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7" r:id="rId1"/>
    <p:sldMasterId id="2147483713" r:id="rId2"/>
    <p:sldMasterId id="2147483735" r:id="rId3"/>
    <p:sldMasterId id="2147483745" r:id="rId4"/>
    <p:sldMasterId id="2147483861" r:id="rId5"/>
  </p:sldMasterIdLst>
  <p:notesMasterIdLst>
    <p:notesMasterId r:id="rId13"/>
  </p:notesMasterIdLst>
  <p:sldIdLst>
    <p:sldId id="303" r:id="rId6"/>
    <p:sldId id="297" r:id="rId7"/>
    <p:sldId id="298" r:id="rId8"/>
    <p:sldId id="269" r:id="rId9"/>
    <p:sldId id="299" r:id="rId10"/>
    <p:sldId id="300" r:id="rId11"/>
    <p:sldId id="30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altrain" id="{99392656-286C-4C45-94FE-83790E9734AC}">
          <p14:sldIdLst>
            <p14:sldId id="303"/>
            <p14:sldId id="297"/>
            <p14:sldId id="298"/>
            <p14:sldId id="269"/>
            <p14:sldId id="299"/>
            <p14:sldId id="300"/>
            <p14:sldId id="3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cauley, Ryan" initials="MR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D2127"/>
    <a:srgbClr val="1F3D7C"/>
    <a:srgbClr val="24A9B3"/>
    <a:srgbClr val="005A7C"/>
    <a:srgbClr val="1E4386"/>
    <a:srgbClr val="019E59"/>
    <a:srgbClr val="CB20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85612" autoAdjust="0"/>
  </p:normalViewPr>
  <p:slideViewPr>
    <p:cSldViewPr showGuides="1">
      <p:cViewPr varScale="1">
        <p:scale>
          <a:sx n="78" d="100"/>
          <a:sy n="78" d="100"/>
        </p:scale>
        <p:origin x="906" y="84"/>
      </p:cViewPr>
      <p:guideLst>
        <p:guide orient="horz" pos="3072"/>
        <p:guide pos="384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A994F-1811-44E7-A1DD-2D93F1EA830F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96117-BE5E-4229-8DEF-6996899F0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71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24333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96117-BE5E-4229-8DEF-6996899F05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89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96117-BE5E-4229-8DEF-6996899F05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22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96117-BE5E-4229-8DEF-6996899F05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87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96117-BE5E-4229-8DEF-6996899F05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09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69EF6-FD23-4505-A855-93468ECE6A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48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6B9CE43-BB7F-4231-8EF7-BF7A45F845A6}" type="slidenum">
              <a:rPr lang="en-US" altLang="en-US">
                <a:latin typeface="Calibri" panose="020F0502020204030204" pitchFamily="34" charset="0"/>
              </a:rPr>
              <a:pPr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159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1">
    <p:bg>
      <p:bgPr>
        <a:blipFill dpi="0" rotWithShape="1">
          <a:blip r:embed="rId2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19828" y="2514604"/>
            <a:ext cx="4064000" cy="1362075"/>
          </a:xfrm>
        </p:spPr>
        <p:txBody>
          <a:bodyPr anchor="t"/>
          <a:lstStyle>
            <a:lvl1pPr algn="l">
              <a:defRPr sz="4200" b="0" cap="all">
                <a:solidFill>
                  <a:schemeClr val="tx1"/>
                </a:solidFill>
                <a:latin typeface="Corbel" pitchFamily="34" charset="0"/>
                <a:ea typeface="Dotum" pitchFamily="34" charset="-127"/>
                <a:cs typeface="Verdana" pitchFamily="34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9833" y="5334000"/>
            <a:ext cx="4063999" cy="304800"/>
          </a:xfrm>
        </p:spPr>
        <p:txBody>
          <a:bodyPr anchor="b">
            <a:no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  <a:latin typeface="Corbel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1467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blipFill dpi="0" rotWithShape="1">
          <a:blip r:embed="rId2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99028" y="1524000"/>
            <a:ext cx="4115872" cy="533400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sub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85269" y="1524000"/>
            <a:ext cx="5574783" cy="4267200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/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99028" y="2532615"/>
            <a:ext cx="4115872" cy="3258589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latin typeface="+mj-lt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599028" y="457200"/>
            <a:ext cx="4115872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Century Gothic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4200" b="0" dirty="0" smtClean="0">
                <a:latin typeface="+mj-lt"/>
              </a:rPr>
              <a:t>Edit Master title</a:t>
            </a:r>
            <a:endParaRPr lang="en-US" sz="4200" b="0" dirty="0">
              <a:latin typeface="+mj-lt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3292" y="6248405"/>
            <a:ext cx="532109" cy="380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31AD0E10-DD8C-4D3D-B6EA-FCC8C7A5A4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384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hotos">
    <p:bg>
      <p:bgPr>
        <a:blipFill dpi="0" rotWithShape="1">
          <a:blip r:embed="rId2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9032" y="533400"/>
            <a:ext cx="6222265" cy="609600"/>
          </a:xfrm>
        </p:spPr>
        <p:txBody>
          <a:bodyPr anchor="b">
            <a:noAutofit/>
          </a:bodyPr>
          <a:lstStyle>
            <a:lvl1pPr algn="l">
              <a:defRPr sz="3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595" y="685800"/>
            <a:ext cx="3277453" cy="2362200"/>
          </a:xfr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99030" y="1600200"/>
            <a:ext cx="6173809" cy="41148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latin typeface="+mj-lt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8382595" y="3429000"/>
            <a:ext cx="3277453" cy="2286000"/>
          </a:xfr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3292" y="6248405"/>
            <a:ext cx="532109" cy="380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31AD0E10-DD8C-4D3D-B6EA-FCC8C7A5A4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977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514600"/>
            <a:ext cx="12192000" cy="4343400"/>
          </a:xfrm>
          <a:prstGeom prst="rect">
            <a:avLst/>
          </a:prstGeom>
          <a:solidFill>
            <a:srgbClr val="D22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449209" y="3429000"/>
            <a:ext cx="10058400" cy="762000"/>
          </a:xfrm>
        </p:spPr>
        <p:txBody>
          <a:bodyPr>
            <a:noAutofit/>
          </a:bodyPr>
          <a:lstStyle>
            <a:lvl1pPr algn="r">
              <a:defRPr sz="3601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63609" y="4193512"/>
            <a:ext cx="9144000" cy="1673888"/>
          </a:xfrm>
        </p:spPr>
        <p:txBody>
          <a:bodyPr>
            <a:normAutofit/>
          </a:bodyPr>
          <a:lstStyle>
            <a:lvl1pPr marL="0" indent="0" algn="r">
              <a:buNone/>
              <a:defRPr sz="2701">
                <a:solidFill>
                  <a:schemeClr val="bg1"/>
                </a:solidFill>
              </a:defRPr>
            </a:lvl1pPr>
            <a:lvl2pPr marL="342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20741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308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3429000"/>
            <a:ext cx="10058400" cy="762000"/>
          </a:xfrm>
        </p:spPr>
        <p:txBody>
          <a:bodyPr>
            <a:noAutofit/>
          </a:bodyPr>
          <a:lstStyle>
            <a:lvl1pPr algn="r">
              <a:defRPr sz="3601" b="0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000" y="4193512"/>
            <a:ext cx="9144000" cy="1673888"/>
          </a:xfrm>
        </p:spPr>
        <p:txBody>
          <a:bodyPr>
            <a:normAutofit/>
          </a:bodyPr>
          <a:lstStyle>
            <a:lvl1pPr marL="0" indent="0" algn="r">
              <a:buNone/>
              <a:defRPr sz="2701">
                <a:solidFill>
                  <a:schemeClr val="tx1"/>
                </a:solidFill>
              </a:defRPr>
            </a:lvl1pPr>
            <a:lvl2pPr marL="342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39915" y="6248405"/>
            <a:ext cx="2844800" cy="365125"/>
          </a:xfrm>
        </p:spPr>
        <p:txBody>
          <a:bodyPr/>
          <a:lstStyle>
            <a:lvl1pPr algn="r">
              <a:defRPr sz="105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4391705-9C6F-4DF0-941B-F80A4D6FF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897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2162"/>
          </a:xfrm>
        </p:spPr>
        <p:txBody>
          <a:bodyPr/>
          <a:lstStyle>
            <a:lvl1pPr>
              <a:defRPr b="0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4495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1066800"/>
            <a:ext cx="10972800" cy="0"/>
          </a:xfrm>
          <a:prstGeom prst="line">
            <a:avLst/>
          </a:prstGeom>
          <a:ln w="38100" cmpd="sng">
            <a:solidFill>
              <a:srgbClr val="CB20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248405"/>
            <a:ext cx="2844800" cy="365125"/>
          </a:xfrm>
        </p:spPr>
        <p:txBody>
          <a:bodyPr/>
          <a:lstStyle>
            <a:lvl1pPr>
              <a:defRPr sz="1051">
                <a:solidFill>
                  <a:schemeClr val="tx1"/>
                </a:solidFill>
              </a:defRPr>
            </a:lvl1pPr>
          </a:lstStyle>
          <a:p>
            <a:fld id="{74391705-9C6F-4DF0-941B-F80A4D6FF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35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32002" y="4319592"/>
            <a:ext cx="9550399" cy="1362075"/>
          </a:xfrm>
        </p:spPr>
        <p:txBody>
          <a:bodyPr anchor="t"/>
          <a:lstStyle>
            <a:lvl1pPr algn="r">
              <a:defRPr sz="3001" b="1" cap="all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2002" y="2819405"/>
            <a:ext cx="9550399" cy="1500187"/>
          </a:xfrm>
        </p:spPr>
        <p:txBody>
          <a:bodyPr anchor="b">
            <a:normAutofit/>
          </a:bodyPr>
          <a:lstStyle>
            <a:lvl1pPr marL="0" indent="0" algn="r">
              <a:buNone/>
              <a:defRPr sz="2101">
                <a:solidFill>
                  <a:schemeClr val="tx1"/>
                </a:solidFill>
              </a:defRPr>
            </a:lvl1pPr>
            <a:lvl2pPr marL="342982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932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91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898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88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863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695" y="6248405"/>
            <a:ext cx="2844800" cy="365125"/>
          </a:xfrm>
        </p:spPr>
        <p:txBody>
          <a:bodyPr/>
          <a:lstStyle>
            <a:lvl1pPr>
              <a:defRPr sz="1051">
                <a:solidFill>
                  <a:schemeClr val="tx1"/>
                </a:solidFill>
              </a:defRPr>
            </a:lvl1pPr>
          </a:lstStyle>
          <a:p>
            <a:fld id="{74391705-9C6F-4DF0-941B-F80A4D6FF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814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68362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4"/>
            <a:ext cx="5384800" cy="4525963"/>
          </a:xfrm>
        </p:spPr>
        <p:txBody>
          <a:bodyPr/>
          <a:lstStyle>
            <a:lvl1pPr>
              <a:defRPr sz="2101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4"/>
            <a:ext cx="5384800" cy="4525963"/>
          </a:xfrm>
        </p:spPr>
        <p:txBody>
          <a:bodyPr/>
          <a:lstStyle>
            <a:lvl1pPr>
              <a:defRPr sz="2101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" y="1143000"/>
            <a:ext cx="10972800" cy="0"/>
          </a:xfrm>
          <a:prstGeom prst="line">
            <a:avLst/>
          </a:prstGeom>
          <a:ln w="38100" cmpd="sng">
            <a:solidFill>
              <a:srgbClr val="CB20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248405"/>
            <a:ext cx="2844800" cy="365125"/>
          </a:xfrm>
        </p:spPr>
        <p:txBody>
          <a:bodyPr/>
          <a:lstStyle>
            <a:lvl1pPr>
              <a:defRPr sz="1051">
                <a:solidFill>
                  <a:schemeClr val="tx1"/>
                </a:solidFill>
              </a:defRPr>
            </a:lvl1pPr>
          </a:lstStyle>
          <a:p>
            <a:fld id="{74391705-9C6F-4DF0-941B-F80A4D6FF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14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2162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43005"/>
            <a:ext cx="5386917" cy="803275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342982" indent="0">
              <a:buNone/>
              <a:defRPr sz="1500" b="1"/>
            </a:lvl2pPr>
            <a:lvl3pPr marL="685966" indent="0">
              <a:buNone/>
              <a:defRPr sz="1351" b="1"/>
            </a:lvl3pPr>
            <a:lvl4pPr marL="1028949" indent="0">
              <a:buNone/>
              <a:defRPr sz="1200" b="1"/>
            </a:lvl4pPr>
            <a:lvl5pPr marL="1371932" indent="0">
              <a:buNone/>
              <a:defRPr sz="1200" b="1"/>
            </a:lvl5pPr>
            <a:lvl6pPr marL="1714914" indent="0">
              <a:buNone/>
              <a:defRPr sz="1200" b="1"/>
            </a:lvl6pPr>
            <a:lvl7pPr marL="2057898" indent="0">
              <a:buNone/>
              <a:defRPr sz="1200" b="1"/>
            </a:lvl7pPr>
            <a:lvl8pPr marL="2400880" indent="0">
              <a:buNone/>
              <a:defRPr sz="1200" b="1"/>
            </a:lvl8pPr>
            <a:lvl9pPr marL="2743863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981201"/>
            <a:ext cx="5386917" cy="38100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143005"/>
            <a:ext cx="5389033" cy="803275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342982" indent="0">
              <a:buNone/>
              <a:defRPr sz="1500" b="1"/>
            </a:lvl2pPr>
            <a:lvl3pPr marL="685966" indent="0">
              <a:buNone/>
              <a:defRPr sz="1351" b="1"/>
            </a:lvl3pPr>
            <a:lvl4pPr marL="1028949" indent="0">
              <a:buNone/>
              <a:defRPr sz="1200" b="1"/>
            </a:lvl4pPr>
            <a:lvl5pPr marL="1371932" indent="0">
              <a:buNone/>
              <a:defRPr sz="1200" b="1"/>
            </a:lvl5pPr>
            <a:lvl6pPr marL="1714914" indent="0">
              <a:buNone/>
              <a:defRPr sz="1200" b="1"/>
            </a:lvl6pPr>
            <a:lvl7pPr marL="2057898" indent="0">
              <a:buNone/>
              <a:defRPr sz="1200" b="1"/>
            </a:lvl7pPr>
            <a:lvl8pPr marL="2400880" indent="0">
              <a:buNone/>
              <a:defRPr sz="1200" b="1"/>
            </a:lvl8pPr>
            <a:lvl9pPr marL="2743863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981201"/>
            <a:ext cx="5389033" cy="38100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" y="1066800"/>
            <a:ext cx="10972800" cy="0"/>
          </a:xfrm>
          <a:prstGeom prst="line">
            <a:avLst/>
          </a:prstGeom>
          <a:ln w="38100" cmpd="sng">
            <a:solidFill>
              <a:srgbClr val="CB20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28093" y="6248405"/>
            <a:ext cx="2844800" cy="365125"/>
          </a:xfrm>
        </p:spPr>
        <p:txBody>
          <a:bodyPr/>
          <a:lstStyle>
            <a:lvl1pPr>
              <a:defRPr sz="1051">
                <a:solidFill>
                  <a:schemeClr val="tx1"/>
                </a:solidFill>
              </a:defRPr>
            </a:lvl1pPr>
          </a:lstStyle>
          <a:p>
            <a:fld id="{74391705-9C6F-4DF0-941B-F80A4D6FF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24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44562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09600" y="1219200"/>
            <a:ext cx="10972800" cy="0"/>
          </a:xfrm>
          <a:prstGeom prst="line">
            <a:avLst/>
          </a:prstGeom>
          <a:ln w="38100" cmpd="sng">
            <a:solidFill>
              <a:srgbClr val="CB20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45911" y="6248405"/>
            <a:ext cx="2844800" cy="365125"/>
          </a:xfrm>
        </p:spPr>
        <p:txBody>
          <a:bodyPr/>
          <a:lstStyle>
            <a:lvl1pPr>
              <a:defRPr sz="1051">
                <a:solidFill>
                  <a:schemeClr val="tx1"/>
                </a:solidFill>
              </a:defRPr>
            </a:lvl1pPr>
          </a:lstStyle>
          <a:p>
            <a:fld id="{74391705-9C6F-4DF0-941B-F80A4D6FF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81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022350"/>
          </a:xfrm>
        </p:spPr>
        <p:txBody>
          <a:bodyPr anchor="b"/>
          <a:lstStyle>
            <a:lvl1pPr algn="l">
              <a:defRPr sz="15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518150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371600"/>
            <a:ext cx="4011084" cy="4419600"/>
          </a:xfrm>
        </p:spPr>
        <p:txBody>
          <a:bodyPr/>
          <a:lstStyle>
            <a:lvl1pPr marL="0" indent="0">
              <a:buNone/>
              <a:defRPr sz="1051"/>
            </a:lvl1pPr>
            <a:lvl2pPr marL="342982" indent="0">
              <a:buNone/>
              <a:defRPr sz="900"/>
            </a:lvl2pPr>
            <a:lvl3pPr marL="685966" indent="0">
              <a:buNone/>
              <a:defRPr sz="751"/>
            </a:lvl3pPr>
            <a:lvl4pPr marL="1028949" indent="0">
              <a:buNone/>
              <a:defRPr sz="675"/>
            </a:lvl4pPr>
            <a:lvl5pPr marL="1371932" indent="0">
              <a:buNone/>
              <a:defRPr sz="675"/>
            </a:lvl5pPr>
            <a:lvl6pPr marL="1714914" indent="0">
              <a:buNone/>
              <a:defRPr sz="675"/>
            </a:lvl6pPr>
            <a:lvl7pPr marL="2057898" indent="0">
              <a:buNone/>
              <a:defRPr sz="675"/>
            </a:lvl7pPr>
            <a:lvl8pPr marL="2400880" indent="0">
              <a:buNone/>
              <a:defRPr sz="675"/>
            </a:lvl8pPr>
            <a:lvl9pPr marL="2743863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695" y="6248405"/>
            <a:ext cx="2844800" cy="365125"/>
          </a:xfrm>
        </p:spPr>
        <p:txBody>
          <a:bodyPr/>
          <a:lstStyle>
            <a:lvl1pPr>
              <a:defRPr sz="1051">
                <a:solidFill>
                  <a:schemeClr val="tx1"/>
                </a:solidFill>
              </a:defRPr>
            </a:lvl1pPr>
          </a:lstStyle>
          <a:p>
            <a:fld id="{74391705-9C6F-4DF0-941B-F80A4D6FF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79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2">
    <p:bg>
      <p:bgPr>
        <a:blipFill dpi="0" rotWithShape="1">
          <a:blip r:embed="rId2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19828" y="2514604"/>
            <a:ext cx="4064000" cy="1362075"/>
          </a:xfrm>
        </p:spPr>
        <p:txBody>
          <a:bodyPr anchor="t"/>
          <a:lstStyle>
            <a:lvl1pPr algn="l">
              <a:defRPr sz="4200" b="0" cap="all">
                <a:solidFill>
                  <a:schemeClr val="tx1"/>
                </a:solidFill>
                <a:latin typeface="Corbel" pitchFamily="34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9833" y="5334000"/>
            <a:ext cx="4063999" cy="304800"/>
          </a:xfrm>
        </p:spPr>
        <p:txBody>
          <a:bodyPr anchor="b">
            <a:no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  <a:latin typeface="Corbel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1782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0" y="4648204"/>
            <a:ext cx="9042400" cy="609601"/>
          </a:xfrm>
        </p:spPr>
        <p:txBody>
          <a:bodyPr anchor="b">
            <a:normAutofit/>
          </a:bodyPr>
          <a:lstStyle>
            <a:lvl1pPr algn="r">
              <a:defRPr sz="2251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381000"/>
            <a:ext cx="9753600" cy="4267200"/>
          </a:xfrm>
        </p:spPr>
        <p:txBody>
          <a:bodyPr/>
          <a:lstStyle>
            <a:lvl1pPr marL="0" indent="0">
              <a:buNone/>
              <a:defRPr sz="2401"/>
            </a:lvl1pPr>
            <a:lvl2pPr marL="342982" indent="0">
              <a:buNone/>
              <a:defRPr sz="2101"/>
            </a:lvl2pPr>
            <a:lvl3pPr marL="685966" indent="0">
              <a:buNone/>
              <a:defRPr sz="1800"/>
            </a:lvl3pPr>
            <a:lvl4pPr marL="1028949" indent="0">
              <a:buNone/>
              <a:defRPr sz="1500"/>
            </a:lvl4pPr>
            <a:lvl5pPr marL="1371932" indent="0">
              <a:buNone/>
              <a:defRPr sz="1500"/>
            </a:lvl5pPr>
            <a:lvl6pPr marL="1714914" indent="0">
              <a:buNone/>
              <a:defRPr sz="1500"/>
            </a:lvl6pPr>
            <a:lvl7pPr marL="2057898" indent="0">
              <a:buNone/>
              <a:defRPr sz="1500"/>
            </a:lvl7pPr>
            <a:lvl8pPr marL="2400880" indent="0">
              <a:buNone/>
              <a:defRPr sz="1500"/>
            </a:lvl8pPr>
            <a:lvl9pPr marL="2743863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30400" y="5257800"/>
            <a:ext cx="9042400" cy="609600"/>
          </a:xfrm>
        </p:spPr>
        <p:txBody>
          <a:bodyPr>
            <a:normAutofit/>
          </a:bodyPr>
          <a:lstStyle>
            <a:lvl1pPr marL="0" indent="0" algn="r">
              <a:buNone/>
              <a:defRPr sz="1575"/>
            </a:lvl1pPr>
            <a:lvl2pPr marL="342982" indent="0">
              <a:buNone/>
              <a:defRPr sz="900"/>
            </a:lvl2pPr>
            <a:lvl3pPr marL="685966" indent="0">
              <a:buNone/>
              <a:defRPr sz="751"/>
            </a:lvl3pPr>
            <a:lvl4pPr marL="1028949" indent="0">
              <a:buNone/>
              <a:defRPr sz="675"/>
            </a:lvl4pPr>
            <a:lvl5pPr marL="1371932" indent="0">
              <a:buNone/>
              <a:defRPr sz="675"/>
            </a:lvl5pPr>
            <a:lvl6pPr marL="1714914" indent="0">
              <a:buNone/>
              <a:defRPr sz="675"/>
            </a:lvl6pPr>
            <a:lvl7pPr marL="2057898" indent="0">
              <a:buNone/>
              <a:defRPr sz="675"/>
            </a:lvl7pPr>
            <a:lvl8pPr marL="2400880" indent="0">
              <a:buNone/>
              <a:defRPr sz="675"/>
            </a:lvl8pPr>
            <a:lvl9pPr marL="2743863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1255" y="6248405"/>
            <a:ext cx="2844800" cy="365125"/>
          </a:xfrm>
        </p:spPr>
        <p:txBody>
          <a:bodyPr/>
          <a:lstStyle>
            <a:lvl1pPr>
              <a:defRPr sz="1051">
                <a:solidFill>
                  <a:schemeClr val="tx1"/>
                </a:solidFill>
              </a:defRPr>
            </a:lvl1pPr>
          </a:lstStyle>
          <a:p>
            <a:fld id="{74391705-9C6F-4DF0-941B-F80A4D6FF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861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Page">
  <p:cSld name="1_Cover Pag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/>
          <p:nvPr/>
        </p:nvSpPr>
        <p:spPr>
          <a:xfrm>
            <a:off x="1" y="2514600"/>
            <a:ext cx="12192000" cy="4343400"/>
          </a:xfrm>
          <a:prstGeom prst="rect">
            <a:avLst/>
          </a:prstGeom>
          <a:solidFill>
            <a:srgbClr val="D220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449209" y="3429000"/>
            <a:ext cx="10058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2363609" y="4193512"/>
            <a:ext cx="9144000" cy="167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B8B8B"/>
              </a:buClr>
              <a:buSzPts val="2800"/>
              <a:buNone/>
              <a:defRPr>
                <a:solidFill>
                  <a:srgbClr val="8B8B8B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B8B8B"/>
              </a:buClr>
              <a:buSzPts val="2400"/>
              <a:buNone/>
              <a:defRPr>
                <a:solidFill>
                  <a:srgbClr val="8B8B8B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B8B8B"/>
              </a:buClr>
              <a:buSzPts val="2000"/>
              <a:buNone/>
              <a:defRPr>
                <a:solidFill>
                  <a:srgbClr val="8B8B8B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B8B8B"/>
              </a:buClr>
              <a:buSzPts val="2000"/>
              <a:buNone/>
              <a:defRPr>
                <a:solidFill>
                  <a:srgbClr val="8B8B8B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B8B8B"/>
              </a:buClr>
              <a:buSzPts val="2000"/>
              <a:buNone/>
              <a:defRPr>
                <a:solidFill>
                  <a:srgbClr val="8B8B8B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B8B8B"/>
              </a:buClr>
              <a:buSzPts val="2000"/>
              <a:buNone/>
              <a:defRPr>
                <a:solidFill>
                  <a:srgbClr val="8B8B8B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B8B8B"/>
              </a:buClr>
              <a:buSzPts val="2000"/>
              <a:buNone/>
              <a:defRPr>
                <a:solidFill>
                  <a:srgbClr val="8B8B8B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B8B8B"/>
              </a:buClr>
              <a:buSzPts val="2000"/>
              <a:buNone/>
              <a:defRPr>
                <a:solidFill>
                  <a:srgbClr val="8B8B8B"/>
                </a:solidFill>
              </a:defRPr>
            </a:lvl9pPr>
          </a:lstStyle>
          <a:p>
            <a:endParaRPr/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207415" cy="251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7351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2FF6C-7BC5-41B7-9690-0968DBFE8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4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2162"/>
          </a:xfrm>
        </p:spPr>
        <p:txBody>
          <a:bodyPr/>
          <a:lstStyle>
            <a:lvl1pPr>
              <a:defRPr b="0">
                <a:solidFill>
                  <a:srgbClr val="1E438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4495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2FF6C-7BC5-41B7-9690-0968DBFE81D0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1066800"/>
            <a:ext cx="10972800" cy="0"/>
          </a:xfrm>
          <a:prstGeom prst="line">
            <a:avLst/>
          </a:prstGeom>
          <a:ln w="38100" cmpd="sng">
            <a:solidFill>
              <a:srgbClr val="CB20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401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319592"/>
            <a:ext cx="10363200" cy="1362075"/>
          </a:xfrm>
        </p:spPr>
        <p:txBody>
          <a:bodyPr anchor="t"/>
          <a:lstStyle>
            <a:lvl1pPr algn="l">
              <a:defRPr sz="3001" b="1" cap="all">
                <a:solidFill>
                  <a:srgbClr val="1E438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19405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82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932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91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898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88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863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2FF6C-7BC5-41B7-9690-0968DBFE8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48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68362"/>
          </a:xfrm>
        </p:spPr>
        <p:txBody>
          <a:bodyPr/>
          <a:lstStyle>
            <a:lvl1pPr>
              <a:defRPr>
                <a:solidFill>
                  <a:srgbClr val="1E438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4"/>
            <a:ext cx="5384800" cy="4525963"/>
          </a:xfrm>
        </p:spPr>
        <p:txBody>
          <a:bodyPr/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4"/>
            <a:ext cx="5384800" cy="4525963"/>
          </a:xfrm>
        </p:spPr>
        <p:txBody>
          <a:bodyPr/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2FF6C-7BC5-41B7-9690-0968DBFE81D0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" y="1143000"/>
            <a:ext cx="10972800" cy="0"/>
          </a:xfrm>
          <a:prstGeom prst="line">
            <a:avLst/>
          </a:prstGeom>
          <a:ln w="38100" cmpd="sng">
            <a:solidFill>
              <a:srgbClr val="CB20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966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2162"/>
          </a:xfrm>
        </p:spPr>
        <p:txBody>
          <a:bodyPr/>
          <a:lstStyle>
            <a:lvl1pPr>
              <a:defRPr>
                <a:solidFill>
                  <a:srgbClr val="1E438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43005"/>
            <a:ext cx="5386917" cy="803275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>
                    <a:lumMod val="75000"/>
                  </a:schemeClr>
                </a:solidFill>
              </a:defRPr>
            </a:lvl1pPr>
            <a:lvl2pPr marL="342982" indent="0">
              <a:buNone/>
              <a:defRPr sz="1500" b="1"/>
            </a:lvl2pPr>
            <a:lvl3pPr marL="685966" indent="0">
              <a:buNone/>
              <a:defRPr sz="1351" b="1"/>
            </a:lvl3pPr>
            <a:lvl4pPr marL="1028949" indent="0">
              <a:buNone/>
              <a:defRPr sz="1200" b="1"/>
            </a:lvl4pPr>
            <a:lvl5pPr marL="1371932" indent="0">
              <a:buNone/>
              <a:defRPr sz="1200" b="1"/>
            </a:lvl5pPr>
            <a:lvl6pPr marL="1714914" indent="0">
              <a:buNone/>
              <a:defRPr sz="1200" b="1"/>
            </a:lvl6pPr>
            <a:lvl7pPr marL="2057898" indent="0">
              <a:buNone/>
              <a:defRPr sz="1200" b="1"/>
            </a:lvl7pPr>
            <a:lvl8pPr marL="2400880" indent="0">
              <a:buNone/>
              <a:defRPr sz="1200" b="1"/>
            </a:lvl8pPr>
            <a:lvl9pPr marL="2743863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981201"/>
            <a:ext cx="5386917" cy="38100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143005"/>
            <a:ext cx="5389033" cy="803275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>
                    <a:lumMod val="75000"/>
                  </a:schemeClr>
                </a:solidFill>
              </a:defRPr>
            </a:lvl1pPr>
            <a:lvl2pPr marL="342982" indent="0">
              <a:buNone/>
              <a:defRPr sz="1500" b="1"/>
            </a:lvl2pPr>
            <a:lvl3pPr marL="685966" indent="0">
              <a:buNone/>
              <a:defRPr sz="1351" b="1"/>
            </a:lvl3pPr>
            <a:lvl4pPr marL="1028949" indent="0">
              <a:buNone/>
              <a:defRPr sz="1200" b="1"/>
            </a:lvl4pPr>
            <a:lvl5pPr marL="1371932" indent="0">
              <a:buNone/>
              <a:defRPr sz="1200" b="1"/>
            </a:lvl5pPr>
            <a:lvl6pPr marL="1714914" indent="0">
              <a:buNone/>
              <a:defRPr sz="1200" b="1"/>
            </a:lvl6pPr>
            <a:lvl7pPr marL="2057898" indent="0">
              <a:buNone/>
              <a:defRPr sz="1200" b="1"/>
            </a:lvl7pPr>
            <a:lvl8pPr marL="2400880" indent="0">
              <a:buNone/>
              <a:defRPr sz="1200" b="1"/>
            </a:lvl8pPr>
            <a:lvl9pPr marL="2743863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981201"/>
            <a:ext cx="5389033" cy="38100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2FF6C-7BC5-41B7-9690-0968DBFE81D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" y="1066800"/>
            <a:ext cx="10972800" cy="0"/>
          </a:xfrm>
          <a:prstGeom prst="line">
            <a:avLst/>
          </a:prstGeom>
          <a:ln w="38100" cmpd="sng">
            <a:solidFill>
              <a:srgbClr val="CB20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15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44562"/>
          </a:xfrm>
        </p:spPr>
        <p:txBody>
          <a:bodyPr/>
          <a:lstStyle>
            <a:lvl1pPr>
              <a:defRPr>
                <a:solidFill>
                  <a:srgbClr val="1E438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2FF6C-7BC5-41B7-9690-0968DBFE81D0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609600" y="1219200"/>
            <a:ext cx="10972800" cy="0"/>
          </a:xfrm>
          <a:prstGeom prst="line">
            <a:avLst/>
          </a:prstGeom>
          <a:ln w="38100" cmpd="sng">
            <a:solidFill>
              <a:srgbClr val="CB20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11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2FF6C-7BC5-41B7-9690-0968DBFE8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230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022350"/>
          </a:xfrm>
        </p:spPr>
        <p:txBody>
          <a:bodyPr anchor="b"/>
          <a:lstStyle>
            <a:lvl1pPr algn="l">
              <a:defRPr sz="1500" b="1">
                <a:solidFill>
                  <a:srgbClr val="1E438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518150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371600"/>
            <a:ext cx="4011084" cy="4419600"/>
          </a:xfrm>
        </p:spPr>
        <p:txBody>
          <a:bodyPr/>
          <a:lstStyle>
            <a:lvl1pPr marL="0" indent="0">
              <a:buNone/>
              <a:defRPr sz="1051"/>
            </a:lvl1pPr>
            <a:lvl2pPr marL="342982" indent="0">
              <a:buNone/>
              <a:defRPr sz="900"/>
            </a:lvl2pPr>
            <a:lvl3pPr marL="685966" indent="0">
              <a:buNone/>
              <a:defRPr sz="751"/>
            </a:lvl3pPr>
            <a:lvl4pPr marL="1028949" indent="0">
              <a:buNone/>
              <a:defRPr sz="675"/>
            </a:lvl4pPr>
            <a:lvl5pPr marL="1371932" indent="0">
              <a:buNone/>
              <a:defRPr sz="675"/>
            </a:lvl5pPr>
            <a:lvl6pPr marL="1714914" indent="0">
              <a:buNone/>
              <a:defRPr sz="675"/>
            </a:lvl6pPr>
            <a:lvl7pPr marL="2057898" indent="0">
              <a:buNone/>
              <a:defRPr sz="675"/>
            </a:lvl7pPr>
            <a:lvl8pPr marL="2400880" indent="0">
              <a:buNone/>
              <a:defRPr sz="675"/>
            </a:lvl8pPr>
            <a:lvl9pPr marL="2743863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2FF6C-7BC5-41B7-9690-0968DBFE8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0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66726" y="0"/>
            <a:ext cx="6883737" cy="3733800"/>
          </a:xfrm>
        </p:spPr>
        <p:txBody>
          <a:bodyPr anchor="ctr">
            <a:noAutofit/>
          </a:bodyPr>
          <a:lstStyle>
            <a:lvl1pPr algn="r">
              <a:defRPr sz="43999" b="0">
                <a:solidFill>
                  <a:schemeClr val="bg1">
                    <a:lumMod val="75000"/>
                  </a:schemeClr>
                </a:solidFill>
                <a:latin typeface="Corbel" pitchFamily="34" charset="0"/>
              </a:defRPr>
            </a:lvl1pPr>
          </a:lstStyle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3049" y="4724400"/>
            <a:ext cx="10289680" cy="988088"/>
          </a:xfrm>
        </p:spPr>
        <p:txBody>
          <a:bodyPr>
            <a:normAutofit/>
          </a:bodyPr>
          <a:lstStyle>
            <a:lvl1pPr marL="0" indent="0" algn="l">
              <a:buNone/>
              <a:defRPr sz="5800" b="0">
                <a:solidFill>
                  <a:schemeClr val="bg1"/>
                </a:solidFill>
                <a:latin typeface="Corbel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37572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492625"/>
            <a:ext cx="9753600" cy="566738"/>
          </a:xfrm>
        </p:spPr>
        <p:txBody>
          <a:bodyPr anchor="b"/>
          <a:lstStyle>
            <a:lvl1pPr algn="l">
              <a:defRPr sz="1500" b="1">
                <a:solidFill>
                  <a:srgbClr val="1E438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381000"/>
            <a:ext cx="9753600" cy="4114800"/>
          </a:xfrm>
        </p:spPr>
        <p:txBody>
          <a:bodyPr/>
          <a:lstStyle>
            <a:lvl1pPr marL="0" indent="0">
              <a:buNone/>
              <a:defRPr sz="2401"/>
            </a:lvl1pPr>
            <a:lvl2pPr marL="342982" indent="0">
              <a:buNone/>
              <a:defRPr sz="2101"/>
            </a:lvl2pPr>
            <a:lvl3pPr marL="685966" indent="0">
              <a:buNone/>
              <a:defRPr sz="1800"/>
            </a:lvl3pPr>
            <a:lvl4pPr marL="1028949" indent="0">
              <a:buNone/>
              <a:defRPr sz="1500"/>
            </a:lvl4pPr>
            <a:lvl5pPr marL="1371932" indent="0">
              <a:buNone/>
              <a:defRPr sz="1500"/>
            </a:lvl5pPr>
            <a:lvl6pPr marL="1714914" indent="0">
              <a:buNone/>
              <a:defRPr sz="1500"/>
            </a:lvl6pPr>
            <a:lvl7pPr marL="2057898" indent="0">
              <a:buNone/>
              <a:defRPr sz="1500"/>
            </a:lvl7pPr>
            <a:lvl8pPr marL="2400880" indent="0">
              <a:buNone/>
              <a:defRPr sz="1500"/>
            </a:lvl8pPr>
            <a:lvl9pPr marL="2743863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62538"/>
            <a:ext cx="9753600" cy="728662"/>
          </a:xfrm>
        </p:spPr>
        <p:txBody>
          <a:bodyPr/>
          <a:lstStyle>
            <a:lvl1pPr marL="0" indent="0">
              <a:buNone/>
              <a:defRPr sz="1051"/>
            </a:lvl1pPr>
            <a:lvl2pPr marL="342982" indent="0">
              <a:buNone/>
              <a:defRPr sz="900"/>
            </a:lvl2pPr>
            <a:lvl3pPr marL="685966" indent="0">
              <a:buNone/>
              <a:defRPr sz="751"/>
            </a:lvl3pPr>
            <a:lvl4pPr marL="1028949" indent="0">
              <a:buNone/>
              <a:defRPr sz="675"/>
            </a:lvl4pPr>
            <a:lvl5pPr marL="1371932" indent="0">
              <a:buNone/>
              <a:defRPr sz="675"/>
            </a:lvl5pPr>
            <a:lvl6pPr marL="1714914" indent="0">
              <a:buNone/>
              <a:defRPr sz="675"/>
            </a:lvl6pPr>
            <a:lvl7pPr marL="2057898" indent="0">
              <a:buNone/>
              <a:defRPr sz="675"/>
            </a:lvl7pPr>
            <a:lvl8pPr marL="2400880" indent="0">
              <a:buNone/>
              <a:defRPr sz="675"/>
            </a:lvl8pPr>
            <a:lvl9pPr marL="2743863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2FF6C-7BC5-41B7-9690-0968DBFE8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532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25575"/>
            <a:ext cx="10363200" cy="1012825"/>
          </a:xfrm>
        </p:spPr>
        <p:txBody>
          <a:bodyPr/>
          <a:lstStyle>
            <a:lvl1pPr algn="ctr"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438400"/>
            <a:ext cx="10363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E4386"/>
                </a:solidFill>
              </a:defRPr>
            </a:lvl1pPr>
            <a:lvl2pPr marL="342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" y="6248405"/>
            <a:ext cx="2844800" cy="365125"/>
          </a:xfrm>
        </p:spPr>
        <p:txBody>
          <a:bodyPr/>
          <a:lstStyle>
            <a:lvl1pPr algn="l"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fld id="{577B272B-E6B3-4CDE-80F6-EFB1F6A49C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368800" y="4343405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4E663C5F-7B53-4316-980E-7774BC13CE5E}" type="datetimeFigureOut">
              <a:rPr lang="en-US" smtClean="0"/>
              <a:pPr/>
              <a:t>3/15/2021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729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216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57238" indent="-257238">
              <a:buFont typeface="Wingdings" pitchFamily="2" charset="2"/>
              <a:buChar char="§"/>
              <a:defRPr>
                <a:solidFill>
                  <a:srgbClr val="1E4386"/>
                </a:solidFill>
              </a:defRPr>
            </a:lvl1pPr>
            <a:lvl2pPr>
              <a:defRPr>
                <a:solidFill>
                  <a:srgbClr val="1E4386"/>
                </a:solidFill>
              </a:defRPr>
            </a:lvl2pPr>
            <a:lvl3pPr marL="857457" indent="-171492">
              <a:buFont typeface="Wingdings" pitchFamily="2" charset="2"/>
              <a:buChar char="§"/>
              <a:defRPr>
                <a:solidFill>
                  <a:srgbClr val="1E4386"/>
                </a:solidFill>
              </a:defRPr>
            </a:lvl3pPr>
            <a:lvl4pPr>
              <a:defRPr>
                <a:solidFill>
                  <a:srgbClr val="1E4386"/>
                </a:solidFill>
              </a:defRPr>
            </a:lvl4pPr>
            <a:lvl5pPr>
              <a:defRPr>
                <a:solidFill>
                  <a:srgbClr val="1E4386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B272B-E6B3-4CDE-80F6-EFB1F6A49C6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1066800"/>
            <a:ext cx="10972800" cy="0"/>
          </a:xfrm>
          <a:prstGeom prst="line">
            <a:avLst/>
          </a:prstGeom>
          <a:ln w="38100" cmpd="sng">
            <a:solidFill>
              <a:srgbClr val="CB20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628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276730"/>
            <a:ext cx="10363200" cy="1362075"/>
          </a:xfrm>
        </p:spPr>
        <p:txBody>
          <a:bodyPr anchor="t"/>
          <a:lstStyle>
            <a:lvl1pPr algn="l">
              <a:defRPr sz="3001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7654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1E4386"/>
                </a:solidFill>
              </a:defRPr>
            </a:lvl1pPr>
            <a:lvl2pPr marL="342982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932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91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898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88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863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5638800"/>
            <a:ext cx="2844800" cy="304800"/>
          </a:xfrm>
          <a:prstGeom prst="rect">
            <a:avLst/>
          </a:prstGeom>
        </p:spPr>
        <p:txBody>
          <a:bodyPr/>
          <a:lstStyle>
            <a:lvl1pPr>
              <a:defRPr sz="105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E663C5F-7B53-4316-980E-7774BC13CE5E}" type="datetimeFigureOut">
              <a:rPr lang="en-US" smtClean="0"/>
              <a:pPr/>
              <a:t>3/15/2021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" y="6248405"/>
            <a:ext cx="2844800" cy="365125"/>
          </a:xfrm>
        </p:spPr>
        <p:txBody>
          <a:bodyPr/>
          <a:lstStyle/>
          <a:p>
            <a:fld id="{577B272B-E6B3-4CDE-80F6-EFB1F6A49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96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5"/>
            <a:ext cx="5384800" cy="4525963"/>
          </a:xfrm>
        </p:spPr>
        <p:txBody>
          <a:bodyPr/>
          <a:lstStyle>
            <a:lvl1pPr marL="257238" indent="-257238">
              <a:buFont typeface="Wingdings" pitchFamily="2" charset="2"/>
              <a:buChar char="§"/>
              <a:defRPr sz="2101">
                <a:solidFill>
                  <a:srgbClr val="1E4386"/>
                </a:solidFill>
              </a:defRPr>
            </a:lvl1pPr>
            <a:lvl2pPr>
              <a:defRPr sz="1800">
                <a:solidFill>
                  <a:srgbClr val="1E4386"/>
                </a:solidFill>
              </a:defRPr>
            </a:lvl2pPr>
            <a:lvl3pPr marL="857457" indent="-171492">
              <a:buFont typeface="Wingdings" pitchFamily="2" charset="2"/>
              <a:buChar char="§"/>
              <a:defRPr sz="1500">
                <a:solidFill>
                  <a:srgbClr val="1E4386"/>
                </a:solidFill>
              </a:defRPr>
            </a:lvl3pPr>
            <a:lvl4pPr>
              <a:defRPr sz="1351">
                <a:solidFill>
                  <a:srgbClr val="1E4386"/>
                </a:solidFill>
              </a:defRPr>
            </a:lvl4pPr>
            <a:lvl5pPr>
              <a:defRPr sz="1351">
                <a:solidFill>
                  <a:srgbClr val="1E4386"/>
                </a:solidFill>
              </a:defRPr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43005"/>
            <a:ext cx="5384800" cy="4525963"/>
          </a:xfrm>
        </p:spPr>
        <p:txBody>
          <a:bodyPr/>
          <a:lstStyle>
            <a:lvl1pPr marL="257238" indent="-257238">
              <a:buFont typeface="Wingdings" pitchFamily="2" charset="2"/>
              <a:buChar char="§"/>
              <a:defRPr sz="2101"/>
            </a:lvl1pPr>
            <a:lvl2pPr>
              <a:defRPr sz="1800"/>
            </a:lvl2pPr>
            <a:lvl3pPr marL="857457" indent="-171492">
              <a:buFont typeface="Wingdings" pitchFamily="2" charset="2"/>
              <a:buChar char="§"/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" y="6248405"/>
            <a:ext cx="2844800" cy="365125"/>
          </a:xfrm>
        </p:spPr>
        <p:txBody>
          <a:bodyPr/>
          <a:lstStyle/>
          <a:p>
            <a:fld id="{577B272B-E6B3-4CDE-80F6-EFB1F6A49C6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09600" y="1066800"/>
            <a:ext cx="10972800" cy="0"/>
          </a:xfrm>
          <a:prstGeom prst="line">
            <a:avLst/>
          </a:prstGeom>
          <a:ln w="38100" cmpd="sng">
            <a:solidFill>
              <a:srgbClr val="CB20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550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159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01730"/>
            <a:ext cx="5386917" cy="80327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82" indent="0">
              <a:buNone/>
              <a:defRPr sz="1500" b="1"/>
            </a:lvl2pPr>
            <a:lvl3pPr marL="685966" indent="0">
              <a:buNone/>
              <a:defRPr sz="1351" b="1"/>
            </a:lvl3pPr>
            <a:lvl4pPr marL="1028949" indent="0">
              <a:buNone/>
              <a:defRPr sz="1200" b="1"/>
            </a:lvl4pPr>
            <a:lvl5pPr marL="1371932" indent="0">
              <a:buNone/>
              <a:defRPr sz="1200" b="1"/>
            </a:lvl5pPr>
            <a:lvl6pPr marL="1714914" indent="0">
              <a:buNone/>
              <a:defRPr sz="1200" b="1"/>
            </a:lvl6pPr>
            <a:lvl7pPr marL="2057898" indent="0">
              <a:buNone/>
              <a:defRPr sz="1200" b="1"/>
            </a:lvl7pPr>
            <a:lvl8pPr marL="2400880" indent="0">
              <a:buNone/>
              <a:defRPr sz="1200" b="1"/>
            </a:lvl8pPr>
            <a:lvl9pPr marL="2743863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981200"/>
            <a:ext cx="5386917" cy="3733800"/>
          </a:xfrm>
        </p:spPr>
        <p:txBody>
          <a:bodyPr/>
          <a:lstStyle>
            <a:lvl1pPr marL="257238" indent="-257238">
              <a:buFont typeface="Wingdings" pitchFamily="2" charset="2"/>
              <a:buChar char="§"/>
              <a:defRPr sz="1800"/>
            </a:lvl1pPr>
            <a:lvl2pPr>
              <a:defRPr sz="1500"/>
            </a:lvl2pPr>
            <a:lvl3pPr marL="857457" indent="-171492">
              <a:buFont typeface="Wingdings" pitchFamily="2" charset="2"/>
              <a:buChar char="§"/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101730"/>
            <a:ext cx="5389033" cy="80327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82" indent="0">
              <a:buNone/>
              <a:defRPr sz="1500" b="1"/>
            </a:lvl2pPr>
            <a:lvl3pPr marL="685966" indent="0">
              <a:buNone/>
              <a:defRPr sz="1351" b="1"/>
            </a:lvl3pPr>
            <a:lvl4pPr marL="1028949" indent="0">
              <a:buNone/>
              <a:defRPr sz="1200" b="1"/>
            </a:lvl4pPr>
            <a:lvl5pPr marL="1371932" indent="0">
              <a:buNone/>
              <a:defRPr sz="1200" b="1"/>
            </a:lvl5pPr>
            <a:lvl6pPr marL="1714914" indent="0">
              <a:buNone/>
              <a:defRPr sz="1200" b="1"/>
            </a:lvl6pPr>
            <a:lvl7pPr marL="2057898" indent="0">
              <a:buNone/>
              <a:defRPr sz="1200" b="1"/>
            </a:lvl7pPr>
            <a:lvl8pPr marL="2400880" indent="0">
              <a:buNone/>
              <a:defRPr sz="1200" b="1"/>
            </a:lvl8pPr>
            <a:lvl9pPr marL="2743863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981200"/>
            <a:ext cx="5389033" cy="3733800"/>
          </a:xfrm>
        </p:spPr>
        <p:txBody>
          <a:bodyPr/>
          <a:lstStyle>
            <a:lvl1pPr marL="257238" indent="-257238">
              <a:buFont typeface="Wingdings" pitchFamily="2" charset="2"/>
              <a:buChar char="§"/>
              <a:defRPr sz="1800"/>
            </a:lvl1pPr>
            <a:lvl2pPr>
              <a:defRPr sz="1500"/>
            </a:lvl2pPr>
            <a:lvl3pPr marL="857457" indent="-171492">
              <a:buFont typeface="Wingdings" pitchFamily="2" charset="2"/>
              <a:buChar char="§"/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09600" y="6248405"/>
            <a:ext cx="2844800" cy="365125"/>
          </a:xfrm>
        </p:spPr>
        <p:txBody>
          <a:bodyPr/>
          <a:lstStyle/>
          <a:p>
            <a:fld id="{577B272B-E6B3-4CDE-80F6-EFB1F6A49C6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" y="990600"/>
            <a:ext cx="10972800" cy="0"/>
          </a:xfrm>
          <a:prstGeom prst="line">
            <a:avLst/>
          </a:prstGeom>
          <a:ln w="38100" cmpd="sng">
            <a:solidFill>
              <a:srgbClr val="CB20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949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9600" y="6248405"/>
            <a:ext cx="2844800" cy="365125"/>
          </a:xfrm>
        </p:spPr>
        <p:txBody>
          <a:bodyPr/>
          <a:lstStyle/>
          <a:p>
            <a:fld id="{577B272B-E6B3-4CDE-80F6-EFB1F6A49C69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09600" y="1066800"/>
            <a:ext cx="10972800" cy="0"/>
          </a:xfrm>
          <a:prstGeom prst="line">
            <a:avLst/>
          </a:prstGeom>
          <a:ln w="38100" cmpd="sng">
            <a:solidFill>
              <a:srgbClr val="CB20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924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9600" y="6248405"/>
            <a:ext cx="28448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77B272B-E6B3-4CDE-80F6-EFB1F6A49C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7016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0223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441950"/>
          </a:xfrm>
        </p:spPr>
        <p:txBody>
          <a:bodyPr/>
          <a:lstStyle>
            <a:lvl1pPr marL="342982" indent="-342982">
              <a:buFont typeface="Wingdings" pitchFamily="2" charset="2"/>
              <a:buChar char="§"/>
              <a:defRPr sz="2401"/>
            </a:lvl1pPr>
            <a:lvl2pPr>
              <a:defRPr sz="2101"/>
            </a:lvl2pPr>
            <a:lvl3pPr marL="857457" indent="-171492">
              <a:buFont typeface="Wingdings" pitchFamily="2" charset="2"/>
              <a:buChar char="§"/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328741"/>
            <a:ext cx="4011084" cy="4614863"/>
          </a:xfrm>
        </p:spPr>
        <p:txBody>
          <a:bodyPr/>
          <a:lstStyle>
            <a:lvl1pPr marL="0" indent="0">
              <a:buNone/>
              <a:defRPr sz="1051"/>
            </a:lvl1pPr>
            <a:lvl2pPr marL="342982" indent="0">
              <a:buNone/>
              <a:defRPr sz="900"/>
            </a:lvl2pPr>
            <a:lvl3pPr marL="685966" indent="0">
              <a:buNone/>
              <a:defRPr sz="751"/>
            </a:lvl3pPr>
            <a:lvl4pPr marL="1028949" indent="0">
              <a:buNone/>
              <a:defRPr sz="675"/>
            </a:lvl4pPr>
            <a:lvl5pPr marL="1371932" indent="0">
              <a:buNone/>
              <a:defRPr sz="675"/>
            </a:lvl5pPr>
            <a:lvl6pPr marL="1714914" indent="0">
              <a:buNone/>
              <a:defRPr sz="675"/>
            </a:lvl6pPr>
            <a:lvl7pPr marL="2057898" indent="0">
              <a:buNone/>
              <a:defRPr sz="675"/>
            </a:lvl7pPr>
            <a:lvl8pPr marL="2400880" indent="0">
              <a:buNone/>
              <a:defRPr sz="675"/>
            </a:lvl8pPr>
            <a:lvl9pPr marL="2743863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" y="6248405"/>
            <a:ext cx="2844800" cy="365125"/>
          </a:xfrm>
        </p:spPr>
        <p:txBody>
          <a:bodyPr/>
          <a:lstStyle/>
          <a:p>
            <a:fld id="{577B272B-E6B3-4CDE-80F6-EFB1F6A49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949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535492"/>
            <a:ext cx="9753600" cy="417513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381000"/>
            <a:ext cx="9753600" cy="4114800"/>
          </a:xfrm>
        </p:spPr>
        <p:txBody>
          <a:bodyPr/>
          <a:lstStyle>
            <a:lvl1pPr marL="0" indent="0">
              <a:buNone/>
              <a:defRPr sz="2401"/>
            </a:lvl1pPr>
            <a:lvl2pPr marL="342982" indent="0">
              <a:buNone/>
              <a:defRPr sz="2101"/>
            </a:lvl2pPr>
            <a:lvl3pPr marL="685966" indent="0">
              <a:buNone/>
              <a:defRPr sz="1800"/>
            </a:lvl3pPr>
            <a:lvl4pPr marL="1028949" indent="0">
              <a:buNone/>
              <a:defRPr sz="1500"/>
            </a:lvl4pPr>
            <a:lvl5pPr marL="1371932" indent="0">
              <a:buNone/>
              <a:defRPr sz="1500"/>
            </a:lvl5pPr>
            <a:lvl6pPr marL="1714914" indent="0">
              <a:buNone/>
              <a:defRPr sz="1500"/>
            </a:lvl6pPr>
            <a:lvl7pPr marL="2057898" indent="0">
              <a:buNone/>
              <a:defRPr sz="1500"/>
            </a:lvl7pPr>
            <a:lvl8pPr marL="2400880" indent="0">
              <a:buNone/>
              <a:defRPr sz="1500"/>
            </a:lvl8pPr>
            <a:lvl9pPr marL="2743863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4953000"/>
            <a:ext cx="9753600" cy="685800"/>
          </a:xfrm>
        </p:spPr>
        <p:txBody>
          <a:bodyPr/>
          <a:lstStyle>
            <a:lvl1pPr marL="0" indent="0">
              <a:buNone/>
              <a:defRPr sz="1051"/>
            </a:lvl1pPr>
            <a:lvl2pPr marL="342982" indent="0">
              <a:buNone/>
              <a:defRPr sz="900"/>
            </a:lvl2pPr>
            <a:lvl3pPr marL="685966" indent="0">
              <a:buNone/>
              <a:defRPr sz="751"/>
            </a:lvl3pPr>
            <a:lvl4pPr marL="1028949" indent="0">
              <a:buNone/>
              <a:defRPr sz="675"/>
            </a:lvl4pPr>
            <a:lvl5pPr marL="1371932" indent="0">
              <a:buNone/>
              <a:defRPr sz="675"/>
            </a:lvl5pPr>
            <a:lvl6pPr marL="1714914" indent="0">
              <a:buNone/>
              <a:defRPr sz="675"/>
            </a:lvl6pPr>
            <a:lvl7pPr marL="2057898" indent="0">
              <a:buNone/>
              <a:defRPr sz="675"/>
            </a:lvl7pPr>
            <a:lvl8pPr marL="2400880" indent="0">
              <a:buNone/>
              <a:defRPr sz="675"/>
            </a:lvl8pPr>
            <a:lvl9pPr marL="2743863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" y="6248405"/>
            <a:ext cx="2844800" cy="365125"/>
          </a:xfrm>
        </p:spPr>
        <p:txBody>
          <a:bodyPr/>
          <a:lstStyle/>
          <a:p>
            <a:fld id="{577B272B-E6B3-4CDE-80F6-EFB1F6A49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79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459" y="228600"/>
            <a:ext cx="5715060" cy="792162"/>
          </a:xfrm>
        </p:spPr>
        <p:txBody>
          <a:bodyPr>
            <a:noAutofit/>
          </a:bodyPr>
          <a:lstStyle>
            <a:lvl1pPr>
              <a:defRPr sz="4600" b="0" baseline="0">
                <a:solidFill>
                  <a:schemeClr val="tx1"/>
                </a:solidFill>
                <a:latin typeface="Corbel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99030" y="1447800"/>
            <a:ext cx="5716489" cy="42672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>
              <a:defRPr>
                <a:latin typeface="Corbel" pitchFamily="34" charset="0"/>
              </a:defRPr>
            </a:lvl2pPr>
            <a:lvl3pPr>
              <a:defRPr>
                <a:latin typeface="Corbel" pitchFamily="34" charset="0"/>
              </a:defRPr>
            </a:lvl3pPr>
            <a:lvl4pPr>
              <a:defRPr>
                <a:latin typeface="Corbel" pitchFamily="34" charset="0"/>
              </a:defRPr>
            </a:lvl4pPr>
            <a:lvl5pPr>
              <a:defRPr>
                <a:latin typeface="Corbel" pitchFamily="34" charset="0"/>
              </a:defRPr>
            </a:lvl5pPr>
          </a:lstStyle>
          <a:p>
            <a:pPr lvl="0"/>
            <a:r>
              <a:rPr lang="en-US" dirty="0" smtClean="0"/>
              <a:t>Click to edit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>
          <a:xfrm>
            <a:off x="7925278" y="0"/>
            <a:ext cx="3734772" cy="2743200"/>
          </a:xfrm>
          <a:solidFill>
            <a:schemeClr val="bg1">
              <a:lumMod val="65000"/>
            </a:schemeClr>
          </a:solidFill>
          <a:ln w="57150"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7925278" y="3048000"/>
            <a:ext cx="3734772" cy="2743200"/>
          </a:xfrm>
          <a:solidFill>
            <a:schemeClr val="bg1">
              <a:lumMod val="65000"/>
            </a:schemeClr>
          </a:solidFill>
          <a:ln w="57150"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3292" y="6248405"/>
            <a:ext cx="532109" cy="380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31AD0E10-DD8C-4D3D-B6EA-FCC8C7A5A4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849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2514600"/>
            <a:ext cx="12192000" cy="4343400"/>
          </a:xfrm>
          <a:prstGeom prst="rect">
            <a:avLst/>
          </a:prstGeom>
          <a:solidFill>
            <a:srgbClr val="D22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449209" y="3429000"/>
            <a:ext cx="10058400" cy="762000"/>
          </a:xfrm>
        </p:spPr>
        <p:txBody>
          <a:bodyPr>
            <a:noAutofit/>
          </a:bodyPr>
          <a:lstStyle>
            <a:lvl1pPr algn="r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63609" y="4193512"/>
            <a:ext cx="9144000" cy="1673888"/>
          </a:xfrm>
        </p:spPr>
        <p:txBody>
          <a:bodyPr>
            <a:normAutofit/>
          </a:bodyPr>
          <a:lstStyle>
            <a:lvl1pPr marL="0" indent="0" algn="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741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18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3429000"/>
            <a:ext cx="10058400" cy="762000"/>
          </a:xfrm>
        </p:spPr>
        <p:txBody>
          <a:bodyPr>
            <a:noAutofit/>
          </a:bodyPr>
          <a:lstStyle>
            <a:lvl1pPr algn="r">
              <a:defRPr sz="4800" b="0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000" y="4193512"/>
            <a:ext cx="9144000" cy="1673888"/>
          </a:xfrm>
        </p:spPr>
        <p:txBody>
          <a:bodyPr>
            <a:normAutofit/>
          </a:bodyPr>
          <a:lstStyle>
            <a:lvl1pPr marL="0" indent="0" algn="r">
              <a:buNone/>
              <a:defRPr sz="3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39914" y="6248402"/>
            <a:ext cx="2844800" cy="365125"/>
          </a:xfrm>
        </p:spPr>
        <p:txBody>
          <a:bodyPr/>
          <a:lstStyle>
            <a:lvl1pPr algn="r"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1AD0E10-DD8C-4D3D-B6EA-FCC8C7A5A471}" type="slidenum">
              <a:rPr lang="en-US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916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792162"/>
          </a:xfrm>
        </p:spPr>
        <p:txBody>
          <a:bodyPr/>
          <a:lstStyle>
            <a:lvl1pPr>
              <a:defRPr b="0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10972801" cy="4495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1066800"/>
            <a:ext cx="10972801" cy="0"/>
          </a:xfrm>
          <a:prstGeom prst="line">
            <a:avLst/>
          </a:prstGeom>
          <a:ln w="38100" cmpd="sng">
            <a:solidFill>
              <a:srgbClr val="CB20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248402"/>
            <a:ext cx="2844800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31AD0E10-DD8C-4D3D-B6EA-FCC8C7A5A471}" type="slidenum">
              <a:rPr lang="en-US" smtClean="0">
                <a:solidFill>
                  <a:srgbClr val="262626"/>
                </a:solidFill>
              </a:rPr>
              <a:pPr/>
              <a:t>‹#›</a:t>
            </a:fld>
            <a:endParaRPr lang="en-US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365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32000" y="4319589"/>
            <a:ext cx="9550399" cy="1362075"/>
          </a:xfrm>
        </p:spPr>
        <p:txBody>
          <a:bodyPr anchor="t"/>
          <a:lstStyle>
            <a:lvl1pPr algn="r">
              <a:defRPr sz="4000" b="1" cap="all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2000" y="2819402"/>
            <a:ext cx="9550399" cy="1500187"/>
          </a:xfrm>
        </p:spPr>
        <p:txBody>
          <a:bodyPr anchor="b"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695" y="6248402"/>
            <a:ext cx="2844800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31AD0E10-DD8C-4D3D-B6EA-FCC8C7A5A471}" type="slidenum">
              <a:rPr lang="en-US" smtClean="0">
                <a:solidFill>
                  <a:srgbClr val="262626"/>
                </a:solidFill>
              </a:rPr>
              <a:pPr/>
              <a:t>‹#›</a:t>
            </a:fld>
            <a:endParaRPr lang="en-US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389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868362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2"/>
            <a:ext cx="53848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2"/>
            <a:ext cx="53848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09600" y="1143000"/>
            <a:ext cx="10972801" cy="0"/>
          </a:xfrm>
          <a:prstGeom prst="line">
            <a:avLst/>
          </a:prstGeom>
          <a:ln w="38100" cmpd="sng">
            <a:solidFill>
              <a:srgbClr val="CB20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248402"/>
            <a:ext cx="2844800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31AD0E10-DD8C-4D3D-B6EA-FCC8C7A5A471}" type="slidenum">
              <a:rPr lang="en-US" smtClean="0">
                <a:solidFill>
                  <a:srgbClr val="262626"/>
                </a:solidFill>
              </a:rPr>
              <a:pPr/>
              <a:t>‹#›</a:t>
            </a:fld>
            <a:endParaRPr lang="en-US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901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792162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43002"/>
            <a:ext cx="5386917" cy="8032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981201"/>
            <a:ext cx="5386917" cy="381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143002"/>
            <a:ext cx="5389033" cy="8032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981201"/>
            <a:ext cx="5389033" cy="381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" y="1066800"/>
            <a:ext cx="10972801" cy="0"/>
          </a:xfrm>
          <a:prstGeom prst="line">
            <a:avLst/>
          </a:prstGeom>
          <a:ln w="38100" cmpd="sng">
            <a:solidFill>
              <a:srgbClr val="CB20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28093" y="6248402"/>
            <a:ext cx="2844800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31AD0E10-DD8C-4D3D-B6EA-FCC8C7A5A471}" type="slidenum">
              <a:rPr lang="en-US" smtClean="0">
                <a:solidFill>
                  <a:srgbClr val="262626"/>
                </a:solidFill>
              </a:rPr>
              <a:pPr/>
              <a:t>‹#›</a:t>
            </a:fld>
            <a:endParaRPr lang="en-US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098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944562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09600" y="1219200"/>
            <a:ext cx="10972801" cy="0"/>
          </a:xfrm>
          <a:prstGeom prst="line">
            <a:avLst/>
          </a:prstGeom>
          <a:ln w="38100" cmpd="sng">
            <a:solidFill>
              <a:srgbClr val="CB20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45911" y="6248402"/>
            <a:ext cx="2844800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31AD0E10-DD8C-4D3D-B6EA-FCC8C7A5A471}" type="slidenum">
              <a:rPr lang="en-US" smtClean="0">
                <a:solidFill>
                  <a:srgbClr val="262626"/>
                </a:solidFill>
              </a:rPr>
              <a:pPr/>
              <a:t>‹#›</a:t>
            </a:fld>
            <a:endParaRPr lang="en-US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080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022350"/>
          </a:xfrm>
        </p:spPr>
        <p:txBody>
          <a:bodyPr anchor="b"/>
          <a:lstStyle>
            <a:lvl1pPr algn="l">
              <a:defRPr sz="20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518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371600"/>
            <a:ext cx="4011084" cy="4419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695" y="6248402"/>
            <a:ext cx="2844800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31AD0E10-DD8C-4D3D-B6EA-FCC8C7A5A471}" type="slidenum">
              <a:rPr lang="en-US" smtClean="0">
                <a:solidFill>
                  <a:srgbClr val="262626"/>
                </a:solidFill>
              </a:rPr>
              <a:pPr/>
              <a:t>‹#›</a:t>
            </a:fld>
            <a:endParaRPr lang="en-US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898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0" y="4648201"/>
            <a:ext cx="9042400" cy="609601"/>
          </a:xfrm>
        </p:spPr>
        <p:txBody>
          <a:bodyPr anchor="b">
            <a:normAutofit/>
          </a:bodyPr>
          <a:lstStyle>
            <a:lvl1pPr algn="r">
              <a:defRPr sz="30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1" y="381000"/>
            <a:ext cx="9753600" cy="4267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30400" y="5257800"/>
            <a:ext cx="9042400" cy="609600"/>
          </a:xfrm>
        </p:spPr>
        <p:txBody>
          <a:bodyPr>
            <a:normAutofit/>
          </a:bodyPr>
          <a:lstStyle>
            <a:lvl1pPr marL="0" indent="0" algn="r">
              <a:buNone/>
              <a:defRPr sz="21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1255" y="6248402"/>
            <a:ext cx="2844800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31AD0E10-DD8C-4D3D-B6EA-FCC8C7A5A471}" type="slidenum">
              <a:rPr lang="en-US" smtClean="0">
                <a:solidFill>
                  <a:srgbClr val="262626"/>
                </a:solidFill>
              </a:rPr>
              <a:pPr/>
              <a:t>‹#›</a:t>
            </a:fld>
            <a:endParaRPr lang="en-US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504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hoto">
    <p:bg>
      <p:bgPr>
        <a:blipFill dpi="0" rotWithShape="1">
          <a:blip r:embed="rId2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99030" y="381000"/>
            <a:ext cx="5182951" cy="609600"/>
          </a:xfrm>
        </p:spPr>
        <p:txBody>
          <a:bodyPr anchor="t">
            <a:norm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6934417" y="1600200"/>
            <a:ext cx="4801851" cy="4038600"/>
          </a:xfrm>
          <a:solidFill>
            <a:schemeClr val="bg1">
              <a:lumMod val="65000"/>
            </a:schemeClr>
          </a:solidFill>
          <a:ln w="57150"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1599029" y="1447800"/>
            <a:ext cx="5106731" cy="5105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kern="1200">
                <a:solidFill>
                  <a:schemeClr val="tx1"/>
                </a:solidFill>
                <a:latin typeface="Century Gothic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600" b="0" dirty="0" smtClean="0">
                <a:latin typeface="+mj-lt"/>
              </a:rPr>
              <a:t>Click to edit Content</a:t>
            </a:r>
            <a:r>
              <a:rPr lang="en-US" sz="2400" dirty="0" smtClean="0">
                <a:latin typeface="+mj-lt"/>
              </a:rPr>
              <a:t/>
            </a:r>
            <a:br>
              <a:rPr lang="en-US" sz="2400" dirty="0" smtClean="0">
                <a:latin typeface="+mj-lt"/>
              </a:rPr>
            </a:br>
            <a:endParaRPr lang="en-US" sz="2400" dirty="0">
              <a:latin typeface="+mj-lt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3292" y="6248405"/>
            <a:ext cx="532109" cy="380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31AD0E10-DD8C-4D3D-B6EA-FCC8C7A5A4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07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250" y="3657600"/>
            <a:ext cx="4801852" cy="498476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675250" y="4191001"/>
            <a:ext cx="4801852" cy="1523998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latin typeface="+mj-lt"/>
              </a:defRPr>
            </a:lvl1pPr>
            <a:lvl2pPr>
              <a:defRPr sz="2000">
                <a:latin typeface="Century Gothic" pitchFamily="34" charset="0"/>
              </a:defRPr>
            </a:lvl2pPr>
            <a:lvl3pPr>
              <a:defRPr sz="1800">
                <a:latin typeface="Century Gothic" pitchFamily="34" charset="0"/>
              </a:defRPr>
            </a:lvl3pPr>
            <a:lvl4pPr>
              <a:defRPr sz="1600">
                <a:latin typeface="Century Gothic" pitchFamily="34" charset="0"/>
              </a:defRPr>
            </a:lvl4pPr>
            <a:lvl5pPr>
              <a:defRPr sz="1600">
                <a:latin typeface="Century Gothic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6858199" y="3657601"/>
            <a:ext cx="4801852" cy="498476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6858199" y="4191002"/>
            <a:ext cx="4801852" cy="152399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+mj-lt"/>
              </a:defRPr>
            </a:lvl1pPr>
            <a:lvl2pPr>
              <a:defRPr sz="2000">
                <a:latin typeface="Century Gothic" pitchFamily="34" charset="0"/>
              </a:defRPr>
            </a:lvl2pPr>
            <a:lvl3pPr>
              <a:defRPr sz="1800">
                <a:latin typeface="Century Gothic" pitchFamily="34" charset="0"/>
              </a:defRPr>
            </a:lvl3pPr>
            <a:lvl4pPr>
              <a:defRPr sz="1600">
                <a:latin typeface="Century Gothic" pitchFamily="34" charset="0"/>
              </a:defRPr>
            </a:lvl4pPr>
            <a:lvl5pPr>
              <a:defRPr sz="1600">
                <a:latin typeface="Century Gothic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idx="15"/>
          </p:nvPr>
        </p:nvSpPr>
        <p:spPr>
          <a:xfrm>
            <a:off x="1141711" y="0"/>
            <a:ext cx="11033855" cy="3124200"/>
          </a:xfr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303292" y="6248405"/>
            <a:ext cx="532109" cy="380999"/>
          </a:xfrm>
          <a:prstGeom prst="rect">
            <a:avLst/>
          </a:prstGeom>
        </p:spPr>
        <p:txBody>
          <a:bodyPr/>
          <a:lstStyle/>
          <a:p>
            <a:fld id="{31AD0E10-DD8C-4D3D-B6EA-FCC8C7A5A4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089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9030" y="381000"/>
            <a:ext cx="7621985" cy="838200"/>
          </a:xfrm>
        </p:spPr>
        <p:txBody>
          <a:bodyPr/>
          <a:lstStyle>
            <a:lvl1pPr>
              <a:defRPr sz="44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3292" y="6248405"/>
            <a:ext cx="532109" cy="380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31AD0E10-DD8C-4D3D-B6EA-FCC8C7A5A4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563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2">
    <p:bg>
      <p:bgPr>
        <a:blipFill dpi="0" rotWithShape="1">
          <a:blip r:embed="rId2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9028" y="350838"/>
            <a:ext cx="10137240" cy="7921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D0E10-DD8C-4D3D-B6EA-FCC8C7A5A4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527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3292" y="6248405"/>
            <a:ext cx="532109" cy="380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31AD0E10-DD8C-4D3D-B6EA-FCC8C7A5A4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588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3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44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9028" y="1295400"/>
            <a:ext cx="10137240" cy="7921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9028" y="2514600"/>
            <a:ext cx="1013724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3292" y="6248405"/>
            <a:ext cx="532109" cy="380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31AD0E10-DD8C-4D3D-B6EA-FCC8C7A5A4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050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7" r:id="rId2"/>
    <p:sldLayoutId id="2147483688" r:id="rId3"/>
    <p:sldLayoutId id="2147483689" r:id="rId4"/>
    <p:sldLayoutId id="2147483691" r:id="rId5"/>
    <p:sldLayoutId id="2147483692" r:id="rId6"/>
    <p:sldLayoutId id="2147483693" r:id="rId7"/>
    <p:sldLayoutId id="2147483698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377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Corbel" pitchFamily="34" charset="0"/>
          <a:ea typeface="Verdana" pitchFamily="34" charset="0"/>
          <a:cs typeface="Verdana" pitchFamily="34" charset="0"/>
        </a:defRPr>
      </a:lvl1pPr>
    </p:titleStyle>
    <p:bodyStyle>
      <a:lvl1pPr marL="0" indent="0" algn="l" defTabSz="914377" rtl="0" eaLnBrk="1" latinLnBrk="0" hangingPunct="1">
        <a:spcBef>
          <a:spcPct val="20000"/>
        </a:spcBef>
        <a:buFont typeface="Wingdings" pitchFamily="2" charset="2"/>
        <a:buNone/>
        <a:defRPr sz="3200" b="1" kern="1200">
          <a:solidFill>
            <a:schemeClr val="tx1">
              <a:lumMod val="90000"/>
              <a:lumOff val="10000"/>
            </a:schemeClr>
          </a:solidFill>
          <a:effectLst/>
          <a:latin typeface="Corbel" pitchFamily="34" charset="0"/>
          <a:ea typeface="Verdana" pitchFamily="34" charset="0"/>
          <a:cs typeface="Verdana" pitchFamily="34" charset="0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90000"/>
              <a:lumOff val="10000"/>
            </a:schemeClr>
          </a:solidFill>
          <a:effectLst/>
          <a:latin typeface="Corbel" pitchFamily="34" charset="0"/>
          <a:ea typeface="Verdana" pitchFamily="34" charset="0"/>
          <a:cs typeface="Verdana" pitchFamily="34" charset="0"/>
        </a:defRPr>
      </a:lvl2pPr>
      <a:lvl3pPr marL="1142971" indent="-228594" algn="l" defTabSz="914377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>
              <a:lumMod val="90000"/>
              <a:lumOff val="10000"/>
            </a:schemeClr>
          </a:solidFill>
          <a:effectLst/>
          <a:latin typeface="Corbel" pitchFamily="34" charset="0"/>
          <a:ea typeface="Verdana" pitchFamily="34" charset="0"/>
          <a:cs typeface="Verdana" pitchFamily="34" charset="0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90000"/>
              <a:lumOff val="10000"/>
            </a:schemeClr>
          </a:solidFill>
          <a:effectLst/>
          <a:latin typeface="Corbel" pitchFamily="34" charset="0"/>
          <a:ea typeface="Verdana" pitchFamily="34" charset="0"/>
          <a:cs typeface="Verdana" pitchFamily="34" charset="0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90000"/>
              <a:lumOff val="10000"/>
            </a:schemeClr>
          </a:solidFill>
          <a:effectLst/>
          <a:latin typeface="Corbel" pitchFamily="34" charset="0"/>
          <a:ea typeface="Verdana" pitchFamily="34" charset="0"/>
          <a:cs typeface="Verdana" pitchFamily="34" charset="0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32" y="5944314"/>
            <a:ext cx="11905983" cy="77802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1"/>
            <a:ext cx="109728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695" y="624840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1AD0E10-DD8C-4D3D-B6EA-FCC8C7A5A4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71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871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966" rtl="0" eaLnBrk="1" latinLnBrk="0" hangingPunct="1">
        <a:spcBef>
          <a:spcPct val="0"/>
        </a:spcBef>
        <a:buNone/>
        <a:defRPr sz="3301" kern="1200">
          <a:solidFill>
            <a:srgbClr val="C000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57238" indent="-257238" algn="l" defTabSz="685966" rtl="0" eaLnBrk="1" latinLnBrk="0" hangingPunct="1">
        <a:spcBef>
          <a:spcPct val="20000"/>
        </a:spcBef>
        <a:buFont typeface="Wingdings" pitchFamily="2" charset="2"/>
        <a:buChar char="§"/>
        <a:defRPr sz="2401" kern="1200">
          <a:solidFill>
            <a:schemeClr val="tx1">
              <a:lumMod val="90000"/>
              <a:lumOff val="10000"/>
            </a:schemeClr>
          </a:solidFill>
          <a:effectLst/>
          <a:latin typeface="Arial" pitchFamily="34" charset="0"/>
          <a:ea typeface="+mn-ea"/>
          <a:cs typeface="Arial" pitchFamily="34" charset="0"/>
        </a:defRPr>
      </a:lvl1pPr>
      <a:lvl2pPr marL="557347" indent="-214365" algn="l" defTabSz="685966" rtl="0" eaLnBrk="1" latinLnBrk="0" hangingPunct="1">
        <a:spcBef>
          <a:spcPct val="20000"/>
        </a:spcBef>
        <a:buFont typeface="Arial" pitchFamily="34" charset="0"/>
        <a:buChar char="–"/>
        <a:defRPr sz="2101" kern="1200">
          <a:solidFill>
            <a:schemeClr val="tx1">
              <a:lumMod val="90000"/>
              <a:lumOff val="10000"/>
            </a:schemeClr>
          </a:solidFill>
          <a:effectLst/>
          <a:latin typeface="Arial" pitchFamily="34" charset="0"/>
          <a:ea typeface="+mn-ea"/>
          <a:cs typeface="Arial" pitchFamily="34" charset="0"/>
        </a:defRPr>
      </a:lvl2pPr>
      <a:lvl3pPr marL="857457" indent="-171492" algn="l" defTabSz="685966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>
              <a:lumMod val="90000"/>
              <a:lumOff val="10000"/>
            </a:schemeClr>
          </a:solidFill>
          <a:effectLst/>
          <a:latin typeface="Arial" pitchFamily="34" charset="0"/>
          <a:ea typeface="+mn-ea"/>
          <a:cs typeface="Arial" pitchFamily="34" charset="0"/>
        </a:defRPr>
      </a:lvl3pPr>
      <a:lvl4pPr marL="1200441" indent="-171492" algn="l" defTabSz="685966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>
              <a:lumMod val="90000"/>
              <a:lumOff val="10000"/>
            </a:schemeClr>
          </a:solidFill>
          <a:effectLst/>
          <a:latin typeface="Arial" pitchFamily="34" charset="0"/>
          <a:ea typeface="+mn-ea"/>
          <a:cs typeface="Arial" pitchFamily="34" charset="0"/>
        </a:defRPr>
      </a:lvl4pPr>
      <a:lvl5pPr marL="1543423" indent="-171492" algn="l" defTabSz="685966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>
              <a:lumMod val="90000"/>
              <a:lumOff val="10000"/>
            </a:schemeClr>
          </a:solidFill>
          <a:effectLst/>
          <a:latin typeface="Arial" pitchFamily="34" charset="0"/>
          <a:ea typeface="+mn-ea"/>
          <a:cs typeface="Arial" pitchFamily="34" charset="0"/>
        </a:defRPr>
      </a:lvl5pPr>
      <a:lvl6pPr marL="1886406" indent="-171492" algn="l" defTabSz="6859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388" indent="-171492" algn="l" defTabSz="6859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72" indent="-171492" algn="l" defTabSz="6859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354" indent="-171492" algn="l" defTabSz="6859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982" algn="l" defTabSz="6859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966" algn="l" defTabSz="6859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949" algn="l" defTabSz="6859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932" algn="l" defTabSz="6859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914" algn="l" defTabSz="6859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898" algn="l" defTabSz="6859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880" algn="l" defTabSz="6859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863" algn="l" defTabSz="6859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152568"/>
            <a:ext cx="12192000" cy="1705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1"/>
            <a:ext cx="109728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24840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31AD0E10-DD8C-4D3D-B6EA-FCC8C7A5A4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999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966" rtl="0" eaLnBrk="1" latinLnBrk="0" hangingPunct="1">
        <a:spcBef>
          <a:spcPct val="0"/>
        </a:spcBef>
        <a:buNone/>
        <a:defRPr sz="3301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57238" indent="-257238" algn="l" defTabSz="685966" rtl="0" eaLnBrk="1" latinLnBrk="0" hangingPunct="1">
        <a:spcBef>
          <a:spcPct val="20000"/>
        </a:spcBef>
        <a:buFont typeface="Wingdings" pitchFamily="2" charset="2"/>
        <a:buChar char="§"/>
        <a:defRPr sz="2401" kern="1200">
          <a:solidFill>
            <a:schemeClr val="tx1">
              <a:lumMod val="90000"/>
              <a:lumOff val="10000"/>
            </a:schemeClr>
          </a:solidFill>
          <a:effectLst/>
          <a:latin typeface="Arial" pitchFamily="34" charset="0"/>
          <a:ea typeface="+mn-ea"/>
          <a:cs typeface="Arial" pitchFamily="34" charset="0"/>
        </a:defRPr>
      </a:lvl1pPr>
      <a:lvl2pPr marL="557347" indent="-214365" algn="l" defTabSz="685966" rtl="0" eaLnBrk="1" latinLnBrk="0" hangingPunct="1">
        <a:spcBef>
          <a:spcPct val="20000"/>
        </a:spcBef>
        <a:buFont typeface="Arial" pitchFamily="34" charset="0"/>
        <a:buChar char="–"/>
        <a:defRPr sz="2101" kern="1200">
          <a:solidFill>
            <a:schemeClr val="tx1">
              <a:lumMod val="90000"/>
              <a:lumOff val="10000"/>
            </a:schemeClr>
          </a:solidFill>
          <a:effectLst/>
          <a:latin typeface="Arial" pitchFamily="34" charset="0"/>
          <a:ea typeface="+mn-ea"/>
          <a:cs typeface="Arial" pitchFamily="34" charset="0"/>
        </a:defRPr>
      </a:lvl2pPr>
      <a:lvl3pPr marL="857457" indent="-171492" algn="l" defTabSz="685966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>
              <a:lumMod val="90000"/>
              <a:lumOff val="10000"/>
            </a:schemeClr>
          </a:solidFill>
          <a:effectLst/>
          <a:latin typeface="Arial" pitchFamily="34" charset="0"/>
          <a:ea typeface="+mn-ea"/>
          <a:cs typeface="Arial" pitchFamily="34" charset="0"/>
        </a:defRPr>
      </a:lvl3pPr>
      <a:lvl4pPr marL="1200441" indent="-171492" algn="l" defTabSz="685966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>
              <a:lumMod val="90000"/>
              <a:lumOff val="10000"/>
            </a:schemeClr>
          </a:solidFill>
          <a:effectLst/>
          <a:latin typeface="Arial" pitchFamily="34" charset="0"/>
          <a:ea typeface="+mn-ea"/>
          <a:cs typeface="Arial" pitchFamily="34" charset="0"/>
        </a:defRPr>
      </a:lvl4pPr>
      <a:lvl5pPr marL="1543423" indent="-171492" algn="l" defTabSz="685966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>
              <a:lumMod val="90000"/>
              <a:lumOff val="10000"/>
            </a:schemeClr>
          </a:solidFill>
          <a:effectLst/>
          <a:latin typeface="Arial" pitchFamily="34" charset="0"/>
          <a:ea typeface="+mn-ea"/>
          <a:cs typeface="Arial" pitchFamily="34" charset="0"/>
        </a:defRPr>
      </a:lvl5pPr>
      <a:lvl6pPr marL="1886406" indent="-171492" algn="l" defTabSz="6859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388" indent="-171492" algn="l" defTabSz="6859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72" indent="-171492" algn="l" defTabSz="6859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354" indent="-171492" algn="l" defTabSz="6859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982" algn="l" defTabSz="6859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966" algn="l" defTabSz="6859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949" algn="l" defTabSz="6859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932" algn="l" defTabSz="6859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914" algn="l" defTabSz="6859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898" algn="l" defTabSz="6859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880" algn="l" defTabSz="6859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863" algn="l" defTabSz="6859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18808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77B272B-E6B3-4CDE-80F6-EFB1F6A49C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201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</p:sldLayoutIdLst>
  <p:timing>
    <p:tnLst>
      <p:par>
        <p:cTn id="1" dur="indefinite" restart="never" nodeType="tmRoot"/>
      </p:par>
    </p:tnLst>
  </p:timing>
  <p:txStyles>
    <p:titleStyle>
      <a:lvl1pPr algn="l" defTabSz="685966" rtl="0" eaLnBrk="1" latinLnBrk="0" hangingPunct="1">
        <a:spcBef>
          <a:spcPct val="0"/>
        </a:spcBef>
        <a:buNone/>
        <a:defRPr sz="3301" kern="1200">
          <a:solidFill>
            <a:schemeClr val="tx2">
              <a:lumMod val="50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57238" indent="-257238" algn="l" defTabSz="685966" rtl="0" eaLnBrk="1" latinLnBrk="0" hangingPunct="1">
        <a:spcBef>
          <a:spcPct val="20000"/>
        </a:spcBef>
        <a:buFont typeface="Wingdings" pitchFamily="2" charset="2"/>
        <a:buChar char="§"/>
        <a:defRPr sz="2401" kern="1200">
          <a:solidFill>
            <a:srgbClr val="1E4386"/>
          </a:solidFill>
          <a:latin typeface="Arial" pitchFamily="34" charset="0"/>
          <a:ea typeface="+mn-ea"/>
          <a:cs typeface="Arial" pitchFamily="34" charset="0"/>
        </a:defRPr>
      </a:lvl1pPr>
      <a:lvl2pPr marL="557347" indent="-214365" algn="l" defTabSz="685966" rtl="0" eaLnBrk="1" latinLnBrk="0" hangingPunct="1">
        <a:spcBef>
          <a:spcPct val="20000"/>
        </a:spcBef>
        <a:buFont typeface="Arial" pitchFamily="34" charset="0"/>
        <a:buChar char="–"/>
        <a:defRPr sz="2101" kern="1200">
          <a:solidFill>
            <a:srgbClr val="1E4386"/>
          </a:solidFill>
          <a:latin typeface="Arial" pitchFamily="34" charset="0"/>
          <a:ea typeface="+mn-ea"/>
          <a:cs typeface="Arial" pitchFamily="34" charset="0"/>
        </a:defRPr>
      </a:lvl2pPr>
      <a:lvl3pPr marL="857457" indent="-171492" algn="l" defTabSz="685966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rgbClr val="1E4386"/>
          </a:solidFill>
          <a:latin typeface="Arial" pitchFamily="34" charset="0"/>
          <a:ea typeface="+mn-ea"/>
          <a:cs typeface="Arial" pitchFamily="34" charset="0"/>
        </a:defRPr>
      </a:lvl3pPr>
      <a:lvl4pPr marL="1200441" indent="-171492" algn="l" defTabSz="685966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rgbClr val="1E4386"/>
          </a:solidFill>
          <a:latin typeface="Arial" pitchFamily="34" charset="0"/>
          <a:ea typeface="+mn-ea"/>
          <a:cs typeface="Arial" pitchFamily="34" charset="0"/>
        </a:defRPr>
      </a:lvl4pPr>
      <a:lvl5pPr marL="1543423" indent="-171492" algn="l" defTabSz="685966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rgbClr val="1E4386"/>
          </a:solidFill>
          <a:latin typeface="Arial" pitchFamily="34" charset="0"/>
          <a:ea typeface="+mn-ea"/>
          <a:cs typeface="Arial" pitchFamily="34" charset="0"/>
        </a:defRPr>
      </a:lvl5pPr>
      <a:lvl6pPr marL="1886406" indent="-171492" algn="l" defTabSz="6859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388" indent="-171492" algn="l" defTabSz="6859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72" indent="-171492" algn="l" defTabSz="6859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354" indent="-171492" algn="l" defTabSz="6859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982" algn="l" defTabSz="6859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966" algn="l" defTabSz="6859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949" algn="l" defTabSz="6859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932" algn="l" defTabSz="6859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914" algn="l" defTabSz="6859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898" algn="l" defTabSz="6859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880" algn="l" defTabSz="6859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863" algn="l" defTabSz="6859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34" y="5944311"/>
            <a:ext cx="11905983" cy="77802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1"/>
            <a:ext cx="10972801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695" y="624840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1AD0E10-DD8C-4D3D-B6EA-FCC8C7A5A471}" type="slidenum">
              <a:rPr lang="en-US" smtClean="0">
                <a:solidFill>
                  <a:srgbClr val="262626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20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C000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3200" kern="1200">
          <a:solidFill>
            <a:schemeClr val="tx1">
              <a:lumMod val="90000"/>
              <a:lumOff val="10000"/>
            </a:schemeClr>
          </a:solidFill>
          <a:effectLst/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90000"/>
              <a:lumOff val="10000"/>
            </a:schemeClr>
          </a:solidFill>
          <a:effectLst/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>
              <a:lumMod val="90000"/>
              <a:lumOff val="10000"/>
            </a:schemeClr>
          </a:solidFill>
          <a:effectLst/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90000"/>
              <a:lumOff val="10000"/>
            </a:schemeClr>
          </a:solidFill>
          <a:effectLst/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90000"/>
              <a:lumOff val="10000"/>
            </a:schemeClr>
          </a:solidFill>
          <a:effectLst/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emf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train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caltrain2040.org/" TargetMode="External"/><Relationship Id="rId4" Type="http://schemas.openxmlformats.org/officeDocument/2006/relationships/hyperlink" Target="https://calmod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ctrTitle"/>
          </p:nvPr>
        </p:nvSpPr>
        <p:spPr>
          <a:xfrm>
            <a:off x="217201" y="3429000"/>
            <a:ext cx="11289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r>
              <a:rPr lang="en-US" dirty="0" smtClean="0"/>
              <a:t>Informational Hearing on CHSRA Proposed Draft Business Plan</a:t>
            </a:r>
            <a:endParaRPr dirty="0"/>
          </a:p>
        </p:txBody>
      </p:sp>
      <p:sp>
        <p:nvSpPr>
          <p:cNvPr id="61" name="Google Shape;61;p10"/>
          <p:cNvSpPr txBox="1">
            <a:spLocks noGrp="1"/>
          </p:cNvSpPr>
          <p:nvPr>
            <p:ph type="subTitle" idx="1"/>
          </p:nvPr>
        </p:nvSpPr>
        <p:spPr>
          <a:xfrm>
            <a:off x="838201" y="4419600"/>
            <a:ext cx="10668000" cy="1674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spcBef>
                <a:spcPts val="0"/>
              </a:spcBef>
              <a:buSzPts val="3330"/>
            </a:pPr>
            <a:endParaRPr sz="3330" dirty="0"/>
          </a:p>
          <a:p>
            <a:pPr marL="0" indent="0">
              <a:spcBef>
                <a:spcPts val="0"/>
              </a:spcBef>
              <a:buSzPts val="3330"/>
            </a:pPr>
            <a:r>
              <a:rPr lang="en-US" sz="3330" dirty="0" smtClean="0"/>
              <a:t>Senate Transportation Committee </a:t>
            </a:r>
          </a:p>
          <a:p>
            <a:pPr marL="0" indent="0">
              <a:spcBef>
                <a:spcPts val="0"/>
              </a:spcBef>
              <a:buSzPts val="3330"/>
            </a:pPr>
            <a:r>
              <a:rPr lang="en-US" sz="3330" dirty="0" smtClean="0"/>
              <a:t>&amp; Budget </a:t>
            </a:r>
            <a:r>
              <a:rPr lang="en-US" sz="3330" dirty="0" err="1" smtClean="0"/>
              <a:t>Subcomittee</a:t>
            </a:r>
            <a:r>
              <a:rPr lang="en-US" sz="3330" dirty="0" smtClean="0"/>
              <a:t> 5</a:t>
            </a:r>
            <a:endParaRPr lang="en-US" sz="3330" dirty="0"/>
          </a:p>
          <a:p>
            <a:pPr marL="0" indent="0">
              <a:spcBef>
                <a:spcPts val="0"/>
              </a:spcBef>
              <a:buSzPts val="3330"/>
            </a:pPr>
            <a:r>
              <a:rPr lang="en-US" sz="3330" dirty="0" smtClean="0"/>
              <a:t>March 16, </a:t>
            </a:r>
            <a:r>
              <a:rPr lang="en-US" sz="3330" dirty="0"/>
              <a:t>2021</a:t>
            </a:r>
            <a:endParaRPr sz="3330" dirty="0"/>
          </a:p>
        </p:txBody>
      </p:sp>
    </p:spTree>
    <p:extLst>
      <p:ext uri="{BB962C8B-B14F-4D97-AF65-F5344CB8AC3E}">
        <p14:creationId xmlns:p14="http://schemas.microsoft.com/office/powerpoint/2010/main" val="1982039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Caltrain System </a:t>
            </a:r>
            <a:endParaRPr lang="en-US" sz="4400" dirty="0"/>
          </a:p>
        </p:txBody>
      </p:sp>
      <p:pic>
        <p:nvPicPr>
          <p:cNvPr id="5" name="Google Shape;10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1391195"/>
            <a:ext cx="4648200" cy="4356883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" name="Google Shape;106;p18"/>
          <p:cNvSpPr txBox="1"/>
          <p:nvPr/>
        </p:nvSpPr>
        <p:spPr>
          <a:xfrm>
            <a:off x="5943601" y="1391195"/>
            <a:ext cx="6246813" cy="4337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5138" indent="-465138"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77 Miles </a:t>
            </a:r>
          </a:p>
          <a:p>
            <a:pPr marL="465138" indent="-465138"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31 Stations: </a:t>
            </a:r>
            <a:r>
              <a:rPr lang="en-US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San Francisco to Gilroy</a:t>
            </a:r>
          </a:p>
          <a:p>
            <a:pPr marL="465138" indent="-465138"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92 Weekday </a:t>
            </a:r>
            <a:r>
              <a:rPr lang="en-US" sz="22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Trains*</a:t>
            </a:r>
          </a:p>
          <a:p>
            <a:pPr marL="465138" indent="-465138"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7th </a:t>
            </a:r>
            <a:r>
              <a:rPr lang="en-US" sz="22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Largest Commuter Railroad in </a:t>
            </a:r>
            <a:r>
              <a:rPr lang="en-US" sz="22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Nation*</a:t>
            </a:r>
            <a:endParaRPr lang="en-US" sz="22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922338" lvl="1" indent="-465138">
              <a:buClr>
                <a:srgbClr val="000000"/>
              </a:buClr>
              <a:buSzPts val="2000"/>
              <a:buFont typeface="Arial" panose="020B0604020202020204" pitchFamily="34" charset="0"/>
              <a:buChar char="–"/>
            </a:pPr>
            <a:r>
              <a:rPr lang="en-US" sz="2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65,000 daily riders</a:t>
            </a:r>
          </a:p>
          <a:p>
            <a:pPr marL="922338" lvl="1" indent="-465138">
              <a:buClr>
                <a:srgbClr val="000000"/>
              </a:buClr>
              <a:buSzPts val="2000"/>
              <a:buFont typeface="Arial" panose="020B0604020202020204" pitchFamily="34" charset="0"/>
              <a:buChar char="–"/>
            </a:pPr>
            <a:r>
              <a:rPr lang="en-US" sz="2000" dirty="0"/>
              <a:t>Carries equivalent 4 lanes on </a:t>
            </a:r>
            <a:r>
              <a:rPr lang="en-US" sz="2000" dirty="0" smtClean="0"/>
              <a:t>US 101 </a:t>
            </a:r>
            <a:endParaRPr lang="en-US" sz="2000" dirty="0"/>
          </a:p>
          <a:p>
            <a:pPr marL="465138" indent="-465138"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One of highest </a:t>
            </a:r>
            <a:r>
              <a:rPr lang="en-US" sz="22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farebox</a:t>
            </a:r>
            <a:r>
              <a:rPr lang="en-US" sz="22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recovery in nation</a:t>
            </a:r>
          </a:p>
          <a:p>
            <a:pPr marL="465138" indent="-465138"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Bi-directional </a:t>
            </a:r>
            <a:r>
              <a:rPr lang="en-US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commute</a:t>
            </a:r>
          </a:p>
          <a:p>
            <a:pPr marL="465138" indent="-465138"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economic hubs throughout corridor  </a:t>
            </a:r>
          </a:p>
          <a:p>
            <a:pPr marL="465138" indent="-465138"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Major transit system on western half of bay, connecting to BART, ACE, CC, MUNI, VTA, and SamTrans </a:t>
            </a:r>
          </a:p>
          <a:p>
            <a:pPr marL="465138" indent="-465138">
              <a:buClr>
                <a:srgbClr val="000000"/>
              </a:buClr>
              <a:buSzPts val="2000"/>
              <a:buFont typeface="Arial"/>
              <a:buChar char="•"/>
            </a:pPr>
            <a:endParaRPr lang="en-US"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5138" indent="-465138">
              <a:buClr>
                <a:srgbClr val="000000"/>
              </a:buClr>
              <a:buSzPts val="2000"/>
              <a:buFont typeface="Arial"/>
              <a:buChar char="•"/>
            </a:pPr>
            <a:endParaRPr lang="en-US"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5138" indent="-465138">
              <a:buClr>
                <a:srgbClr val="000000"/>
              </a:buClr>
              <a:buSzPts val="2000"/>
              <a:buFont typeface="Arial"/>
              <a:buChar char="•"/>
            </a:pPr>
            <a:endParaRPr lang="en-US"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42148" y="6166634"/>
            <a:ext cx="454025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*pre-</a:t>
            </a:r>
            <a:r>
              <a:rPr lang="en-US" dirty="0" err="1"/>
              <a:t>covid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403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Caltrain</a:t>
            </a:r>
            <a:r>
              <a:rPr lang="en-US" dirty="0" smtClean="0"/>
              <a:t> Electrification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1266194"/>
            <a:ext cx="112014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600" dirty="0">
                <a:solidFill>
                  <a:srgbClr val="262626"/>
                </a:solidFill>
              </a:rPr>
              <a:t>Modernizing a 150 year old railroad, compatible </a:t>
            </a:r>
            <a:r>
              <a:rPr lang="en-US" sz="2600" dirty="0" smtClean="0">
                <a:solidFill>
                  <a:srgbClr val="262626"/>
                </a:solidFill>
              </a:rPr>
              <a:t>with future </a:t>
            </a:r>
            <a:r>
              <a:rPr lang="en-US" sz="2600" dirty="0">
                <a:solidFill>
                  <a:srgbClr val="262626"/>
                </a:solidFill>
              </a:rPr>
              <a:t>HSR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81" y="4108514"/>
            <a:ext cx="2680857" cy="17872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69" b="20125"/>
          <a:stretch/>
        </p:blipFill>
        <p:spPr>
          <a:xfrm>
            <a:off x="7467600" y="4108514"/>
            <a:ext cx="3705670" cy="17872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1881832"/>
            <a:ext cx="3646713" cy="2149280"/>
          </a:xfrm>
          <a:prstGeom prst="rect">
            <a:avLst/>
          </a:prstGeom>
        </p:spPr>
      </p:pic>
      <p:pic>
        <p:nvPicPr>
          <p:cNvPr id="12" name="Content Placeholder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35" y="2438400"/>
            <a:ext cx="4079583" cy="26745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131" y="1881832"/>
            <a:ext cx="2665856" cy="199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78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Caltrain </a:t>
            </a:r>
            <a:r>
              <a:rPr lang="en-US" sz="4400" dirty="0" smtClean="0"/>
              <a:t>Electrification 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91705-9C6F-4DF0-941B-F80A4D6FF610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Google Shape;149;p20"/>
          <p:cNvSpPr txBox="1">
            <a:spLocks/>
          </p:cNvSpPr>
          <p:nvPr/>
        </p:nvSpPr>
        <p:spPr>
          <a:xfrm>
            <a:off x="313397" y="4749951"/>
            <a:ext cx="3260343" cy="10863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9891" tIns="44935" rIns="89891" bIns="44935" rtlCol="0" anchor="t" anchorCtr="0">
            <a:noAutofit/>
          </a:bodyPr>
          <a:lstStyle>
            <a:lvl1pPr marL="257244" indent="-257244" algn="l" defTabSz="685983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1" kern="120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  <a:lvl2pPr marL="557361" indent="-214370" algn="l" defTabSz="68598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1" kern="120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2pPr>
            <a:lvl3pPr marL="857479" indent="-171496" algn="l" defTabSz="685983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3pPr>
            <a:lvl4pPr marL="1200470" indent="-171496" algn="l" defTabSz="68598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4pPr>
            <a:lvl5pPr marL="1543461" indent="-171496" algn="l" defTabSz="68598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5pPr>
            <a:lvl6pPr marL="1886453" indent="-171496" algn="l" defTabSz="6859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29"/>
              </a:spcBef>
              <a:buClr>
                <a:schemeClr val="dk1"/>
              </a:buClr>
              <a:buSzPts val="2500"/>
              <a:buFont typeface="Arial" panose="020B0604020202020204" pitchFamily="34" charset="0"/>
              <a:buChar char="•"/>
            </a:pPr>
            <a:r>
              <a:rPr lang="en-US" sz="1588" dirty="0" smtClean="0">
                <a:solidFill>
                  <a:schemeClr val="dk1"/>
                </a:solidFill>
                <a:latin typeface="+mn-lt"/>
              </a:rPr>
              <a:t>   51 </a:t>
            </a:r>
            <a:r>
              <a:rPr lang="en-US" sz="1588" dirty="0">
                <a:solidFill>
                  <a:schemeClr val="dk1"/>
                </a:solidFill>
                <a:latin typeface="+mn-lt"/>
              </a:rPr>
              <a:t>miles</a:t>
            </a:r>
          </a:p>
          <a:p>
            <a:pPr>
              <a:spcBef>
                <a:spcPts val="529"/>
              </a:spcBef>
              <a:buClr>
                <a:schemeClr val="dk1"/>
              </a:buClr>
              <a:buSzPts val="2500"/>
              <a:buFont typeface="Arial" panose="020B0604020202020204" pitchFamily="34" charset="0"/>
              <a:buChar char="•"/>
            </a:pPr>
            <a:r>
              <a:rPr lang="en-US" sz="1588" dirty="0" smtClean="0">
                <a:latin typeface="+mn-lt"/>
              </a:rPr>
              <a:t>   San </a:t>
            </a:r>
            <a:r>
              <a:rPr lang="en-US" sz="1588" dirty="0">
                <a:latin typeface="+mn-lt"/>
              </a:rPr>
              <a:t>Francisco to San </a:t>
            </a:r>
            <a:r>
              <a:rPr lang="en-US" sz="1588" dirty="0" smtClean="0">
                <a:latin typeface="+mn-lt"/>
              </a:rPr>
              <a:t>Jose</a:t>
            </a:r>
            <a:br>
              <a:rPr lang="en-US" sz="1588" dirty="0" smtClean="0">
                <a:latin typeface="+mn-lt"/>
              </a:rPr>
            </a:br>
            <a:r>
              <a:rPr lang="en-US" sz="1588" dirty="0" smtClean="0">
                <a:latin typeface="+mn-lt"/>
              </a:rPr>
              <a:t>   (</a:t>
            </a:r>
            <a:r>
              <a:rPr lang="en-US" sz="1588" dirty="0" err="1" smtClean="0">
                <a:latin typeface="+mn-lt"/>
              </a:rPr>
              <a:t>Tamien</a:t>
            </a:r>
            <a:r>
              <a:rPr lang="en-US" sz="1588" dirty="0" smtClean="0">
                <a:latin typeface="+mn-lt"/>
              </a:rPr>
              <a:t> </a:t>
            </a:r>
            <a:r>
              <a:rPr lang="en-US" sz="1588" dirty="0">
                <a:latin typeface="+mn-lt"/>
              </a:rPr>
              <a:t>Station)</a:t>
            </a:r>
          </a:p>
        </p:txBody>
      </p:sp>
      <p:sp>
        <p:nvSpPr>
          <p:cNvPr id="6" name="Google Shape;149;p20"/>
          <p:cNvSpPr txBox="1">
            <a:spLocks/>
          </p:cNvSpPr>
          <p:nvPr/>
        </p:nvSpPr>
        <p:spPr>
          <a:xfrm>
            <a:off x="6039971" y="4054429"/>
            <a:ext cx="2342029" cy="148197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9891" tIns="44935" rIns="89891" bIns="44935" rtlCol="0" anchor="t" anchorCtr="0">
            <a:noAutofit/>
          </a:bodyPr>
          <a:lstStyle>
            <a:lvl1pPr marL="257244" indent="-257244" algn="l" defTabSz="685983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1" kern="120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  <a:lvl2pPr marL="557361" indent="-214370" algn="l" defTabSz="68598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1" kern="120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2pPr>
            <a:lvl3pPr marL="857479" indent="-171496" algn="l" defTabSz="685983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3pPr>
            <a:lvl4pPr marL="1200470" indent="-171496" algn="l" defTabSz="68598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4pPr>
            <a:lvl5pPr marL="1543461" indent="-171496" algn="l" defTabSz="68598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5pPr>
            <a:lvl6pPr marL="1886453" indent="-171496" algn="l" defTabSz="6859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529"/>
              </a:spcBef>
              <a:buClr>
                <a:schemeClr val="dk1"/>
              </a:buClr>
              <a:buSzPts val="2500"/>
              <a:buNone/>
            </a:pPr>
            <a:r>
              <a:rPr lang="en-US" sz="1588" dirty="0">
                <a:solidFill>
                  <a:schemeClr val="dk1"/>
                </a:solidFill>
                <a:latin typeface="+mn-lt"/>
                <a:sym typeface="Trebuchet MS"/>
              </a:rPr>
              <a:t>Electric Trains*</a:t>
            </a:r>
          </a:p>
          <a:p>
            <a:pPr marL="410386" indent="-410386">
              <a:spcBef>
                <a:spcPts val="529"/>
              </a:spcBef>
              <a:buClr>
                <a:schemeClr val="dk1"/>
              </a:buClr>
              <a:buSzPts val="2500"/>
              <a:buFont typeface="Arial"/>
              <a:buChar char="•"/>
            </a:pPr>
            <a:r>
              <a:rPr lang="en-US" sz="1588" dirty="0">
                <a:solidFill>
                  <a:schemeClr val="dk1"/>
                </a:solidFill>
                <a:latin typeface="+mn-lt"/>
                <a:sym typeface="Trebuchet MS"/>
              </a:rPr>
              <a:t>19 7-car train sets</a:t>
            </a:r>
          </a:p>
          <a:p>
            <a:pPr marL="410386" indent="-410386">
              <a:spcBef>
                <a:spcPts val="529"/>
              </a:spcBef>
              <a:buClr>
                <a:schemeClr val="dk1"/>
              </a:buClr>
              <a:buSzPts val="2500"/>
              <a:buFont typeface="Arial"/>
              <a:buChar char="•"/>
            </a:pPr>
            <a:r>
              <a:rPr lang="en-US" sz="1588" dirty="0">
                <a:latin typeface="+mn-lt"/>
              </a:rPr>
              <a:t>133 electric </a:t>
            </a:r>
            <a:r>
              <a:rPr lang="en-US" sz="1588" dirty="0" smtClean="0">
                <a:latin typeface="+mn-lt"/>
              </a:rPr>
              <a:t>cars</a:t>
            </a:r>
            <a:endParaRPr lang="en-US" sz="1588" dirty="0">
              <a:latin typeface="+mn-lt"/>
            </a:endParaRPr>
          </a:p>
          <a:p>
            <a:pPr marL="0" indent="0">
              <a:spcBef>
                <a:spcPts val="529"/>
              </a:spcBef>
              <a:buSzPts val="2500"/>
              <a:buNone/>
            </a:pPr>
            <a:r>
              <a:rPr lang="en-US" sz="1235" dirty="0"/>
              <a:t>*Includes 2018 State TIRCP Funding</a:t>
            </a:r>
          </a:p>
        </p:txBody>
      </p:sp>
      <p:pic>
        <p:nvPicPr>
          <p:cNvPr id="7" name="Picture 6" descr="Caltrain_system_map-01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93" b="25460"/>
          <a:stretch/>
        </p:blipFill>
        <p:spPr>
          <a:xfrm>
            <a:off x="449167" y="1784546"/>
            <a:ext cx="2847904" cy="2965407"/>
          </a:xfrm>
          <a:prstGeom prst="rect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053638" y="1265436"/>
            <a:ext cx="1638975" cy="3910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chemeClr val="dk1"/>
              </a:buClr>
              <a:buSzPts val="1800"/>
            </a:pPr>
            <a:r>
              <a:rPr lang="en-US" sz="1941" b="1" dirty="0">
                <a:solidFill>
                  <a:srgbClr val="005A7C"/>
                </a:solidFill>
              </a:rPr>
              <a:t>Project Area</a:t>
            </a:r>
          </a:p>
        </p:txBody>
      </p:sp>
      <p:sp>
        <p:nvSpPr>
          <p:cNvPr id="9" name="Rectangle 8"/>
          <p:cNvSpPr/>
          <p:nvPr/>
        </p:nvSpPr>
        <p:spPr>
          <a:xfrm>
            <a:off x="4860897" y="1268085"/>
            <a:ext cx="2202846" cy="3910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chemeClr val="dk1"/>
              </a:buClr>
              <a:buSzPts val="1800"/>
            </a:pPr>
            <a:r>
              <a:rPr lang="en-US" sz="1941" b="1" dirty="0">
                <a:solidFill>
                  <a:srgbClr val="005A7C"/>
                </a:solidFill>
              </a:rPr>
              <a:t>Project Elements</a:t>
            </a:r>
          </a:p>
        </p:txBody>
      </p:sp>
      <p:pic>
        <p:nvPicPr>
          <p:cNvPr id="10" name="Picture 9" descr="TPF_infographic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274" y="1784544"/>
            <a:ext cx="4516424" cy="2251451"/>
          </a:xfrm>
          <a:prstGeom prst="rect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1" name="Google Shape;149;p20">
            <a:extLst>
              <a:ext uri="{FF2B5EF4-FFF2-40B4-BE49-F238E27FC236}">
                <a16:creationId xmlns:a16="http://schemas.microsoft.com/office/drawing/2014/main" id="{2EB06F16-64DD-6945-ABD6-CDE77B53F722}"/>
              </a:ext>
            </a:extLst>
          </p:cNvPr>
          <p:cNvSpPr txBox="1">
            <a:spLocks/>
          </p:cNvSpPr>
          <p:nvPr/>
        </p:nvSpPr>
        <p:spPr>
          <a:xfrm>
            <a:off x="3678902" y="4054433"/>
            <a:ext cx="2485864" cy="1664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91" tIns="44935" rIns="89891" bIns="4493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1400" b="0" i="1" u="none" strike="noStrike" cap="none">
                <a:solidFill>
                  <a:schemeClr val="bg1"/>
                </a:solidFill>
                <a:latin typeface="+mn-lt"/>
                <a:ea typeface="Trebuchet MS"/>
                <a:cs typeface="Trebuchet MS"/>
                <a:sym typeface="Trebuchet MS"/>
              </a:defRPr>
            </a:lvl1pPr>
            <a:lvl2pPr marL="488950" marR="0" lvl="1" indent="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+mn-lt"/>
                <a:ea typeface="Trebuchet MS"/>
                <a:cs typeface="Trebuchet MS"/>
                <a:sym typeface="Trebuchet MS"/>
              </a:defRPr>
            </a:lvl2pPr>
            <a:lvl3pPr marL="971550" marR="0" lvl="2" indent="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+mn-lt"/>
                <a:ea typeface="Trebuchet MS"/>
                <a:cs typeface="Trebuchet MS"/>
                <a:sym typeface="Trebuchet MS"/>
              </a:defRPr>
            </a:lvl3pPr>
            <a:lvl4pPr marL="1460500" marR="0" lvl="3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+mn-lt"/>
                <a:ea typeface="Trebuchet MS"/>
                <a:cs typeface="Trebuchet MS"/>
                <a:sym typeface="Trebuchet MS"/>
              </a:defRPr>
            </a:lvl4pPr>
            <a:lvl5pPr marL="1917700" marR="0" lvl="4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+mn-lt"/>
                <a:ea typeface="Trebuchet MS"/>
                <a:cs typeface="Trebuchet MS"/>
                <a:sym typeface="Trebuchet MS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spcBef>
                <a:spcPts val="529"/>
              </a:spcBef>
              <a:buSzPts val="2500"/>
            </a:pPr>
            <a:r>
              <a:rPr lang="en-US" sz="1588" i="0" dirty="0">
                <a:solidFill>
                  <a:schemeClr val="dk1"/>
                </a:solidFill>
              </a:rPr>
              <a:t>Electrification</a:t>
            </a:r>
          </a:p>
          <a:p>
            <a:pPr marL="410386" indent="-410386">
              <a:spcBef>
                <a:spcPts val="529"/>
              </a:spcBef>
              <a:buSzPts val="2500"/>
              <a:buFont typeface="Arial"/>
              <a:buChar char="•"/>
            </a:pPr>
            <a:r>
              <a:rPr lang="en-US" sz="1588" i="0" dirty="0">
                <a:solidFill>
                  <a:schemeClr val="dk1"/>
                </a:solidFill>
              </a:rPr>
              <a:t>Overhead Contact System (OCS)</a:t>
            </a:r>
          </a:p>
          <a:p>
            <a:pPr marL="410386" indent="-410386">
              <a:spcBef>
                <a:spcPts val="529"/>
              </a:spcBef>
              <a:buSzPts val="2500"/>
              <a:buFont typeface="Arial"/>
              <a:buChar char="•"/>
            </a:pPr>
            <a:r>
              <a:rPr lang="en-US" sz="1588" i="0" dirty="0">
                <a:solidFill>
                  <a:schemeClr val="tx1"/>
                </a:solidFill>
              </a:rPr>
              <a:t>Traction Power Facilities</a:t>
            </a:r>
          </a:p>
          <a:p>
            <a:pPr marL="337121" indent="-135409">
              <a:spcBef>
                <a:spcPts val="1227"/>
              </a:spcBef>
            </a:pPr>
            <a:endParaRPr lang="en-US" sz="1588" i="0" dirty="0">
              <a:solidFill>
                <a:schemeClr val="dk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977918" y="1265436"/>
            <a:ext cx="2077813" cy="3910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chemeClr val="dk1"/>
              </a:buClr>
              <a:buSzPts val="1800"/>
            </a:pPr>
            <a:r>
              <a:rPr lang="en-US" sz="1941" b="1" dirty="0">
                <a:solidFill>
                  <a:srgbClr val="005A7C"/>
                </a:solidFill>
              </a:rPr>
              <a:t>Project </a:t>
            </a:r>
            <a:r>
              <a:rPr lang="en-US" sz="1941" b="1" dirty="0" smtClean="0">
                <a:solidFill>
                  <a:srgbClr val="005A7C"/>
                </a:solidFill>
              </a:rPr>
              <a:t>Benefits</a:t>
            </a:r>
            <a:endParaRPr lang="en-US" sz="1941" b="1" dirty="0">
              <a:solidFill>
                <a:srgbClr val="005A7C"/>
              </a:solidFill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4E23BEE-1F28-8A44-ABBC-F0695C467F5C}"/>
              </a:ext>
            </a:extLst>
          </p:cNvPr>
          <p:cNvSpPr txBox="1">
            <a:spLocks/>
          </p:cNvSpPr>
          <p:nvPr/>
        </p:nvSpPr>
        <p:spPr>
          <a:xfrm>
            <a:off x="9255829" y="1855076"/>
            <a:ext cx="2452326" cy="686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244" indent="-257244" algn="l" defTabSz="685983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1" kern="120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  <a:lvl2pPr marL="557361" indent="-214370" algn="l" defTabSz="68598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1" kern="120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2pPr>
            <a:lvl3pPr marL="857479" indent="-171496" algn="l" defTabSz="685983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3pPr>
            <a:lvl4pPr marL="1200470" indent="-171496" algn="l" defTabSz="68598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4pPr>
            <a:lvl5pPr marL="1543461" indent="-171496" algn="l" defTabSz="68598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5pPr>
            <a:lvl6pPr marL="1886453" indent="-171496" algn="l" defTabSz="6859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Improved </a:t>
            </a:r>
            <a:r>
              <a:rPr lang="en-US" sz="1200" dirty="0" smtClean="0"/>
              <a:t>Train Performance, Increased Service and </a:t>
            </a:r>
            <a:r>
              <a:rPr lang="en-US" sz="1200" dirty="0"/>
              <a:t>Greater Capacity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D20481-22D5-AA48-8C00-0BCC778A97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0800" y="1667965"/>
            <a:ext cx="934243" cy="9342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297DCEC-3D44-3A44-92C1-B91FD91CD9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9551" y="2521897"/>
            <a:ext cx="776743" cy="7767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278169A-574C-E14B-87C7-00D1D3A626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2518" y="4620115"/>
            <a:ext cx="776743" cy="7767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5645FB-696B-F64B-ADBB-6F548085F7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09901" y="4002454"/>
            <a:ext cx="696044" cy="69604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49EFD2A-75C2-D24F-8366-C27831F71C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23182" y="3293414"/>
            <a:ext cx="776743" cy="776743"/>
          </a:xfrm>
          <a:prstGeom prst="rect">
            <a:avLst/>
          </a:prstGeom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C1A839-6E6C-2D45-A886-2D74BEF3D270}"/>
              </a:ext>
            </a:extLst>
          </p:cNvPr>
          <p:cNvSpPr txBox="1">
            <a:spLocks/>
          </p:cNvSpPr>
          <p:nvPr/>
        </p:nvSpPr>
        <p:spPr>
          <a:xfrm>
            <a:off x="9304241" y="2550739"/>
            <a:ext cx="2355503" cy="77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91" tIns="44935" rIns="89891" bIns="4493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Char char="•"/>
              <a:defRPr sz="3300" b="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Trebuchet MS"/>
              </a:defRPr>
            </a:lvl1pPr>
            <a:lvl2pPr marL="914400" marR="0" lvl="1" indent="-42545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–"/>
              <a:defRPr sz="31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</a:rPr>
              <a:t>Improved Regional </a:t>
            </a:r>
            <a:r>
              <a:rPr lang="en-US" sz="1200" dirty="0" smtClean="0">
                <a:solidFill>
                  <a:schemeClr val="tx1"/>
                </a:solidFill>
              </a:rPr>
              <a:t>Air Quality </a:t>
            </a:r>
            <a:r>
              <a:rPr lang="en-US" sz="1200" dirty="0">
                <a:solidFill>
                  <a:schemeClr val="tx1"/>
                </a:solidFill>
              </a:rPr>
              <a:t>and </a:t>
            </a:r>
            <a:r>
              <a:rPr lang="en-US" sz="1200" dirty="0" smtClean="0">
                <a:solidFill>
                  <a:schemeClr val="tx1"/>
                </a:solidFill>
              </a:rPr>
              <a:t>Reduced Greenhouse Gas Emissions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4945929-D7A6-0C49-A168-117110B92950}"/>
              </a:ext>
            </a:extLst>
          </p:cNvPr>
          <p:cNvSpPr txBox="1">
            <a:spLocks/>
          </p:cNvSpPr>
          <p:nvPr/>
        </p:nvSpPr>
        <p:spPr>
          <a:xfrm>
            <a:off x="9405946" y="4785642"/>
            <a:ext cx="2133128" cy="690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91" tIns="44935" rIns="89891" bIns="4493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Char char="•"/>
              <a:defRPr sz="3300" b="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Trebuchet MS"/>
              </a:defRPr>
            </a:lvl1pPr>
            <a:lvl2pPr marL="914400" marR="0" lvl="1" indent="-42545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–"/>
              <a:defRPr sz="31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</a:rPr>
              <a:t>Positive Economic Benefits for the Region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8587374-A8F4-BC46-851D-89AE63851DF7}"/>
              </a:ext>
            </a:extLst>
          </p:cNvPr>
          <p:cNvSpPr txBox="1">
            <a:spLocks/>
          </p:cNvSpPr>
          <p:nvPr/>
        </p:nvSpPr>
        <p:spPr>
          <a:xfrm>
            <a:off x="9351593" y="4069924"/>
            <a:ext cx="2260801" cy="596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91" tIns="44935" rIns="89891" bIns="4493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Char char="•"/>
              <a:defRPr sz="3300" b="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Trebuchet MS"/>
              </a:defRPr>
            </a:lvl1pPr>
            <a:lvl2pPr marL="914400" marR="0" lvl="1" indent="-42545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–"/>
              <a:defRPr sz="31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</a:rPr>
              <a:t>Increased Revenue and Reduced </a:t>
            </a:r>
            <a:r>
              <a:rPr lang="en-US" sz="1200" dirty="0" smtClean="0">
                <a:solidFill>
                  <a:schemeClr val="tx1"/>
                </a:solidFill>
              </a:rPr>
              <a:t>Fuel </a:t>
            </a:r>
            <a:r>
              <a:rPr lang="en-US" sz="1200" dirty="0">
                <a:solidFill>
                  <a:schemeClr val="tx1"/>
                </a:solidFill>
              </a:rPr>
              <a:t>Cost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3D4D27C-F786-E34A-A119-850ADBCF8D89}"/>
              </a:ext>
            </a:extLst>
          </p:cNvPr>
          <p:cNvSpPr txBox="1">
            <a:spLocks/>
          </p:cNvSpPr>
          <p:nvPr/>
        </p:nvSpPr>
        <p:spPr>
          <a:xfrm>
            <a:off x="9335312" y="3338974"/>
            <a:ext cx="2366452" cy="684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91" tIns="44935" rIns="89891" bIns="4493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Char char="•"/>
              <a:defRPr sz="3300" b="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Trebuchet MS"/>
              </a:defRPr>
            </a:lvl1pPr>
            <a:lvl2pPr marL="914400" marR="0" lvl="1" indent="-42545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–"/>
              <a:defRPr sz="31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</a:rPr>
              <a:t>Reduced Engine </a:t>
            </a:r>
            <a:r>
              <a:rPr lang="en-US" sz="1200" dirty="0" smtClean="0">
                <a:solidFill>
                  <a:schemeClr val="tx1"/>
                </a:solidFill>
              </a:rPr>
              <a:t>Noise </a:t>
            </a:r>
            <a:r>
              <a:rPr lang="en-US" sz="1200" dirty="0">
                <a:solidFill>
                  <a:schemeClr val="tx1"/>
                </a:solidFill>
              </a:rPr>
              <a:t>Emanating </a:t>
            </a:r>
            <a:r>
              <a:rPr lang="en-US" sz="1200" dirty="0" smtClean="0">
                <a:solidFill>
                  <a:schemeClr val="tx1"/>
                </a:solidFill>
              </a:rPr>
              <a:t>from </a:t>
            </a:r>
            <a:r>
              <a:rPr lang="en-US" sz="1200" dirty="0">
                <a:solidFill>
                  <a:schemeClr val="tx1"/>
                </a:solidFill>
              </a:rPr>
              <a:t>Trains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283701" y="6299210"/>
            <a:ext cx="1752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CalMod.org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278192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2040 Vision - Board Adopted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79" y="1269105"/>
            <a:ext cx="11589235" cy="45259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2040, unconstrained demand 240,000 daily riders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By 2040, 1.2 million new people w/in 2 miles Caltrain Corridor (40% increase)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Vision: 8 trains per hour, per direction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990600" y="5323432"/>
            <a:ext cx="441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/>
                <a:cs typeface="Arial"/>
              </a:rPr>
              <a:t>Trains vs. Lanes: capacity equivalent </a:t>
            </a:r>
            <a:r>
              <a:rPr lang="en-US" sz="1600" dirty="0" smtClean="0">
                <a:latin typeface="Arial"/>
                <a:cs typeface="Arial"/>
              </a:rPr>
              <a:t>5.5 </a:t>
            </a:r>
            <a:r>
              <a:rPr lang="en-US" sz="1600" dirty="0">
                <a:latin typeface="Arial"/>
                <a:cs typeface="Arial"/>
              </a:rPr>
              <a:t>additional freeways lanes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207" y="2644750"/>
            <a:ext cx="2731617" cy="26283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06361" y="5332637"/>
            <a:ext cx="441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/>
                <a:cs typeface="Arial"/>
              </a:rPr>
              <a:t>More Service at More Stations: 20 stations, train at least every 15 minutes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736" y="2653890"/>
            <a:ext cx="3435527" cy="264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62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Equity Policy – Board Adopted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80" y="1269105"/>
            <a:ext cx="6866421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>
                <a:latin typeface="Arial"/>
                <a:cs typeface="Arial"/>
              </a:rPr>
              <a:t>Purpose: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Provides guidance to help the railroad navigate implement needed changes and guide near- and mid-range planning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Addresses pressing equity and connectivity concerns</a:t>
            </a:r>
          </a:p>
          <a:p>
            <a:pPr marL="0" indent="0">
              <a:buNone/>
            </a:pPr>
            <a:r>
              <a:rPr lang="en-US" sz="2400" b="1" dirty="0"/>
              <a:t>Policy Focuses on: </a:t>
            </a:r>
            <a:endParaRPr lang="en-US" sz="24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/>
              <a:t>Equity in service, fares, customer interactions, organizational accountability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/>
              <a:t>Operating a clock face schedule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/>
              <a:t>Prioritizing transfer point in service planning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/>
              <a:t>Working toward regionally coordinated fares and transfers </a:t>
            </a:r>
          </a:p>
          <a:p>
            <a:pPr marL="0" indent="0">
              <a:buNone/>
            </a:pPr>
            <a:endParaRPr lang="en-US" sz="2400" b="1" dirty="0"/>
          </a:p>
        </p:txBody>
      </p:sp>
      <p:pic>
        <p:nvPicPr>
          <p:cNvPr id="9" name="Picture 8" descr="A group of people waiting to board a train&#10;&#10;Description automatically generated">
            <a:extLst>
              <a:ext uri="{FF2B5EF4-FFF2-40B4-BE49-F238E27FC236}">
                <a16:creationId xmlns:a16="http://schemas.microsoft.com/office/drawing/2014/main" id="{3130F035-FE4F-48EC-89F1-24BEEB704A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4112" y="1269104"/>
            <a:ext cx="4344988" cy="45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3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2133600" y="1524000"/>
            <a:ext cx="8012113" cy="3240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en-US" sz="3200" dirty="0" smtClean="0"/>
              <a:t>Website: </a:t>
            </a:r>
            <a:r>
              <a:rPr lang="en-US" altLang="en-US" sz="3200" dirty="0" smtClean="0">
                <a:hlinkClick r:id="rId3"/>
              </a:rPr>
              <a:t>www.Caltrain.com</a:t>
            </a:r>
            <a:r>
              <a:rPr lang="en-US" altLang="en-US" sz="3200" dirty="0" smtClean="0"/>
              <a:t> </a:t>
            </a:r>
          </a:p>
          <a:p>
            <a:pPr marL="0" indent="0" algn="ctr">
              <a:buNone/>
            </a:pPr>
            <a:endParaRPr lang="en-US" altLang="en-US" sz="3200" dirty="0" smtClean="0"/>
          </a:p>
          <a:p>
            <a:pPr marL="0" indent="0" algn="ctr">
              <a:buNone/>
            </a:pPr>
            <a:r>
              <a:rPr lang="en-US" altLang="en-US" sz="3200" dirty="0" smtClean="0"/>
              <a:t>Electrification: </a:t>
            </a:r>
            <a:r>
              <a:rPr lang="en-US" altLang="en-US" sz="3200" dirty="0" smtClean="0">
                <a:hlinkClick r:id="rId4"/>
              </a:rPr>
              <a:t>CalMod.org</a:t>
            </a:r>
            <a:endParaRPr lang="en-US" altLang="en-US" sz="3200" dirty="0" smtClean="0"/>
          </a:p>
          <a:p>
            <a:pPr marL="0" indent="0" algn="ctr">
              <a:buNone/>
            </a:pPr>
            <a:endParaRPr lang="en-US" altLang="en-US" sz="3200" dirty="0" smtClean="0"/>
          </a:p>
          <a:p>
            <a:pPr marL="0" indent="0" algn="ctr">
              <a:buNone/>
            </a:pPr>
            <a:r>
              <a:rPr lang="en-US" altLang="en-US" sz="3200" dirty="0" smtClean="0"/>
              <a:t>Business Plan: </a:t>
            </a:r>
            <a:r>
              <a:rPr lang="en-US" altLang="en-US" sz="3200" dirty="0" smtClean="0">
                <a:hlinkClick r:id="rId5"/>
              </a:rPr>
              <a:t>Caltrain2040.org </a:t>
            </a:r>
            <a:endParaRPr lang="en-US" altLang="en-US" sz="3200" dirty="0" smtClean="0"/>
          </a:p>
          <a:p>
            <a:pPr marL="0" indent="0" algn="ctr">
              <a:buNone/>
            </a:pPr>
            <a:endParaRPr lang="en-US" altLang="en-US" sz="3200" dirty="0" smtClean="0"/>
          </a:p>
          <a:p>
            <a:pPr marL="0" indent="0" algn="ctr">
              <a:buNone/>
            </a:pPr>
            <a:r>
              <a:rPr lang="en-US" altLang="en-US" sz="3200" dirty="0" smtClean="0"/>
              <a:t>Twitter: @</a:t>
            </a:r>
            <a:r>
              <a:rPr lang="en-US" altLang="en-US" sz="3200" dirty="0" err="1" smtClean="0"/>
              <a:t>Caltrain</a:t>
            </a:r>
            <a:r>
              <a:rPr lang="en-US" altLang="en-US" sz="3200" dirty="0" smtClean="0"/>
              <a:t>, @</a:t>
            </a:r>
            <a:r>
              <a:rPr lang="en-US" altLang="en-US" sz="3200" dirty="0" err="1" smtClean="0"/>
              <a:t>GoCaltrain</a:t>
            </a:r>
            <a:endParaRPr lang="en-US" altLang="en-US" sz="3200" dirty="0" smtClean="0"/>
          </a:p>
        </p:txBody>
      </p:sp>
      <p:sp>
        <p:nvSpPr>
          <p:cNvPr id="23555" name="Title 3"/>
          <p:cNvSpPr>
            <a:spLocks noGrp="1"/>
          </p:cNvSpPr>
          <p:nvPr>
            <p:ph type="title"/>
          </p:nvPr>
        </p:nvSpPr>
        <p:spPr>
          <a:xfrm>
            <a:off x="611189" y="228600"/>
            <a:ext cx="8837613" cy="685800"/>
          </a:xfrm>
        </p:spPr>
        <p:txBody>
          <a:bodyPr>
            <a:noAutofit/>
          </a:bodyPr>
          <a:lstStyle/>
          <a:p>
            <a:r>
              <a:rPr lang="en-US" altLang="en-US" sz="4400" dirty="0" smtClean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283735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MCTD">
  <a:themeElements>
    <a:clrScheme name="samTrans">
      <a:dk1>
        <a:srgbClr val="262626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C00000"/>
      </a:folHlink>
    </a:clrScheme>
    <a:fontScheme name="Corbel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altrain">
  <a:themeElements>
    <a:clrScheme name="samTrans">
      <a:dk1>
        <a:srgbClr val="262626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C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amTrans">
  <a:themeElements>
    <a:clrScheme name="samTrans">
      <a:dk1>
        <a:srgbClr val="262626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C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amTrans 2">
  <a:themeElements>
    <a:clrScheme name="samTrans">
      <a:dk1>
        <a:srgbClr val="262626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C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T_PPtemplate_HD_FINAL">
  <a:themeElements>
    <a:clrScheme name="samTrans">
      <a:dk1>
        <a:srgbClr val="262626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C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SMCTD_PPtemplate_DRAFT-HD</Template>
  <TotalTime>3464</TotalTime>
  <Words>341</Words>
  <Application>Microsoft Office PowerPoint</Application>
  <PresentationFormat>Widescreen</PresentationFormat>
  <Paragraphs>69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Dotum</vt:lpstr>
      <vt:lpstr>Arial</vt:lpstr>
      <vt:lpstr>Calibri</vt:lpstr>
      <vt:lpstr>Century Gothic</vt:lpstr>
      <vt:lpstr>Corbel</vt:lpstr>
      <vt:lpstr>Trebuchet MS</vt:lpstr>
      <vt:lpstr>Verdana</vt:lpstr>
      <vt:lpstr>Wingdings</vt:lpstr>
      <vt:lpstr>SMCTD</vt:lpstr>
      <vt:lpstr>Caltrain</vt:lpstr>
      <vt:lpstr>samTrans</vt:lpstr>
      <vt:lpstr>samTrans 2</vt:lpstr>
      <vt:lpstr>CT_PPtemplate_HD_FINAL</vt:lpstr>
      <vt:lpstr>Informational Hearing on CHSRA Proposed Draft Business Plan</vt:lpstr>
      <vt:lpstr>Caltrain System </vt:lpstr>
      <vt:lpstr>Caltrain Electrification</vt:lpstr>
      <vt:lpstr>Caltrain Electrification </vt:lpstr>
      <vt:lpstr>2040 Vision - Board Adopted</vt:lpstr>
      <vt:lpstr>Equity Policy – Board Adopted </vt:lpstr>
      <vt:lpstr>Contact Information</vt:lpstr>
    </vt:vector>
  </TitlesOfParts>
  <Company>PCJPB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SMCTD PowerPoint Template</dc:title>
  <dc:creator>Ryan McCauley</dc:creator>
  <cp:lastModifiedBy>White, Melissa</cp:lastModifiedBy>
  <cp:revision>106</cp:revision>
  <dcterms:created xsi:type="dcterms:W3CDTF">2019-10-08T20:48:24Z</dcterms:created>
  <dcterms:modified xsi:type="dcterms:W3CDTF">2021-03-15T22:03:22Z</dcterms:modified>
</cp:coreProperties>
</file>