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1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89" d="100"/>
          <a:sy n="89" d="100"/>
        </p:scale>
        <p:origin x="-341" y="-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63FB7-FF3A-4BB8-88F0-9EFA95F7F7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09078-CF22-4C1C-A4CD-C3EFB5554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585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63FB7-FF3A-4BB8-88F0-9EFA95F7F7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09078-CF22-4C1C-A4CD-C3EFB5554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631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63FB7-FF3A-4BB8-88F0-9EFA95F7F7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09078-CF22-4C1C-A4CD-C3EFB5554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99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63FB7-FF3A-4BB8-88F0-9EFA95F7F7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09078-CF22-4C1C-A4CD-C3EFB5554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927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63FB7-FF3A-4BB8-88F0-9EFA95F7F7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09078-CF22-4C1C-A4CD-C3EFB5554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021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63FB7-FF3A-4BB8-88F0-9EFA95F7F7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09078-CF22-4C1C-A4CD-C3EFB5554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400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63FB7-FF3A-4BB8-88F0-9EFA95F7F7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09078-CF22-4C1C-A4CD-C3EFB5554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602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63FB7-FF3A-4BB8-88F0-9EFA95F7F7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09078-CF22-4C1C-A4CD-C3EFB5554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947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63FB7-FF3A-4BB8-88F0-9EFA95F7F7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09078-CF22-4C1C-A4CD-C3EFB5554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119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63FB7-FF3A-4BB8-88F0-9EFA95F7F7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09078-CF22-4C1C-A4CD-C3EFB5554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648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63FB7-FF3A-4BB8-88F0-9EFA95F7F7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09078-CF22-4C1C-A4CD-C3EFB5554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382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763FB7-FF3A-4BB8-88F0-9EFA95F7F7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09078-CF22-4C1C-A4CD-C3EFB5554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423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Summer 2015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262" y="1825625"/>
            <a:ext cx="5427475" cy="4351338"/>
          </a:xfrm>
        </p:spPr>
      </p:pic>
    </p:spTree>
    <p:extLst>
      <p:ext uri="{BB962C8B-B14F-4D97-AF65-F5344CB8AC3E}">
        <p14:creationId xmlns:p14="http://schemas.microsoft.com/office/powerpoint/2010/main" val="3065354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512" y="987552"/>
            <a:ext cx="8695944" cy="5189411"/>
          </a:xfrm>
        </p:spPr>
      </p:pic>
    </p:spTree>
    <p:extLst>
      <p:ext uri="{BB962C8B-B14F-4D97-AF65-F5344CB8AC3E}">
        <p14:creationId xmlns:p14="http://schemas.microsoft.com/office/powerpoint/2010/main" val="873536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758952"/>
            <a:ext cx="8942832" cy="5418011"/>
          </a:xfrm>
        </p:spPr>
      </p:pic>
    </p:spTree>
    <p:extLst>
      <p:ext uri="{BB962C8B-B14F-4D97-AF65-F5344CB8AC3E}">
        <p14:creationId xmlns:p14="http://schemas.microsoft.com/office/powerpoint/2010/main" val="4171272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Prescribed burn 1 mile away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909726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904" y="877824"/>
            <a:ext cx="9473184" cy="5299139"/>
          </a:xfrm>
        </p:spPr>
      </p:pic>
    </p:spTree>
    <p:extLst>
      <p:ext uri="{BB962C8B-B14F-4D97-AF65-F5344CB8AC3E}">
        <p14:creationId xmlns:p14="http://schemas.microsoft.com/office/powerpoint/2010/main" val="3314864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888" y="996696"/>
            <a:ext cx="9116568" cy="5180267"/>
          </a:xfrm>
        </p:spPr>
      </p:pic>
    </p:spTree>
    <p:extLst>
      <p:ext uri="{BB962C8B-B14F-4D97-AF65-F5344CB8AC3E}">
        <p14:creationId xmlns:p14="http://schemas.microsoft.com/office/powerpoint/2010/main" val="40455642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56" y="0"/>
            <a:ext cx="102687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63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Summer 2016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979590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August 2015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456" y="1825625"/>
            <a:ext cx="9193087" cy="4351338"/>
          </a:xfrm>
        </p:spPr>
      </p:pic>
    </p:spTree>
    <p:extLst>
      <p:ext uri="{BB962C8B-B14F-4D97-AF65-F5344CB8AC3E}">
        <p14:creationId xmlns:p14="http://schemas.microsoft.com/office/powerpoint/2010/main" val="1344664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February 2016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448" y="1825625"/>
            <a:ext cx="7754112" cy="4351338"/>
          </a:xfrm>
        </p:spPr>
      </p:pic>
    </p:spTree>
    <p:extLst>
      <p:ext uri="{BB962C8B-B14F-4D97-AF65-F5344CB8AC3E}">
        <p14:creationId xmlns:p14="http://schemas.microsoft.com/office/powerpoint/2010/main" val="1623192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8504"/>
            <a:ext cx="12192000" cy="512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629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August 2016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904" y="1825625"/>
            <a:ext cx="7461504" cy="4351338"/>
          </a:xfrm>
        </p:spPr>
      </p:pic>
    </p:spTree>
    <p:extLst>
      <p:ext uri="{BB962C8B-B14F-4D97-AF65-F5344CB8AC3E}">
        <p14:creationId xmlns:p14="http://schemas.microsoft.com/office/powerpoint/2010/main" val="4150104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4571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672" y="1124712"/>
            <a:ext cx="8339328" cy="5052251"/>
          </a:xfrm>
        </p:spPr>
      </p:pic>
    </p:spTree>
    <p:extLst>
      <p:ext uri="{BB962C8B-B14F-4D97-AF65-F5344CB8AC3E}">
        <p14:creationId xmlns:p14="http://schemas.microsoft.com/office/powerpoint/2010/main" val="2162499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" y="932688"/>
            <a:ext cx="8293608" cy="5244275"/>
          </a:xfrm>
        </p:spPr>
      </p:pic>
    </p:spTree>
    <p:extLst>
      <p:ext uri="{BB962C8B-B14F-4D97-AF65-F5344CB8AC3E}">
        <p14:creationId xmlns:p14="http://schemas.microsoft.com/office/powerpoint/2010/main" val="1874912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3011"/>
          </a:xfrm>
        </p:spPr>
        <p:txBody>
          <a:bodyPr/>
          <a:lstStyle/>
          <a:p>
            <a:r>
              <a:rPr lang="en-US" dirty="0" smtClean="0"/>
              <a:t> Rim Fire 50 miles away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736" y="1088136"/>
            <a:ext cx="6025896" cy="5088827"/>
          </a:xfrm>
        </p:spPr>
      </p:pic>
    </p:spTree>
    <p:extLst>
      <p:ext uri="{BB962C8B-B14F-4D97-AF65-F5344CB8AC3E}">
        <p14:creationId xmlns:p14="http://schemas.microsoft.com/office/powerpoint/2010/main" val="425790500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26</Words>
  <Application>Microsoft Office PowerPoint</Application>
  <PresentationFormat>Custom</PresentationFormat>
  <Paragraphs>14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1_Office Theme</vt:lpstr>
      <vt:lpstr>Summer 2015</vt:lpstr>
      <vt:lpstr>Summer 2016</vt:lpstr>
      <vt:lpstr>August 2015</vt:lpstr>
      <vt:lpstr>February 2016</vt:lpstr>
      <vt:lpstr>PowerPoint Presentation</vt:lpstr>
      <vt:lpstr> August 2016</vt:lpstr>
      <vt:lpstr> </vt:lpstr>
      <vt:lpstr> </vt:lpstr>
      <vt:lpstr> Rim Fire 50 miles away</vt:lpstr>
      <vt:lpstr> </vt:lpstr>
      <vt:lpstr> </vt:lpstr>
      <vt:lpstr>Prescribed burn 1 mile away</vt:lpstr>
      <vt:lpstr> </vt:lpstr>
      <vt:lpstr> 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Summer 2015</dc:title>
  <dc:creator>Richard Bagley</dc:creator>
  <cp:lastModifiedBy>Hanson, Patricia</cp:lastModifiedBy>
  <cp:revision>2</cp:revision>
  <dcterms:created xsi:type="dcterms:W3CDTF">2017-02-24T17:35:06Z</dcterms:created>
  <dcterms:modified xsi:type="dcterms:W3CDTF">2017-02-28T18:35:44Z</dcterms:modified>
</cp:coreProperties>
</file>