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19"/>
  </p:notesMasterIdLst>
  <p:sldIdLst>
    <p:sldId id="256" r:id="rId2"/>
    <p:sldId id="271" r:id="rId3"/>
    <p:sldId id="257" r:id="rId4"/>
    <p:sldId id="258" r:id="rId5"/>
    <p:sldId id="273" r:id="rId6"/>
    <p:sldId id="259" r:id="rId7"/>
    <p:sldId id="260" r:id="rId8"/>
    <p:sldId id="261" r:id="rId9"/>
    <p:sldId id="264" r:id="rId10"/>
    <p:sldId id="266" r:id="rId11"/>
    <p:sldId id="268" r:id="rId12"/>
    <p:sldId id="269" r:id="rId13"/>
    <p:sldId id="265" r:id="rId14"/>
    <p:sldId id="275" r:id="rId15"/>
    <p:sldId id="277" r:id="rId16"/>
    <p:sldId id="279" r:id="rId17"/>
    <p:sldId id="280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3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-276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7399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d56b6402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d56b6402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chemeClr val="dk1"/>
              </a:solidFill>
              <a:latin typeface="MS Mincho"/>
              <a:ea typeface="MS Mincho"/>
              <a:cs typeface="MS Mincho"/>
              <a:sym typeface="MS Minch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d56b6402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d56b6402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d56b6402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d56b6402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d56b6402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d56b6402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23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01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13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1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35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d56b6402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d56b6402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d56b640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d56b640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1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d56b6402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6d56b6402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c420dcfb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c420dcfb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c420dcfb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c420dcfb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d56b6402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d56b6402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335081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85850"/>
            <a:ext cx="2057400" cy="3365500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85850"/>
            <a:ext cx="6019800" cy="3365501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3552444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3152694"/>
            <a:ext cx="2876429" cy="535520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3056467"/>
            <a:ext cx="5544515" cy="637604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3065672"/>
            <a:ext cx="5467980" cy="580704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3055631"/>
            <a:ext cx="3308000" cy="48866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3043916"/>
            <a:ext cx="8723376" cy="99740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1847670"/>
            <a:ext cx="7772400" cy="1143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078086"/>
            <a:ext cx="6417734" cy="70485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009394"/>
            <a:ext cx="3822192" cy="25854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09394"/>
            <a:ext cx="3822192" cy="25854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2571751"/>
            <a:ext cx="3820055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71751"/>
            <a:ext cx="3822192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740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686050"/>
            <a:ext cx="3352800" cy="142875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714500"/>
            <a:ext cx="3352800" cy="939546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371600"/>
            <a:ext cx="3904076" cy="28575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254000"/>
            <a:ext cx="3812645" cy="1822451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089150"/>
            <a:ext cx="3818467" cy="18161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028700"/>
            <a:ext cx="3566160" cy="2194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185166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259572"/>
            <a:ext cx="8723376" cy="99740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4687623"/>
            <a:ext cx="37866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4687623"/>
            <a:ext cx="37866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4687623"/>
            <a:ext cx="11618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006600"/>
            <a:ext cx="7408333" cy="258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30" y="1119507"/>
            <a:ext cx="7506611" cy="1344875"/>
          </a:xfrm>
        </p:spPr>
        <p:txBody>
          <a:bodyPr/>
          <a:lstStyle/>
          <a:p>
            <a:r>
              <a:rPr lang="en-US" sz="4000" dirty="0" smtClean="0"/>
              <a:t>The Future of Kern County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An EJ Perspective on Transitioning Workforce, Environment &amp; Economy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263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Air Pollution </a:t>
            </a:r>
            <a:endParaRPr sz="2000" baseline="30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124" y="1340069"/>
            <a:ext cx="6509450" cy="366154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/>
          <p:nvPr/>
        </p:nvSpPr>
        <p:spPr>
          <a:xfrm>
            <a:off x="3682575" y="585425"/>
            <a:ext cx="48324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Regional Air Pollution</a:t>
            </a:r>
            <a:endParaRPr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488" y="1349544"/>
            <a:ext cx="5767799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</a:t>
            </a:r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050" name="Picture 2" descr="S:\ALL CRPE PHOTOS Migration\All photographs_by year and campaign\2014\Fracking Tour Shafter, Wasco 9.4.2014\IMG_20140904_1617207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4528"/>
            <a:ext cx="8683040" cy="37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Incompatible land uses</a:t>
            </a:r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311700" y="11697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27" name="Picture 3" descr="S:\ALL CRPE PHOTOS Migration\All photographs_by year and campaign\2014\Fracking Labor Tour 12-13-14\20141213_1539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94" y="1166646"/>
            <a:ext cx="4147736" cy="32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:\Ingrid migration\Climate Justice\Oil and gas\soccer kid cro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30" y="1166646"/>
            <a:ext cx="4564117" cy="32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8" y="162516"/>
            <a:ext cx="8741939" cy="472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23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90D5-5DC3-4CA5-A8E3-574A3397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Opportunities for Kern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A08B9-86F9-469D-8500-773C44C01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47" y="1176397"/>
            <a:ext cx="4326322" cy="199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69" y="3164451"/>
            <a:ext cx="3247697" cy="169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28" y="3164450"/>
            <a:ext cx="3020941" cy="169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69" y="1169200"/>
            <a:ext cx="4389120" cy="201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649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D73F-1748-49EF-97BA-E76DE64A8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Next Steps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BF37C-B7FF-4C20-9377-D0433B49D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Create a Plan for a Just Transition in Kern County including stakeholders from the energy sector, labor, community groups, health groups, and local governments.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Dedicate significant state funds for the transition- helping residents, business, and communities take advantage of emerging opportunities.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Undertake an analysis of Kern County assets and opportunities to diversify the economic base of the county while creating safe and environmental healthy opportunities for Kern workers and residents. </a:t>
            </a:r>
          </a:p>
        </p:txBody>
      </p:sp>
    </p:spTree>
    <p:extLst>
      <p:ext uri="{BB962C8B-B14F-4D97-AF65-F5344CB8AC3E}">
        <p14:creationId xmlns:p14="http://schemas.microsoft.com/office/powerpoint/2010/main" val="889758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Transition away from oil/gas is inevitable. Our choice is whether to plan for a managed decline or be caught off-guard.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Kern County has an opportunity for significant state investment if it comes to the table with an open mind and collaborative spirit.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02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Thriving and prosperous local economy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Good, well-paying, safe jobs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Healthy places to live, work, play and pray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Increased investment in Kern County, prioritizing areas that have historically  been harmed by environmental hazards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 for Future Kern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5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Non-diverse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High unemployment (Kern – 6.4%; CA – 3.7%)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High rates of poverty (Kern – 22.6%; CA – 15.1%)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Highly dependent on a naturally declining oil and gas industry</a:t>
            </a:r>
            <a:endParaRPr lang="en-US" dirty="0"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Local Economy – Current Status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265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Oilfield Production in California</a:t>
            </a:r>
            <a:endParaRPr/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t="9436"/>
          <a:stretch/>
        </p:blipFill>
        <p:spPr>
          <a:xfrm>
            <a:off x="1537136" y="1277006"/>
            <a:ext cx="5762298" cy="3436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Decline?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82" y="1932262"/>
            <a:ext cx="4045570" cy="227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4" y="1513490"/>
            <a:ext cx="3566552" cy="311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55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Workforce Trajectory</a:t>
            </a: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53" y="1245473"/>
            <a:ext cx="8686800" cy="333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t="12633"/>
          <a:stretch/>
        </p:blipFill>
        <p:spPr>
          <a:xfrm>
            <a:off x="1347952" y="1902562"/>
            <a:ext cx="6182338" cy="275614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Workforce Composition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Workforce Composition Trajectory</a:t>
            </a:r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t="9329"/>
          <a:stretch/>
        </p:blipFill>
        <p:spPr>
          <a:xfrm>
            <a:off x="236483" y="1294364"/>
            <a:ext cx="8734095" cy="351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Health Costs of Oil/Gas Production</a:t>
            </a:r>
            <a:endParaRPr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67" y="1249809"/>
            <a:ext cx="4331016" cy="335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35" y="1249809"/>
            <a:ext cx="4405694" cy="335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183</TotalTime>
  <Words>260</Words>
  <Application>Microsoft Office PowerPoint</Application>
  <PresentationFormat>On-screen Show (16:9)</PresentationFormat>
  <Paragraphs>32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MS Mincho</vt:lpstr>
      <vt:lpstr>Arial</vt:lpstr>
      <vt:lpstr>Candara</vt:lpstr>
      <vt:lpstr>Symbol</vt:lpstr>
      <vt:lpstr>Times New Roman</vt:lpstr>
      <vt:lpstr>Wingdings</vt:lpstr>
      <vt:lpstr>Waveform</vt:lpstr>
      <vt:lpstr>The Future of Kern County</vt:lpstr>
      <vt:lpstr>Goals for Future Kern County</vt:lpstr>
      <vt:lpstr>Local Economy – Current Status</vt:lpstr>
      <vt:lpstr>Oilfield Production in California</vt:lpstr>
      <vt:lpstr>Why the Decline?</vt:lpstr>
      <vt:lpstr>Workforce Trajectory</vt:lpstr>
      <vt:lpstr>Workforce Composition</vt:lpstr>
      <vt:lpstr>Workforce Composition Trajectory</vt:lpstr>
      <vt:lpstr>Health Costs of Oil/Gas Production</vt:lpstr>
      <vt:lpstr>Local Air Pollution   </vt:lpstr>
      <vt:lpstr>Regional Air Pollution</vt:lpstr>
      <vt:lpstr>Water</vt:lpstr>
      <vt:lpstr>Incompatible land uses</vt:lpstr>
      <vt:lpstr>PowerPoint Presentation</vt:lpstr>
      <vt:lpstr>Future Opportunities for Kern</vt:lpstr>
      <vt:lpstr>Recommended Next Steps 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Kern County</dc:title>
  <dc:creator>Ingrid Brostrom</dc:creator>
  <cp:lastModifiedBy>Hanson, Patricia</cp:lastModifiedBy>
  <cp:revision>23</cp:revision>
  <dcterms:modified xsi:type="dcterms:W3CDTF">2020-01-27T23:30:48Z</dcterms:modified>
</cp:coreProperties>
</file>