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89" r:id="rId3"/>
    <p:sldId id="290" r:id="rId4"/>
    <p:sldId id="297" r:id="rId5"/>
    <p:sldId id="292" r:id="rId6"/>
    <p:sldId id="293" r:id="rId7"/>
    <p:sldId id="287" r:id="rId8"/>
    <p:sldId id="298" r:id="rId9"/>
    <p:sldId id="295" r:id="rId10"/>
    <p:sldId id="296" r:id="rId11"/>
    <p:sldId id="300" r:id="rId12"/>
    <p:sldId id="294" r:id="rId13"/>
    <p:sldId id="28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706AAF-4A5E-40C1-BC82-9885D13D06A2}" v="222" dt="2022-03-02T18:00:41.9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63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Lamoureux" userId="775b2749-ec3b-4e33-951d-7a5fd3529c3d" providerId="ADAL" clId="{0F706AAF-4A5E-40C1-BC82-9885D13D06A2}"/>
    <pc:docChg chg="undo custSel addSld delSld modSld sldOrd modMainMaster modNotesMaster">
      <pc:chgData name="David Lamoureux" userId="775b2749-ec3b-4e33-951d-7a5fd3529c3d" providerId="ADAL" clId="{0F706AAF-4A5E-40C1-BC82-9885D13D06A2}" dt="2022-03-02T18:04:45.014" v="2864" actId="20577"/>
      <pc:docMkLst>
        <pc:docMk/>
      </pc:docMkLst>
      <pc:sldChg chg="modSp mod chgLayout">
        <pc:chgData name="David Lamoureux" userId="775b2749-ec3b-4e33-951d-7a5fd3529c3d" providerId="ADAL" clId="{0F706AAF-4A5E-40C1-BC82-9885D13D06A2}" dt="2022-03-02T17:58:51.662" v="2749" actId="6549"/>
        <pc:sldMkLst>
          <pc:docMk/>
          <pc:sldMk cId="3401070542" sldId="256"/>
        </pc:sldMkLst>
        <pc:spChg chg="mod ord">
          <ac:chgData name="David Lamoureux" userId="775b2749-ec3b-4e33-951d-7a5fd3529c3d" providerId="ADAL" clId="{0F706AAF-4A5E-40C1-BC82-9885D13D06A2}" dt="2022-03-02T17:58:51.662" v="2749" actId="6549"/>
          <ac:spMkLst>
            <pc:docMk/>
            <pc:sldMk cId="3401070542" sldId="256"/>
            <ac:spMk id="2" creationId="{00000000-0000-0000-0000-000000000000}"/>
          </ac:spMkLst>
        </pc:spChg>
        <pc:spChg chg="mod ord">
          <ac:chgData name="David Lamoureux" userId="775b2749-ec3b-4e33-951d-7a5fd3529c3d" providerId="ADAL" clId="{0F706AAF-4A5E-40C1-BC82-9885D13D06A2}" dt="2022-02-28T23:19:46.002" v="27" actId="1076"/>
          <ac:spMkLst>
            <pc:docMk/>
            <pc:sldMk cId="3401070542" sldId="256"/>
            <ac:spMk id="3" creationId="{00000000-0000-0000-0000-000000000000}"/>
          </ac:spMkLst>
        </pc:spChg>
      </pc:sldChg>
      <pc:sldChg chg="modSp del">
        <pc:chgData name="David Lamoureux" userId="775b2749-ec3b-4e33-951d-7a5fd3529c3d" providerId="ADAL" clId="{0F706AAF-4A5E-40C1-BC82-9885D13D06A2}" dt="2022-03-01T00:40:01.750" v="1644" actId="47"/>
        <pc:sldMkLst>
          <pc:docMk/>
          <pc:sldMk cId="1567286928" sldId="257"/>
        </pc:sldMkLst>
        <pc:spChg chg="mod">
          <ac:chgData name="David Lamoureux" userId="775b2749-ec3b-4e33-951d-7a5fd3529c3d" providerId="ADAL" clId="{0F706AAF-4A5E-40C1-BC82-9885D13D06A2}" dt="2022-02-28T23:17:18.031" v="1"/>
          <ac:spMkLst>
            <pc:docMk/>
            <pc:sldMk cId="1567286928" sldId="257"/>
            <ac:spMk id="2" creationId="{00000000-0000-0000-0000-000000000000}"/>
          </ac:spMkLst>
        </pc:spChg>
        <pc:spChg chg="mod">
          <ac:chgData name="David Lamoureux" userId="775b2749-ec3b-4e33-951d-7a5fd3529c3d" providerId="ADAL" clId="{0F706AAF-4A5E-40C1-BC82-9885D13D06A2}" dt="2022-02-28T23:17:18.031" v="1"/>
          <ac:spMkLst>
            <pc:docMk/>
            <pc:sldMk cId="1567286928" sldId="257"/>
            <ac:spMk id="3" creationId="{00000000-0000-0000-0000-000000000000}"/>
          </ac:spMkLst>
        </pc:spChg>
      </pc:sldChg>
      <pc:sldChg chg="modSp del">
        <pc:chgData name="David Lamoureux" userId="775b2749-ec3b-4e33-951d-7a5fd3529c3d" providerId="ADAL" clId="{0F706AAF-4A5E-40C1-BC82-9885D13D06A2}" dt="2022-02-28T23:59:49.043" v="766" actId="47"/>
        <pc:sldMkLst>
          <pc:docMk/>
          <pc:sldMk cId="4034471652" sldId="269"/>
        </pc:sldMkLst>
        <pc:spChg chg="mod">
          <ac:chgData name="David Lamoureux" userId="775b2749-ec3b-4e33-951d-7a5fd3529c3d" providerId="ADAL" clId="{0F706AAF-4A5E-40C1-BC82-9885D13D06A2}" dt="2022-02-28T23:17:18.031" v="1"/>
          <ac:spMkLst>
            <pc:docMk/>
            <pc:sldMk cId="4034471652" sldId="269"/>
            <ac:spMk id="2" creationId="{00000000-0000-0000-0000-000000000000}"/>
          </ac:spMkLst>
        </pc:spChg>
        <pc:spChg chg="mod">
          <ac:chgData name="David Lamoureux" userId="775b2749-ec3b-4e33-951d-7a5fd3529c3d" providerId="ADAL" clId="{0F706AAF-4A5E-40C1-BC82-9885D13D06A2}" dt="2022-02-28T23:17:18.031" v="1"/>
          <ac:spMkLst>
            <pc:docMk/>
            <pc:sldMk cId="4034471652" sldId="269"/>
            <ac:spMk id="3" creationId="{00000000-0000-0000-0000-000000000000}"/>
          </ac:spMkLst>
        </pc:spChg>
      </pc:sldChg>
      <pc:sldChg chg="modSp del mod">
        <pc:chgData name="David Lamoureux" userId="775b2749-ec3b-4e33-951d-7a5fd3529c3d" providerId="ADAL" clId="{0F706AAF-4A5E-40C1-BC82-9885D13D06A2}" dt="2022-03-01T00:56:38.527" v="1728" actId="47"/>
        <pc:sldMkLst>
          <pc:docMk/>
          <pc:sldMk cId="3536784314" sldId="270"/>
        </pc:sldMkLst>
        <pc:spChg chg="mod">
          <ac:chgData name="David Lamoureux" userId="775b2749-ec3b-4e33-951d-7a5fd3529c3d" providerId="ADAL" clId="{0F706AAF-4A5E-40C1-BC82-9885D13D06A2}" dt="2022-02-28T23:17:18.031" v="1"/>
          <ac:spMkLst>
            <pc:docMk/>
            <pc:sldMk cId="3536784314" sldId="270"/>
            <ac:spMk id="2" creationId="{00000000-0000-0000-0000-000000000000}"/>
          </ac:spMkLst>
        </pc:spChg>
        <pc:graphicFrameChg chg="mod modGraphic">
          <ac:chgData name="David Lamoureux" userId="775b2749-ec3b-4e33-951d-7a5fd3529c3d" providerId="ADAL" clId="{0F706AAF-4A5E-40C1-BC82-9885D13D06A2}" dt="2022-03-01T00:07:46.299" v="772"/>
          <ac:graphicFrameMkLst>
            <pc:docMk/>
            <pc:sldMk cId="3536784314" sldId="270"/>
            <ac:graphicFrameMk id="4" creationId="{00000000-0000-0000-0000-000000000000}"/>
          </ac:graphicFrameMkLst>
        </pc:graphicFrameChg>
      </pc:sldChg>
      <pc:sldChg chg="modSp del">
        <pc:chgData name="David Lamoureux" userId="775b2749-ec3b-4e33-951d-7a5fd3529c3d" providerId="ADAL" clId="{0F706AAF-4A5E-40C1-BC82-9885D13D06A2}" dt="2022-03-01T00:56:36.807" v="1727" actId="47"/>
        <pc:sldMkLst>
          <pc:docMk/>
          <pc:sldMk cId="1128364097" sldId="271"/>
        </pc:sldMkLst>
        <pc:spChg chg="mod">
          <ac:chgData name="David Lamoureux" userId="775b2749-ec3b-4e33-951d-7a5fd3529c3d" providerId="ADAL" clId="{0F706AAF-4A5E-40C1-BC82-9885D13D06A2}" dt="2022-02-28T23:17:18.031" v="1"/>
          <ac:spMkLst>
            <pc:docMk/>
            <pc:sldMk cId="1128364097" sldId="271"/>
            <ac:spMk id="2" creationId="{00000000-0000-0000-0000-000000000000}"/>
          </ac:spMkLst>
        </pc:spChg>
        <pc:spChg chg="mod">
          <ac:chgData name="David Lamoureux" userId="775b2749-ec3b-4e33-951d-7a5fd3529c3d" providerId="ADAL" clId="{0F706AAF-4A5E-40C1-BC82-9885D13D06A2}" dt="2022-02-28T23:17:18.031" v="1"/>
          <ac:spMkLst>
            <pc:docMk/>
            <pc:sldMk cId="1128364097" sldId="271"/>
            <ac:spMk id="3" creationId="{00000000-0000-0000-0000-000000000000}"/>
          </ac:spMkLst>
        </pc:spChg>
      </pc:sldChg>
      <pc:sldChg chg="modSp del">
        <pc:chgData name="David Lamoureux" userId="775b2749-ec3b-4e33-951d-7a5fd3529c3d" providerId="ADAL" clId="{0F706AAF-4A5E-40C1-BC82-9885D13D06A2}" dt="2022-03-01T00:01:04.145" v="767" actId="47"/>
        <pc:sldMkLst>
          <pc:docMk/>
          <pc:sldMk cId="2243791672" sldId="280"/>
        </pc:sldMkLst>
        <pc:spChg chg="mod">
          <ac:chgData name="David Lamoureux" userId="775b2749-ec3b-4e33-951d-7a5fd3529c3d" providerId="ADAL" clId="{0F706AAF-4A5E-40C1-BC82-9885D13D06A2}" dt="2022-02-28T23:17:18.031" v="1"/>
          <ac:spMkLst>
            <pc:docMk/>
            <pc:sldMk cId="2243791672" sldId="280"/>
            <ac:spMk id="2" creationId="{00000000-0000-0000-0000-000000000000}"/>
          </ac:spMkLst>
        </pc:spChg>
        <pc:spChg chg="mod">
          <ac:chgData name="David Lamoureux" userId="775b2749-ec3b-4e33-951d-7a5fd3529c3d" providerId="ADAL" clId="{0F706AAF-4A5E-40C1-BC82-9885D13D06A2}" dt="2022-02-28T23:17:18.031" v="1"/>
          <ac:spMkLst>
            <pc:docMk/>
            <pc:sldMk cId="2243791672" sldId="280"/>
            <ac:spMk id="3" creationId="{00000000-0000-0000-0000-000000000000}"/>
          </ac:spMkLst>
        </pc:spChg>
      </pc:sldChg>
      <pc:sldChg chg="modSp del">
        <pc:chgData name="David Lamoureux" userId="775b2749-ec3b-4e33-951d-7a5fd3529c3d" providerId="ADAL" clId="{0F706AAF-4A5E-40C1-BC82-9885D13D06A2}" dt="2022-03-01T00:40:06.663" v="1645" actId="47"/>
        <pc:sldMkLst>
          <pc:docMk/>
          <pc:sldMk cId="3243918730" sldId="281"/>
        </pc:sldMkLst>
        <pc:spChg chg="mod">
          <ac:chgData name="David Lamoureux" userId="775b2749-ec3b-4e33-951d-7a5fd3529c3d" providerId="ADAL" clId="{0F706AAF-4A5E-40C1-BC82-9885D13D06A2}" dt="2022-02-28T23:17:18.031" v="1"/>
          <ac:spMkLst>
            <pc:docMk/>
            <pc:sldMk cId="3243918730" sldId="281"/>
            <ac:spMk id="2" creationId="{00000000-0000-0000-0000-000000000000}"/>
          </ac:spMkLst>
        </pc:spChg>
        <pc:spChg chg="mod">
          <ac:chgData name="David Lamoureux" userId="775b2749-ec3b-4e33-951d-7a5fd3529c3d" providerId="ADAL" clId="{0F706AAF-4A5E-40C1-BC82-9885D13D06A2}" dt="2022-02-28T23:17:18.031" v="1"/>
          <ac:spMkLst>
            <pc:docMk/>
            <pc:sldMk cId="3243918730" sldId="281"/>
            <ac:spMk id="3" creationId="{00000000-0000-0000-0000-000000000000}"/>
          </ac:spMkLst>
        </pc:spChg>
      </pc:sldChg>
      <pc:sldChg chg="modSp del">
        <pc:chgData name="David Lamoureux" userId="775b2749-ec3b-4e33-951d-7a5fd3529c3d" providerId="ADAL" clId="{0F706AAF-4A5E-40C1-BC82-9885D13D06A2}" dt="2022-02-28T23:31:27.400" v="339" actId="47"/>
        <pc:sldMkLst>
          <pc:docMk/>
          <pc:sldMk cId="4186858526" sldId="282"/>
        </pc:sldMkLst>
        <pc:spChg chg="mod">
          <ac:chgData name="David Lamoureux" userId="775b2749-ec3b-4e33-951d-7a5fd3529c3d" providerId="ADAL" clId="{0F706AAF-4A5E-40C1-BC82-9885D13D06A2}" dt="2022-02-28T23:17:18.031" v="1"/>
          <ac:spMkLst>
            <pc:docMk/>
            <pc:sldMk cId="4186858526" sldId="282"/>
            <ac:spMk id="2" creationId="{00000000-0000-0000-0000-000000000000}"/>
          </ac:spMkLst>
        </pc:spChg>
        <pc:spChg chg="mod">
          <ac:chgData name="David Lamoureux" userId="775b2749-ec3b-4e33-951d-7a5fd3529c3d" providerId="ADAL" clId="{0F706AAF-4A5E-40C1-BC82-9885D13D06A2}" dt="2022-02-28T23:17:18.031" v="1"/>
          <ac:spMkLst>
            <pc:docMk/>
            <pc:sldMk cId="4186858526" sldId="282"/>
            <ac:spMk id="3" creationId="{00000000-0000-0000-0000-000000000000}"/>
          </ac:spMkLst>
        </pc:spChg>
      </pc:sldChg>
      <pc:sldChg chg="modSp add del ord">
        <pc:chgData name="David Lamoureux" userId="775b2749-ec3b-4e33-951d-7a5fd3529c3d" providerId="ADAL" clId="{0F706AAF-4A5E-40C1-BC82-9885D13D06A2}" dt="2022-03-01T00:56:41.754" v="1729" actId="47"/>
        <pc:sldMkLst>
          <pc:docMk/>
          <pc:sldMk cId="369436459" sldId="283"/>
        </pc:sldMkLst>
        <pc:spChg chg="mod">
          <ac:chgData name="David Lamoureux" userId="775b2749-ec3b-4e33-951d-7a5fd3529c3d" providerId="ADAL" clId="{0F706AAF-4A5E-40C1-BC82-9885D13D06A2}" dt="2022-02-28T23:17:18.031" v="1"/>
          <ac:spMkLst>
            <pc:docMk/>
            <pc:sldMk cId="369436459" sldId="283"/>
            <ac:spMk id="2" creationId="{00000000-0000-0000-0000-000000000000}"/>
          </ac:spMkLst>
        </pc:spChg>
        <pc:spChg chg="mod">
          <ac:chgData name="David Lamoureux" userId="775b2749-ec3b-4e33-951d-7a5fd3529c3d" providerId="ADAL" clId="{0F706AAF-4A5E-40C1-BC82-9885D13D06A2}" dt="2022-02-28T23:17:18.031" v="1"/>
          <ac:spMkLst>
            <pc:docMk/>
            <pc:sldMk cId="369436459" sldId="283"/>
            <ac:spMk id="3" creationId="{00000000-0000-0000-0000-000000000000}"/>
          </ac:spMkLst>
        </pc:spChg>
      </pc:sldChg>
      <pc:sldChg chg="modSp mod">
        <pc:chgData name="David Lamoureux" userId="775b2749-ec3b-4e33-951d-7a5fd3529c3d" providerId="ADAL" clId="{0F706AAF-4A5E-40C1-BC82-9885D13D06A2}" dt="2022-03-01T00:59:08.106" v="1731" actId="20577"/>
        <pc:sldMkLst>
          <pc:docMk/>
          <pc:sldMk cId="92086285" sldId="285"/>
        </pc:sldMkLst>
        <pc:spChg chg="mod">
          <ac:chgData name="David Lamoureux" userId="775b2749-ec3b-4e33-951d-7a5fd3529c3d" providerId="ADAL" clId="{0F706AAF-4A5E-40C1-BC82-9885D13D06A2}" dt="2022-03-01T00:59:08.106" v="1731" actId="20577"/>
          <ac:spMkLst>
            <pc:docMk/>
            <pc:sldMk cId="92086285" sldId="285"/>
            <ac:spMk id="2" creationId="{00000000-0000-0000-0000-000000000000}"/>
          </ac:spMkLst>
        </pc:spChg>
      </pc:sldChg>
      <pc:sldChg chg="modSp del">
        <pc:chgData name="David Lamoureux" userId="775b2749-ec3b-4e33-951d-7a5fd3529c3d" providerId="ADAL" clId="{0F706AAF-4A5E-40C1-BC82-9885D13D06A2}" dt="2022-03-01T00:56:33.077" v="1725" actId="47"/>
        <pc:sldMkLst>
          <pc:docMk/>
          <pc:sldMk cId="1154105990" sldId="286"/>
        </pc:sldMkLst>
        <pc:spChg chg="mod">
          <ac:chgData name="David Lamoureux" userId="775b2749-ec3b-4e33-951d-7a5fd3529c3d" providerId="ADAL" clId="{0F706AAF-4A5E-40C1-BC82-9885D13D06A2}" dt="2022-02-28T23:17:18.031" v="1"/>
          <ac:spMkLst>
            <pc:docMk/>
            <pc:sldMk cId="1154105990" sldId="286"/>
            <ac:spMk id="3" creationId="{00000000-0000-0000-0000-000000000000}"/>
          </ac:spMkLst>
        </pc:spChg>
        <pc:spChg chg="mod">
          <ac:chgData name="David Lamoureux" userId="775b2749-ec3b-4e33-951d-7a5fd3529c3d" providerId="ADAL" clId="{0F706AAF-4A5E-40C1-BC82-9885D13D06A2}" dt="2022-02-28T23:17:18.031" v="1"/>
          <ac:spMkLst>
            <pc:docMk/>
            <pc:sldMk cId="1154105990" sldId="286"/>
            <ac:spMk id="5" creationId="{00000000-0000-0000-0000-000000000000}"/>
          </ac:spMkLst>
        </pc:spChg>
      </pc:sldChg>
      <pc:sldChg chg="modSp mod ord modNotes">
        <pc:chgData name="David Lamoureux" userId="775b2749-ec3b-4e33-951d-7a5fd3529c3d" providerId="ADAL" clId="{0F706AAF-4A5E-40C1-BC82-9885D13D06A2}" dt="2022-03-01T00:27:38.142" v="1247" actId="20577"/>
        <pc:sldMkLst>
          <pc:docMk/>
          <pc:sldMk cId="2239760316" sldId="287"/>
        </pc:sldMkLst>
        <pc:spChg chg="mod">
          <ac:chgData name="David Lamoureux" userId="775b2749-ec3b-4e33-951d-7a5fd3529c3d" providerId="ADAL" clId="{0F706AAF-4A5E-40C1-BC82-9885D13D06A2}" dt="2022-02-28T23:17:18.031" v="1"/>
          <ac:spMkLst>
            <pc:docMk/>
            <pc:sldMk cId="2239760316" sldId="287"/>
            <ac:spMk id="4" creationId="{00000000-0000-0000-0000-000000000000}"/>
          </ac:spMkLst>
        </pc:spChg>
        <pc:spChg chg="mod">
          <ac:chgData name="David Lamoureux" userId="775b2749-ec3b-4e33-951d-7a5fd3529c3d" providerId="ADAL" clId="{0F706AAF-4A5E-40C1-BC82-9885D13D06A2}" dt="2022-02-28T23:17:18.031" v="1"/>
          <ac:spMkLst>
            <pc:docMk/>
            <pc:sldMk cId="2239760316" sldId="287"/>
            <ac:spMk id="8" creationId="{00000000-0000-0000-0000-000000000000}"/>
          </ac:spMkLst>
        </pc:spChg>
        <pc:spChg chg="mod">
          <ac:chgData name="David Lamoureux" userId="775b2749-ec3b-4e33-951d-7a5fd3529c3d" providerId="ADAL" clId="{0F706AAF-4A5E-40C1-BC82-9885D13D06A2}" dt="2022-02-28T23:17:18.031" v="1"/>
          <ac:spMkLst>
            <pc:docMk/>
            <pc:sldMk cId="2239760316" sldId="287"/>
            <ac:spMk id="9" creationId="{00000000-0000-0000-0000-000000000000}"/>
          </ac:spMkLst>
        </pc:spChg>
        <pc:spChg chg="mod">
          <ac:chgData name="David Lamoureux" userId="775b2749-ec3b-4e33-951d-7a5fd3529c3d" providerId="ADAL" clId="{0F706AAF-4A5E-40C1-BC82-9885D13D06A2}" dt="2022-03-01T00:27:38.142" v="1247" actId="20577"/>
          <ac:spMkLst>
            <pc:docMk/>
            <pc:sldMk cId="2239760316" sldId="287"/>
            <ac:spMk id="10" creationId="{00000000-0000-0000-0000-000000000000}"/>
          </ac:spMkLst>
        </pc:spChg>
        <pc:spChg chg="mod">
          <ac:chgData name="David Lamoureux" userId="775b2749-ec3b-4e33-951d-7a5fd3529c3d" providerId="ADAL" clId="{0F706AAF-4A5E-40C1-BC82-9885D13D06A2}" dt="2022-02-28T23:17:18.031" v="1"/>
          <ac:spMkLst>
            <pc:docMk/>
            <pc:sldMk cId="2239760316" sldId="287"/>
            <ac:spMk id="11" creationId="{00000000-0000-0000-0000-000000000000}"/>
          </ac:spMkLst>
        </pc:spChg>
        <pc:spChg chg="mod">
          <ac:chgData name="David Lamoureux" userId="775b2749-ec3b-4e33-951d-7a5fd3529c3d" providerId="ADAL" clId="{0F706AAF-4A5E-40C1-BC82-9885D13D06A2}" dt="2022-02-28T23:17:18.031" v="1"/>
          <ac:spMkLst>
            <pc:docMk/>
            <pc:sldMk cId="2239760316" sldId="287"/>
            <ac:spMk id="12" creationId="{00000000-0000-0000-0000-000000000000}"/>
          </ac:spMkLst>
        </pc:spChg>
        <pc:spChg chg="mod">
          <ac:chgData name="David Lamoureux" userId="775b2749-ec3b-4e33-951d-7a5fd3529c3d" providerId="ADAL" clId="{0F706AAF-4A5E-40C1-BC82-9885D13D06A2}" dt="2022-02-28T23:17:18.031" v="1"/>
          <ac:spMkLst>
            <pc:docMk/>
            <pc:sldMk cId="2239760316" sldId="287"/>
            <ac:spMk id="13" creationId="{00000000-0000-0000-0000-000000000000}"/>
          </ac:spMkLst>
        </pc:spChg>
        <pc:spChg chg="mod">
          <ac:chgData name="David Lamoureux" userId="775b2749-ec3b-4e33-951d-7a5fd3529c3d" providerId="ADAL" clId="{0F706AAF-4A5E-40C1-BC82-9885D13D06A2}" dt="2022-03-01T00:19:42.694" v="881" actId="1076"/>
          <ac:spMkLst>
            <pc:docMk/>
            <pc:sldMk cId="2239760316" sldId="287"/>
            <ac:spMk id="14" creationId="{00000000-0000-0000-0000-000000000000}"/>
          </ac:spMkLst>
        </pc:spChg>
        <pc:picChg chg="mod">
          <ac:chgData name="David Lamoureux" userId="775b2749-ec3b-4e33-951d-7a5fd3529c3d" providerId="ADAL" clId="{0F706AAF-4A5E-40C1-BC82-9885D13D06A2}" dt="2022-02-28T23:17:18.031" v="1"/>
          <ac:picMkLst>
            <pc:docMk/>
            <pc:sldMk cId="2239760316" sldId="287"/>
            <ac:picMk id="2050" creationId="{00000000-0000-0000-0000-000000000000}"/>
          </ac:picMkLst>
        </pc:picChg>
      </pc:sldChg>
      <pc:sldChg chg="modSp del">
        <pc:chgData name="David Lamoureux" userId="775b2749-ec3b-4e33-951d-7a5fd3529c3d" providerId="ADAL" clId="{0F706AAF-4A5E-40C1-BC82-9885D13D06A2}" dt="2022-03-01T00:56:34.849" v="1726" actId="47"/>
        <pc:sldMkLst>
          <pc:docMk/>
          <pc:sldMk cId="3019886045" sldId="288"/>
        </pc:sldMkLst>
        <pc:spChg chg="mod">
          <ac:chgData name="David Lamoureux" userId="775b2749-ec3b-4e33-951d-7a5fd3529c3d" providerId="ADAL" clId="{0F706AAF-4A5E-40C1-BC82-9885D13D06A2}" dt="2022-02-28T23:17:18.031" v="1"/>
          <ac:spMkLst>
            <pc:docMk/>
            <pc:sldMk cId="3019886045" sldId="288"/>
            <ac:spMk id="2" creationId="{00000000-0000-0000-0000-000000000000}"/>
          </ac:spMkLst>
        </pc:spChg>
        <pc:spChg chg="mod">
          <ac:chgData name="David Lamoureux" userId="775b2749-ec3b-4e33-951d-7a5fd3529c3d" providerId="ADAL" clId="{0F706AAF-4A5E-40C1-BC82-9885D13D06A2}" dt="2022-02-28T23:17:18.031" v="1"/>
          <ac:spMkLst>
            <pc:docMk/>
            <pc:sldMk cId="3019886045" sldId="288"/>
            <ac:spMk id="3" creationId="{00000000-0000-0000-0000-000000000000}"/>
          </ac:spMkLst>
        </pc:spChg>
      </pc:sldChg>
      <pc:sldChg chg="addSp delSp modSp new mod ord">
        <pc:chgData name="David Lamoureux" userId="775b2749-ec3b-4e33-951d-7a5fd3529c3d" providerId="ADAL" clId="{0F706AAF-4A5E-40C1-BC82-9885D13D06A2}" dt="2022-02-28T23:34:58.093" v="344" actId="1076"/>
        <pc:sldMkLst>
          <pc:docMk/>
          <pc:sldMk cId="2123544367" sldId="289"/>
        </pc:sldMkLst>
        <pc:spChg chg="mod">
          <ac:chgData name="David Lamoureux" userId="775b2749-ec3b-4e33-951d-7a5fd3529c3d" providerId="ADAL" clId="{0F706AAF-4A5E-40C1-BC82-9885D13D06A2}" dt="2022-02-28T23:34:58.093" v="344" actId="1076"/>
          <ac:spMkLst>
            <pc:docMk/>
            <pc:sldMk cId="2123544367" sldId="289"/>
            <ac:spMk id="2" creationId="{0979BAE0-B7B7-4F59-9923-076C4254DA46}"/>
          </ac:spMkLst>
        </pc:spChg>
        <pc:spChg chg="add del">
          <ac:chgData name="David Lamoureux" userId="775b2749-ec3b-4e33-951d-7a5fd3529c3d" providerId="ADAL" clId="{0F706AAF-4A5E-40C1-BC82-9885D13D06A2}" dt="2022-02-28T23:21:14.576" v="82" actId="1032"/>
          <ac:spMkLst>
            <pc:docMk/>
            <pc:sldMk cId="2123544367" sldId="289"/>
            <ac:spMk id="3" creationId="{96B5AAA8-FDE9-4383-9A01-7F21A7C2A4B2}"/>
          </ac:spMkLst>
        </pc:spChg>
        <pc:spChg chg="add mod">
          <ac:chgData name="David Lamoureux" userId="775b2749-ec3b-4e33-951d-7a5fd3529c3d" providerId="ADAL" clId="{0F706AAF-4A5E-40C1-BC82-9885D13D06A2}" dt="2022-02-28T23:27:02.099" v="157"/>
          <ac:spMkLst>
            <pc:docMk/>
            <pc:sldMk cId="2123544367" sldId="289"/>
            <ac:spMk id="6" creationId="{553B1739-6F7C-4479-BDFE-81F8DD959F62}"/>
          </ac:spMkLst>
        </pc:spChg>
        <pc:graphicFrameChg chg="add del mod modGraphic">
          <ac:chgData name="David Lamoureux" userId="775b2749-ec3b-4e33-951d-7a5fd3529c3d" providerId="ADAL" clId="{0F706AAF-4A5E-40C1-BC82-9885D13D06A2}" dt="2022-02-28T23:24:43.657" v="102" actId="478"/>
          <ac:graphicFrameMkLst>
            <pc:docMk/>
            <pc:sldMk cId="2123544367" sldId="289"/>
            <ac:graphicFrameMk id="4" creationId="{4C7D9C5B-770D-4954-844A-193056C9810D}"/>
          </ac:graphicFrameMkLst>
        </pc:graphicFrameChg>
      </pc:sldChg>
      <pc:sldChg chg="addSp modSp add mod">
        <pc:chgData name="David Lamoureux" userId="775b2749-ec3b-4e33-951d-7a5fd3529c3d" providerId="ADAL" clId="{0F706AAF-4A5E-40C1-BC82-9885D13D06A2}" dt="2022-02-28T23:47:26.280" v="661"/>
        <pc:sldMkLst>
          <pc:docMk/>
          <pc:sldMk cId="541148098" sldId="290"/>
        </pc:sldMkLst>
        <pc:spChg chg="mod">
          <ac:chgData name="David Lamoureux" userId="775b2749-ec3b-4e33-951d-7a5fd3529c3d" providerId="ADAL" clId="{0F706AAF-4A5E-40C1-BC82-9885D13D06A2}" dt="2022-02-28T23:34:09.424" v="340" actId="1076"/>
          <ac:spMkLst>
            <pc:docMk/>
            <pc:sldMk cId="541148098" sldId="290"/>
            <ac:spMk id="2" creationId="{0979BAE0-B7B7-4F59-9923-076C4254DA46}"/>
          </ac:spMkLst>
        </pc:spChg>
        <pc:spChg chg="add mod">
          <ac:chgData name="David Lamoureux" userId="775b2749-ec3b-4e33-951d-7a5fd3529c3d" providerId="ADAL" clId="{0F706AAF-4A5E-40C1-BC82-9885D13D06A2}" dt="2022-02-28T23:34:20.194" v="343"/>
          <ac:spMkLst>
            <pc:docMk/>
            <pc:sldMk cId="541148098" sldId="290"/>
            <ac:spMk id="3" creationId="{638A7E5B-E7FD-4A80-84FA-6AAFFA745817}"/>
          </ac:spMkLst>
        </pc:spChg>
        <pc:graphicFrameChg chg="mod">
          <ac:chgData name="David Lamoureux" userId="775b2749-ec3b-4e33-951d-7a5fd3529c3d" providerId="ADAL" clId="{0F706AAF-4A5E-40C1-BC82-9885D13D06A2}" dt="2022-02-28T23:47:26.280" v="661"/>
          <ac:graphicFrameMkLst>
            <pc:docMk/>
            <pc:sldMk cId="541148098" sldId="290"/>
            <ac:graphicFrameMk id="4" creationId="{4C7D9C5B-770D-4954-844A-193056C9810D}"/>
          </ac:graphicFrameMkLst>
        </pc:graphicFrameChg>
      </pc:sldChg>
      <pc:sldChg chg="modSp add del mod ord">
        <pc:chgData name="David Lamoureux" userId="775b2749-ec3b-4e33-951d-7a5fd3529c3d" providerId="ADAL" clId="{0F706AAF-4A5E-40C1-BC82-9885D13D06A2}" dt="2022-03-01T19:11:18.275" v="1746" actId="47"/>
        <pc:sldMkLst>
          <pc:docMk/>
          <pc:sldMk cId="3969198696" sldId="291"/>
        </pc:sldMkLst>
        <pc:spChg chg="mod">
          <ac:chgData name="David Lamoureux" userId="775b2749-ec3b-4e33-951d-7a5fd3529c3d" providerId="ADAL" clId="{0F706AAF-4A5E-40C1-BC82-9885D13D06A2}" dt="2022-02-28T23:37:10.508" v="374" actId="20577"/>
          <ac:spMkLst>
            <pc:docMk/>
            <pc:sldMk cId="3969198696" sldId="291"/>
            <ac:spMk id="2" creationId="{0979BAE0-B7B7-4F59-9923-076C4254DA46}"/>
          </ac:spMkLst>
        </pc:spChg>
        <pc:spChg chg="mod">
          <ac:chgData name="David Lamoureux" userId="775b2749-ec3b-4e33-951d-7a5fd3529c3d" providerId="ADAL" clId="{0F706AAF-4A5E-40C1-BC82-9885D13D06A2}" dt="2022-02-28T23:57:20.354" v="755" actId="20577"/>
          <ac:spMkLst>
            <pc:docMk/>
            <pc:sldMk cId="3969198696" sldId="291"/>
            <ac:spMk id="6" creationId="{553B1739-6F7C-4479-BDFE-81F8DD959F62}"/>
          </ac:spMkLst>
        </pc:spChg>
      </pc:sldChg>
      <pc:sldChg chg="modSp add mod ord">
        <pc:chgData name="David Lamoureux" userId="775b2749-ec3b-4e33-951d-7a5fd3529c3d" providerId="ADAL" clId="{0F706AAF-4A5E-40C1-BC82-9885D13D06A2}" dt="2022-03-02T17:51:06.938" v="2640" actId="5793"/>
        <pc:sldMkLst>
          <pc:docMk/>
          <pc:sldMk cId="2186625191" sldId="292"/>
        </pc:sldMkLst>
        <pc:spChg chg="mod">
          <ac:chgData name="David Lamoureux" userId="775b2749-ec3b-4e33-951d-7a5fd3529c3d" providerId="ADAL" clId="{0F706AAF-4A5E-40C1-BC82-9885D13D06A2}" dt="2022-02-28T23:44:20.488" v="654"/>
          <ac:spMkLst>
            <pc:docMk/>
            <pc:sldMk cId="2186625191" sldId="292"/>
            <ac:spMk id="2" creationId="{0979BAE0-B7B7-4F59-9923-076C4254DA46}"/>
          </ac:spMkLst>
        </pc:spChg>
        <pc:spChg chg="mod">
          <ac:chgData name="David Lamoureux" userId="775b2749-ec3b-4e33-951d-7a5fd3529c3d" providerId="ADAL" clId="{0F706AAF-4A5E-40C1-BC82-9885D13D06A2}" dt="2022-03-02T17:51:06.938" v="2640" actId="5793"/>
          <ac:spMkLst>
            <pc:docMk/>
            <pc:sldMk cId="2186625191" sldId="292"/>
            <ac:spMk id="6" creationId="{553B1739-6F7C-4479-BDFE-81F8DD959F62}"/>
          </ac:spMkLst>
        </pc:spChg>
      </pc:sldChg>
      <pc:sldChg chg="modSp add mod">
        <pc:chgData name="David Lamoureux" userId="775b2749-ec3b-4e33-951d-7a5fd3529c3d" providerId="ADAL" clId="{0F706AAF-4A5E-40C1-BC82-9885D13D06A2}" dt="2022-03-02T01:52:48.851" v="1903"/>
        <pc:sldMkLst>
          <pc:docMk/>
          <pc:sldMk cId="731346069" sldId="293"/>
        </pc:sldMkLst>
        <pc:spChg chg="mod">
          <ac:chgData name="David Lamoureux" userId="775b2749-ec3b-4e33-951d-7a5fd3529c3d" providerId="ADAL" clId="{0F706AAF-4A5E-40C1-BC82-9885D13D06A2}" dt="2022-03-02T01:52:48.851" v="1903"/>
          <ac:spMkLst>
            <pc:docMk/>
            <pc:sldMk cId="731346069" sldId="293"/>
            <ac:spMk id="6" creationId="{553B1739-6F7C-4479-BDFE-81F8DD959F62}"/>
          </ac:spMkLst>
        </pc:spChg>
      </pc:sldChg>
      <pc:sldChg chg="modSp add mod ord">
        <pc:chgData name="David Lamoureux" userId="775b2749-ec3b-4e33-951d-7a5fd3529c3d" providerId="ADAL" clId="{0F706AAF-4A5E-40C1-BC82-9885D13D06A2}" dt="2022-03-02T18:04:45.014" v="2864" actId="20577"/>
        <pc:sldMkLst>
          <pc:docMk/>
          <pc:sldMk cId="404451752" sldId="294"/>
        </pc:sldMkLst>
        <pc:spChg chg="mod">
          <ac:chgData name="David Lamoureux" userId="775b2749-ec3b-4e33-951d-7a5fd3529c3d" providerId="ADAL" clId="{0F706AAF-4A5E-40C1-BC82-9885D13D06A2}" dt="2022-03-02T18:03:56.462" v="2781" actId="1076"/>
          <ac:spMkLst>
            <pc:docMk/>
            <pc:sldMk cId="404451752" sldId="294"/>
            <ac:spMk id="2" creationId="{0979BAE0-B7B7-4F59-9923-076C4254DA46}"/>
          </ac:spMkLst>
        </pc:spChg>
        <pc:spChg chg="mod">
          <ac:chgData name="David Lamoureux" userId="775b2749-ec3b-4e33-951d-7a5fd3529c3d" providerId="ADAL" clId="{0F706AAF-4A5E-40C1-BC82-9885D13D06A2}" dt="2022-03-02T18:04:45.014" v="2864" actId="20577"/>
          <ac:spMkLst>
            <pc:docMk/>
            <pc:sldMk cId="404451752" sldId="294"/>
            <ac:spMk id="6" creationId="{553B1739-6F7C-4479-BDFE-81F8DD959F62}"/>
          </ac:spMkLst>
        </pc:spChg>
      </pc:sldChg>
      <pc:sldChg chg="addSp delSp modSp add mod chgLayout">
        <pc:chgData name="David Lamoureux" userId="775b2749-ec3b-4e33-951d-7a5fd3529c3d" providerId="ADAL" clId="{0F706AAF-4A5E-40C1-BC82-9885D13D06A2}" dt="2022-03-02T17:55:57.458" v="2684" actId="6549"/>
        <pc:sldMkLst>
          <pc:docMk/>
          <pc:sldMk cId="2073486343" sldId="295"/>
        </pc:sldMkLst>
        <pc:spChg chg="add mod ord">
          <ac:chgData name="David Lamoureux" userId="775b2749-ec3b-4e33-951d-7a5fd3529c3d" providerId="ADAL" clId="{0F706AAF-4A5E-40C1-BC82-9885D13D06A2}" dt="2022-03-02T17:55:57.458" v="2684" actId="6549"/>
          <ac:spMkLst>
            <pc:docMk/>
            <pc:sldMk cId="2073486343" sldId="295"/>
            <ac:spMk id="2" creationId="{79C45F8F-3CB3-4EC3-A326-08162ED3D26F}"/>
          </ac:spMkLst>
        </pc:spChg>
        <pc:spChg chg="add">
          <ac:chgData name="David Lamoureux" userId="775b2749-ec3b-4e33-951d-7a5fd3529c3d" providerId="ADAL" clId="{0F706AAF-4A5E-40C1-BC82-9885D13D06A2}" dt="2022-03-01T00:22:13.950" v="1064" actId="11529"/>
          <ac:spMkLst>
            <pc:docMk/>
            <pc:sldMk cId="2073486343" sldId="295"/>
            <ac:spMk id="3" creationId="{20B69332-4915-4089-A1EB-4C9ADB77F4E4}"/>
          </ac:spMkLst>
        </pc:spChg>
        <pc:spChg chg="mod ord">
          <ac:chgData name="David Lamoureux" userId="775b2749-ec3b-4e33-951d-7a5fd3529c3d" providerId="ADAL" clId="{0F706AAF-4A5E-40C1-BC82-9885D13D06A2}" dt="2022-03-01T00:20:15.024" v="892" actId="700"/>
          <ac:spMkLst>
            <pc:docMk/>
            <pc:sldMk cId="2073486343" sldId="295"/>
            <ac:spMk id="4" creationId="{00000000-0000-0000-0000-000000000000}"/>
          </ac:spMkLst>
        </pc:spChg>
        <pc:spChg chg="add mod">
          <ac:chgData name="David Lamoureux" userId="775b2749-ec3b-4e33-951d-7a5fd3529c3d" providerId="ADAL" clId="{0F706AAF-4A5E-40C1-BC82-9885D13D06A2}" dt="2022-03-01T00:23:57.142" v="1117" actId="1076"/>
          <ac:spMkLst>
            <pc:docMk/>
            <pc:sldMk cId="2073486343" sldId="295"/>
            <ac:spMk id="5" creationId="{8FA860D4-13AB-4C42-95AB-325DAE9729E4}"/>
          </ac:spMkLst>
        </pc:spChg>
        <pc:spChg chg="add mod">
          <ac:chgData name="David Lamoureux" userId="775b2749-ec3b-4e33-951d-7a5fd3529c3d" providerId="ADAL" clId="{0F706AAF-4A5E-40C1-BC82-9885D13D06A2}" dt="2022-03-01T00:24:00.055" v="1118" actId="1076"/>
          <ac:spMkLst>
            <pc:docMk/>
            <pc:sldMk cId="2073486343" sldId="295"/>
            <ac:spMk id="6" creationId="{1DF3A8F1-449A-4E72-B5E4-581982F8B111}"/>
          </ac:spMkLst>
        </pc:spChg>
        <pc:spChg chg="del">
          <ac:chgData name="David Lamoureux" userId="775b2749-ec3b-4e33-951d-7a5fd3529c3d" providerId="ADAL" clId="{0F706AAF-4A5E-40C1-BC82-9885D13D06A2}" dt="2022-03-01T00:20:07.009" v="887" actId="478"/>
          <ac:spMkLst>
            <pc:docMk/>
            <pc:sldMk cId="2073486343" sldId="295"/>
            <ac:spMk id="8" creationId="{00000000-0000-0000-0000-000000000000}"/>
          </ac:spMkLst>
        </pc:spChg>
        <pc:spChg chg="del">
          <ac:chgData name="David Lamoureux" userId="775b2749-ec3b-4e33-951d-7a5fd3529c3d" providerId="ADAL" clId="{0F706AAF-4A5E-40C1-BC82-9885D13D06A2}" dt="2022-03-01T00:20:04.821" v="884" actId="478"/>
          <ac:spMkLst>
            <pc:docMk/>
            <pc:sldMk cId="2073486343" sldId="295"/>
            <ac:spMk id="9" creationId="{00000000-0000-0000-0000-000000000000}"/>
          </ac:spMkLst>
        </pc:spChg>
        <pc:spChg chg="del">
          <ac:chgData name="David Lamoureux" userId="775b2749-ec3b-4e33-951d-7a5fd3529c3d" providerId="ADAL" clId="{0F706AAF-4A5E-40C1-BC82-9885D13D06A2}" dt="2022-03-01T00:20:11.617" v="891" actId="478"/>
          <ac:spMkLst>
            <pc:docMk/>
            <pc:sldMk cId="2073486343" sldId="295"/>
            <ac:spMk id="10" creationId="{00000000-0000-0000-0000-000000000000}"/>
          </ac:spMkLst>
        </pc:spChg>
        <pc:spChg chg="del">
          <ac:chgData name="David Lamoureux" userId="775b2749-ec3b-4e33-951d-7a5fd3529c3d" providerId="ADAL" clId="{0F706AAF-4A5E-40C1-BC82-9885D13D06A2}" dt="2022-03-01T00:20:08.768" v="889" actId="478"/>
          <ac:spMkLst>
            <pc:docMk/>
            <pc:sldMk cId="2073486343" sldId="295"/>
            <ac:spMk id="11" creationId="{00000000-0000-0000-0000-000000000000}"/>
          </ac:spMkLst>
        </pc:spChg>
        <pc:spChg chg="del mod">
          <ac:chgData name="David Lamoureux" userId="775b2749-ec3b-4e33-951d-7a5fd3529c3d" providerId="ADAL" clId="{0F706AAF-4A5E-40C1-BC82-9885D13D06A2}" dt="2022-03-01T00:20:07.787" v="888" actId="478"/>
          <ac:spMkLst>
            <pc:docMk/>
            <pc:sldMk cId="2073486343" sldId="295"/>
            <ac:spMk id="12" creationId="{00000000-0000-0000-0000-000000000000}"/>
          </ac:spMkLst>
        </pc:spChg>
        <pc:spChg chg="del mod">
          <ac:chgData name="David Lamoureux" userId="775b2749-ec3b-4e33-951d-7a5fd3529c3d" providerId="ADAL" clId="{0F706AAF-4A5E-40C1-BC82-9885D13D06A2}" dt="2022-03-01T00:20:10.184" v="890" actId="478"/>
          <ac:spMkLst>
            <pc:docMk/>
            <pc:sldMk cId="2073486343" sldId="295"/>
            <ac:spMk id="13" creationId="{00000000-0000-0000-0000-000000000000}"/>
          </ac:spMkLst>
        </pc:spChg>
        <pc:spChg chg="mod ord">
          <ac:chgData name="David Lamoureux" userId="775b2749-ec3b-4e33-951d-7a5fd3529c3d" providerId="ADAL" clId="{0F706AAF-4A5E-40C1-BC82-9885D13D06A2}" dt="2022-03-01T00:20:20.813" v="893" actId="1076"/>
          <ac:spMkLst>
            <pc:docMk/>
            <pc:sldMk cId="2073486343" sldId="295"/>
            <ac:spMk id="14" creationId="{00000000-0000-0000-0000-000000000000}"/>
          </ac:spMkLst>
        </pc:spChg>
        <pc:spChg chg="add mod">
          <ac:chgData name="David Lamoureux" userId="775b2749-ec3b-4e33-951d-7a5fd3529c3d" providerId="ADAL" clId="{0F706AAF-4A5E-40C1-BC82-9885D13D06A2}" dt="2022-03-01T00:23:23.736" v="1098" actId="1076"/>
          <ac:spMkLst>
            <pc:docMk/>
            <pc:sldMk cId="2073486343" sldId="295"/>
            <ac:spMk id="15" creationId="{12B9040A-AEDE-4948-93AF-4F9C5ADB370E}"/>
          </ac:spMkLst>
        </pc:spChg>
        <pc:picChg chg="del">
          <ac:chgData name="David Lamoureux" userId="775b2749-ec3b-4e33-951d-7a5fd3529c3d" providerId="ADAL" clId="{0F706AAF-4A5E-40C1-BC82-9885D13D06A2}" dt="2022-03-01T00:20:04.060" v="883" actId="478"/>
          <ac:picMkLst>
            <pc:docMk/>
            <pc:sldMk cId="2073486343" sldId="295"/>
            <ac:picMk id="2050" creationId="{00000000-0000-0000-0000-000000000000}"/>
          </ac:picMkLst>
        </pc:picChg>
      </pc:sldChg>
      <pc:sldChg chg="addSp delSp modSp new del mod">
        <pc:chgData name="David Lamoureux" userId="775b2749-ec3b-4e33-951d-7a5fd3529c3d" providerId="ADAL" clId="{0F706AAF-4A5E-40C1-BC82-9885D13D06A2}" dt="2022-03-01T00:19:34.686" v="880" actId="47"/>
        <pc:sldMkLst>
          <pc:docMk/>
          <pc:sldMk cId="3457323701" sldId="295"/>
        </pc:sldMkLst>
        <pc:spChg chg="mod">
          <ac:chgData name="David Lamoureux" userId="775b2749-ec3b-4e33-951d-7a5fd3529c3d" providerId="ADAL" clId="{0F706AAF-4A5E-40C1-BC82-9885D13D06A2}" dt="2022-03-01T00:19:18.944" v="875"/>
          <ac:spMkLst>
            <pc:docMk/>
            <pc:sldMk cId="3457323701" sldId="295"/>
            <ac:spMk id="2" creationId="{73DBAF11-B40A-4DD5-AAFD-A970DE07E71B}"/>
          </ac:spMkLst>
        </pc:spChg>
        <pc:spChg chg="del">
          <ac:chgData name="David Lamoureux" userId="775b2749-ec3b-4e33-951d-7a5fd3529c3d" providerId="ADAL" clId="{0F706AAF-4A5E-40C1-BC82-9885D13D06A2}" dt="2022-03-01T00:19:20.648" v="876" actId="478"/>
          <ac:spMkLst>
            <pc:docMk/>
            <pc:sldMk cId="3457323701" sldId="295"/>
            <ac:spMk id="3" creationId="{D8D3E30E-73DE-43C3-BA06-3B877C29E808}"/>
          </ac:spMkLst>
        </pc:spChg>
        <pc:picChg chg="add del mod">
          <ac:chgData name="David Lamoureux" userId="775b2749-ec3b-4e33-951d-7a5fd3529c3d" providerId="ADAL" clId="{0F706AAF-4A5E-40C1-BC82-9885D13D06A2}" dt="2022-03-01T00:19:25.897" v="878"/>
          <ac:picMkLst>
            <pc:docMk/>
            <pc:sldMk cId="3457323701" sldId="295"/>
            <ac:picMk id="4" creationId="{F57BEB0C-839F-4AB4-8CFC-ADD8C8EEC87E}"/>
          </ac:picMkLst>
        </pc:picChg>
      </pc:sldChg>
      <pc:sldChg chg="delSp modSp add mod">
        <pc:chgData name="David Lamoureux" userId="775b2749-ec3b-4e33-951d-7a5fd3529c3d" providerId="ADAL" clId="{0F706AAF-4A5E-40C1-BC82-9885D13D06A2}" dt="2022-03-02T17:56:36.364" v="2685" actId="1076"/>
        <pc:sldMkLst>
          <pc:docMk/>
          <pc:sldMk cId="144936943" sldId="296"/>
        </pc:sldMkLst>
        <pc:spChg chg="mod">
          <ac:chgData name="David Lamoureux" userId="775b2749-ec3b-4e33-951d-7a5fd3529c3d" providerId="ADAL" clId="{0F706AAF-4A5E-40C1-BC82-9885D13D06A2}" dt="2022-03-02T17:56:36.364" v="2685" actId="1076"/>
          <ac:spMkLst>
            <pc:docMk/>
            <pc:sldMk cId="144936943" sldId="296"/>
            <ac:spMk id="2" creationId="{79C45F8F-3CB3-4EC3-A326-08162ED3D26F}"/>
          </ac:spMkLst>
        </pc:spChg>
        <pc:spChg chg="del">
          <ac:chgData name="David Lamoureux" userId="775b2749-ec3b-4e33-951d-7a5fd3529c3d" providerId="ADAL" clId="{0F706AAF-4A5E-40C1-BC82-9885D13D06A2}" dt="2022-03-01T00:30:42.287" v="1306" actId="478"/>
          <ac:spMkLst>
            <pc:docMk/>
            <pc:sldMk cId="144936943" sldId="296"/>
            <ac:spMk id="3" creationId="{20B69332-4915-4089-A1EB-4C9ADB77F4E4}"/>
          </ac:spMkLst>
        </pc:spChg>
        <pc:spChg chg="del">
          <ac:chgData name="David Lamoureux" userId="775b2749-ec3b-4e33-951d-7a5fd3529c3d" providerId="ADAL" clId="{0F706AAF-4A5E-40C1-BC82-9885D13D06A2}" dt="2022-03-01T00:30:43.285" v="1307" actId="478"/>
          <ac:spMkLst>
            <pc:docMk/>
            <pc:sldMk cId="144936943" sldId="296"/>
            <ac:spMk id="5" creationId="{8FA860D4-13AB-4C42-95AB-325DAE9729E4}"/>
          </ac:spMkLst>
        </pc:spChg>
        <pc:spChg chg="del">
          <ac:chgData name="David Lamoureux" userId="775b2749-ec3b-4e33-951d-7a5fd3529c3d" providerId="ADAL" clId="{0F706AAF-4A5E-40C1-BC82-9885D13D06A2}" dt="2022-03-01T00:30:44.092" v="1308" actId="478"/>
          <ac:spMkLst>
            <pc:docMk/>
            <pc:sldMk cId="144936943" sldId="296"/>
            <ac:spMk id="6" creationId="{1DF3A8F1-449A-4E72-B5E4-581982F8B111}"/>
          </ac:spMkLst>
        </pc:spChg>
        <pc:spChg chg="mod">
          <ac:chgData name="David Lamoureux" userId="775b2749-ec3b-4e33-951d-7a5fd3529c3d" providerId="ADAL" clId="{0F706AAF-4A5E-40C1-BC82-9885D13D06A2}" dt="2022-03-01T00:24:46.095" v="1158" actId="20577"/>
          <ac:spMkLst>
            <pc:docMk/>
            <pc:sldMk cId="144936943" sldId="296"/>
            <ac:spMk id="14" creationId="{00000000-0000-0000-0000-000000000000}"/>
          </ac:spMkLst>
        </pc:spChg>
        <pc:spChg chg="del">
          <ac:chgData name="David Lamoureux" userId="775b2749-ec3b-4e33-951d-7a5fd3529c3d" providerId="ADAL" clId="{0F706AAF-4A5E-40C1-BC82-9885D13D06A2}" dt="2022-03-01T00:30:45.261" v="1309" actId="478"/>
          <ac:spMkLst>
            <pc:docMk/>
            <pc:sldMk cId="144936943" sldId="296"/>
            <ac:spMk id="15" creationId="{12B9040A-AEDE-4948-93AF-4F9C5ADB370E}"/>
          </ac:spMkLst>
        </pc:spChg>
      </pc:sldChg>
      <pc:sldChg chg="addSp delSp modSp new del mod">
        <pc:chgData name="David Lamoureux" userId="775b2749-ec3b-4e33-951d-7a5fd3529c3d" providerId="ADAL" clId="{0F706AAF-4A5E-40C1-BC82-9885D13D06A2}" dt="2022-03-02T01:53:28.745" v="1952" actId="47"/>
        <pc:sldMkLst>
          <pc:docMk/>
          <pc:sldMk cId="504265327" sldId="297"/>
        </pc:sldMkLst>
        <pc:spChg chg="mod">
          <ac:chgData name="David Lamoureux" userId="775b2749-ec3b-4e33-951d-7a5fd3529c3d" providerId="ADAL" clId="{0F706AAF-4A5E-40C1-BC82-9885D13D06A2}" dt="2022-03-01T00:41:12.166" v="1674" actId="1076"/>
          <ac:spMkLst>
            <pc:docMk/>
            <pc:sldMk cId="504265327" sldId="297"/>
            <ac:spMk id="2" creationId="{00382C48-00C8-4CE4-9186-8FB65BD14CF4}"/>
          </ac:spMkLst>
        </pc:spChg>
        <pc:spChg chg="del">
          <ac:chgData name="David Lamoureux" userId="775b2749-ec3b-4e33-951d-7a5fd3529c3d" providerId="ADAL" clId="{0F706AAF-4A5E-40C1-BC82-9885D13D06A2}" dt="2022-03-01T00:40:53.094" v="1666" actId="478"/>
          <ac:spMkLst>
            <pc:docMk/>
            <pc:sldMk cId="504265327" sldId="297"/>
            <ac:spMk id="3" creationId="{6D395A93-C964-48EE-A06F-7CE7641C9D47}"/>
          </ac:spMkLst>
        </pc:spChg>
        <pc:graphicFrameChg chg="add mod modGraphic">
          <ac:chgData name="David Lamoureux" userId="775b2749-ec3b-4e33-951d-7a5fd3529c3d" providerId="ADAL" clId="{0F706AAF-4A5E-40C1-BC82-9885D13D06A2}" dt="2022-03-02T01:49:54.588" v="1827" actId="20577"/>
          <ac:graphicFrameMkLst>
            <pc:docMk/>
            <pc:sldMk cId="504265327" sldId="297"/>
            <ac:graphicFrameMk id="4" creationId="{01453386-216F-46A6-9946-E64B46AFEC94}"/>
          </ac:graphicFrameMkLst>
        </pc:graphicFrameChg>
      </pc:sldChg>
      <pc:sldChg chg="modSp new mod">
        <pc:chgData name="David Lamoureux" userId="775b2749-ec3b-4e33-951d-7a5fd3529c3d" providerId="ADAL" clId="{0F706AAF-4A5E-40C1-BC82-9885D13D06A2}" dt="2022-03-02T18:03:43.337" v="2780" actId="1076"/>
        <pc:sldMkLst>
          <pc:docMk/>
          <pc:sldMk cId="3612852211" sldId="297"/>
        </pc:sldMkLst>
        <pc:spChg chg="mod">
          <ac:chgData name="David Lamoureux" userId="775b2749-ec3b-4e33-951d-7a5fd3529c3d" providerId="ADAL" clId="{0F706AAF-4A5E-40C1-BC82-9885D13D06A2}" dt="2022-03-02T18:03:43.337" v="2780" actId="1076"/>
          <ac:spMkLst>
            <pc:docMk/>
            <pc:sldMk cId="3612852211" sldId="297"/>
            <ac:spMk id="2" creationId="{58182900-BBC3-4540-A6A3-6CDD7E75F891}"/>
          </ac:spMkLst>
        </pc:spChg>
        <pc:spChg chg="mod">
          <ac:chgData name="David Lamoureux" userId="775b2749-ec3b-4e33-951d-7a5fd3529c3d" providerId="ADAL" clId="{0F706AAF-4A5E-40C1-BC82-9885D13D06A2}" dt="2022-03-02T17:27:48.073" v="2261" actId="20577"/>
          <ac:spMkLst>
            <pc:docMk/>
            <pc:sldMk cId="3612852211" sldId="297"/>
            <ac:spMk id="3" creationId="{62A56359-2C12-42F8-91DF-D21301B3C783}"/>
          </ac:spMkLst>
        </pc:spChg>
      </pc:sldChg>
      <pc:sldChg chg="addSp delSp modSp new mod ord">
        <pc:chgData name="David Lamoureux" userId="775b2749-ec3b-4e33-951d-7a5fd3529c3d" providerId="ADAL" clId="{0F706AAF-4A5E-40C1-BC82-9885D13D06A2}" dt="2022-03-02T18:00:41.924" v="2754" actId="1076"/>
        <pc:sldMkLst>
          <pc:docMk/>
          <pc:sldMk cId="483272513" sldId="298"/>
        </pc:sldMkLst>
        <pc:spChg chg="del">
          <ac:chgData name="David Lamoureux" userId="775b2749-ec3b-4e33-951d-7a5fd3529c3d" providerId="ADAL" clId="{0F706AAF-4A5E-40C1-BC82-9885D13D06A2}" dt="2022-03-02T17:37:43.539" v="2264" actId="478"/>
          <ac:spMkLst>
            <pc:docMk/>
            <pc:sldMk cId="483272513" sldId="298"/>
            <ac:spMk id="2" creationId="{41645048-C3D1-43FA-9AB8-FB33795AF4AC}"/>
          </ac:spMkLst>
        </pc:spChg>
        <pc:spChg chg="del">
          <ac:chgData name="David Lamoureux" userId="775b2749-ec3b-4e33-951d-7a5fd3529c3d" providerId="ADAL" clId="{0F706AAF-4A5E-40C1-BC82-9885D13D06A2}" dt="2022-03-02T17:37:42.326" v="2263" actId="478"/>
          <ac:spMkLst>
            <pc:docMk/>
            <pc:sldMk cId="483272513" sldId="298"/>
            <ac:spMk id="3" creationId="{790C9915-CC90-4046-8D84-B6D936C72FFC}"/>
          </ac:spMkLst>
        </pc:spChg>
        <pc:spChg chg="add del mod">
          <ac:chgData name="David Lamoureux" userId="775b2749-ec3b-4e33-951d-7a5fd3529c3d" providerId="ADAL" clId="{0F706AAF-4A5E-40C1-BC82-9885D13D06A2}" dt="2022-03-02T18:00:30.717" v="2752" actId="478"/>
          <ac:spMkLst>
            <pc:docMk/>
            <pc:sldMk cId="483272513" sldId="298"/>
            <ac:spMk id="4" creationId="{FDB2FF0D-A230-4A55-878B-734CFA9E5080}"/>
          </ac:spMkLst>
        </pc:spChg>
        <pc:picChg chg="add mod">
          <ac:chgData name="David Lamoureux" userId="775b2749-ec3b-4e33-951d-7a5fd3529c3d" providerId="ADAL" clId="{0F706AAF-4A5E-40C1-BC82-9885D13D06A2}" dt="2022-03-02T18:00:41.924" v="2754" actId="1076"/>
          <ac:picMkLst>
            <pc:docMk/>
            <pc:sldMk cId="483272513" sldId="298"/>
            <ac:picMk id="1026" creationId="{656C6F4A-8955-4749-9949-63082B7B928B}"/>
          </ac:picMkLst>
        </pc:picChg>
      </pc:sldChg>
      <pc:sldChg chg="modSp new del mod">
        <pc:chgData name="David Lamoureux" userId="775b2749-ec3b-4e33-951d-7a5fd3529c3d" providerId="ADAL" clId="{0F706AAF-4A5E-40C1-BC82-9885D13D06A2}" dt="2022-03-02T17:46:05.979" v="2339" actId="47"/>
        <pc:sldMkLst>
          <pc:docMk/>
          <pc:sldMk cId="1208710012" sldId="299"/>
        </pc:sldMkLst>
        <pc:spChg chg="mod">
          <ac:chgData name="David Lamoureux" userId="775b2749-ec3b-4e33-951d-7a5fd3529c3d" providerId="ADAL" clId="{0F706AAF-4A5E-40C1-BC82-9885D13D06A2}" dt="2022-03-02T17:45:58.303" v="2337"/>
          <ac:spMkLst>
            <pc:docMk/>
            <pc:sldMk cId="1208710012" sldId="299"/>
            <ac:spMk id="2" creationId="{DFC36BF4-AE46-4E56-984C-EB22F03B0CAA}"/>
          </ac:spMkLst>
        </pc:spChg>
        <pc:spChg chg="mod">
          <ac:chgData name="David Lamoureux" userId="775b2749-ec3b-4e33-951d-7a5fd3529c3d" providerId="ADAL" clId="{0F706AAF-4A5E-40C1-BC82-9885D13D06A2}" dt="2022-03-02T17:45:41.504" v="2336"/>
          <ac:spMkLst>
            <pc:docMk/>
            <pc:sldMk cId="1208710012" sldId="299"/>
            <ac:spMk id="3" creationId="{63E402AF-C4F7-4C1F-AFCE-4DC861FA2624}"/>
          </ac:spMkLst>
        </pc:spChg>
      </pc:sldChg>
      <pc:sldChg chg="modSp add mod">
        <pc:chgData name="David Lamoureux" userId="775b2749-ec3b-4e33-951d-7a5fd3529c3d" providerId="ADAL" clId="{0F706AAF-4A5E-40C1-BC82-9885D13D06A2}" dt="2022-03-02T18:02:29.277" v="2779" actId="20577"/>
        <pc:sldMkLst>
          <pc:docMk/>
          <pc:sldMk cId="3682052818" sldId="300"/>
        </pc:sldMkLst>
        <pc:spChg chg="mod">
          <ac:chgData name="David Lamoureux" userId="775b2749-ec3b-4e33-951d-7a5fd3529c3d" providerId="ADAL" clId="{0F706AAF-4A5E-40C1-BC82-9885D13D06A2}" dt="2022-03-02T18:02:29.277" v="2779" actId="20577"/>
          <ac:spMkLst>
            <pc:docMk/>
            <pc:sldMk cId="3682052818" sldId="300"/>
            <ac:spMk id="2" creationId="{79C45F8F-3CB3-4EC3-A326-08162ED3D26F}"/>
          </ac:spMkLst>
        </pc:spChg>
      </pc:sldChg>
      <pc:sldMasterChg chg="modSp modSldLayout">
        <pc:chgData name="David Lamoureux" userId="775b2749-ec3b-4e33-951d-7a5fd3529c3d" providerId="ADAL" clId="{0F706AAF-4A5E-40C1-BC82-9885D13D06A2}" dt="2022-02-28T23:17:18.031" v="1"/>
        <pc:sldMasterMkLst>
          <pc:docMk/>
          <pc:sldMasterMk cId="0" sldId="2147483684"/>
        </pc:sldMasterMkLst>
        <pc:spChg chg="mod">
          <ac:chgData name="David Lamoureux" userId="775b2749-ec3b-4e33-951d-7a5fd3529c3d" providerId="ADAL" clId="{0F706AAF-4A5E-40C1-BC82-9885D13D06A2}" dt="2022-02-28T23:17:18.031" v="1"/>
          <ac:spMkLst>
            <pc:docMk/>
            <pc:sldMasterMk cId="0" sldId="2147483684"/>
            <ac:spMk id="3" creationId="{00000000-0000-0000-0000-000000000000}"/>
          </ac:spMkLst>
        </pc:spChg>
        <pc:spChg chg="mod">
          <ac:chgData name="David Lamoureux" userId="775b2749-ec3b-4e33-951d-7a5fd3529c3d" providerId="ADAL" clId="{0F706AAF-4A5E-40C1-BC82-9885D13D06A2}" dt="2022-02-28T23:17:18.031" v="1"/>
          <ac:spMkLst>
            <pc:docMk/>
            <pc:sldMasterMk cId="0" sldId="2147483684"/>
            <ac:spMk id="13" creationId="{00000000-0000-0000-0000-000000000000}"/>
          </ac:spMkLst>
        </pc:spChg>
        <pc:spChg chg="mod">
          <ac:chgData name="David Lamoureux" userId="775b2749-ec3b-4e33-951d-7a5fd3529c3d" providerId="ADAL" clId="{0F706AAF-4A5E-40C1-BC82-9885D13D06A2}" dt="2022-02-28T23:17:18.031" v="1"/>
          <ac:spMkLst>
            <pc:docMk/>
            <pc:sldMasterMk cId="0" sldId="2147483684"/>
            <ac:spMk id="14" creationId="{00000000-0000-0000-0000-000000000000}"/>
          </ac:spMkLst>
        </pc:spChg>
        <pc:spChg chg="mod">
          <ac:chgData name="David Lamoureux" userId="775b2749-ec3b-4e33-951d-7a5fd3529c3d" providerId="ADAL" clId="{0F706AAF-4A5E-40C1-BC82-9885D13D06A2}" dt="2022-02-28T23:17:18.031" v="1"/>
          <ac:spMkLst>
            <pc:docMk/>
            <pc:sldMasterMk cId="0" sldId="2147483684"/>
            <ac:spMk id="22" creationId="{00000000-0000-0000-0000-000000000000}"/>
          </ac:spMkLst>
        </pc:spChg>
        <pc:spChg chg="mod">
          <ac:chgData name="David Lamoureux" userId="775b2749-ec3b-4e33-951d-7a5fd3529c3d" providerId="ADAL" clId="{0F706AAF-4A5E-40C1-BC82-9885D13D06A2}" dt="2022-02-28T23:17:18.031" v="1"/>
          <ac:spMkLst>
            <pc:docMk/>
            <pc:sldMasterMk cId="0" sldId="2147483684"/>
            <ac:spMk id="23" creationId="{00000000-0000-0000-0000-000000000000}"/>
          </ac:spMkLst>
        </pc:spChg>
        <pc:spChg chg="mod">
          <ac:chgData name="David Lamoureux" userId="775b2749-ec3b-4e33-951d-7a5fd3529c3d" providerId="ADAL" clId="{0F706AAF-4A5E-40C1-BC82-9885D13D06A2}" dt="2022-02-28T23:17:18.031" v="1"/>
          <ac:spMkLst>
            <pc:docMk/>
            <pc:sldMasterMk cId="0" sldId="2147483684"/>
            <ac:spMk id="28" creationId="{00000000-0000-0000-0000-000000000000}"/>
          </ac:spMkLst>
        </pc:spChg>
        <pc:spChg chg="mod">
          <ac:chgData name="David Lamoureux" userId="775b2749-ec3b-4e33-951d-7a5fd3529c3d" providerId="ADAL" clId="{0F706AAF-4A5E-40C1-BC82-9885D13D06A2}" dt="2022-02-28T23:17:18.031" v="1"/>
          <ac:spMkLst>
            <pc:docMk/>
            <pc:sldMasterMk cId="0" sldId="2147483684"/>
            <ac:spMk id="29" creationId="{00000000-0000-0000-0000-000000000000}"/>
          </ac:spMkLst>
        </pc:spChg>
        <pc:spChg chg="mod">
          <ac:chgData name="David Lamoureux" userId="775b2749-ec3b-4e33-951d-7a5fd3529c3d" providerId="ADAL" clId="{0F706AAF-4A5E-40C1-BC82-9885D13D06A2}" dt="2022-02-28T23:17:18.031" v="1"/>
          <ac:spMkLst>
            <pc:docMk/>
            <pc:sldMasterMk cId="0" sldId="2147483684"/>
            <ac:spMk id="30" creationId="{00000000-0000-0000-0000-000000000000}"/>
          </ac:spMkLst>
        </pc:spChg>
        <pc:spChg chg="mod">
          <ac:chgData name="David Lamoureux" userId="775b2749-ec3b-4e33-951d-7a5fd3529c3d" providerId="ADAL" clId="{0F706AAF-4A5E-40C1-BC82-9885D13D06A2}" dt="2022-02-28T23:17:18.031" v="1"/>
          <ac:spMkLst>
            <pc:docMk/>
            <pc:sldMasterMk cId="0" sldId="2147483684"/>
            <ac:spMk id="31" creationId="{00000000-0000-0000-0000-000000000000}"/>
          </ac:spMkLst>
        </pc:spChg>
        <pc:spChg chg="mod">
          <ac:chgData name="David Lamoureux" userId="775b2749-ec3b-4e33-951d-7a5fd3529c3d" providerId="ADAL" clId="{0F706AAF-4A5E-40C1-BC82-9885D13D06A2}" dt="2022-02-28T23:17:18.031" v="1"/>
          <ac:spMkLst>
            <pc:docMk/>
            <pc:sldMasterMk cId="0" sldId="2147483684"/>
            <ac:spMk id="32" creationId="{00000000-0000-0000-0000-000000000000}"/>
          </ac:spMkLst>
        </pc:spChg>
        <pc:spChg chg="mod">
          <ac:chgData name="David Lamoureux" userId="775b2749-ec3b-4e33-951d-7a5fd3529c3d" providerId="ADAL" clId="{0F706AAF-4A5E-40C1-BC82-9885D13D06A2}" dt="2022-02-28T23:17:18.031" v="1"/>
          <ac:spMkLst>
            <pc:docMk/>
            <pc:sldMasterMk cId="0" sldId="2147483684"/>
            <ac:spMk id="33" creationId="{00000000-0000-0000-0000-000000000000}"/>
          </ac:spMkLst>
        </pc:spChg>
        <pc:spChg chg="mod">
          <ac:chgData name="David Lamoureux" userId="775b2749-ec3b-4e33-951d-7a5fd3529c3d" providerId="ADAL" clId="{0F706AAF-4A5E-40C1-BC82-9885D13D06A2}" dt="2022-02-28T23:17:18.031" v="1"/>
          <ac:spMkLst>
            <pc:docMk/>
            <pc:sldMasterMk cId="0" sldId="2147483684"/>
            <ac:spMk id="34" creationId="{00000000-0000-0000-0000-000000000000}"/>
          </ac:spMkLst>
        </pc:spChg>
        <pc:spChg chg="mod">
          <ac:chgData name="David Lamoureux" userId="775b2749-ec3b-4e33-951d-7a5fd3529c3d" providerId="ADAL" clId="{0F706AAF-4A5E-40C1-BC82-9885D13D06A2}" dt="2022-02-28T23:17:18.031" v="1"/>
          <ac:spMkLst>
            <pc:docMk/>
            <pc:sldMasterMk cId="0" sldId="2147483684"/>
            <ac:spMk id="35" creationId="{00000000-0000-0000-0000-000000000000}"/>
          </ac:spMkLst>
        </pc:spChg>
        <pc:spChg chg="mod">
          <ac:chgData name="David Lamoureux" userId="775b2749-ec3b-4e33-951d-7a5fd3529c3d" providerId="ADAL" clId="{0F706AAF-4A5E-40C1-BC82-9885D13D06A2}" dt="2022-02-28T23:17:18.031" v="1"/>
          <ac:spMkLst>
            <pc:docMk/>
            <pc:sldMasterMk cId="0" sldId="2147483684"/>
            <ac:spMk id="36" creationId="{00000000-0000-0000-0000-000000000000}"/>
          </ac:spMkLst>
        </pc:spChg>
        <pc:spChg chg="mod">
          <ac:chgData name="David Lamoureux" userId="775b2749-ec3b-4e33-951d-7a5fd3529c3d" providerId="ADAL" clId="{0F706AAF-4A5E-40C1-BC82-9885D13D06A2}" dt="2022-02-28T23:17:18.031" v="1"/>
          <ac:spMkLst>
            <pc:docMk/>
            <pc:sldMasterMk cId="0" sldId="2147483684"/>
            <ac:spMk id="37" creationId="{00000000-0000-0000-0000-000000000000}"/>
          </ac:spMkLst>
        </pc:spChg>
        <pc:spChg chg="mod">
          <ac:chgData name="David Lamoureux" userId="775b2749-ec3b-4e33-951d-7a5fd3529c3d" providerId="ADAL" clId="{0F706AAF-4A5E-40C1-BC82-9885D13D06A2}" dt="2022-02-28T23:17:18.031" v="1"/>
          <ac:spMkLst>
            <pc:docMk/>
            <pc:sldMasterMk cId="0" sldId="2147483684"/>
            <ac:spMk id="38" creationId="{00000000-0000-0000-0000-000000000000}"/>
          </ac:spMkLst>
        </pc:spChg>
        <pc:spChg chg="mod">
          <ac:chgData name="David Lamoureux" userId="775b2749-ec3b-4e33-951d-7a5fd3529c3d" providerId="ADAL" clId="{0F706AAF-4A5E-40C1-BC82-9885D13D06A2}" dt="2022-02-28T23:17:18.031" v="1"/>
          <ac:spMkLst>
            <pc:docMk/>
            <pc:sldMasterMk cId="0" sldId="2147483684"/>
            <ac:spMk id="39" creationId="{00000000-0000-0000-0000-000000000000}"/>
          </ac:spMkLst>
        </pc:spChg>
        <pc:spChg chg="mod">
          <ac:chgData name="David Lamoureux" userId="775b2749-ec3b-4e33-951d-7a5fd3529c3d" providerId="ADAL" clId="{0F706AAF-4A5E-40C1-BC82-9885D13D06A2}" dt="2022-02-28T23:17:18.031" v="1"/>
          <ac:spMkLst>
            <pc:docMk/>
            <pc:sldMasterMk cId="0" sldId="2147483684"/>
            <ac:spMk id="40" creationId="{00000000-0000-0000-0000-000000000000}"/>
          </ac:spMkLst>
        </pc:spChg>
        <pc:sldLayoutChg chg="modSp">
          <pc:chgData name="David Lamoureux" userId="775b2749-ec3b-4e33-951d-7a5fd3529c3d" providerId="ADAL" clId="{0F706AAF-4A5E-40C1-BC82-9885D13D06A2}" dt="2022-02-28T23:17:18.031" v="1"/>
          <pc:sldLayoutMkLst>
            <pc:docMk/>
            <pc:sldMasterMk cId="0" sldId="2147483684"/>
            <pc:sldLayoutMk cId="0" sldId="2147483685"/>
          </pc:sldLayoutMkLst>
          <pc:spChg chg="mod">
            <ac:chgData name="David Lamoureux" userId="775b2749-ec3b-4e33-951d-7a5fd3529c3d" providerId="ADAL" clId="{0F706AAF-4A5E-40C1-BC82-9885D13D06A2}" dt="2022-02-28T23:17:18.031" v="1"/>
            <ac:spMkLst>
              <pc:docMk/>
              <pc:sldMasterMk cId="0" sldId="2147483684"/>
              <pc:sldLayoutMk cId="0" sldId="2147483685"/>
              <ac:spMk id="7" creationId="{00000000-0000-0000-0000-000000000000}"/>
            </ac:spMkLst>
          </pc:spChg>
          <pc:spChg chg="mod">
            <ac:chgData name="David Lamoureux" userId="775b2749-ec3b-4e33-951d-7a5fd3529c3d" providerId="ADAL" clId="{0F706AAF-4A5E-40C1-BC82-9885D13D06A2}" dt="2022-02-28T23:17:18.031" v="1"/>
            <ac:spMkLst>
              <pc:docMk/>
              <pc:sldMasterMk cId="0" sldId="2147483684"/>
              <pc:sldLayoutMk cId="0" sldId="2147483685"/>
              <ac:spMk id="8" creationId="{00000000-0000-0000-0000-000000000000}"/>
            </ac:spMkLst>
          </pc:spChg>
          <pc:spChg chg="mod">
            <ac:chgData name="David Lamoureux" userId="775b2749-ec3b-4e33-951d-7a5fd3529c3d" providerId="ADAL" clId="{0F706AAF-4A5E-40C1-BC82-9885D13D06A2}" dt="2022-02-28T23:17:18.031" v="1"/>
            <ac:spMkLst>
              <pc:docMk/>
              <pc:sldMasterMk cId="0" sldId="2147483684"/>
              <pc:sldLayoutMk cId="0" sldId="2147483685"/>
              <ac:spMk id="9" creationId="{00000000-0000-0000-0000-000000000000}"/>
            </ac:spMkLst>
          </pc:spChg>
          <pc:spChg chg="mod">
            <ac:chgData name="David Lamoureux" userId="775b2749-ec3b-4e33-951d-7a5fd3529c3d" providerId="ADAL" clId="{0F706AAF-4A5E-40C1-BC82-9885D13D06A2}" dt="2022-02-28T23:17:18.031" v="1"/>
            <ac:spMkLst>
              <pc:docMk/>
              <pc:sldMasterMk cId="0" sldId="2147483684"/>
              <pc:sldLayoutMk cId="0" sldId="2147483685"/>
              <ac:spMk id="10" creationId="{00000000-0000-0000-0000-000000000000}"/>
            </ac:spMkLst>
          </pc:spChg>
          <pc:spChg chg="mod">
            <ac:chgData name="David Lamoureux" userId="775b2749-ec3b-4e33-951d-7a5fd3529c3d" providerId="ADAL" clId="{0F706AAF-4A5E-40C1-BC82-9885D13D06A2}" dt="2022-02-28T23:17:18.031" v="1"/>
            <ac:spMkLst>
              <pc:docMk/>
              <pc:sldMasterMk cId="0" sldId="2147483684"/>
              <pc:sldLayoutMk cId="0" sldId="2147483685"/>
              <ac:spMk id="11" creationId="{00000000-0000-0000-0000-000000000000}"/>
            </ac:spMkLst>
          </pc:spChg>
          <pc:spChg chg="mod">
            <ac:chgData name="David Lamoureux" userId="775b2749-ec3b-4e33-951d-7a5fd3529c3d" providerId="ADAL" clId="{0F706AAF-4A5E-40C1-BC82-9885D13D06A2}" dt="2022-02-28T23:17:18.031" v="1"/>
            <ac:spMkLst>
              <pc:docMk/>
              <pc:sldMasterMk cId="0" sldId="2147483684"/>
              <pc:sldLayoutMk cId="0" sldId="2147483685"/>
              <ac:spMk id="17" creationId="{00000000-0000-0000-0000-000000000000}"/>
            </ac:spMkLst>
          </pc:spChg>
          <pc:spChg chg="mod">
            <ac:chgData name="David Lamoureux" userId="775b2749-ec3b-4e33-951d-7a5fd3529c3d" providerId="ADAL" clId="{0F706AAF-4A5E-40C1-BC82-9885D13D06A2}" dt="2022-02-28T23:17:18.031" v="1"/>
            <ac:spMkLst>
              <pc:docMk/>
              <pc:sldMasterMk cId="0" sldId="2147483684"/>
              <pc:sldLayoutMk cId="0" sldId="2147483685"/>
              <ac:spMk id="19" creationId="{00000000-0000-0000-0000-000000000000}"/>
            </ac:spMkLst>
          </pc:spChg>
          <pc:spChg chg="mod">
            <ac:chgData name="David Lamoureux" userId="775b2749-ec3b-4e33-951d-7a5fd3529c3d" providerId="ADAL" clId="{0F706AAF-4A5E-40C1-BC82-9885D13D06A2}" dt="2022-02-28T23:17:18.031" v="1"/>
            <ac:spMkLst>
              <pc:docMk/>
              <pc:sldMasterMk cId="0" sldId="2147483684"/>
              <pc:sldLayoutMk cId="0" sldId="2147483685"/>
              <ac:spMk id="23" creationId="{00000000-0000-0000-0000-000000000000}"/>
            </ac:spMkLst>
          </pc:spChg>
          <pc:spChg chg="mod">
            <ac:chgData name="David Lamoureux" userId="775b2749-ec3b-4e33-951d-7a5fd3529c3d" providerId="ADAL" clId="{0F706AAF-4A5E-40C1-BC82-9885D13D06A2}" dt="2022-02-28T23:17:18.031" v="1"/>
            <ac:spMkLst>
              <pc:docMk/>
              <pc:sldMasterMk cId="0" sldId="2147483684"/>
              <pc:sldLayoutMk cId="0" sldId="2147483685"/>
              <ac:spMk id="24" creationId="{00000000-0000-0000-0000-000000000000}"/>
            </ac:spMkLst>
          </pc:spChg>
          <pc:spChg chg="mod">
            <ac:chgData name="David Lamoureux" userId="775b2749-ec3b-4e33-951d-7a5fd3529c3d" providerId="ADAL" clId="{0F706AAF-4A5E-40C1-BC82-9885D13D06A2}" dt="2022-02-28T23:17:18.031" v="1"/>
            <ac:spMkLst>
              <pc:docMk/>
              <pc:sldMasterMk cId="0" sldId="2147483684"/>
              <pc:sldLayoutMk cId="0" sldId="2147483685"/>
              <ac:spMk id="25" creationId="{00000000-0000-0000-0000-000000000000}"/>
            </ac:spMkLst>
          </pc:spChg>
          <pc:spChg chg="mod">
            <ac:chgData name="David Lamoureux" userId="775b2749-ec3b-4e33-951d-7a5fd3529c3d" providerId="ADAL" clId="{0F706AAF-4A5E-40C1-BC82-9885D13D06A2}" dt="2022-02-28T23:17:18.031" v="1"/>
            <ac:spMkLst>
              <pc:docMk/>
              <pc:sldMasterMk cId="0" sldId="2147483684"/>
              <pc:sldLayoutMk cId="0" sldId="2147483685"/>
              <ac:spMk id="26" creationId="{00000000-0000-0000-0000-000000000000}"/>
            </ac:spMkLst>
          </pc:spChg>
          <pc:spChg chg="mod">
            <ac:chgData name="David Lamoureux" userId="775b2749-ec3b-4e33-951d-7a5fd3529c3d" providerId="ADAL" clId="{0F706AAF-4A5E-40C1-BC82-9885D13D06A2}" dt="2022-02-28T23:17:18.031" v="1"/>
            <ac:spMkLst>
              <pc:docMk/>
              <pc:sldMasterMk cId="0" sldId="2147483684"/>
              <pc:sldLayoutMk cId="0" sldId="2147483685"/>
              <ac:spMk id="27" creationId="{00000000-0000-0000-0000-000000000000}"/>
            </ac:spMkLst>
          </pc:spChg>
          <pc:spChg chg="mod">
            <ac:chgData name="David Lamoureux" userId="775b2749-ec3b-4e33-951d-7a5fd3529c3d" providerId="ADAL" clId="{0F706AAF-4A5E-40C1-BC82-9885D13D06A2}" dt="2022-02-28T23:17:18.031" v="1"/>
            <ac:spMkLst>
              <pc:docMk/>
              <pc:sldMasterMk cId="0" sldId="2147483684"/>
              <pc:sldLayoutMk cId="0" sldId="2147483685"/>
              <ac:spMk id="28" creationId="{00000000-0000-0000-0000-000000000000}"/>
            </ac:spMkLst>
          </pc:spChg>
          <pc:spChg chg="mod">
            <ac:chgData name="David Lamoureux" userId="775b2749-ec3b-4e33-951d-7a5fd3529c3d" providerId="ADAL" clId="{0F706AAF-4A5E-40C1-BC82-9885D13D06A2}" dt="2022-02-28T23:17:18.031" v="1"/>
            <ac:spMkLst>
              <pc:docMk/>
              <pc:sldMasterMk cId="0" sldId="2147483684"/>
              <pc:sldLayoutMk cId="0" sldId="2147483685"/>
              <ac:spMk id="29" creationId="{00000000-0000-0000-0000-000000000000}"/>
            </ac:spMkLst>
          </pc:spChg>
          <pc:spChg chg="mod">
            <ac:chgData name="David Lamoureux" userId="775b2749-ec3b-4e33-951d-7a5fd3529c3d" providerId="ADAL" clId="{0F706AAF-4A5E-40C1-BC82-9885D13D06A2}" dt="2022-02-28T23:17:18.031" v="1"/>
            <ac:spMkLst>
              <pc:docMk/>
              <pc:sldMasterMk cId="0" sldId="2147483684"/>
              <pc:sldLayoutMk cId="0" sldId="2147483685"/>
              <ac:spMk id="30" creationId="{00000000-0000-0000-0000-000000000000}"/>
            </ac:spMkLst>
          </pc:spChg>
          <pc:spChg chg="mod">
            <ac:chgData name="David Lamoureux" userId="775b2749-ec3b-4e33-951d-7a5fd3529c3d" providerId="ADAL" clId="{0F706AAF-4A5E-40C1-BC82-9885D13D06A2}" dt="2022-02-28T23:17:18.031" v="1"/>
            <ac:spMkLst>
              <pc:docMk/>
              <pc:sldMasterMk cId="0" sldId="2147483684"/>
              <pc:sldLayoutMk cId="0" sldId="2147483685"/>
              <ac:spMk id="31" creationId="{00000000-0000-0000-0000-000000000000}"/>
            </ac:spMkLst>
          </pc:spChg>
        </pc:sldLayoutChg>
        <pc:sldLayoutChg chg="modSp">
          <pc:chgData name="David Lamoureux" userId="775b2749-ec3b-4e33-951d-7a5fd3529c3d" providerId="ADAL" clId="{0F706AAF-4A5E-40C1-BC82-9885D13D06A2}" dt="2022-02-28T23:17:18.031" v="1"/>
          <pc:sldLayoutMkLst>
            <pc:docMk/>
            <pc:sldMasterMk cId="0" sldId="2147483684"/>
            <pc:sldLayoutMk cId="0" sldId="2147483687"/>
          </pc:sldLayoutMkLst>
          <pc:spChg chg="mod">
            <ac:chgData name="David Lamoureux" userId="775b2749-ec3b-4e33-951d-7a5fd3529c3d" providerId="ADAL" clId="{0F706AAF-4A5E-40C1-BC82-9885D13D06A2}" dt="2022-02-28T23:17:18.031" v="1"/>
            <ac:spMkLst>
              <pc:docMk/>
              <pc:sldMasterMk cId="0" sldId="2147483684"/>
              <pc:sldLayoutMk cId="0" sldId="2147483687"/>
              <ac:spMk id="2" creationId="{00000000-0000-0000-0000-000000000000}"/>
            </ac:spMkLst>
          </pc:spChg>
          <pc:spChg chg="mod">
            <ac:chgData name="David Lamoureux" userId="775b2749-ec3b-4e33-951d-7a5fd3529c3d" providerId="ADAL" clId="{0F706AAF-4A5E-40C1-BC82-9885D13D06A2}" dt="2022-02-28T23:17:18.031" v="1"/>
            <ac:spMkLst>
              <pc:docMk/>
              <pc:sldMasterMk cId="0" sldId="2147483684"/>
              <pc:sldLayoutMk cId="0" sldId="2147483687"/>
              <ac:spMk id="3" creationId="{00000000-0000-0000-0000-000000000000}"/>
            </ac:spMkLst>
          </pc:spChg>
        </pc:sldLayoutChg>
        <pc:sldLayoutChg chg="modSp">
          <pc:chgData name="David Lamoureux" userId="775b2749-ec3b-4e33-951d-7a5fd3529c3d" providerId="ADAL" clId="{0F706AAF-4A5E-40C1-BC82-9885D13D06A2}" dt="2022-02-28T23:17:18.031" v="1"/>
          <pc:sldLayoutMkLst>
            <pc:docMk/>
            <pc:sldMasterMk cId="0" sldId="2147483684"/>
            <pc:sldLayoutMk cId="0" sldId="2147483688"/>
          </pc:sldLayoutMkLst>
          <pc:spChg chg="mod">
            <ac:chgData name="David Lamoureux" userId="775b2749-ec3b-4e33-951d-7a5fd3529c3d" providerId="ADAL" clId="{0F706AAF-4A5E-40C1-BC82-9885D13D06A2}" dt="2022-02-28T23:17:18.031" v="1"/>
            <ac:spMkLst>
              <pc:docMk/>
              <pc:sldMasterMk cId="0" sldId="2147483684"/>
              <pc:sldLayoutMk cId="0" sldId="2147483688"/>
              <ac:spMk id="3" creationId="{00000000-0000-0000-0000-000000000000}"/>
            </ac:spMkLst>
          </pc:spChg>
          <pc:spChg chg="mod">
            <ac:chgData name="David Lamoureux" userId="775b2749-ec3b-4e33-951d-7a5fd3529c3d" providerId="ADAL" clId="{0F706AAF-4A5E-40C1-BC82-9885D13D06A2}" dt="2022-02-28T23:17:18.031" v="1"/>
            <ac:spMkLst>
              <pc:docMk/>
              <pc:sldMasterMk cId="0" sldId="2147483684"/>
              <pc:sldLayoutMk cId="0" sldId="2147483688"/>
              <ac:spMk id="4" creationId="{00000000-0000-0000-0000-000000000000}"/>
            </ac:spMkLst>
          </pc:spChg>
        </pc:sldLayoutChg>
        <pc:sldLayoutChg chg="modSp">
          <pc:chgData name="David Lamoureux" userId="775b2749-ec3b-4e33-951d-7a5fd3529c3d" providerId="ADAL" clId="{0F706AAF-4A5E-40C1-BC82-9885D13D06A2}" dt="2022-02-28T23:17:18.031" v="1"/>
          <pc:sldLayoutMkLst>
            <pc:docMk/>
            <pc:sldMasterMk cId="0" sldId="2147483684"/>
            <pc:sldLayoutMk cId="0" sldId="2147483689"/>
          </pc:sldLayoutMkLst>
          <pc:spChg chg="mod">
            <ac:chgData name="David Lamoureux" userId="775b2749-ec3b-4e33-951d-7a5fd3529c3d" providerId="ADAL" clId="{0F706AAF-4A5E-40C1-BC82-9885D13D06A2}" dt="2022-02-28T23:17:18.031" v="1"/>
            <ac:spMkLst>
              <pc:docMk/>
              <pc:sldMasterMk cId="0" sldId="2147483684"/>
              <pc:sldLayoutMk cId="0" sldId="2147483689"/>
              <ac:spMk id="2" creationId="{00000000-0000-0000-0000-000000000000}"/>
            </ac:spMkLst>
          </pc:spChg>
          <pc:spChg chg="mod">
            <ac:chgData name="David Lamoureux" userId="775b2749-ec3b-4e33-951d-7a5fd3529c3d" providerId="ADAL" clId="{0F706AAF-4A5E-40C1-BC82-9885D13D06A2}" dt="2022-02-28T23:17:18.031" v="1"/>
            <ac:spMkLst>
              <pc:docMk/>
              <pc:sldMasterMk cId="0" sldId="2147483684"/>
              <pc:sldLayoutMk cId="0" sldId="2147483689"/>
              <ac:spMk id="3" creationId="{00000000-0000-0000-0000-000000000000}"/>
            </ac:spMkLst>
          </pc:spChg>
          <pc:spChg chg="mod">
            <ac:chgData name="David Lamoureux" userId="775b2749-ec3b-4e33-951d-7a5fd3529c3d" providerId="ADAL" clId="{0F706AAF-4A5E-40C1-BC82-9885D13D06A2}" dt="2022-02-28T23:17:18.031" v="1"/>
            <ac:spMkLst>
              <pc:docMk/>
              <pc:sldMasterMk cId="0" sldId="2147483684"/>
              <pc:sldLayoutMk cId="0" sldId="2147483689"/>
              <ac:spMk id="4" creationId="{00000000-0000-0000-0000-000000000000}"/>
            </ac:spMkLst>
          </pc:spChg>
          <pc:spChg chg="mod">
            <ac:chgData name="David Lamoureux" userId="775b2749-ec3b-4e33-951d-7a5fd3529c3d" providerId="ADAL" clId="{0F706AAF-4A5E-40C1-BC82-9885D13D06A2}" dt="2022-02-28T23:17:18.031" v="1"/>
            <ac:spMkLst>
              <pc:docMk/>
              <pc:sldMasterMk cId="0" sldId="2147483684"/>
              <pc:sldLayoutMk cId="0" sldId="2147483689"/>
              <ac:spMk id="5" creationId="{00000000-0000-0000-0000-000000000000}"/>
            </ac:spMkLst>
          </pc:spChg>
          <pc:spChg chg="mod">
            <ac:chgData name="David Lamoureux" userId="775b2749-ec3b-4e33-951d-7a5fd3529c3d" providerId="ADAL" clId="{0F706AAF-4A5E-40C1-BC82-9885D13D06A2}" dt="2022-02-28T23:17:18.031" v="1"/>
            <ac:spMkLst>
              <pc:docMk/>
              <pc:sldMasterMk cId="0" sldId="2147483684"/>
              <pc:sldLayoutMk cId="0" sldId="2147483689"/>
              <ac:spMk id="6" creationId="{00000000-0000-0000-0000-000000000000}"/>
            </ac:spMkLst>
          </pc:spChg>
        </pc:sldLayoutChg>
        <pc:sldLayoutChg chg="modSp">
          <pc:chgData name="David Lamoureux" userId="775b2749-ec3b-4e33-951d-7a5fd3529c3d" providerId="ADAL" clId="{0F706AAF-4A5E-40C1-BC82-9885D13D06A2}" dt="2022-02-28T23:17:18.031" v="1"/>
          <pc:sldLayoutMkLst>
            <pc:docMk/>
            <pc:sldMasterMk cId="0" sldId="2147483684"/>
            <pc:sldLayoutMk cId="0" sldId="2147483690"/>
          </pc:sldLayoutMkLst>
          <pc:spChg chg="mod">
            <ac:chgData name="David Lamoureux" userId="775b2749-ec3b-4e33-951d-7a5fd3529c3d" providerId="ADAL" clId="{0F706AAF-4A5E-40C1-BC82-9885D13D06A2}" dt="2022-02-28T23:17:18.031" v="1"/>
            <ac:spMkLst>
              <pc:docMk/>
              <pc:sldMasterMk cId="0" sldId="2147483684"/>
              <pc:sldLayoutMk cId="0" sldId="2147483690"/>
              <ac:spMk id="2" creationId="{00000000-0000-0000-0000-000000000000}"/>
            </ac:spMkLst>
          </pc:spChg>
          <pc:spChg chg="mod">
            <ac:chgData name="David Lamoureux" userId="775b2749-ec3b-4e33-951d-7a5fd3529c3d" providerId="ADAL" clId="{0F706AAF-4A5E-40C1-BC82-9885D13D06A2}" dt="2022-02-28T23:17:18.031" v="1"/>
            <ac:spMkLst>
              <pc:docMk/>
              <pc:sldMasterMk cId="0" sldId="2147483684"/>
              <pc:sldLayoutMk cId="0" sldId="2147483690"/>
              <ac:spMk id="3" creationId="{00000000-0000-0000-0000-000000000000}"/>
            </ac:spMkLst>
          </pc:spChg>
          <pc:spChg chg="mod">
            <ac:chgData name="David Lamoureux" userId="775b2749-ec3b-4e33-951d-7a5fd3529c3d" providerId="ADAL" clId="{0F706AAF-4A5E-40C1-BC82-9885D13D06A2}" dt="2022-02-28T23:17:18.031" v="1"/>
            <ac:spMkLst>
              <pc:docMk/>
              <pc:sldMasterMk cId="0" sldId="2147483684"/>
              <pc:sldLayoutMk cId="0" sldId="2147483690"/>
              <ac:spMk id="4" creationId="{00000000-0000-0000-0000-000000000000}"/>
            </ac:spMkLst>
          </pc:spChg>
          <pc:spChg chg="mod">
            <ac:chgData name="David Lamoureux" userId="775b2749-ec3b-4e33-951d-7a5fd3529c3d" providerId="ADAL" clId="{0F706AAF-4A5E-40C1-BC82-9885D13D06A2}" dt="2022-02-28T23:17:18.031" v="1"/>
            <ac:spMkLst>
              <pc:docMk/>
              <pc:sldMasterMk cId="0" sldId="2147483684"/>
              <pc:sldLayoutMk cId="0" sldId="2147483690"/>
              <ac:spMk id="5" creationId="{00000000-0000-0000-0000-000000000000}"/>
            </ac:spMkLst>
          </pc:spChg>
        </pc:sldLayoutChg>
        <pc:sldLayoutChg chg="modSp">
          <pc:chgData name="David Lamoureux" userId="775b2749-ec3b-4e33-951d-7a5fd3529c3d" providerId="ADAL" clId="{0F706AAF-4A5E-40C1-BC82-9885D13D06A2}" dt="2022-02-28T23:17:18.031" v="1"/>
          <pc:sldLayoutMkLst>
            <pc:docMk/>
            <pc:sldMasterMk cId="0" sldId="2147483684"/>
            <pc:sldLayoutMk cId="0" sldId="2147483692"/>
          </pc:sldLayoutMkLst>
          <pc:spChg chg="mod">
            <ac:chgData name="David Lamoureux" userId="775b2749-ec3b-4e33-951d-7a5fd3529c3d" providerId="ADAL" clId="{0F706AAF-4A5E-40C1-BC82-9885D13D06A2}" dt="2022-02-28T23:17:18.031" v="1"/>
            <ac:spMkLst>
              <pc:docMk/>
              <pc:sldMasterMk cId="0" sldId="2147483684"/>
              <pc:sldLayoutMk cId="0" sldId="2147483692"/>
              <ac:spMk id="2" creationId="{00000000-0000-0000-0000-000000000000}"/>
            </ac:spMkLst>
          </pc:spChg>
          <pc:spChg chg="mod">
            <ac:chgData name="David Lamoureux" userId="775b2749-ec3b-4e33-951d-7a5fd3529c3d" providerId="ADAL" clId="{0F706AAF-4A5E-40C1-BC82-9885D13D06A2}" dt="2022-02-28T23:17:18.031" v="1"/>
            <ac:spMkLst>
              <pc:docMk/>
              <pc:sldMasterMk cId="0" sldId="2147483684"/>
              <pc:sldLayoutMk cId="0" sldId="2147483692"/>
              <ac:spMk id="3" creationId="{00000000-0000-0000-0000-000000000000}"/>
            </ac:spMkLst>
          </pc:spChg>
          <pc:spChg chg="mod">
            <ac:chgData name="David Lamoureux" userId="775b2749-ec3b-4e33-951d-7a5fd3529c3d" providerId="ADAL" clId="{0F706AAF-4A5E-40C1-BC82-9885D13D06A2}" dt="2022-02-28T23:17:18.031" v="1"/>
            <ac:spMkLst>
              <pc:docMk/>
              <pc:sldMasterMk cId="0" sldId="2147483684"/>
              <pc:sldLayoutMk cId="0" sldId="2147483692"/>
              <ac:spMk id="4" creationId="{00000000-0000-0000-0000-000000000000}"/>
            </ac:spMkLst>
          </pc:spChg>
        </pc:sldLayoutChg>
        <pc:sldLayoutChg chg="modSp">
          <pc:chgData name="David Lamoureux" userId="775b2749-ec3b-4e33-951d-7a5fd3529c3d" providerId="ADAL" clId="{0F706AAF-4A5E-40C1-BC82-9885D13D06A2}" dt="2022-02-28T23:17:18.031" v="1"/>
          <pc:sldLayoutMkLst>
            <pc:docMk/>
            <pc:sldMasterMk cId="0" sldId="2147483684"/>
            <pc:sldLayoutMk cId="0" sldId="2147483693"/>
          </pc:sldLayoutMkLst>
          <pc:spChg chg="mod">
            <ac:chgData name="David Lamoureux" userId="775b2749-ec3b-4e33-951d-7a5fd3529c3d" providerId="ADAL" clId="{0F706AAF-4A5E-40C1-BC82-9885D13D06A2}" dt="2022-02-28T23:17:18.031" v="1"/>
            <ac:spMkLst>
              <pc:docMk/>
              <pc:sldMasterMk cId="0" sldId="2147483684"/>
              <pc:sldLayoutMk cId="0" sldId="2147483693"/>
              <ac:spMk id="2" creationId="{00000000-0000-0000-0000-000000000000}"/>
            </ac:spMkLst>
          </pc:spChg>
          <pc:spChg chg="mod">
            <ac:chgData name="David Lamoureux" userId="775b2749-ec3b-4e33-951d-7a5fd3529c3d" providerId="ADAL" clId="{0F706AAF-4A5E-40C1-BC82-9885D13D06A2}" dt="2022-02-28T23:17:18.031" v="1"/>
            <ac:spMkLst>
              <pc:docMk/>
              <pc:sldMasterMk cId="0" sldId="2147483684"/>
              <pc:sldLayoutMk cId="0" sldId="2147483693"/>
              <ac:spMk id="3" creationId="{00000000-0000-0000-0000-000000000000}"/>
            </ac:spMkLst>
          </pc:spChg>
          <pc:spChg chg="mod">
            <ac:chgData name="David Lamoureux" userId="775b2749-ec3b-4e33-951d-7a5fd3529c3d" providerId="ADAL" clId="{0F706AAF-4A5E-40C1-BC82-9885D13D06A2}" dt="2022-02-28T23:17:18.031" v="1"/>
            <ac:spMkLst>
              <pc:docMk/>
              <pc:sldMasterMk cId="0" sldId="2147483684"/>
              <pc:sldLayoutMk cId="0" sldId="2147483693"/>
              <ac:spMk id="4" creationId="{00000000-0000-0000-0000-000000000000}"/>
            </ac:spMkLst>
          </pc:spChg>
        </pc:sldLayoutChg>
        <pc:sldLayoutChg chg="modSp">
          <pc:chgData name="David Lamoureux" userId="775b2749-ec3b-4e33-951d-7a5fd3529c3d" providerId="ADAL" clId="{0F706AAF-4A5E-40C1-BC82-9885D13D06A2}" dt="2022-02-28T23:17:18.031" v="1"/>
          <pc:sldLayoutMkLst>
            <pc:docMk/>
            <pc:sldMasterMk cId="0" sldId="2147483684"/>
            <pc:sldLayoutMk cId="0" sldId="2147483695"/>
          </pc:sldLayoutMkLst>
          <pc:spChg chg="mod">
            <ac:chgData name="David Lamoureux" userId="775b2749-ec3b-4e33-951d-7a5fd3529c3d" providerId="ADAL" clId="{0F706AAF-4A5E-40C1-BC82-9885D13D06A2}" dt="2022-02-28T23:17:18.031" v="1"/>
            <ac:spMkLst>
              <pc:docMk/>
              <pc:sldMasterMk cId="0" sldId="2147483684"/>
              <pc:sldLayoutMk cId="0" sldId="2147483695"/>
              <ac:spMk id="2" creationId="{00000000-0000-0000-0000-000000000000}"/>
            </ac:spMkLst>
          </pc:spChg>
          <pc:spChg chg="mod">
            <ac:chgData name="David Lamoureux" userId="775b2749-ec3b-4e33-951d-7a5fd3529c3d" providerId="ADAL" clId="{0F706AAF-4A5E-40C1-BC82-9885D13D06A2}" dt="2022-02-28T23:17:18.031" v="1"/>
            <ac:spMkLst>
              <pc:docMk/>
              <pc:sldMasterMk cId="0" sldId="2147483684"/>
              <pc:sldLayoutMk cId="0" sldId="2147483695"/>
              <ac:spMk id="3" creationId="{00000000-0000-0000-0000-000000000000}"/>
            </ac:spMkLst>
          </pc:spChg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649DD3-0782-4557-BB02-4075C50250B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EA10B9-90B2-4611-A7F3-D493CE01FD56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Governor</a:t>
          </a:r>
        </a:p>
        <a:p>
          <a:r>
            <a:rPr lang="en-US" dirty="0"/>
            <a:t>(2)</a:t>
          </a:r>
        </a:p>
      </dgm:t>
    </dgm:pt>
    <dgm:pt modelId="{200CFFE1-F8D2-4CEE-B57D-A422E6F0ACC5}" type="parTrans" cxnId="{FD076311-66AA-40F8-AB31-6F0F70F74A15}">
      <dgm:prSet/>
      <dgm:spPr/>
      <dgm:t>
        <a:bodyPr/>
        <a:lstStyle/>
        <a:p>
          <a:endParaRPr lang="en-US"/>
        </a:p>
      </dgm:t>
    </dgm:pt>
    <dgm:pt modelId="{DEFF1FDD-F086-454F-9437-7FE816449E2B}" type="sibTrans" cxnId="{FD076311-66AA-40F8-AB31-6F0F70F74A15}">
      <dgm:prSet/>
      <dgm:spPr/>
      <dgm:t>
        <a:bodyPr/>
        <a:lstStyle/>
        <a:p>
          <a:endParaRPr lang="en-US"/>
        </a:p>
      </dgm:t>
    </dgm:pt>
    <dgm:pt modelId="{D3E71C7D-5A72-438A-81E4-84CAF2D59DA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CalSTRS</a:t>
          </a:r>
        </a:p>
      </dgm:t>
    </dgm:pt>
    <dgm:pt modelId="{D43BADE8-4BCC-4139-9753-5825C2DB1E38}" type="parTrans" cxnId="{60E751A0-BF20-43A3-A306-81DFA734C225}">
      <dgm:prSet/>
      <dgm:spPr/>
      <dgm:t>
        <a:bodyPr/>
        <a:lstStyle/>
        <a:p>
          <a:endParaRPr lang="en-US"/>
        </a:p>
      </dgm:t>
    </dgm:pt>
    <dgm:pt modelId="{7B38D9AB-F666-4822-8867-D450D7EC4EB3}" type="sibTrans" cxnId="{60E751A0-BF20-43A3-A306-81DFA734C225}">
      <dgm:prSet/>
      <dgm:spPr/>
      <dgm:t>
        <a:bodyPr/>
        <a:lstStyle/>
        <a:p>
          <a:endParaRPr lang="en-US"/>
        </a:p>
      </dgm:t>
    </dgm:pt>
    <dgm:pt modelId="{7211845C-BFDE-433E-88A8-4E662B0649BA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CalPERS</a:t>
          </a:r>
        </a:p>
      </dgm:t>
    </dgm:pt>
    <dgm:pt modelId="{CA7B502D-FCAF-4F34-B8F2-4A47DD4F5540}" type="parTrans" cxnId="{EF959C71-4442-4F6B-BA40-A00B26F75155}">
      <dgm:prSet/>
      <dgm:spPr/>
      <dgm:t>
        <a:bodyPr/>
        <a:lstStyle/>
        <a:p>
          <a:endParaRPr lang="en-US"/>
        </a:p>
      </dgm:t>
    </dgm:pt>
    <dgm:pt modelId="{ED39444D-9B39-4420-8041-E57D2EB594E4}" type="sibTrans" cxnId="{EF959C71-4442-4F6B-BA40-A00B26F75155}">
      <dgm:prSet/>
      <dgm:spPr/>
      <dgm:t>
        <a:bodyPr/>
        <a:lstStyle/>
        <a:p>
          <a:endParaRPr lang="en-US"/>
        </a:p>
      </dgm:t>
    </dgm:pt>
    <dgm:pt modelId="{01A9BD40-7C7F-4660-B9BC-848F9301D812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UC Board of Regent</a:t>
          </a:r>
        </a:p>
      </dgm:t>
    </dgm:pt>
    <dgm:pt modelId="{A5A88212-785A-47F9-B0BA-00365C0677F2}" type="parTrans" cxnId="{BD0EAE94-46A2-426C-9AED-71B10457A0CE}">
      <dgm:prSet/>
      <dgm:spPr/>
      <dgm:t>
        <a:bodyPr/>
        <a:lstStyle/>
        <a:p>
          <a:endParaRPr lang="en-US"/>
        </a:p>
      </dgm:t>
    </dgm:pt>
    <dgm:pt modelId="{80646107-F2CD-4EC5-9C88-B0436CBDD21A}" type="sibTrans" cxnId="{BD0EAE94-46A2-426C-9AED-71B10457A0CE}">
      <dgm:prSet/>
      <dgm:spPr/>
      <dgm:t>
        <a:bodyPr/>
        <a:lstStyle/>
        <a:p>
          <a:endParaRPr lang="en-US"/>
        </a:p>
      </dgm:t>
    </dgm:pt>
    <dgm:pt modelId="{6C205DA6-9CEE-4814-8011-8DC2A0F8F989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Senate Committee on Rules </a:t>
          </a:r>
        </a:p>
      </dgm:t>
    </dgm:pt>
    <dgm:pt modelId="{6A5C6F84-51F3-4A4B-A71E-E182AC11E812}" type="parTrans" cxnId="{979E12FE-DDAA-474A-BDF4-24484FE89FBF}">
      <dgm:prSet/>
      <dgm:spPr/>
      <dgm:t>
        <a:bodyPr/>
        <a:lstStyle/>
        <a:p>
          <a:endParaRPr lang="en-US"/>
        </a:p>
      </dgm:t>
    </dgm:pt>
    <dgm:pt modelId="{394338A4-0643-4089-AE18-2948B5C3590E}" type="sibTrans" cxnId="{979E12FE-DDAA-474A-BDF4-24484FE89FBF}">
      <dgm:prSet/>
      <dgm:spPr/>
      <dgm:t>
        <a:bodyPr/>
        <a:lstStyle/>
        <a:p>
          <a:endParaRPr lang="en-US"/>
        </a:p>
      </dgm:t>
    </dgm:pt>
    <dgm:pt modelId="{5AE114FA-BABB-44E2-9819-88F781E32F6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Speaker of the Assembly</a:t>
          </a:r>
        </a:p>
      </dgm:t>
    </dgm:pt>
    <dgm:pt modelId="{9563B7C5-62B6-4779-8B1B-113487354A21}" type="parTrans" cxnId="{10F7D62C-6B30-44DA-96A2-A22F03CC4F8B}">
      <dgm:prSet/>
      <dgm:spPr/>
      <dgm:t>
        <a:bodyPr/>
        <a:lstStyle/>
        <a:p>
          <a:endParaRPr lang="en-US"/>
        </a:p>
      </dgm:t>
    </dgm:pt>
    <dgm:pt modelId="{CB313EAE-EFA1-48B2-9F24-09D01B8715DB}" type="sibTrans" cxnId="{10F7D62C-6B30-44DA-96A2-A22F03CC4F8B}">
      <dgm:prSet/>
      <dgm:spPr/>
      <dgm:t>
        <a:bodyPr/>
        <a:lstStyle/>
        <a:p>
          <a:endParaRPr lang="en-US"/>
        </a:p>
      </dgm:t>
    </dgm:pt>
    <dgm:pt modelId="{5F6D49DF-B70F-4793-AF46-3BBC1E0237A2}">
      <dgm:prSet/>
      <dgm:spPr>
        <a:solidFill>
          <a:schemeClr val="tx2"/>
        </a:solidFill>
      </dgm:spPr>
      <dgm:t>
        <a:bodyPr/>
        <a:lstStyle/>
        <a:p>
          <a:r>
            <a:rPr lang="en-US" dirty="0"/>
            <a:t>State Association of County Retirement Systems</a:t>
          </a:r>
        </a:p>
      </dgm:t>
    </dgm:pt>
    <dgm:pt modelId="{72BAF409-71D9-4DE1-BE71-806C5815F897}" type="parTrans" cxnId="{C4E6240C-5F31-4311-B59E-9DA08C8CA366}">
      <dgm:prSet/>
      <dgm:spPr/>
      <dgm:t>
        <a:bodyPr/>
        <a:lstStyle/>
        <a:p>
          <a:endParaRPr lang="en-US"/>
        </a:p>
      </dgm:t>
    </dgm:pt>
    <dgm:pt modelId="{5DEBB0CE-762F-4C91-BC0A-9F50517F2D37}" type="sibTrans" cxnId="{C4E6240C-5F31-4311-B59E-9DA08C8CA366}">
      <dgm:prSet/>
      <dgm:spPr/>
      <dgm:t>
        <a:bodyPr/>
        <a:lstStyle/>
        <a:p>
          <a:endParaRPr lang="en-US"/>
        </a:p>
      </dgm:t>
    </dgm:pt>
    <dgm:pt modelId="{8260FFC2-2208-4D05-9226-8B2CB9E1E5E2}" type="pres">
      <dgm:prSet presAssocID="{AB649DD3-0782-4557-BB02-4075C50250B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41BB4F7-2DCB-4232-BB52-B124B9D929C3}" type="pres">
      <dgm:prSet presAssocID="{1DEA10B9-90B2-4611-A7F3-D493CE01FD56}" presName="node" presStyleLbl="node1" presStyleIdx="0" presStyleCnt="7" custLinFactNeighborX="-126" custLinFactNeighborY="-7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A3BB86-C76F-4C0C-BE16-FE0ED40A101A}" type="pres">
      <dgm:prSet presAssocID="{DEFF1FDD-F086-454F-9437-7FE816449E2B}" presName="sibTrans" presStyleCnt="0"/>
      <dgm:spPr/>
    </dgm:pt>
    <dgm:pt modelId="{E160CEA2-D1F3-4BAA-A80A-F9B1356B6BB1}" type="pres">
      <dgm:prSet presAssocID="{5AE114FA-BABB-44E2-9819-88F781E32F65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AB06E8-6770-462A-A9B2-340B4DB3B601}" type="pres">
      <dgm:prSet presAssocID="{CB313EAE-EFA1-48B2-9F24-09D01B8715DB}" presName="sibTrans" presStyleCnt="0"/>
      <dgm:spPr/>
    </dgm:pt>
    <dgm:pt modelId="{63CEC5AA-0DD6-4407-8399-053F315028CE}" type="pres">
      <dgm:prSet presAssocID="{6C205DA6-9CEE-4814-8011-8DC2A0F8F989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F83F46-C4E2-42E2-81BB-2A95820FD5E9}" type="pres">
      <dgm:prSet presAssocID="{394338A4-0643-4089-AE18-2948B5C3590E}" presName="sibTrans" presStyleCnt="0"/>
      <dgm:spPr/>
    </dgm:pt>
    <dgm:pt modelId="{EAA1EA1D-B16E-4190-8891-B2038074F793}" type="pres">
      <dgm:prSet presAssocID="{D3E71C7D-5A72-438A-81E4-84CAF2D59DA5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6A9AB6-6F6E-4289-924D-C2E00A7B4842}" type="pres">
      <dgm:prSet presAssocID="{7B38D9AB-F666-4822-8867-D450D7EC4EB3}" presName="sibTrans" presStyleCnt="0"/>
      <dgm:spPr/>
    </dgm:pt>
    <dgm:pt modelId="{84F9803F-5BF1-4A01-866B-F20B127FEA8B}" type="pres">
      <dgm:prSet presAssocID="{7211845C-BFDE-433E-88A8-4E662B0649BA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2B849B-115E-49A2-A08C-689E7AC2F540}" type="pres">
      <dgm:prSet presAssocID="{ED39444D-9B39-4420-8041-E57D2EB594E4}" presName="sibTrans" presStyleCnt="0"/>
      <dgm:spPr/>
    </dgm:pt>
    <dgm:pt modelId="{9324D566-EA44-4E84-B382-3680600B3D6B}" type="pres">
      <dgm:prSet presAssocID="{01A9BD40-7C7F-4660-B9BC-848F9301D812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F40FC3-625D-4C59-BC96-006EE42B2665}" type="pres">
      <dgm:prSet presAssocID="{80646107-F2CD-4EC5-9C88-B0436CBDD21A}" presName="sibTrans" presStyleCnt="0"/>
      <dgm:spPr/>
    </dgm:pt>
    <dgm:pt modelId="{A2E53A7D-2C31-4D06-B7D5-B692F08B88D8}" type="pres">
      <dgm:prSet presAssocID="{5F6D49DF-B70F-4793-AF46-3BBC1E0237A2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41C2F35-A421-4CF5-837B-610183B7C5E4}" type="presOf" srcId="{6C205DA6-9CEE-4814-8011-8DC2A0F8F989}" destId="{63CEC5AA-0DD6-4407-8399-053F315028CE}" srcOrd="0" destOrd="0" presId="urn:microsoft.com/office/officeart/2005/8/layout/default"/>
    <dgm:cxn modelId="{10F7D62C-6B30-44DA-96A2-A22F03CC4F8B}" srcId="{AB649DD3-0782-4557-BB02-4075C50250BA}" destId="{5AE114FA-BABB-44E2-9819-88F781E32F65}" srcOrd="1" destOrd="0" parTransId="{9563B7C5-62B6-4779-8B1B-113487354A21}" sibTransId="{CB313EAE-EFA1-48B2-9F24-09D01B8715DB}"/>
    <dgm:cxn modelId="{EA796F17-BC4A-49EF-A1CB-78115526FA5E}" type="presOf" srcId="{1DEA10B9-90B2-4611-A7F3-D493CE01FD56}" destId="{B41BB4F7-2DCB-4232-BB52-B124B9D929C3}" srcOrd="0" destOrd="0" presId="urn:microsoft.com/office/officeart/2005/8/layout/default"/>
    <dgm:cxn modelId="{F2C56617-A48B-42AC-9306-011AFE646DA8}" type="presOf" srcId="{D3E71C7D-5A72-438A-81E4-84CAF2D59DA5}" destId="{EAA1EA1D-B16E-4190-8891-B2038074F793}" srcOrd="0" destOrd="0" presId="urn:microsoft.com/office/officeart/2005/8/layout/default"/>
    <dgm:cxn modelId="{A348C4FD-706E-43EC-9721-8C6E58806395}" type="presOf" srcId="{5F6D49DF-B70F-4793-AF46-3BBC1E0237A2}" destId="{A2E53A7D-2C31-4D06-B7D5-B692F08B88D8}" srcOrd="0" destOrd="0" presId="urn:microsoft.com/office/officeart/2005/8/layout/default"/>
    <dgm:cxn modelId="{D8E9DE2E-2AF9-4A49-8C02-496CD6FE80A9}" type="presOf" srcId="{AB649DD3-0782-4557-BB02-4075C50250BA}" destId="{8260FFC2-2208-4D05-9226-8B2CB9E1E5E2}" srcOrd="0" destOrd="0" presId="urn:microsoft.com/office/officeart/2005/8/layout/default"/>
    <dgm:cxn modelId="{069957E0-F709-4ADC-9F40-06A3BEA9ED5F}" type="presOf" srcId="{01A9BD40-7C7F-4660-B9BC-848F9301D812}" destId="{9324D566-EA44-4E84-B382-3680600B3D6B}" srcOrd="0" destOrd="0" presId="urn:microsoft.com/office/officeart/2005/8/layout/default"/>
    <dgm:cxn modelId="{FD076311-66AA-40F8-AB31-6F0F70F74A15}" srcId="{AB649DD3-0782-4557-BB02-4075C50250BA}" destId="{1DEA10B9-90B2-4611-A7F3-D493CE01FD56}" srcOrd="0" destOrd="0" parTransId="{200CFFE1-F8D2-4CEE-B57D-A422E6F0ACC5}" sibTransId="{DEFF1FDD-F086-454F-9437-7FE816449E2B}"/>
    <dgm:cxn modelId="{BD0EAE94-46A2-426C-9AED-71B10457A0CE}" srcId="{AB649DD3-0782-4557-BB02-4075C50250BA}" destId="{01A9BD40-7C7F-4660-B9BC-848F9301D812}" srcOrd="5" destOrd="0" parTransId="{A5A88212-785A-47F9-B0BA-00365C0677F2}" sibTransId="{80646107-F2CD-4EC5-9C88-B0436CBDD21A}"/>
    <dgm:cxn modelId="{C4E6240C-5F31-4311-B59E-9DA08C8CA366}" srcId="{AB649DD3-0782-4557-BB02-4075C50250BA}" destId="{5F6D49DF-B70F-4793-AF46-3BBC1E0237A2}" srcOrd="6" destOrd="0" parTransId="{72BAF409-71D9-4DE1-BE71-806C5815F897}" sibTransId="{5DEBB0CE-762F-4C91-BC0A-9F50517F2D37}"/>
    <dgm:cxn modelId="{1DCE106D-5B8E-4248-A67D-E0FEE1945871}" type="presOf" srcId="{7211845C-BFDE-433E-88A8-4E662B0649BA}" destId="{84F9803F-5BF1-4A01-866B-F20B127FEA8B}" srcOrd="0" destOrd="0" presId="urn:microsoft.com/office/officeart/2005/8/layout/default"/>
    <dgm:cxn modelId="{60E751A0-BF20-43A3-A306-81DFA734C225}" srcId="{AB649DD3-0782-4557-BB02-4075C50250BA}" destId="{D3E71C7D-5A72-438A-81E4-84CAF2D59DA5}" srcOrd="3" destOrd="0" parTransId="{D43BADE8-4BCC-4139-9753-5825C2DB1E38}" sibTransId="{7B38D9AB-F666-4822-8867-D450D7EC4EB3}"/>
    <dgm:cxn modelId="{144F012B-1CBC-4FD8-BA8E-34DAFD45C7D7}" type="presOf" srcId="{5AE114FA-BABB-44E2-9819-88F781E32F65}" destId="{E160CEA2-D1F3-4BAA-A80A-F9B1356B6BB1}" srcOrd="0" destOrd="0" presId="urn:microsoft.com/office/officeart/2005/8/layout/default"/>
    <dgm:cxn modelId="{979E12FE-DDAA-474A-BDF4-24484FE89FBF}" srcId="{AB649DD3-0782-4557-BB02-4075C50250BA}" destId="{6C205DA6-9CEE-4814-8011-8DC2A0F8F989}" srcOrd="2" destOrd="0" parTransId="{6A5C6F84-51F3-4A4B-A71E-E182AC11E812}" sibTransId="{394338A4-0643-4089-AE18-2948B5C3590E}"/>
    <dgm:cxn modelId="{EF959C71-4442-4F6B-BA40-A00B26F75155}" srcId="{AB649DD3-0782-4557-BB02-4075C50250BA}" destId="{7211845C-BFDE-433E-88A8-4E662B0649BA}" srcOrd="4" destOrd="0" parTransId="{CA7B502D-FCAF-4F34-B8F2-4A47DD4F5540}" sibTransId="{ED39444D-9B39-4420-8041-E57D2EB594E4}"/>
    <dgm:cxn modelId="{F3E71C66-E385-4883-BF25-99DF3A11A4EF}" type="presParOf" srcId="{8260FFC2-2208-4D05-9226-8B2CB9E1E5E2}" destId="{B41BB4F7-2DCB-4232-BB52-B124B9D929C3}" srcOrd="0" destOrd="0" presId="urn:microsoft.com/office/officeart/2005/8/layout/default"/>
    <dgm:cxn modelId="{4C6B76E2-B889-4F99-83BF-E0969157CA26}" type="presParOf" srcId="{8260FFC2-2208-4D05-9226-8B2CB9E1E5E2}" destId="{7AA3BB86-C76F-4C0C-BE16-FE0ED40A101A}" srcOrd="1" destOrd="0" presId="urn:microsoft.com/office/officeart/2005/8/layout/default"/>
    <dgm:cxn modelId="{A5468E92-F206-4DBD-965D-6581016CBB8A}" type="presParOf" srcId="{8260FFC2-2208-4D05-9226-8B2CB9E1E5E2}" destId="{E160CEA2-D1F3-4BAA-A80A-F9B1356B6BB1}" srcOrd="2" destOrd="0" presId="urn:microsoft.com/office/officeart/2005/8/layout/default"/>
    <dgm:cxn modelId="{15FDCF82-56DB-4BD0-B035-7AF4756918CD}" type="presParOf" srcId="{8260FFC2-2208-4D05-9226-8B2CB9E1E5E2}" destId="{F8AB06E8-6770-462A-A9B2-340B4DB3B601}" srcOrd="3" destOrd="0" presId="urn:microsoft.com/office/officeart/2005/8/layout/default"/>
    <dgm:cxn modelId="{48C15BBB-8E70-4847-B873-CEE60069316C}" type="presParOf" srcId="{8260FFC2-2208-4D05-9226-8B2CB9E1E5E2}" destId="{63CEC5AA-0DD6-4407-8399-053F315028CE}" srcOrd="4" destOrd="0" presId="urn:microsoft.com/office/officeart/2005/8/layout/default"/>
    <dgm:cxn modelId="{6A1B6F6F-1874-4B75-878C-E6781CE4D61E}" type="presParOf" srcId="{8260FFC2-2208-4D05-9226-8B2CB9E1E5E2}" destId="{35F83F46-C4E2-42E2-81BB-2A95820FD5E9}" srcOrd="5" destOrd="0" presId="urn:microsoft.com/office/officeart/2005/8/layout/default"/>
    <dgm:cxn modelId="{D3D21A7E-9603-428C-90CA-5E0AFDCFA271}" type="presParOf" srcId="{8260FFC2-2208-4D05-9226-8B2CB9E1E5E2}" destId="{EAA1EA1D-B16E-4190-8891-B2038074F793}" srcOrd="6" destOrd="0" presId="urn:microsoft.com/office/officeart/2005/8/layout/default"/>
    <dgm:cxn modelId="{5AB328E6-D569-42A4-BBA7-DD42465E79E0}" type="presParOf" srcId="{8260FFC2-2208-4D05-9226-8B2CB9E1E5E2}" destId="{506A9AB6-6F6E-4289-924D-C2E00A7B4842}" srcOrd="7" destOrd="0" presId="urn:microsoft.com/office/officeart/2005/8/layout/default"/>
    <dgm:cxn modelId="{C7412106-89A3-4300-BC0A-4B8CEDAA7783}" type="presParOf" srcId="{8260FFC2-2208-4D05-9226-8B2CB9E1E5E2}" destId="{84F9803F-5BF1-4A01-866B-F20B127FEA8B}" srcOrd="8" destOrd="0" presId="urn:microsoft.com/office/officeart/2005/8/layout/default"/>
    <dgm:cxn modelId="{03F334B7-0F56-47F8-86A2-4DAADC46B795}" type="presParOf" srcId="{8260FFC2-2208-4D05-9226-8B2CB9E1E5E2}" destId="{492B849B-115E-49A2-A08C-689E7AC2F540}" srcOrd="9" destOrd="0" presId="urn:microsoft.com/office/officeart/2005/8/layout/default"/>
    <dgm:cxn modelId="{C4B0CEF3-B0CF-443A-B260-30EE854C3857}" type="presParOf" srcId="{8260FFC2-2208-4D05-9226-8B2CB9E1E5E2}" destId="{9324D566-EA44-4E84-B382-3680600B3D6B}" srcOrd="10" destOrd="0" presId="urn:microsoft.com/office/officeart/2005/8/layout/default"/>
    <dgm:cxn modelId="{5C2B71C1-74C3-4E23-BDC6-9B7C26E241BD}" type="presParOf" srcId="{8260FFC2-2208-4D05-9226-8B2CB9E1E5E2}" destId="{AFF40FC3-625D-4C59-BC96-006EE42B2665}" srcOrd="11" destOrd="0" presId="urn:microsoft.com/office/officeart/2005/8/layout/default"/>
    <dgm:cxn modelId="{709E1845-08B8-465A-8DF5-31B5289B08DC}" type="presParOf" srcId="{8260FFC2-2208-4D05-9226-8B2CB9E1E5E2}" destId="{A2E53A7D-2C31-4D06-B7D5-B692F08B88D8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1BB4F7-2DCB-4232-BB52-B124B9D929C3}">
      <dsp:nvSpPr>
        <dsp:cNvPr id="0" name=""/>
        <dsp:cNvSpPr/>
      </dsp:nvSpPr>
      <dsp:spPr>
        <a:xfrm>
          <a:off x="1" y="493710"/>
          <a:ext cx="2550318" cy="1530191"/>
        </a:xfrm>
        <a:prstGeom prst="rect">
          <a:avLst/>
        </a:prstGeom>
        <a:solidFill>
          <a:schemeClr val="tx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Governor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(2)</a:t>
          </a:r>
        </a:p>
      </dsp:txBody>
      <dsp:txXfrm>
        <a:off x="1" y="493710"/>
        <a:ext cx="2550318" cy="1530191"/>
      </dsp:txXfrm>
    </dsp:sp>
    <dsp:sp modelId="{E160CEA2-D1F3-4BAA-A80A-F9B1356B6BB1}">
      <dsp:nvSpPr>
        <dsp:cNvPr id="0" name=""/>
        <dsp:cNvSpPr/>
      </dsp:nvSpPr>
      <dsp:spPr>
        <a:xfrm>
          <a:off x="2808565" y="504467"/>
          <a:ext cx="2550318" cy="1530191"/>
        </a:xfrm>
        <a:prstGeom prst="rect">
          <a:avLst/>
        </a:prstGeom>
        <a:solidFill>
          <a:schemeClr val="tx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Speaker of the Assembly</a:t>
          </a:r>
        </a:p>
      </dsp:txBody>
      <dsp:txXfrm>
        <a:off x="2808565" y="504467"/>
        <a:ext cx="2550318" cy="1530191"/>
      </dsp:txXfrm>
    </dsp:sp>
    <dsp:sp modelId="{63CEC5AA-0DD6-4407-8399-053F315028CE}">
      <dsp:nvSpPr>
        <dsp:cNvPr id="0" name=""/>
        <dsp:cNvSpPr/>
      </dsp:nvSpPr>
      <dsp:spPr>
        <a:xfrm>
          <a:off x="5613915" y="504467"/>
          <a:ext cx="2550318" cy="1530191"/>
        </a:xfrm>
        <a:prstGeom prst="rect">
          <a:avLst/>
        </a:prstGeom>
        <a:solidFill>
          <a:schemeClr val="tx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Senate Committee on Rules </a:t>
          </a:r>
        </a:p>
      </dsp:txBody>
      <dsp:txXfrm>
        <a:off x="5613915" y="504467"/>
        <a:ext cx="2550318" cy="1530191"/>
      </dsp:txXfrm>
    </dsp:sp>
    <dsp:sp modelId="{EAA1EA1D-B16E-4190-8891-B2038074F793}">
      <dsp:nvSpPr>
        <dsp:cNvPr id="0" name=""/>
        <dsp:cNvSpPr/>
      </dsp:nvSpPr>
      <dsp:spPr>
        <a:xfrm>
          <a:off x="8419266" y="504467"/>
          <a:ext cx="2550318" cy="1530191"/>
        </a:xfrm>
        <a:prstGeom prst="rect">
          <a:avLst/>
        </a:prstGeom>
        <a:solidFill>
          <a:schemeClr val="tx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CalSTRS</a:t>
          </a:r>
        </a:p>
      </dsp:txBody>
      <dsp:txXfrm>
        <a:off x="8419266" y="504467"/>
        <a:ext cx="2550318" cy="1530191"/>
      </dsp:txXfrm>
    </dsp:sp>
    <dsp:sp modelId="{84F9803F-5BF1-4A01-866B-F20B127FEA8B}">
      <dsp:nvSpPr>
        <dsp:cNvPr id="0" name=""/>
        <dsp:cNvSpPr/>
      </dsp:nvSpPr>
      <dsp:spPr>
        <a:xfrm>
          <a:off x="1405890" y="2289690"/>
          <a:ext cx="2550318" cy="1530191"/>
        </a:xfrm>
        <a:prstGeom prst="rect">
          <a:avLst/>
        </a:prstGeom>
        <a:solidFill>
          <a:schemeClr val="tx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CalPERS</a:t>
          </a:r>
        </a:p>
      </dsp:txBody>
      <dsp:txXfrm>
        <a:off x="1405890" y="2289690"/>
        <a:ext cx="2550318" cy="1530191"/>
      </dsp:txXfrm>
    </dsp:sp>
    <dsp:sp modelId="{9324D566-EA44-4E84-B382-3680600B3D6B}">
      <dsp:nvSpPr>
        <dsp:cNvPr id="0" name=""/>
        <dsp:cNvSpPr/>
      </dsp:nvSpPr>
      <dsp:spPr>
        <a:xfrm>
          <a:off x="4211240" y="2289690"/>
          <a:ext cx="2550318" cy="1530191"/>
        </a:xfrm>
        <a:prstGeom prst="rect">
          <a:avLst/>
        </a:prstGeom>
        <a:solidFill>
          <a:schemeClr val="tx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UC Board of Regent</a:t>
          </a:r>
        </a:p>
      </dsp:txBody>
      <dsp:txXfrm>
        <a:off x="4211240" y="2289690"/>
        <a:ext cx="2550318" cy="1530191"/>
      </dsp:txXfrm>
    </dsp:sp>
    <dsp:sp modelId="{A2E53A7D-2C31-4D06-B7D5-B692F08B88D8}">
      <dsp:nvSpPr>
        <dsp:cNvPr id="0" name=""/>
        <dsp:cNvSpPr/>
      </dsp:nvSpPr>
      <dsp:spPr>
        <a:xfrm>
          <a:off x="7016591" y="2289690"/>
          <a:ext cx="2550318" cy="1530191"/>
        </a:xfrm>
        <a:prstGeom prst="rect">
          <a:avLst/>
        </a:prstGeom>
        <a:solidFill>
          <a:schemeClr val="tx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State Association of County Retirement Systems</a:t>
          </a:r>
        </a:p>
      </dsp:txBody>
      <dsp:txXfrm>
        <a:off x="7016591" y="2289690"/>
        <a:ext cx="2550318" cy="15301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1EF167-024A-48EC-8DDA-100202B12094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95CB62-7173-4419-8259-F3BD93BCE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672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ABBB1C-D632-4D54-A369-5C8063A2335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551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ABBB1C-D632-4D54-A369-5C8063A2335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704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ABBB1C-D632-4D54-A369-5C8063A2335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885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ABBB1C-D632-4D54-A369-5C8063A2335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114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4" name="Rectangle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5" name="Rectangle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6" name="Rectangle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7" name="Rectangle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2401888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940800" y="4206240"/>
            <a:ext cx="1280160" cy="457200"/>
          </a:xfrm>
        </p:spPr>
        <p:txBody>
          <a:bodyPr/>
          <a:lstStyle/>
          <a:p>
            <a:fld id="{37508091-8D5D-4A5D-A9CF-0FACDD14D10E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7213600" y="4205288"/>
            <a:ext cx="1727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BC81138-C65F-45F2-BBB1-BED6A12CCF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8091-8D5D-4A5D-A9CF-0FACDD14D10E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81138-C65F-45F2-BBB1-BED6A12CCF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8091-8D5D-4A5D-A9CF-0FACDD14D10E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81138-C65F-45F2-BBB1-BED6A12CCF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8091-8D5D-4A5D-A9CF-0FACDD14D10E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81138-C65F-45F2-BBB1-BED6A12CCF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981201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8091-8D5D-4A5D-A9CF-0FACDD14D10E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81138-C65F-45F2-BBB1-BED6A12CCF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8091-8D5D-4A5D-A9CF-0FACDD14D10E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81138-C65F-45F2-BBB1-BED6A12CCF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7508091-8D5D-4A5D-A9CF-0FACDD14D10E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BC81138-C65F-45F2-BBB1-BED6A12CCF21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fld id="{37508091-8D5D-4A5D-A9CF-0FACDD14D10E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1BC81138-C65F-45F2-BBB1-BED6A12CCF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8091-8D5D-4A5D-A9CF-0FACDD14D10E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81138-C65F-45F2-BBB1-BED6A12CCF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8091-8D5D-4A5D-A9CF-0FACDD14D10E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81138-C65F-45F2-BBB1-BED6A12CCF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8091-8D5D-4A5D-A9CF-0FACDD14D10E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81138-C65F-45F2-BBB1-BED6A12CCF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1" name="Rectangle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2" name="Rectangle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5" name="Rectangle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8" name="Rectangle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9" name="Rectangle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0" name="Rectangle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7508091-8D5D-4A5D-A9CF-0FACDD14D10E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BC81138-C65F-45F2-BBB1-BED6A12CCF2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alpers.ca.gov/docs/forms-publications/2020-state-valuation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hyperlink" Target="https://www.sco.ca.gov/caap_members.html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o.ca.gov/Files-EO/CAAP_Model_Disclosure_Elements.pdf" TargetMode="External"/><Relationship Id="rId2" Type="http://schemas.openxmlformats.org/officeDocument/2006/relationships/hyperlink" Target="https://www.sco.ca.gov/Files-ARD-Local/LocRep/Actuarial_Funding_Policies_Practices_for_Public_Pension_and_OPEB_Plans_Level_Cost_Allocation_Model_-_Nov_2015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sco.ca.gov/Files-ARD/BudLeg/Evaluating_Public_Sector_Actuarial_Services.pdf" TargetMode="External"/><Relationship Id="rId4" Type="http://schemas.openxmlformats.org/officeDocument/2006/relationships/hyperlink" Target="https://www.sco.ca.gov/Files-ARD-Local/LocRep/Actuarial_Funding_Policies_and_Practices_for_Benefit_Changes_in_Public_Pension_and_OPEB_Plans.pd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752600"/>
            <a:ext cx="11277600" cy="1470025"/>
          </a:xfrm>
        </p:spPr>
        <p:txBody>
          <a:bodyPr>
            <a:normAutofit fontScale="90000"/>
          </a:bodyPr>
          <a:lstStyle/>
          <a:p>
            <a:pPr eaLnBrk="0" hangingPunct="0">
              <a:tabLst>
                <a:tab pos="6115050" algn="r"/>
              </a:tabLst>
            </a:pPr>
            <a:r>
              <a:rPr lang="en-US" sz="3600" b="1" dirty="0">
                <a:solidFill>
                  <a:schemeClr val="bg2"/>
                </a:solidFill>
                <a:latin typeface="Times New Roman" pitchFamily="18" charset="0"/>
              </a:rPr>
              <a:t>Report from the California Actuarial Advisory Panel on the State Actuarial Valuation</a:t>
            </a:r>
            <a:br>
              <a:rPr lang="en-US" sz="3600" b="1" dirty="0">
                <a:solidFill>
                  <a:schemeClr val="bg2"/>
                </a:solidFill>
                <a:latin typeface="Times New Roman" pitchFamily="18" charset="0"/>
              </a:rPr>
            </a:br>
            <a:r>
              <a:rPr lang="en-US" sz="2200" b="1" dirty="0">
                <a:solidFill>
                  <a:schemeClr val="bg2"/>
                </a:solidFill>
                <a:latin typeface="Times New Roman" pitchFamily="18" charset="0"/>
              </a:rPr>
              <a:t/>
            </a:r>
            <a:br>
              <a:rPr lang="en-US" sz="2200" b="1" dirty="0">
                <a:solidFill>
                  <a:schemeClr val="bg2"/>
                </a:solidFill>
                <a:latin typeface="Times New Roman" pitchFamily="18" charset="0"/>
              </a:rPr>
            </a:br>
            <a:r>
              <a:rPr lang="en-US" sz="2200" b="1" dirty="0">
                <a:solidFill>
                  <a:schemeClr val="bg2"/>
                </a:solidFill>
                <a:latin typeface="Times New Roman" pitchFamily="18" charset="0"/>
              </a:rPr>
              <a:t>Joint Information Hearing on California Public Retirement Systems</a:t>
            </a:r>
            <a:br>
              <a:rPr lang="en-US" sz="2200" b="1" dirty="0">
                <a:solidFill>
                  <a:schemeClr val="bg2"/>
                </a:solidFill>
                <a:latin typeface="Times New Roman" pitchFamily="18" charset="0"/>
              </a:rPr>
            </a:br>
            <a:r>
              <a:rPr lang="en-US" sz="2200" b="1" dirty="0">
                <a:solidFill>
                  <a:schemeClr val="bg2"/>
                </a:solidFill>
                <a:latin typeface="Times New Roman" pitchFamily="18" charset="0"/>
              </a:rPr>
              <a:t/>
            </a:r>
            <a:br>
              <a:rPr lang="en-US" sz="2200" b="1" dirty="0">
                <a:solidFill>
                  <a:schemeClr val="bg2"/>
                </a:solidFill>
                <a:latin typeface="Times New Roman" pitchFamily="18" charset="0"/>
              </a:rPr>
            </a:br>
            <a:r>
              <a:rPr lang="en-US" sz="2200" b="1" dirty="0">
                <a:solidFill>
                  <a:schemeClr val="bg2"/>
                </a:solidFill>
                <a:latin typeface="Times New Roman" pitchFamily="18" charset="0"/>
              </a:rPr>
              <a:t>March 9, 2022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191000"/>
            <a:ext cx="6604000" cy="175260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David Lamoureux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Member of the California Actuarial Advisory Panel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Deputy System Actuary, CalSTRS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070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10972800" cy="1066800"/>
          </a:xfrm>
        </p:spPr>
        <p:txBody>
          <a:bodyPr/>
          <a:lstStyle/>
          <a:p>
            <a:r>
              <a:rPr lang="en-US" dirty="0"/>
              <a:t>Role Played by the Amortization Period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9C45F8F-3CB3-4EC3-A326-08162ED3D2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559" y="1981200"/>
            <a:ext cx="10972800" cy="432511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CalPERS uses a 20—year amortization period for “new” unfunded liability</a:t>
            </a:r>
          </a:p>
          <a:p>
            <a:pPr lvl="1"/>
            <a:r>
              <a:rPr lang="en-US" dirty="0"/>
              <a:t>Change became effective in 2020-21</a:t>
            </a:r>
          </a:p>
          <a:p>
            <a:pPr lvl="1"/>
            <a:r>
              <a:rPr lang="en-US" dirty="0"/>
              <a:t>Old method was a 30-year amortization period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Shorter period </a:t>
            </a:r>
          </a:p>
          <a:p>
            <a:pPr lvl="1"/>
            <a:r>
              <a:rPr lang="en-US" dirty="0"/>
              <a:t>Higher contribution rates but lower total costs long-term</a:t>
            </a:r>
          </a:p>
          <a:p>
            <a:pPr lvl="1"/>
            <a:r>
              <a:rPr lang="en-US" dirty="0"/>
              <a:t>Current tax-payers pay more toward current unfunded liability</a:t>
            </a:r>
          </a:p>
          <a:p>
            <a:endParaRPr lang="en-US" dirty="0"/>
          </a:p>
          <a:p>
            <a:r>
              <a:rPr lang="en-US" dirty="0"/>
              <a:t>Longer period</a:t>
            </a:r>
          </a:p>
          <a:p>
            <a:pPr lvl="1"/>
            <a:r>
              <a:rPr lang="en-US" dirty="0"/>
              <a:t>Lower contribution rates but higher total costs long-term</a:t>
            </a:r>
          </a:p>
          <a:p>
            <a:pPr lvl="1"/>
            <a:r>
              <a:rPr lang="en-US" dirty="0"/>
              <a:t>Future tax-payers pay more toward current unfunded liability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B97DDFA-DE09-4195-9AD4-714587269B2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369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10972800" cy="1066800"/>
          </a:xfrm>
        </p:spPr>
        <p:txBody>
          <a:bodyPr/>
          <a:lstStyle/>
          <a:p>
            <a:r>
              <a:rPr lang="en-US" dirty="0"/>
              <a:t>Role Played by the Amortization Period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9C45F8F-3CB3-4EC3-A326-08162ED3D2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47088"/>
            <a:ext cx="10972800" cy="432511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Government Code §20229</a:t>
            </a:r>
          </a:p>
          <a:p>
            <a:pPr lvl="1"/>
            <a:r>
              <a:rPr lang="en-US" dirty="0"/>
              <a:t>CAAP representative must report if the CalPERS amortization period exceeds the average remaining service periods of employees covered by the contributions.</a:t>
            </a:r>
          </a:p>
          <a:p>
            <a:pPr lvl="1"/>
            <a:endParaRPr lang="en-US" dirty="0"/>
          </a:p>
          <a:p>
            <a:r>
              <a:rPr lang="en-US" dirty="0"/>
              <a:t>Average remaining service period for state plans is between 11 and 12 years.  </a:t>
            </a:r>
          </a:p>
          <a:p>
            <a:endParaRPr lang="en-US" dirty="0"/>
          </a:p>
          <a:p>
            <a:r>
              <a:rPr lang="en-US" dirty="0"/>
              <a:t>Current amortization period exceeds the average remaining service period for all state plans.</a:t>
            </a:r>
          </a:p>
          <a:p>
            <a:pPr lvl="1"/>
            <a:r>
              <a:rPr lang="en-US" dirty="0"/>
              <a:t>CAAP guidance on Funding Policies: 15-20 years is model practice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B97DDFA-DE09-4195-9AD4-714587269B2B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0528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9BAE0-B7B7-4F59-9923-076C4254D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62000"/>
            <a:ext cx="10972800" cy="1066800"/>
          </a:xfrm>
        </p:spPr>
        <p:txBody>
          <a:bodyPr/>
          <a:lstStyle/>
          <a:p>
            <a:r>
              <a:rPr lang="en-US" dirty="0"/>
              <a:t>Most Recent CalPERS Valuation Report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3B1739-6F7C-4479-BDFE-81F8DD959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hlinkClick r:id="rId2"/>
              </a:rPr>
              <a:t>State Actuarial Valuation as of June 30, 2020</a:t>
            </a:r>
            <a:endParaRPr lang="en-US" dirty="0"/>
          </a:p>
          <a:p>
            <a:pPr lvl="1"/>
            <a:r>
              <a:rPr lang="en-US" dirty="0"/>
              <a:t>Based on a 7% investment return assumption</a:t>
            </a:r>
          </a:p>
          <a:p>
            <a:pPr lvl="1"/>
            <a:r>
              <a:rPr lang="en-US" dirty="0"/>
              <a:t>See pages 46-56</a:t>
            </a:r>
          </a:p>
          <a:p>
            <a:pPr marL="411480" lvl="1" indent="0">
              <a:buNone/>
            </a:pPr>
            <a:endParaRPr lang="en-US" dirty="0"/>
          </a:p>
          <a:p>
            <a:r>
              <a:rPr lang="en-US" dirty="0"/>
              <a:t>Report covers five different retirement plans:</a:t>
            </a:r>
          </a:p>
          <a:p>
            <a:pPr lvl="1"/>
            <a:r>
              <a:rPr lang="en-US" dirty="0"/>
              <a:t>State Miscellaneous (Tier 1 and Tier 2)</a:t>
            </a:r>
          </a:p>
          <a:p>
            <a:pPr lvl="1"/>
            <a:r>
              <a:rPr lang="en-US" dirty="0"/>
              <a:t>State Industrial</a:t>
            </a:r>
          </a:p>
          <a:p>
            <a:pPr lvl="1"/>
            <a:r>
              <a:rPr lang="en-US" dirty="0"/>
              <a:t>State Safety</a:t>
            </a:r>
          </a:p>
          <a:p>
            <a:pPr lvl="1"/>
            <a:r>
              <a:rPr lang="en-US" dirty="0"/>
              <a:t>State Peace Officers and Firefighters</a:t>
            </a:r>
          </a:p>
          <a:p>
            <a:pPr lvl="1"/>
            <a:r>
              <a:rPr lang="en-US" dirty="0"/>
              <a:t>California Highway patrol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517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0" hangingPunct="0">
              <a:tabLst>
                <a:tab pos="6115050" algn="r"/>
              </a:tabLst>
            </a:pPr>
            <a:r>
              <a:rPr lang="en-US" b="1" dirty="0">
                <a:solidFill>
                  <a:schemeClr val="bg2"/>
                </a:solidFill>
                <a:latin typeface="Times New Roman" pitchFamily="18" charset="0"/>
              </a:rPr>
              <a:t>Questions?</a:t>
            </a:r>
            <a:r>
              <a:rPr lang="en-US" b="1" dirty="0">
                <a:solidFill>
                  <a:srgbClr val="0C4F98"/>
                </a:solidFill>
                <a:latin typeface="Times New Roman" pitchFamily="18" charset="0"/>
              </a:rPr>
              <a:t/>
            </a:r>
            <a:br>
              <a:rPr lang="en-US" b="1" dirty="0">
                <a:solidFill>
                  <a:srgbClr val="0C4F98"/>
                </a:solidFill>
                <a:latin typeface="Times New Roman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86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9BAE0-B7B7-4F59-9923-076C4254D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838200"/>
            <a:ext cx="10972800" cy="1066800"/>
          </a:xfrm>
        </p:spPr>
        <p:txBody>
          <a:bodyPr/>
          <a:lstStyle/>
          <a:p>
            <a:r>
              <a:rPr lang="en-US" dirty="0"/>
              <a:t>California Actuarial Advisory Panel (CAAP)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3B1739-6F7C-4479-BDFE-81F8DD959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Established in 2008 (SB 1123)</a:t>
            </a:r>
          </a:p>
          <a:p>
            <a:r>
              <a:rPr lang="en-US" dirty="0"/>
              <a:t>8-member panel</a:t>
            </a:r>
          </a:p>
          <a:p>
            <a:r>
              <a:rPr lang="en-US" dirty="0"/>
              <a:t>Housed in the State Controller’s Office</a:t>
            </a:r>
          </a:p>
          <a:p>
            <a:r>
              <a:rPr lang="en-US" dirty="0"/>
              <a:t>Pursuant to Government Code section 7507.2(a):</a:t>
            </a:r>
          </a:p>
          <a:p>
            <a:pPr lvl="1"/>
            <a:r>
              <a:rPr lang="en-US" dirty="0"/>
              <a:t>…the panel shall provide impartial and independent information on pensions, other postemployment benefits, and best practices to public agencies…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544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9BAE0-B7B7-4F59-9923-076C4254D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382" y="762000"/>
            <a:ext cx="10972800" cy="1066800"/>
          </a:xfrm>
        </p:spPr>
        <p:txBody>
          <a:bodyPr/>
          <a:lstStyle/>
          <a:p>
            <a:r>
              <a:rPr lang="en-US" dirty="0"/>
              <a:t>Appointing Entities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C7D9C5B-770D-4954-844A-193056C981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7862138"/>
              </p:ext>
            </p:extLst>
          </p:nvPr>
        </p:nvGraphicFramePr>
        <p:xfrm>
          <a:off x="630382" y="1600200"/>
          <a:ext cx="109728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638A7E5B-E7FD-4A80-84FA-6AAFFA745817}"/>
              </a:ext>
            </a:extLst>
          </p:cNvPr>
          <p:cNvSpPr txBox="1"/>
          <p:nvPr/>
        </p:nvSpPr>
        <p:spPr>
          <a:xfrm>
            <a:off x="533400" y="6248400"/>
            <a:ext cx="5943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7"/>
              </a:rPr>
              <a:t>SCO | California Actuarial Advisory Panel Members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148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82900-BBC3-4540-A6A3-6CDD7E75F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838200"/>
            <a:ext cx="10972800" cy="1066800"/>
          </a:xfrm>
        </p:spPr>
        <p:txBody>
          <a:bodyPr/>
          <a:lstStyle/>
          <a:p>
            <a:r>
              <a:rPr lang="en-US" dirty="0"/>
              <a:t>CAAP Issued Guidance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A56359-2C12-42F8-91DF-D21301B3C7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Guidance on Funding Policies for Pension Plans and OPEB</a:t>
            </a:r>
            <a:endParaRPr lang="en-US" dirty="0"/>
          </a:p>
          <a:p>
            <a:r>
              <a:rPr lang="en-US" dirty="0">
                <a:hlinkClick r:id="rId3"/>
              </a:rPr>
              <a:t>Guidance on Disclosure Elements for Valuation Reports</a:t>
            </a:r>
            <a:endParaRPr lang="en-US" dirty="0"/>
          </a:p>
          <a:p>
            <a:r>
              <a:rPr lang="en-US" dirty="0">
                <a:hlinkClick r:id="rId4"/>
              </a:rPr>
              <a:t>Guidance on Funding Policies for Benefit Changes</a:t>
            </a:r>
            <a:endParaRPr lang="en-US" dirty="0"/>
          </a:p>
          <a:p>
            <a:r>
              <a:rPr lang="en-US" dirty="0">
                <a:hlinkClick r:id="rId5"/>
              </a:rPr>
              <a:t>Guidance on Evaluating Public Sector Actuarial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852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9BAE0-B7B7-4F59-9923-076C4254D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838200"/>
            <a:ext cx="10972800" cy="1066800"/>
          </a:xfrm>
        </p:spPr>
        <p:txBody>
          <a:bodyPr/>
          <a:lstStyle/>
          <a:p>
            <a:r>
              <a:rPr lang="en-US" dirty="0"/>
              <a:t>Government Code §20229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3B1739-6F7C-4479-BDFE-81F8DD959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Requires CalPERS to annually provide certain information related to pension cost for State employees: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Liabilities and contribution rates using an investment return assumption that is 2% higher and 2% lower than assumed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Contribution rates calculated by paying down unfunded liability over the average remaining service period of State employees</a:t>
            </a:r>
          </a:p>
          <a:p>
            <a:pPr lvl="1"/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625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9BAE0-B7B7-4F59-9923-076C4254D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838200"/>
            <a:ext cx="10972800" cy="1066800"/>
          </a:xfrm>
        </p:spPr>
        <p:txBody>
          <a:bodyPr/>
          <a:lstStyle/>
          <a:p>
            <a:r>
              <a:rPr lang="en-US" dirty="0"/>
              <a:t>Government Code §20229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3B1739-6F7C-4479-BDFE-81F8DD959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Requires a representative from the CAAP present information to this joint legislative hearing: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Explain the role played by the investment return assumption and amortization period in the calculation of contribution rates.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Describe the consequences to future State budgets if the investment return assumption is not realized.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Report whether the Board’s amortization period exceeds the average remaining service periods of employees covered by the contributions.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346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59"/>
          <a:stretch/>
        </p:blipFill>
        <p:spPr bwMode="auto">
          <a:xfrm>
            <a:off x="2468021" y="1164662"/>
            <a:ext cx="6915704" cy="483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077200" y="6248401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B97DDFA-DE09-4195-9AD4-714587269B2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818010" y="2420554"/>
            <a:ext cx="1534300" cy="14982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09703" y="3583938"/>
            <a:ext cx="1819683" cy="87321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381115" y="3666601"/>
            <a:ext cx="18205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Benefits and Expenses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437237" y="3790283"/>
            <a:ext cx="2369259" cy="667263"/>
          </a:xfrm>
          <a:prstGeom prst="rect">
            <a:avLst/>
          </a:prstGeom>
          <a:solidFill>
            <a:schemeClr val="accent4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471685" y="3790283"/>
            <a:ext cx="23519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Contributions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674879" y="2750908"/>
            <a:ext cx="18205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Investment Returns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76896" y="655177"/>
            <a:ext cx="8229600" cy="1066800"/>
          </a:xfrm>
        </p:spPr>
        <p:txBody>
          <a:bodyPr/>
          <a:lstStyle/>
          <a:p>
            <a:r>
              <a:rPr lang="en-US" dirty="0"/>
              <a:t>Role Played By Investment Return</a:t>
            </a:r>
          </a:p>
        </p:txBody>
      </p:sp>
    </p:spTree>
    <p:extLst>
      <p:ext uri="{BB962C8B-B14F-4D97-AF65-F5344CB8AC3E}">
        <p14:creationId xmlns:p14="http://schemas.microsoft.com/office/powerpoint/2010/main" val="2239760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656C6F4A-8955-4749-9949-63082B7B92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57200"/>
            <a:ext cx="7161072" cy="624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3272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10972800" cy="1066800"/>
          </a:xfrm>
        </p:spPr>
        <p:txBody>
          <a:bodyPr/>
          <a:lstStyle/>
          <a:p>
            <a:r>
              <a:rPr lang="en-US" dirty="0"/>
              <a:t>Role Played By Investment Return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9C45F8F-3CB3-4EC3-A326-08162ED3D2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76400"/>
            <a:ext cx="10972800" cy="4325112"/>
          </a:xfrm>
        </p:spPr>
        <p:txBody>
          <a:bodyPr/>
          <a:lstStyle/>
          <a:p>
            <a:r>
              <a:rPr lang="en-US" dirty="0"/>
              <a:t>In November 2021, CalPERS board lowered the assumed investment return assumption from 7% to 6.8%</a:t>
            </a:r>
          </a:p>
          <a:p>
            <a:endParaRPr lang="en-US" dirty="0"/>
          </a:p>
          <a:p>
            <a:r>
              <a:rPr lang="en-US" dirty="0"/>
              <a:t>Future Returns &lt; 6.8%  	      Future Contributions </a:t>
            </a:r>
          </a:p>
          <a:p>
            <a:endParaRPr lang="en-US" dirty="0"/>
          </a:p>
          <a:p>
            <a:r>
              <a:rPr lang="en-US" dirty="0"/>
              <a:t>Future Returns &gt; 6.8%  	      Future Contributions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B97DDFA-DE09-4195-9AD4-714587269B2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20B69332-4915-4089-A1EB-4C9ADB77F4E4}"/>
              </a:ext>
            </a:extLst>
          </p:cNvPr>
          <p:cNvSpPr/>
          <p:nvPr/>
        </p:nvSpPr>
        <p:spPr>
          <a:xfrm>
            <a:off x="4953000" y="3200400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Up 4">
            <a:extLst>
              <a:ext uri="{FF2B5EF4-FFF2-40B4-BE49-F238E27FC236}">
                <a16:creationId xmlns:a16="http://schemas.microsoft.com/office/drawing/2014/main" id="{8FA860D4-13AB-4C42-95AB-325DAE9729E4}"/>
              </a:ext>
            </a:extLst>
          </p:cNvPr>
          <p:cNvSpPr/>
          <p:nvPr/>
        </p:nvSpPr>
        <p:spPr>
          <a:xfrm>
            <a:off x="9296400" y="3124200"/>
            <a:ext cx="381000" cy="381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12B9040A-AEDE-4948-93AF-4F9C5ADB370E}"/>
              </a:ext>
            </a:extLst>
          </p:cNvPr>
          <p:cNvSpPr/>
          <p:nvPr/>
        </p:nvSpPr>
        <p:spPr>
          <a:xfrm>
            <a:off x="4953000" y="4114800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1DF3A8F1-449A-4E72-B5E4-581982F8B111}"/>
              </a:ext>
            </a:extLst>
          </p:cNvPr>
          <p:cNvSpPr/>
          <p:nvPr/>
        </p:nvSpPr>
        <p:spPr>
          <a:xfrm>
            <a:off x="9328727" y="4038600"/>
            <a:ext cx="348673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4863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1635</TotalTime>
  <Words>541</Words>
  <Application>Microsoft Office PowerPoint</Application>
  <PresentationFormat>Widescreen</PresentationFormat>
  <Paragraphs>90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 Narrow</vt:lpstr>
      <vt:lpstr>Calibri</vt:lpstr>
      <vt:lpstr>Georgia</vt:lpstr>
      <vt:lpstr>Times New Roman</vt:lpstr>
      <vt:lpstr>Trebuchet MS</vt:lpstr>
      <vt:lpstr>Wingdings 2</vt:lpstr>
      <vt:lpstr>Urban</vt:lpstr>
      <vt:lpstr>Report from the California Actuarial Advisory Panel on the State Actuarial Valuation  Joint Information Hearing on California Public Retirement Systems  March 9, 2022</vt:lpstr>
      <vt:lpstr>California Actuarial Advisory Panel (CAAP)</vt:lpstr>
      <vt:lpstr>Appointing Entities</vt:lpstr>
      <vt:lpstr>CAAP Issued Guidance</vt:lpstr>
      <vt:lpstr>Government Code §20229</vt:lpstr>
      <vt:lpstr>Government Code §20229</vt:lpstr>
      <vt:lpstr>Role Played By Investment Return</vt:lpstr>
      <vt:lpstr>PowerPoint Presentation</vt:lpstr>
      <vt:lpstr>Role Played By Investment Return</vt:lpstr>
      <vt:lpstr>Role Played by the Amortization Period</vt:lpstr>
      <vt:lpstr>Role Played by the Amortization Period</vt:lpstr>
      <vt:lpstr>Most Recent CalPERS Valuation Report</vt:lpstr>
      <vt:lpstr>Questions? </vt:lpstr>
    </vt:vector>
  </TitlesOfParts>
  <Company>CalPERS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Lamoureux</dc:creator>
  <cp:lastModifiedBy>Miles, Glenn</cp:lastModifiedBy>
  <cp:revision>17</cp:revision>
  <dcterms:created xsi:type="dcterms:W3CDTF">2015-03-02T19:44:18Z</dcterms:created>
  <dcterms:modified xsi:type="dcterms:W3CDTF">2022-03-02T22:10:12Z</dcterms:modified>
</cp:coreProperties>
</file>