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307" r:id="rId6"/>
    <p:sldId id="308" r:id="rId7"/>
    <p:sldId id="320" r:id="rId8"/>
    <p:sldId id="306" r:id="rId9"/>
    <p:sldId id="325" r:id="rId10"/>
    <p:sldId id="323" r:id="rId11"/>
    <p:sldId id="315" r:id="rId12"/>
    <p:sldId id="324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A85"/>
    <a:srgbClr val="E4E4E4"/>
    <a:srgbClr val="75A4DD"/>
    <a:srgbClr val="B92F67"/>
    <a:srgbClr val="B95767"/>
    <a:srgbClr val="8064A2"/>
    <a:srgbClr val="F79646"/>
    <a:srgbClr val="49853E"/>
    <a:srgbClr val="F79F3B"/>
    <a:srgbClr val="C2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9048" autoAdjust="0"/>
  </p:normalViewPr>
  <p:slideViewPr>
    <p:cSldViewPr showGuides="1">
      <p:cViewPr>
        <p:scale>
          <a:sx n="66" d="100"/>
          <a:sy n="66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4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163DE-2CD8-48E9-AB78-8B1EB5593D98}" type="datetimeFigureOut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B8B2-4BEC-4F05-AF22-8A5BF645B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9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0B8B2-4BEC-4F05-AF22-8A5BF645B2F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4C439-B707-4F75-9523-B07513FCAE8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0CCE3-7616-453C-9F9F-5E4C386C7A82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4C439-B707-4F75-9523-B07513FCAE8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2B9A8-DE7B-4023-99C1-23BEF65EC463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3676E-00A0-4119-A72A-E65019AC080C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3676E-00A0-4119-A72A-E65019AC080C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3676E-00A0-4119-A72A-E65019AC080C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0B8B2-4BEC-4F05-AF22-8A5BF645B2F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lt blue backet PPT Title slide.jpg"/>
          <p:cNvPicPr>
            <a:picLocks noChangeAspect="1"/>
          </p:cNvPicPr>
          <p:nvPr userDrawn="1"/>
        </p:nvPicPr>
        <p:blipFill>
          <a:blip r:embed="rId2" cstate="print"/>
          <a:srcRect l="199" t="133" r="466" b="681"/>
          <a:stretch>
            <a:fillRect/>
          </a:stretch>
        </p:blipFill>
        <p:spPr>
          <a:xfrm>
            <a:off x="0" y="0"/>
            <a:ext cx="9144000" cy="6852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715" y="1905000"/>
            <a:ext cx="7318085" cy="1470025"/>
          </a:xfrm>
        </p:spPr>
        <p:txBody>
          <a:bodyPr>
            <a:normAutofit/>
          </a:bodyPr>
          <a:lstStyle>
            <a:lvl1pPr>
              <a:defRPr sz="3600" b="1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716" y="3451225"/>
            <a:ext cx="7335168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2E67A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68C7-A760-4DFD-AEE0-5B98C470CAC4}" type="datetime1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4100" y="6520361"/>
            <a:ext cx="348342" cy="337639"/>
          </a:xfrm>
        </p:spPr>
        <p:txBody>
          <a:bodyPr/>
          <a:lstStyle/>
          <a:p>
            <a:fld id="{E2CEA5D1-729F-4CE0-AF3D-F0D204246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-Divider.jpg"/>
          <p:cNvPicPr>
            <a:picLocks noChangeAspect="1"/>
          </p:cNvPicPr>
          <p:nvPr userDrawn="1"/>
        </p:nvPicPr>
        <p:blipFill>
          <a:blip r:embed="rId2" cstate="print"/>
          <a:srcRect l="8889" t="318" b="88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7543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08B7-E1F0-453F-BD6A-BE5F33313981}" type="datetime1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EA5D1-729F-4CE0-AF3D-F0D204246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841625"/>
            <a:ext cx="7620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2E67A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82700"/>
            <a:ext cx="8229600" cy="47244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6217-E7B2-4E0C-8D89-3D5475549998}" type="datetime1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53200"/>
            <a:ext cx="348342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CEA5D1-729F-4CE0-AF3D-F0D204246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77937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77937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3683-F9FF-48A0-A2F8-2E0F145729B6}" type="datetime1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53200"/>
            <a:ext cx="348342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CEA5D1-729F-4CE0-AF3D-F0D204246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4A76-28EF-4C93-816F-69BF593FFFC3}" type="datetime1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53200"/>
            <a:ext cx="348342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CEA5D1-729F-4CE0-AF3D-F0D204246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ECCE-784A-4079-BDAA-BF438424A958}" type="datetime1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53200"/>
            <a:ext cx="348342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CEA5D1-729F-4CE0-AF3D-F0D204246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27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53200"/>
            <a:ext cx="348342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CEA5D1-729F-4CE0-AF3D-F0D204246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5714" y="6592116"/>
            <a:ext cx="2895600" cy="220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6BF708B7-E1F0-453F-BD6A-BE5F33313981}" type="datetime1">
              <a:rPr lang="en-US" smtClean="0"/>
              <a:pPr/>
              <a:t>3/22/2012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50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i="1" kern="1200">
          <a:solidFill>
            <a:srgbClr val="00B0F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Tx/>
        <a:buBlip>
          <a:blip r:embed="rId8"/>
        </a:buBlip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Arial" pitchFamily="34" charset="0"/>
        <a:buChar char="–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itchFamily="34" charset="0"/>
        <a:buChar char="•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itchFamily="34" charset="0"/>
        <a:buChar char="–"/>
        <a:defRPr sz="1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itchFamily="34" charset="0"/>
        <a:buChar char="»"/>
        <a:defRPr sz="1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200400"/>
            <a:ext cx="6954168" cy="175260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 smtClean="0">
                <a:solidFill>
                  <a:srgbClr val="303A85"/>
                </a:solidFill>
              </a:rPr>
              <a:t>Advanced Manufacturing </a:t>
            </a:r>
          </a:p>
          <a:p>
            <a:pPr algn="ctr">
              <a:spcBef>
                <a:spcPts val="600"/>
              </a:spcBef>
            </a:pPr>
            <a:r>
              <a:rPr lang="en-US" sz="4000" dirty="0" smtClean="0">
                <a:solidFill>
                  <a:srgbClr val="303A85"/>
                </a:solidFill>
              </a:rPr>
              <a:t>at Work in California</a:t>
            </a:r>
            <a:endParaRPr lang="en-US" sz="4000" dirty="0">
              <a:solidFill>
                <a:srgbClr val="303A85"/>
              </a:solidFill>
            </a:endParaRPr>
          </a:p>
        </p:txBody>
      </p:sp>
      <p:sp>
        <p:nvSpPr>
          <p:cNvPr id="4" name="Freeform 2"/>
          <p:cNvSpPr>
            <a:spLocks noEditPoints="1"/>
          </p:cNvSpPr>
          <p:nvPr/>
        </p:nvSpPr>
        <p:spPr bwMode="auto">
          <a:xfrm>
            <a:off x="1660190" y="2035175"/>
            <a:ext cx="6453188" cy="860425"/>
          </a:xfrm>
          <a:custGeom>
            <a:avLst/>
            <a:gdLst/>
            <a:ahLst/>
            <a:cxnLst>
              <a:cxn ang="0">
                <a:pos x="5650" y="298"/>
              </a:cxn>
              <a:cxn ang="0">
                <a:pos x="5714" y="390"/>
              </a:cxn>
              <a:cxn ang="0">
                <a:pos x="5482" y="344"/>
              </a:cxn>
              <a:cxn ang="0">
                <a:pos x="5438" y="584"/>
              </a:cxn>
              <a:cxn ang="0">
                <a:pos x="5215" y="638"/>
              </a:cxn>
              <a:cxn ang="0">
                <a:pos x="5120" y="440"/>
              </a:cxn>
              <a:cxn ang="0">
                <a:pos x="5267" y="323"/>
              </a:cxn>
              <a:cxn ang="0">
                <a:pos x="5130" y="303"/>
              </a:cxn>
              <a:cxn ang="0">
                <a:pos x="5364" y="272"/>
              </a:cxn>
              <a:cxn ang="0">
                <a:pos x="5311" y="485"/>
              </a:cxn>
              <a:cxn ang="0">
                <a:pos x="5210" y="488"/>
              </a:cxn>
              <a:cxn ang="0">
                <a:pos x="4942" y="113"/>
              </a:cxn>
              <a:cxn ang="0">
                <a:pos x="4561" y="402"/>
              </a:cxn>
              <a:cxn ang="0">
                <a:pos x="4747" y="472"/>
              </a:cxn>
              <a:cxn ang="0">
                <a:pos x="4465" y="575"/>
              </a:cxn>
              <a:cxn ang="0">
                <a:pos x="4716" y="99"/>
              </a:cxn>
              <a:cxn ang="0">
                <a:pos x="4724" y="216"/>
              </a:cxn>
              <a:cxn ang="0">
                <a:pos x="4099" y="271"/>
              </a:cxn>
              <a:cxn ang="0">
                <a:pos x="3596" y="390"/>
              </a:cxn>
              <a:cxn ang="0">
                <a:pos x="3365" y="336"/>
              </a:cxn>
              <a:cxn ang="0">
                <a:pos x="3596" y="275"/>
              </a:cxn>
              <a:cxn ang="0">
                <a:pos x="3083" y="492"/>
              </a:cxn>
              <a:cxn ang="0">
                <a:pos x="3199" y="540"/>
              </a:cxn>
              <a:cxn ang="0">
                <a:pos x="3225" y="636"/>
              </a:cxn>
              <a:cxn ang="0">
                <a:pos x="2952" y="443"/>
              </a:cxn>
              <a:cxn ang="0">
                <a:pos x="3213" y="391"/>
              </a:cxn>
              <a:cxn ang="0">
                <a:pos x="3155" y="333"/>
              </a:cxn>
              <a:cxn ang="0">
                <a:pos x="2891" y="309"/>
              </a:cxn>
              <a:cxn ang="0">
                <a:pos x="2748" y="645"/>
              </a:cxn>
              <a:cxn ang="0">
                <a:pos x="2687" y="309"/>
              </a:cxn>
              <a:cxn ang="0">
                <a:pos x="2777" y="364"/>
              </a:cxn>
              <a:cxn ang="0">
                <a:pos x="2659" y="511"/>
              </a:cxn>
              <a:cxn ang="0">
                <a:pos x="2795" y="456"/>
              </a:cxn>
              <a:cxn ang="0">
                <a:pos x="2359" y="408"/>
              </a:cxn>
              <a:cxn ang="0">
                <a:pos x="2246" y="423"/>
              </a:cxn>
              <a:cxn ang="0">
                <a:pos x="2017" y="362"/>
              </a:cxn>
              <a:cxn ang="0">
                <a:pos x="2051" y="280"/>
              </a:cxn>
              <a:cxn ang="0">
                <a:pos x="2244" y="321"/>
              </a:cxn>
              <a:cxn ang="0">
                <a:pos x="1491" y="115"/>
              </a:cxn>
              <a:cxn ang="0">
                <a:pos x="749" y="112"/>
              </a:cxn>
              <a:cxn ang="0">
                <a:pos x="323" y="749"/>
              </a:cxn>
              <a:cxn ang="0">
                <a:pos x="323" y="14"/>
              </a:cxn>
              <a:cxn ang="0">
                <a:pos x="218" y="408"/>
              </a:cxn>
              <a:cxn ang="0">
                <a:pos x="99" y="242"/>
              </a:cxn>
              <a:cxn ang="0">
                <a:pos x="55" y="486"/>
              </a:cxn>
              <a:cxn ang="0">
                <a:pos x="494" y="150"/>
              </a:cxn>
              <a:cxn ang="0">
                <a:pos x="238" y="318"/>
              </a:cxn>
              <a:cxn ang="0">
                <a:pos x="213" y="446"/>
              </a:cxn>
              <a:cxn ang="0">
                <a:pos x="236" y="521"/>
              </a:cxn>
              <a:cxn ang="0">
                <a:pos x="503" y="451"/>
              </a:cxn>
              <a:cxn ang="0">
                <a:pos x="697" y="521"/>
              </a:cxn>
              <a:cxn ang="0">
                <a:pos x="630" y="436"/>
              </a:cxn>
              <a:cxn ang="0">
                <a:pos x="698" y="260"/>
              </a:cxn>
              <a:cxn ang="0">
                <a:pos x="727" y="558"/>
              </a:cxn>
              <a:cxn ang="0">
                <a:pos x="530" y="639"/>
              </a:cxn>
              <a:cxn ang="0">
                <a:pos x="168" y="558"/>
              </a:cxn>
              <a:cxn ang="0">
                <a:pos x="439" y="728"/>
              </a:cxn>
              <a:cxn ang="0">
                <a:pos x="680" y="329"/>
              </a:cxn>
              <a:cxn ang="0">
                <a:pos x="681" y="410"/>
              </a:cxn>
              <a:cxn ang="0">
                <a:pos x="838" y="413"/>
              </a:cxn>
              <a:cxn ang="0">
                <a:pos x="361" y="43"/>
              </a:cxn>
              <a:cxn ang="0">
                <a:pos x="331" y="258"/>
              </a:cxn>
              <a:cxn ang="0">
                <a:pos x="582" y="225"/>
              </a:cxn>
            </a:cxnLst>
            <a:rect l="0" t="0" r="r" b="b"/>
            <a:pathLst>
              <a:path w="6180" h="824">
                <a:moveTo>
                  <a:pt x="0" y="824"/>
                </a:moveTo>
                <a:lnTo>
                  <a:pt x="0" y="824"/>
                </a:lnTo>
                <a:lnTo>
                  <a:pt x="0" y="824"/>
                </a:lnTo>
                <a:close/>
                <a:moveTo>
                  <a:pt x="6180" y="271"/>
                </a:moveTo>
                <a:lnTo>
                  <a:pt x="6040" y="425"/>
                </a:lnTo>
                <a:lnTo>
                  <a:pt x="6171" y="636"/>
                </a:lnTo>
                <a:lnTo>
                  <a:pt x="6003" y="636"/>
                </a:lnTo>
                <a:lnTo>
                  <a:pt x="5894" y="434"/>
                </a:lnTo>
                <a:lnTo>
                  <a:pt x="5878" y="636"/>
                </a:lnTo>
                <a:lnTo>
                  <a:pt x="5741" y="636"/>
                </a:lnTo>
                <a:lnTo>
                  <a:pt x="5778" y="113"/>
                </a:lnTo>
                <a:lnTo>
                  <a:pt x="5915" y="113"/>
                </a:lnTo>
                <a:lnTo>
                  <a:pt x="5894" y="433"/>
                </a:lnTo>
                <a:lnTo>
                  <a:pt x="6023" y="271"/>
                </a:lnTo>
                <a:lnTo>
                  <a:pt x="6180" y="271"/>
                </a:lnTo>
                <a:lnTo>
                  <a:pt x="6180" y="271"/>
                </a:lnTo>
                <a:close/>
                <a:moveTo>
                  <a:pt x="5624" y="324"/>
                </a:moveTo>
                <a:lnTo>
                  <a:pt x="5631" y="315"/>
                </a:lnTo>
                <a:lnTo>
                  <a:pt x="5640" y="306"/>
                </a:lnTo>
                <a:lnTo>
                  <a:pt x="5650" y="298"/>
                </a:lnTo>
                <a:lnTo>
                  <a:pt x="5660" y="292"/>
                </a:lnTo>
                <a:lnTo>
                  <a:pt x="5669" y="286"/>
                </a:lnTo>
                <a:lnTo>
                  <a:pt x="5680" y="283"/>
                </a:lnTo>
                <a:lnTo>
                  <a:pt x="5691" y="278"/>
                </a:lnTo>
                <a:lnTo>
                  <a:pt x="5701" y="277"/>
                </a:lnTo>
                <a:lnTo>
                  <a:pt x="5712" y="275"/>
                </a:lnTo>
                <a:lnTo>
                  <a:pt x="5723" y="274"/>
                </a:lnTo>
                <a:lnTo>
                  <a:pt x="5733" y="274"/>
                </a:lnTo>
                <a:lnTo>
                  <a:pt x="5746" y="272"/>
                </a:lnTo>
                <a:lnTo>
                  <a:pt x="5738" y="388"/>
                </a:lnTo>
                <a:lnTo>
                  <a:pt x="5735" y="390"/>
                </a:lnTo>
                <a:lnTo>
                  <a:pt x="5732" y="390"/>
                </a:lnTo>
                <a:lnTo>
                  <a:pt x="5729" y="390"/>
                </a:lnTo>
                <a:lnTo>
                  <a:pt x="5727" y="390"/>
                </a:lnTo>
                <a:lnTo>
                  <a:pt x="5724" y="390"/>
                </a:lnTo>
                <a:lnTo>
                  <a:pt x="5723" y="390"/>
                </a:lnTo>
                <a:lnTo>
                  <a:pt x="5720" y="390"/>
                </a:lnTo>
                <a:lnTo>
                  <a:pt x="5718" y="390"/>
                </a:lnTo>
                <a:lnTo>
                  <a:pt x="5715" y="390"/>
                </a:lnTo>
                <a:lnTo>
                  <a:pt x="5714" y="390"/>
                </a:lnTo>
                <a:lnTo>
                  <a:pt x="5711" y="390"/>
                </a:lnTo>
                <a:lnTo>
                  <a:pt x="5709" y="388"/>
                </a:lnTo>
                <a:lnTo>
                  <a:pt x="5688" y="390"/>
                </a:lnTo>
                <a:lnTo>
                  <a:pt x="5669" y="393"/>
                </a:lnTo>
                <a:lnTo>
                  <a:pt x="5654" y="397"/>
                </a:lnTo>
                <a:lnTo>
                  <a:pt x="5643" y="405"/>
                </a:lnTo>
                <a:lnTo>
                  <a:pt x="5633" y="413"/>
                </a:lnTo>
                <a:lnTo>
                  <a:pt x="5627" y="422"/>
                </a:lnTo>
                <a:lnTo>
                  <a:pt x="5621" y="433"/>
                </a:lnTo>
                <a:lnTo>
                  <a:pt x="5616" y="445"/>
                </a:lnTo>
                <a:lnTo>
                  <a:pt x="5613" y="459"/>
                </a:lnTo>
                <a:lnTo>
                  <a:pt x="5611" y="472"/>
                </a:lnTo>
                <a:lnTo>
                  <a:pt x="5610" y="486"/>
                </a:lnTo>
                <a:lnTo>
                  <a:pt x="5610" y="500"/>
                </a:lnTo>
                <a:lnTo>
                  <a:pt x="5604" y="636"/>
                </a:lnTo>
                <a:lnTo>
                  <a:pt x="5462" y="636"/>
                </a:lnTo>
                <a:lnTo>
                  <a:pt x="5482" y="365"/>
                </a:lnTo>
                <a:lnTo>
                  <a:pt x="5482" y="358"/>
                </a:lnTo>
                <a:lnTo>
                  <a:pt x="5482" y="350"/>
                </a:lnTo>
                <a:lnTo>
                  <a:pt x="5482" y="344"/>
                </a:lnTo>
                <a:lnTo>
                  <a:pt x="5482" y="336"/>
                </a:lnTo>
                <a:lnTo>
                  <a:pt x="5483" y="330"/>
                </a:lnTo>
                <a:lnTo>
                  <a:pt x="5483" y="323"/>
                </a:lnTo>
                <a:lnTo>
                  <a:pt x="5483" y="315"/>
                </a:lnTo>
                <a:lnTo>
                  <a:pt x="5483" y="307"/>
                </a:lnTo>
                <a:lnTo>
                  <a:pt x="5483" y="300"/>
                </a:lnTo>
                <a:lnTo>
                  <a:pt x="5483" y="292"/>
                </a:lnTo>
                <a:lnTo>
                  <a:pt x="5483" y="283"/>
                </a:lnTo>
                <a:lnTo>
                  <a:pt x="5483" y="272"/>
                </a:lnTo>
                <a:lnTo>
                  <a:pt x="5619" y="271"/>
                </a:lnTo>
                <a:lnTo>
                  <a:pt x="5622" y="324"/>
                </a:lnTo>
                <a:lnTo>
                  <a:pt x="5624" y="324"/>
                </a:lnTo>
                <a:lnTo>
                  <a:pt x="5624" y="324"/>
                </a:lnTo>
                <a:close/>
                <a:moveTo>
                  <a:pt x="5448" y="385"/>
                </a:moveTo>
                <a:lnTo>
                  <a:pt x="5439" y="561"/>
                </a:lnTo>
                <a:lnTo>
                  <a:pt x="5438" y="566"/>
                </a:lnTo>
                <a:lnTo>
                  <a:pt x="5438" y="570"/>
                </a:lnTo>
                <a:lnTo>
                  <a:pt x="5438" y="573"/>
                </a:lnTo>
                <a:lnTo>
                  <a:pt x="5438" y="578"/>
                </a:lnTo>
                <a:lnTo>
                  <a:pt x="5438" y="584"/>
                </a:lnTo>
                <a:lnTo>
                  <a:pt x="5438" y="589"/>
                </a:lnTo>
                <a:lnTo>
                  <a:pt x="5438" y="595"/>
                </a:lnTo>
                <a:lnTo>
                  <a:pt x="5438" y="602"/>
                </a:lnTo>
                <a:lnTo>
                  <a:pt x="5438" y="608"/>
                </a:lnTo>
                <a:lnTo>
                  <a:pt x="5438" y="618"/>
                </a:lnTo>
                <a:lnTo>
                  <a:pt x="5438" y="627"/>
                </a:lnTo>
                <a:lnTo>
                  <a:pt x="5439" y="636"/>
                </a:lnTo>
                <a:lnTo>
                  <a:pt x="5310" y="636"/>
                </a:lnTo>
                <a:lnTo>
                  <a:pt x="5302" y="592"/>
                </a:lnTo>
                <a:lnTo>
                  <a:pt x="5300" y="592"/>
                </a:lnTo>
                <a:lnTo>
                  <a:pt x="5293" y="599"/>
                </a:lnTo>
                <a:lnTo>
                  <a:pt x="5285" y="605"/>
                </a:lnTo>
                <a:lnTo>
                  <a:pt x="5277" y="612"/>
                </a:lnTo>
                <a:lnTo>
                  <a:pt x="5270" y="618"/>
                </a:lnTo>
                <a:lnTo>
                  <a:pt x="5262" y="622"/>
                </a:lnTo>
                <a:lnTo>
                  <a:pt x="5253" y="627"/>
                </a:lnTo>
                <a:lnTo>
                  <a:pt x="5245" y="630"/>
                </a:lnTo>
                <a:lnTo>
                  <a:pt x="5235" y="633"/>
                </a:lnTo>
                <a:lnTo>
                  <a:pt x="5226" y="636"/>
                </a:lnTo>
                <a:lnTo>
                  <a:pt x="5215" y="638"/>
                </a:lnTo>
                <a:lnTo>
                  <a:pt x="5203" y="639"/>
                </a:lnTo>
                <a:lnTo>
                  <a:pt x="5191" y="639"/>
                </a:lnTo>
                <a:lnTo>
                  <a:pt x="5169" y="639"/>
                </a:lnTo>
                <a:lnTo>
                  <a:pt x="5151" y="636"/>
                </a:lnTo>
                <a:lnTo>
                  <a:pt x="5134" y="631"/>
                </a:lnTo>
                <a:lnTo>
                  <a:pt x="5119" y="625"/>
                </a:lnTo>
                <a:lnTo>
                  <a:pt x="5107" y="616"/>
                </a:lnTo>
                <a:lnTo>
                  <a:pt x="5096" y="607"/>
                </a:lnTo>
                <a:lnTo>
                  <a:pt x="5087" y="596"/>
                </a:lnTo>
                <a:lnTo>
                  <a:pt x="5079" y="584"/>
                </a:lnTo>
                <a:lnTo>
                  <a:pt x="5073" y="572"/>
                </a:lnTo>
                <a:lnTo>
                  <a:pt x="5070" y="558"/>
                </a:lnTo>
                <a:lnTo>
                  <a:pt x="5067" y="543"/>
                </a:lnTo>
                <a:lnTo>
                  <a:pt x="5067" y="526"/>
                </a:lnTo>
                <a:lnTo>
                  <a:pt x="5069" y="509"/>
                </a:lnTo>
                <a:lnTo>
                  <a:pt x="5073" y="492"/>
                </a:lnTo>
                <a:lnTo>
                  <a:pt x="5081" y="477"/>
                </a:lnTo>
                <a:lnTo>
                  <a:pt x="5090" y="463"/>
                </a:lnTo>
                <a:lnTo>
                  <a:pt x="5104" y="451"/>
                </a:lnTo>
                <a:lnTo>
                  <a:pt x="5120" y="440"/>
                </a:lnTo>
                <a:lnTo>
                  <a:pt x="5139" y="430"/>
                </a:lnTo>
                <a:lnTo>
                  <a:pt x="5162" y="422"/>
                </a:lnTo>
                <a:lnTo>
                  <a:pt x="5186" y="416"/>
                </a:lnTo>
                <a:lnTo>
                  <a:pt x="5212" y="411"/>
                </a:lnTo>
                <a:lnTo>
                  <a:pt x="5242" y="408"/>
                </a:lnTo>
                <a:lnTo>
                  <a:pt x="5274" y="407"/>
                </a:lnTo>
                <a:lnTo>
                  <a:pt x="5317" y="407"/>
                </a:lnTo>
                <a:lnTo>
                  <a:pt x="5317" y="399"/>
                </a:lnTo>
                <a:lnTo>
                  <a:pt x="5319" y="390"/>
                </a:lnTo>
                <a:lnTo>
                  <a:pt x="5319" y="381"/>
                </a:lnTo>
                <a:lnTo>
                  <a:pt x="5319" y="371"/>
                </a:lnTo>
                <a:lnTo>
                  <a:pt x="5319" y="362"/>
                </a:lnTo>
                <a:lnTo>
                  <a:pt x="5317" y="353"/>
                </a:lnTo>
                <a:lnTo>
                  <a:pt x="5316" y="344"/>
                </a:lnTo>
                <a:lnTo>
                  <a:pt x="5311" y="336"/>
                </a:lnTo>
                <a:lnTo>
                  <a:pt x="5305" y="330"/>
                </a:lnTo>
                <a:lnTo>
                  <a:pt x="5297" y="326"/>
                </a:lnTo>
                <a:lnTo>
                  <a:pt x="5288" y="323"/>
                </a:lnTo>
                <a:lnTo>
                  <a:pt x="5276" y="321"/>
                </a:lnTo>
                <a:lnTo>
                  <a:pt x="5267" y="323"/>
                </a:lnTo>
                <a:lnTo>
                  <a:pt x="5259" y="324"/>
                </a:lnTo>
                <a:lnTo>
                  <a:pt x="5252" y="327"/>
                </a:lnTo>
                <a:lnTo>
                  <a:pt x="5245" y="332"/>
                </a:lnTo>
                <a:lnTo>
                  <a:pt x="5241" y="336"/>
                </a:lnTo>
                <a:lnTo>
                  <a:pt x="5236" y="342"/>
                </a:lnTo>
                <a:lnTo>
                  <a:pt x="5233" y="349"/>
                </a:lnTo>
                <a:lnTo>
                  <a:pt x="5232" y="355"/>
                </a:lnTo>
                <a:lnTo>
                  <a:pt x="5229" y="361"/>
                </a:lnTo>
                <a:lnTo>
                  <a:pt x="5227" y="367"/>
                </a:lnTo>
                <a:lnTo>
                  <a:pt x="5227" y="371"/>
                </a:lnTo>
                <a:lnTo>
                  <a:pt x="5227" y="376"/>
                </a:lnTo>
                <a:lnTo>
                  <a:pt x="5101" y="376"/>
                </a:lnTo>
                <a:lnTo>
                  <a:pt x="5101" y="365"/>
                </a:lnTo>
                <a:lnTo>
                  <a:pt x="5102" y="355"/>
                </a:lnTo>
                <a:lnTo>
                  <a:pt x="5105" y="344"/>
                </a:lnTo>
                <a:lnTo>
                  <a:pt x="5108" y="335"/>
                </a:lnTo>
                <a:lnTo>
                  <a:pt x="5113" y="326"/>
                </a:lnTo>
                <a:lnTo>
                  <a:pt x="5117" y="318"/>
                </a:lnTo>
                <a:lnTo>
                  <a:pt x="5123" y="309"/>
                </a:lnTo>
                <a:lnTo>
                  <a:pt x="5130" y="303"/>
                </a:lnTo>
                <a:lnTo>
                  <a:pt x="5136" y="297"/>
                </a:lnTo>
                <a:lnTo>
                  <a:pt x="5143" y="290"/>
                </a:lnTo>
                <a:lnTo>
                  <a:pt x="5152" y="284"/>
                </a:lnTo>
                <a:lnTo>
                  <a:pt x="5162" y="280"/>
                </a:lnTo>
                <a:lnTo>
                  <a:pt x="5171" y="277"/>
                </a:lnTo>
                <a:lnTo>
                  <a:pt x="5181" y="274"/>
                </a:lnTo>
                <a:lnTo>
                  <a:pt x="5192" y="271"/>
                </a:lnTo>
                <a:lnTo>
                  <a:pt x="5203" y="268"/>
                </a:lnTo>
                <a:lnTo>
                  <a:pt x="5213" y="266"/>
                </a:lnTo>
                <a:lnTo>
                  <a:pt x="5224" y="264"/>
                </a:lnTo>
                <a:lnTo>
                  <a:pt x="5236" y="263"/>
                </a:lnTo>
                <a:lnTo>
                  <a:pt x="5247" y="261"/>
                </a:lnTo>
                <a:lnTo>
                  <a:pt x="5258" y="261"/>
                </a:lnTo>
                <a:lnTo>
                  <a:pt x="5268" y="261"/>
                </a:lnTo>
                <a:lnTo>
                  <a:pt x="5279" y="261"/>
                </a:lnTo>
                <a:lnTo>
                  <a:pt x="5290" y="260"/>
                </a:lnTo>
                <a:lnTo>
                  <a:pt x="5308" y="261"/>
                </a:lnTo>
                <a:lnTo>
                  <a:pt x="5326" y="263"/>
                </a:lnTo>
                <a:lnTo>
                  <a:pt x="5346" y="268"/>
                </a:lnTo>
                <a:lnTo>
                  <a:pt x="5364" y="272"/>
                </a:lnTo>
                <a:lnTo>
                  <a:pt x="5383" y="280"/>
                </a:lnTo>
                <a:lnTo>
                  <a:pt x="5398" y="289"/>
                </a:lnTo>
                <a:lnTo>
                  <a:pt x="5413" y="300"/>
                </a:lnTo>
                <a:lnTo>
                  <a:pt x="5425" y="313"/>
                </a:lnTo>
                <a:lnTo>
                  <a:pt x="5436" y="329"/>
                </a:lnTo>
                <a:lnTo>
                  <a:pt x="5444" y="345"/>
                </a:lnTo>
                <a:lnTo>
                  <a:pt x="5447" y="364"/>
                </a:lnTo>
                <a:lnTo>
                  <a:pt x="5448" y="385"/>
                </a:lnTo>
                <a:lnTo>
                  <a:pt x="5448" y="385"/>
                </a:lnTo>
                <a:close/>
                <a:moveTo>
                  <a:pt x="5242" y="567"/>
                </a:moveTo>
                <a:lnTo>
                  <a:pt x="5256" y="567"/>
                </a:lnTo>
                <a:lnTo>
                  <a:pt x="5268" y="563"/>
                </a:lnTo>
                <a:lnTo>
                  <a:pt x="5279" y="558"/>
                </a:lnTo>
                <a:lnTo>
                  <a:pt x="5288" y="550"/>
                </a:lnTo>
                <a:lnTo>
                  <a:pt x="5294" y="543"/>
                </a:lnTo>
                <a:lnTo>
                  <a:pt x="5300" y="532"/>
                </a:lnTo>
                <a:lnTo>
                  <a:pt x="5305" y="521"/>
                </a:lnTo>
                <a:lnTo>
                  <a:pt x="5308" y="509"/>
                </a:lnTo>
                <a:lnTo>
                  <a:pt x="5310" y="497"/>
                </a:lnTo>
                <a:lnTo>
                  <a:pt x="5311" y="485"/>
                </a:lnTo>
                <a:lnTo>
                  <a:pt x="5313" y="472"/>
                </a:lnTo>
                <a:lnTo>
                  <a:pt x="5314" y="459"/>
                </a:lnTo>
                <a:lnTo>
                  <a:pt x="5306" y="459"/>
                </a:lnTo>
                <a:lnTo>
                  <a:pt x="5299" y="459"/>
                </a:lnTo>
                <a:lnTo>
                  <a:pt x="5291" y="459"/>
                </a:lnTo>
                <a:lnTo>
                  <a:pt x="5285" y="459"/>
                </a:lnTo>
                <a:lnTo>
                  <a:pt x="5279" y="460"/>
                </a:lnTo>
                <a:lnTo>
                  <a:pt x="5271" y="460"/>
                </a:lnTo>
                <a:lnTo>
                  <a:pt x="5265" y="460"/>
                </a:lnTo>
                <a:lnTo>
                  <a:pt x="5259" y="462"/>
                </a:lnTo>
                <a:lnTo>
                  <a:pt x="5253" y="462"/>
                </a:lnTo>
                <a:lnTo>
                  <a:pt x="5247" y="463"/>
                </a:lnTo>
                <a:lnTo>
                  <a:pt x="5242" y="465"/>
                </a:lnTo>
                <a:lnTo>
                  <a:pt x="5238" y="466"/>
                </a:lnTo>
                <a:lnTo>
                  <a:pt x="5232" y="469"/>
                </a:lnTo>
                <a:lnTo>
                  <a:pt x="5227" y="472"/>
                </a:lnTo>
                <a:lnTo>
                  <a:pt x="5223" y="477"/>
                </a:lnTo>
                <a:lnTo>
                  <a:pt x="5218" y="480"/>
                </a:lnTo>
                <a:lnTo>
                  <a:pt x="5213" y="483"/>
                </a:lnTo>
                <a:lnTo>
                  <a:pt x="5210" y="488"/>
                </a:lnTo>
                <a:lnTo>
                  <a:pt x="5207" y="492"/>
                </a:lnTo>
                <a:lnTo>
                  <a:pt x="5204" y="497"/>
                </a:lnTo>
                <a:lnTo>
                  <a:pt x="5203" y="503"/>
                </a:lnTo>
                <a:lnTo>
                  <a:pt x="5201" y="508"/>
                </a:lnTo>
                <a:lnTo>
                  <a:pt x="5200" y="514"/>
                </a:lnTo>
                <a:lnTo>
                  <a:pt x="5200" y="520"/>
                </a:lnTo>
                <a:lnTo>
                  <a:pt x="5200" y="527"/>
                </a:lnTo>
                <a:lnTo>
                  <a:pt x="5200" y="534"/>
                </a:lnTo>
                <a:lnTo>
                  <a:pt x="5201" y="540"/>
                </a:lnTo>
                <a:lnTo>
                  <a:pt x="5204" y="544"/>
                </a:lnTo>
                <a:lnTo>
                  <a:pt x="5206" y="549"/>
                </a:lnTo>
                <a:lnTo>
                  <a:pt x="5210" y="553"/>
                </a:lnTo>
                <a:lnTo>
                  <a:pt x="5213" y="558"/>
                </a:lnTo>
                <a:lnTo>
                  <a:pt x="5218" y="561"/>
                </a:lnTo>
                <a:lnTo>
                  <a:pt x="5224" y="564"/>
                </a:lnTo>
                <a:lnTo>
                  <a:pt x="5229" y="566"/>
                </a:lnTo>
                <a:lnTo>
                  <a:pt x="5235" y="567"/>
                </a:lnTo>
                <a:lnTo>
                  <a:pt x="5242" y="567"/>
                </a:lnTo>
                <a:lnTo>
                  <a:pt x="5242" y="567"/>
                </a:lnTo>
                <a:close/>
                <a:moveTo>
                  <a:pt x="4942" y="113"/>
                </a:moveTo>
                <a:lnTo>
                  <a:pt x="5076" y="113"/>
                </a:lnTo>
                <a:lnTo>
                  <a:pt x="5040" y="636"/>
                </a:lnTo>
                <a:lnTo>
                  <a:pt x="4905" y="636"/>
                </a:lnTo>
                <a:lnTo>
                  <a:pt x="4942" y="113"/>
                </a:lnTo>
                <a:lnTo>
                  <a:pt x="4942" y="113"/>
                </a:lnTo>
                <a:close/>
                <a:moveTo>
                  <a:pt x="4684" y="203"/>
                </a:moveTo>
                <a:lnTo>
                  <a:pt x="4671" y="205"/>
                </a:lnTo>
                <a:lnTo>
                  <a:pt x="4658" y="208"/>
                </a:lnTo>
                <a:lnTo>
                  <a:pt x="4645" y="212"/>
                </a:lnTo>
                <a:lnTo>
                  <a:pt x="4632" y="219"/>
                </a:lnTo>
                <a:lnTo>
                  <a:pt x="4620" y="226"/>
                </a:lnTo>
                <a:lnTo>
                  <a:pt x="4610" y="237"/>
                </a:lnTo>
                <a:lnTo>
                  <a:pt x="4599" y="249"/>
                </a:lnTo>
                <a:lnTo>
                  <a:pt x="4588" y="264"/>
                </a:lnTo>
                <a:lnTo>
                  <a:pt x="4581" y="283"/>
                </a:lnTo>
                <a:lnTo>
                  <a:pt x="4573" y="303"/>
                </a:lnTo>
                <a:lnTo>
                  <a:pt x="4568" y="326"/>
                </a:lnTo>
                <a:lnTo>
                  <a:pt x="4565" y="350"/>
                </a:lnTo>
                <a:lnTo>
                  <a:pt x="4562" y="378"/>
                </a:lnTo>
                <a:lnTo>
                  <a:pt x="4561" y="402"/>
                </a:lnTo>
                <a:lnTo>
                  <a:pt x="4562" y="427"/>
                </a:lnTo>
                <a:lnTo>
                  <a:pt x="4564" y="448"/>
                </a:lnTo>
                <a:lnTo>
                  <a:pt x="4567" y="469"/>
                </a:lnTo>
                <a:lnTo>
                  <a:pt x="4573" y="488"/>
                </a:lnTo>
                <a:lnTo>
                  <a:pt x="4581" y="503"/>
                </a:lnTo>
                <a:lnTo>
                  <a:pt x="4590" y="517"/>
                </a:lnTo>
                <a:lnTo>
                  <a:pt x="4602" y="527"/>
                </a:lnTo>
                <a:lnTo>
                  <a:pt x="4617" y="535"/>
                </a:lnTo>
                <a:lnTo>
                  <a:pt x="4634" y="540"/>
                </a:lnTo>
                <a:lnTo>
                  <a:pt x="4655" y="541"/>
                </a:lnTo>
                <a:lnTo>
                  <a:pt x="4672" y="541"/>
                </a:lnTo>
                <a:lnTo>
                  <a:pt x="4687" y="537"/>
                </a:lnTo>
                <a:lnTo>
                  <a:pt x="4701" y="532"/>
                </a:lnTo>
                <a:lnTo>
                  <a:pt x="4712" y="524"/>
                </a:lnTo>
                <a:lnTo>
                  <a:pt x="4721" y="517"/>
                </a:lnTo>
                <a:lnTo>
                  <a:pt x="4729" y="508"/>
                </a:lnTo>
                <a:lnTo>
                  <a:pt x="4736" y="498"/>
                </a:lnTo>
                <a:lnTo>
                  <a:pt x="4741" y="489"/>
                </a:lnTo>
                <a:lnTo>
                  <a:pt x="4744" y="480"/>
                </a:lnTo>
                <a:lnTo>
                  <a:pt x="4747" y="472"/>
                </a:lnTo>
                <a:lnTo>
                  <a:pt x="4748" y="466"/>
                </a:lnTo>
                <a:lnTo>
                  <a:pt x="4750" y="462"/>
                </a:lnTo>
                <a:lnTo>
                  <a:pt x="4896" y="462"/>
                </a:lnTo>
                <a:lnTo>
                  <a:pt x="4895" y="479"/>
                </a:lnTo>
                <a:lnTo>
                  <a:pt x="4892" y="497"/>
                </a:lnTo>
                <a:lnTo>
                  <a:pt x="4884" y="515"/>
                </a:lnTo>
                <a:lnTo>
                  <a:pt x="4875" y="535"/>
                </a:lnTo>
                <a:lnTo>
                  <a:pt x="4863" y="555"/>
                </a:lnTo>
                <a:lnTo>
                  <a:pt x="4846" y="575"/>
                </a:lnTo>
                <a:lnTo>
                  <a:pt x="4826" y="593"/>
                </a:lnTo>
                <a:lnTo>
                  <a:pt x="4800" y="610"/>
                </a:lnTo>
                <a:lnTo>
                  <a:pt x="4770" y="624"/>
                </a:lnTo>
                <a:lnTo>
                  <a:pt x="4735" y="633"/>
                </a:lnTo>
                <a:lnTo>
                  <a:pt x="4693" y="641"/>
                </a:lnTo>
                <a:lnTo>
                  <a:pt x="4648" y="642"/>
                </a:lnTo>
                <a:lnTo>
                  <a:pt x="4597" y="639"/>
                </a:lnTo>
                <a:lnTo>
                  <a:pt x="4556" y="631"/>
                </a:lnTo>
                <a:lnTo>
                  <a:pt x="4520" y="616"/>
                </a:lnTo>
                <a:lnTo>
                  <a:pt x="4489" y="598"/>
                </a:lnTo>
                <a:lnTo>
                  <a:pt x="4465" y="575"/>
                </a:lnTo>
                <a:lnTo>
                  <a:pt x="4446" y="547"/>
                </a:lnTo>
                <a:lnTo>
                  <a:pt x="4431" y="518"/>
                </a:lnTo>
                <a:lnTo>
                  <a:pt x="4422" y="486"/>
                </a:lnTo>
                <a:lnTo>
                  <a:pt x="4416" y="453"/>
                </a:lnTo>
                <a:lnTo>
                  <a:pt x="4413" y="417"/>
                </a:lnTo>
                <a:lnTo>
                  <a:pt x="4413" y="381"/>
                </a:lnTo>
                <a:lnTo>
                  <a:pt x="4417" y="344"/>
                </a:lnTo>
                <a:lnTo>
                  <a:pt x="4422" y="315"/>
                </a:lnTo>
                <a:lnTo>
                  <a:pt x="4430" y="284"/>
                </a:lnTo>
                <a:lnTo>
                  <a:pt x="4442" y="255"/>
                </a:lnTo>
                <a:lnTo>
                  <a:pt x="4456" y="228"/>
                </a:lnTo>
                <a:lnTo>
                  <a:pt x="4474" y="202"/>
                </a:lnTo>
                <a:lnTo>
                  <a:pt x="4494" y="177"/>
                </a:lnTo>
                <a:lnTo>
                  <a:pt x="4518" y="154"/>
                </a:lnTo>
                <a:lnTo>
                  <a:pt x="4546" y="136"/>
                </a:lnTo>
                <a:lnTo>
                  <a:pt x="4576" y="121"/>
                </a:lnTo>
                <a:lnTo>
                  <a:pt x="4611" y="109"/>
                </a:lnTo>
                <a:lnTo>
                  <a:pt x="4648" y="101"/>
                </a:lnTo>
                <a:lnTo>
                  <a:pt x="4690" y="98"/>
                </a:lnTo>
                <a:lnTo>
                  <a:pt x="4716" y="99"/>
                </a:lnTo>
                <a:lnTo>
                  <a:pt x="4744" y="102"/>
                </a:lnTo>
                <a:lnTo>
                  <a:pt x="4770" y="109"/>
                </a:lnTo>
                <a:lnTo>
                  <a:pt x="4794" y="116"/>
                </a:lnTo>
                <a:lnTo>
                  <a:pt x="4817" y="125"/>
                </a:lnTo>
                <a:lnTo>
                  <a:pt x="4838" y="139"/>
                </a:lnTo>
                <a:lnTo>
                  <a:pt x="4857" y="154"/>
                </a:lnTo>
                <a:lnTo>
                  <a:pt x="4873" y="173"/>
                </a:lnTo>
                <a:lnTo>
                  <a:pt x="4886" y="194"/>
                </a:lnTo>
                <a:lnTo>
                  <a:pt x="4896" y="219"/>
                </a:lnTo>
                <a:lnTo>
                  <a:pt x="4901" y="246"/>
                </a:lnTo>
                <a:lnTo>
                  <a:pt x="4902" y="277"/>
                </a:lnTo>
                <a:lnTo>
                  <a:pt x="4754" y="277"/>
                </a:lnTo>
                <a:lnTo>
                  <a:pt x="4753" y="269"/>
                </a:lnTo>
                <a:lnTo>
                  <a:pt x="4751" y="260"/>
                </a:lnTo>
                <a:lnTo>
                  <a:pt x="4750" y="251"/>
                </a:lnTo>
                <a:lnTo>
                  <a:pt x="4747" y="243"/>
                </a:lnTo>
                <a:lnTo>
                  <a:pt x="4742" y="235"/>
                </a:lnTo>
                <a:lnTo>
                  <a:pt x="4738" y="228"/>
                </a:lnTo>
                <a:lnTo>
                  <a:pt x="4732" y="222"/>
                </a:lnTo>
                <a:lnTo>
                  <a:pt x="4724" y="216"/>
                </a:lnTo>
                <a:lnTo>
                  <a:pt x="4716" y="211"/>
                </a:lnTo>
                <a:lnTo>
                  <a:pt x="4706" y="206"/>
                </a:lnTo>
                <a:lnTo>
                  <a:pt x="4695" y="205"/>
                </a:lnTo>
                <a:lnTo>
                  <a:pt x="4684" y="203"/>
                </a:lnTo>
                <a:lnTo>
                  <a:pt x="4684" y="203"/>
                </a:lnTo>
                <a:close/>
                <a:moveTo>
                  <a:pt x="4173" y="459"/>
                </a:moveTo>
                <a:lnTo>
                  <a:pt x="4231" y="344"/>
                </a:lnTo>
                <a:lnTo>
                  <a:pt x="4407" y="344"/>
                </a:lnTo>
                <a:lnTo>
                  <a:pt x="4350" y="459"/>
                </a:lnTo>
                <a:lnTo>
                  <a:pt x="4173" y="459"/>
                </a:lnTo>
                <a:lnTo>
                  <a:pt x="4173" y="459"/>
                </a:lnTo>
                <a:close/>
                <a:moveTo>
                  <a:pt x="4099" y="271"/>
                </a:moveTo>
                <a:lnTo>
                  <a:pt x="4227" y="271"/>
                </a:lnTo>
                <a:lnTo>
                  <a:pt x="3966" y="813"/>
                </a:lnTo>
                <a:lnTo>
                  <a:pt x="3838" y="813"/>
                </a:lnTo>
                <a:lnTo>
                  <a:pt x="3920" y="642"/>
                </a:lnTo>
                <a:lnTo>
                  <a:pt x="3786" y="271"/>
                </a:lnTo>
                <a:lnTo>
                  <a:pt x="3942" y="271"/>
                </a:lnTo>
                <a:lnTo>
                  <a:pt x="4003" y="498"/>
                </a:lnTo>
                <a:lnTo>
                  <a:pt x="4099" y="271"/>
                </a:lnTo>
                <a:lnTo>
                  <a:pt x="4099" y="271"/>
                </a:lnTo>
                <a:close/>
                <a:moveTo>
                  <a:pt x="3655" y="113"/>
                </a:moveTo>
                <a:lnTo>
                  <a:pt x="3789" y="113"/>
                </a:lnTo>
                <a:lnTo>
                  <a:pt x="3753" y="636"/>
                </a:lnTo>
                <a:lnTo>
                  <a:pt x="3618" y="636"/>
                </a:lnTo>
                <a:lnTo>
                  <a:pt x="3655" y="113"/>
                </a:lnTo>
                <a:lnTo>
                  <a:pt x="3655" y="113"/>
                </a:lnTo>
                <a:close/>
                <a:moveTo>
                  <a:pt x="3629" y="272"/>
                </a:moveTo>
                <a:lnTo>
                  <a:pt x="3621" y="388"/>
                </a:lnTo>
                <a:lnTo>
                  <a:pt x="3618" y="390"/>
                </a:lnTo>
                <a:lnTo>
                  <a:pt x="3615" y="390"/>
                </a:lnTo>
                <a:lnTo>
                  <a:pt x="3614" y="390"/>
                </a:lnTo>
                <a:lnTo>
                  <a:pt x="3611" y="390"/>
                </a:lnTo>
                <a:lnTo>
                  <a:pt x="3609" y="390"/>
                </a:lnTo>
                <a:lnTo>
                  <a:pt x="3606" y="390"/>
                </a:lnTo>
                <a:lnTo>
                  <a:pt x="3605" y="390"/>
                </a:lnTo>
                <a:lnTo>
                  <a:pt x="3602" y="390"/>
                </a:lnTo>
                <a:lnTo>
                  <a:pt x="3600" y="390"/>
                </a:lnTo>
                <a:lnTo>
                  <a:pt x="3597" y="390"/>
                </a:lnTo>
                <a:lnTo>
                  <a:pt x="3596" y="390"/>
                </a:lnTo>
                <a:lnTo>
                  <a:pt x="3594" y="388"/>
                </a:lnTo>
                <a:lnTo>
                  <a:pt x="3573" y="390"/>
                </a:lnTo>
                <a:lnTo>
                  <a:pt x="3554" y="393"/>
                </a:lnTo>
                <a:lnTo>
                  <a:pt x="3539" y="397"/>
                </a:lnTo>
                <a:lnTo>
                  <a:pt x="3528" y="405"/>
                </a:lnTo>
                <a:lnTo>
                  <a:pt x="3518" y="413"/>
                </a:lnTo>
                <a:lnTo>
                  <a:pt x="3512" y="422"/>
                </a:lnTo>
                <a:lnTo>
                  <a:pt x="3506" y="433"/>
                </a:lnTo>
                <a:lnTo>
                  <a:pt x="3501" y="445"/>
                </a:lnTo>
                <a:lnTo>
                  <a:pt x="3498" y="459"/>
                </a:lnTo>
                <a:lnTo>
                  <a:pt x="3496" y="472"/>
                </a:lnTo>
                <a:lnTo>
                  <a:pt x="3495" y="486"/>
                </a:lnTo>
                <a:lnTo>
                  <a:pt x="3495" y="500"/>
                </a:lnTo>
                <a:lnTo>
                  <a:pt x="3487" y="636"/>
                </a:lnTo>
                <a:lnTo>
                  <a:pt x="3347" y="636"/>
                </a:lnTo>
                <a:lnTo>
                  <a:pt x="3365" y="365"/>
                </a:lnTo>
                <a:lnTo>
                  <a:pt x="3365" y="358"/>
                </a:lnTo>
                <a:lnTo>
                  <a:pt x="3365" y="350"/>
                </a:lnTo>
                <a:lnTo>
                  <a:pt x="3365" y="344"/>
                </a:lnTo>
                <a:lnTo>
                  <a:pt x="3365" y="336"/>
                </a:lnTo>
                <a:lnTo>
                  <a:pt x="3367" y="330"/>
                </a:lnTo>
                <a:lnTo>
                  <a:pt x="3367" y="323"/>
                </a:lnTo>
                <a:lnTo>
                  <a:pt x="3367" y="315"/>
                </a:lnTo>
                <a:lnTo>
                  <a:pt x="3367" y="307"/>
                </a:lnTo>
                <a:lnTo>
                  <a:pt x="3367" y="300"/>
                </a:lnTo>
                <a:lnTo>
                  <a:pt x="3367" y="292"/>
                </a:lnTo>
                <a:lnTo>
                  <a:pt x="3367" y="283"/>
                </a:lnTo>
                <a:lnTo>
                  <a:pt x="3367" y="272"/>
                </a:lnTo>
                <a:lnTo>
                  <a:pt x="3502" y="271"/>
                </a:lnTo>
                <a:lnTo>
                  <a:pt x="3506" y="324"/>
                </a:lnTo>
                <a:lnTo>
                  <a:pt x="3509" y="324"/>
                </a:lnTo>
                <a:lnTo>
                  <a:pt x="3516" y="315"/>
                </a:lnTo>
                <a:lnTo>
                  <a:pt x="3525" y="306"/>
                </a:lnTo>
                <a:lnTo>
                  <a:pt x="3535" y="298"/>
                </a:lnTo>
                <a:lnTo>
                  <a:pt x="3545" y="292"/>
                </a:lnTo>
                <a:lnTo>
                  <a:pt x="3554" y="286"/>
                </a:lnTo>
                <a:lnTo>
                  <a:pt x="3565" y="283"/>
                </a:lnTo>
                <a:lnTo>
                  <a:pt x="3574" y="278"/>
                </a:lnTo>
                <a:lnTo>
                  <a:pt x="3585" y="277"/>
                </a:lnTo>
                <a:lnTo>
                  <a:pt x="3596" y="275"/>
                </a:lnTo>
                <a:lnTo>
                  <a:pt x="3606" y="274"/>
                </a:lnTo>
                <a:lnTo>
                  <a:pt x="3617" y="274"/>
                </a:lnTo>
                <a:lnTo>
                  <a:pt x="3629" y="272"/>
                </a:lnTo>
                <a:lnTo>
                  <a:pt x="3629" y="272"/>
                </a:lnTo>
                <a:lnTo>
                  <a:pt x="3629" y="272"/>
                </a:lnTo>
                <a:close/>
                <a:moveTo>
                  <a:pt x="3161" y="260"/>
                </a:moveTo>
                <a:lnTo>
                  <a:pt x="3194" y="263"/>
                </a:lnTo>
                <a:lnTo>
                  <a:pt x="3225" y="269"/>
                </a:lnTo>
                <a:lnTo>
                  <a:pt x="3252" y="278"/>
                </a:lnTo>
                <a:lnTo>
                  <a:pt x="3275" y="290"/>
                </a:lnTo>
                <a:lnTo>
                  <a:pt x="3294" y="306"/>
                </a:lnTo>
                <a:lnTo>
                  <a:pt x="3309" y="323"/>
                </a:lnTo>
                <a:lnTo>
                  <a:pt x="3321" y="344"/>
                </a:lnTo>
                <a:lnTo>
                  <a:pt x="3330" y="367"/>
                </a:lnTo>
                <a:lnTo>
                  <a:pt x="3338" y="391"/>
                </a:lnTo>
                <a:lnTo>
                  <a:pt x="3341" y="419"/>
                </a:lnTo>
                <a:lnTo>
                  <a:pt x="3341" y="449"/>
                </a:lnTo>
                <a:lnTo>
                  <a:pt x="3339" y="480"/>
                </a:lnTo>
                <a:lnTo>
                  <a:pt x="3083" y="479"/>
                </a:lnTo>
                <a:lnTo>
                  <a:pt x="3083" y="492"/>
                </a:lnTo>
                <a:lnTo>
                  <a:pt x="3083" y="503"/>
                </a:lnTo>
                <a:lnTo>
                  <a:pt x="3083" y="515"/>
                </a:lnTo>
                <a:lnTo>
                  <a:pt x="3085" y="526"/>
                </a:lnTo>
                <a:lnTo>
                  <a:pt x="3088" y="535"/>
                </a:lnTo>
                <a:lnTo>
                  <a:pt x="3092" y="544"/>
                </a:lnTo>
                <a:lnTo>
                  <a:pt x="3097" y="552"/>
                </a:lnTo>
                <a:lnTo>
                  <a:pt x="3103" y="558"/>
                </a:lnTo>
                <a:lnTo>
                  <a:pt x="3109" y="564"/>
                </a:lnTo>
                <a:lnTo>
                  <a:pt x="3117" y="567"/>
                </a:lnTo>
                <a:lnTo>
                  <a:pt x="3127" y="570"/>
                </a:lnTo>
                <a:lnTo>
                  <a:pt x="3140" y="570"/>
                </a:lnTo>
                <a:lnTo>
                  <a:pt x="3149" y="570"/>
                </a:lnTo>
                <a:lnTo>
                  <a:pt x="3158" y="569"/>
                </a:lnTo>
                <a:lnTo>
                  <a:pt x="3165" y="567"/>
                </a:lnTo>
                <a:lnTo>
                  <a:pt x="3173" y="564"/>
                </a:lnTo>
                <a:lnTo>
                  <a:pt x="3179" y="560"/>
                </a:lnTo>
                <a:lnTo>
                  <a:pt x="3185" y="555"/>
                </a:lnTo>
                <a:lnTo>
                  <a:pt x="3191" y="550"/>
                </a:lnTo>
                <a:lnTo>
                  <a:pt x="3194" y="544"/>
                </a:lnTo>
                <a:lnTo>
                  <a:pt x="3199" y="540"/>
                </a:lnTo>
                <a:lnTo>
                  <a:pt x="3201" y="534"/>
                </a:lnTo>
                <a:lnTo>
                  <a:pt x="3202" y="527"/>
                </a:lnTo>
                <a:lnTo>
                  <a:pt x="3204" y="521"/>
                </a:lnTo>
                <a:lnTo>
                  <a:pt x="3330" y="520"/>
                </a:lnTo>
                <a:lnTo>
                  <a:pt x="3329" y="532"/>
                </a:lnTo>
                <a:lnTo>
                  <a:pt x="3326" y="543"/>
                </a:lnTo>
                <a:lnTo>
                  <a:pt x="3323" y="553"/>
                </a:lnTo>
                <a:lnTo>
                  <a:pt x="3318" y="563"/>
                </a:lnTo>
                <a:lnTo>
                  <a:pt x="3312" y="572"/>
                </a:lnTo>
                <a:lnTo>
                  <a:pt x="3306" y="581"/>
                </a:lnTo>
                <a:lnTo>
                  <a:pt x="3300" y="589"/>
                </a:lnTo>
                <a:lnTo>
                  <a:pt x="3292" y="596"/>
                </a:lnTo>
                <a:lnTo>
                  <a:pt x="3284" y="604"/>
                </a:lnTo>
                <a:lnTo>
                  <a:pt x="3277" y="610"/>
                </a:lnTo>
                <a:lnTo>
                  <a:pt x="3268" y="616"/>
                </a:lnTo>
                <a:lnTo>
                  <a:pt x="3260" y="621"/>
                </a:lnTo>
                <a:lnTo>
                  <a:pt x="3251" y="625"/>
                </a:lnTo>
                <a:lnTo>
                  <a:pt x="3242" y="630"/>
                </a:lnTo>
                <a:lnTo>
                  <a:pt x="3233" y="633"/>
                </a:lnTo>
                <a:lnTo>
                  <a:pt x="3225" y="636"/>
                </a:lnTo>
                <a:lnTo>
                  <a:pt x="3216" y="638"/>
                </a:lnTo>
                <a:lnTo>
                  <a:pt x="3205" y="641"/>
                </a:lnTo>
                <a:lnTo>
                  <a:pt x="3196" y="642"/>
                </a:lnTo>
                <a:lnTo>
                  <a:pt x="3187" y="642"/>
                </a:lnTo>
                <a:lnTo>
                  <a:pt x="3178" y="644"/>
                </a:lnTo>
                <a:lnTo>
                  <a:pt x="3167" y="644"/>
                </a:lnTo>
                <a:lnTo>
                  <a:pt x="3158" y="644"/>
                </a:lnTo>
                <a:lnTo>
                  <a:pt x="3149" y="644"/>
                </a:lnTo>
                <a:lnTo>
                  <a:pt x="3112" y="644"/>
                </a:lnTo>
                <a:lnTo>
                  <a:pt x="3083" y="639"/>
                </a:lnTo>
                <a:lnTo>
                  <a:pt x="3056" y="633"/>
                </a:lnTo>
                <a:lnTo>
                  <a:pt x="3031" y="624"/>
                </a:lnTo>
                <a:lnTo>
                  <a:pt x="3010" y="612"/>
                </a:lnTo>
                <a:lnTo>
                  <a:pt x="2992" y="596"/>
                </a:lnTo>
                <a:lnTo>
                  <a:pt x="2978" y="578"/>
                </a:lnTo>
                <a:lnTo>
                  <a:pt x="2967" y="556"/>
                </a:lnTo>
                <a:lnTo>
                  <a:pt x="2958" y="534"/>
                </a:lnTo>
                <a:lnTo>
                  <a:pt x="2954" y="506"/>
                </a:lnTo>
                <a:lnTo>
                  <a:pt x="2952" y="477"/>
                </a:lnTo>
                <a:lnTo>
                  <a:pt x="2952" y="443"/>
                </a:lnTo>
                <a:lnTo>
                  <a:pt x="2957" y="416"/>
                </a:lnTo>
                <a:lnTo>
                  <a:pt x="2963" y="390"/>
                </a:lnTo>
                <a:lnTo>
                  <a:pt x="2973" y="367"/>
                </a:lnTo>
                <a:lnTo>
                  <a:pt x="2986" y="345"/>
                </a:lnTo>
                <a:lnTo>
                  <a:pt x="3002" y="326"/>
                </a:lnTo>
                <a:lnTo>
                  <a:pt x="3019" y="309"/>
                </a:lnTo>
                <a:lnTo>
                  <a:pt x="3039" y="295"/>
                </a:lnTo>
                <a:lnTo>
                  <a:pt x="3062" y="283"/>
                </a:lnTo>
                <a:lnTo>
                  <a:pt x="3085" y="274"/>
                </a:lnTo>
                <a:lnTo>
                  <a:pt x="3109" y="268"/>
                </a:lnTo>
                <a:lnTo>
                  <a:pt x="3133" y="263"/>
                </a:lnTo>
                <a:lnTo>
                  <a:pt x="3161" y="261"/>
                </a:lnTo>
                <a:lnTo>
                  <a:pt x="3161" y="260"/>
                </a:lnTo>
                <a:lnTo>
                  <a:pt x="3161" y="260"/>
                </a:lnTo>
                <a:close/>
                <a:moveTo>
                  <a:pt x="3089" y="410"/>
                </a:moveTo>
                <a:lnTo>
                  <a:pt x="3213" y="410"/>
                </a:lnTo>
                <a:lnTo>
                  <a:pt x="3213" y="405"/>
                </a:lnTo>
                <a:lnTo>
                  <a:pt x="3213" y="401"/>
                </a:lnTo>
                <a:lnTo>
                  <a:pt x="3213" y="396"/>
                </a:lnTo>
                <a:lnTo>
                  <a:pt x="3213" y="391"/>
                </a:lnTo>
                <a:lnTo>
                  <a:pt x="3211" y="387"/>
                </a:lnTo>
                <a:lnTo>
                  <a:pt x="3211" y="382"/>
                </a:lnTo>
                <a:lnTo>
                  <a:pt x="3210" y="378"/>
                </a:lnTo>
                <a:lnTo>
                  <a:pt x="3208" y="373"/>
                </a:lnTo>
                <a:lnTo>
                  <a:pt x="3207" y="370"/>
                </a:lnTo>
                <a:lnTo>
                  <a:pt x="3205" y="365"/>
                </a:lnTo>
                <a:lnTo>
                  <a:pt x="3202" y="361"/>
                </a:lnTo>
                <a:lnTo>
                  <a:pt x="3201" y="356"/>
                </a:lnTo>
                <a:lnTo>
                  <a:pt x="3198" y="353"/>
                </a:lnTo>
                <a:lnTo>
                  <a:pt x="3194" y="350"/>
                </a:lnTo>
                <a:lnTo>
                  <a:pt x="3191" y="347"/>
                </a:lnTo>
                <a:lnTo>
                  <a:pt x="3188" y="344"/>
                </a:lnTo>
                <a:lnTo>
                  <a:pt x="3185" y="341"/>
                </a:lnTo>
                <a:lnTo>
                  <a:pt x="3181" y="339"/>
                </a:lnTo>
                <a:lnTo>
                  <a:pt x="3178" y="338"/>
                </a:lnTo>
                <a:lnTo>
                  <a:pt x="3173" y="336"/>
                </a:lnTo>
                <a:lnTo>
                  <a:pt x="3169" y="335"/>
                </a:lnTo>
                <a:lnTo>
                  <a:pt x="3164" y="335"/>
                </a:lnTo>
                <a:lnTo>
                  <a:pt x="3159" y="333"/>
                </a:lnTo>
                <a:lnTo>
                  <a:pt x="3155" y="333"/>
                </a:lnTo>
                <a:lnTo>
                  <a:pt x="3143" y="335"/>
                </a:lnTo>
                <a:lnTo>
                  <a:pt x="3133" y="338"/>
                </a:lnTo>
                <a:lnTo>
                  <a:pt x="3124" y="342"/>
                </a:lnTo>
                <a:lnTo>
                  <a:pt x="3117" y="347"/>
                </a:lnTo>
                <a:lnTo>
                  <a:pt x="3112" y="352"/>
                </a:lnTo>
                <a:lnTo>
                  <a:pt x="3108" y="359"/>
                </a:lnTo>
                <a:lnTo>
                  <a:pt x="3103" y="365"/>
                </a:lnTo>
                <a:lnTo>
                  <a:pt x="3100" y="375"/>
                </a:lnTo>
                <a:lnTo>
                  <a:pt x="3097" y="382"/>
                </a:lnTo>
                <a:lnTo>
                  <a:pt x="3094" y="391"/>
                </a:lnTo>
                <a:lnTo>
                  <a:pt x="3092" y="402"/>
                </a:lnTo>
                <a:lnTo>
                  <a:pt x="3089" y="411"/>
                </a:lnTo>
                <a:lnTo>
                  <a:pt x="3089" y="410"/>
                </a:lnTo>
                <a:lnTo>
                  <a:pt x="3089" y="410"/>
                </a:lnTo>
                <a:close/>
                <a:moveTo>
                  <a:pt x="2786" y="264"/>
                </a:moveTo>
                <a:lnTo>
                  <a:pt x="2813" y="268"/>
                </a:lnTo>
                <a:lnTo>
                  <a:pt x="2836" y="274"/>
                </a:lnTo>
                <a:lnTo>
                  <a:pt x="2857" y="283"/>
                </a:lnTo>
                <a:lnTo>
                  <a:pt x="2876" y="295"/>
                </a:lnTo>
                <a:lnTo>
                  <a:pt x="2891" y="309"/>
                </a:lnTo>
                <a:lnTo>
                  <a:pt x="2905" y="326"/>
                </a:lnTo>
                <a:lnTo>
                  <a:pt x="2915" y="345"/>
                </a:lnTo>
                <a:lnTo>
                  <a:pt x="2923" y="365"/>
                </a:lnTo>
                <a:lnTo>
                  <a:pt x="2929" y="387"/>
                </a:lnTo>
                <a:lnTo>
                  <a:pt x="2934" y="408"/>
                </a:lnTo>
                <a:lnTo>
                  <a:pt x="2935" y="431"/>
                </a:lnTo>
                <a:lnTo>
                  <a:pt x="2934" y="453"/>
                </a:lnTo>
                <a:lnTo>
                  <a:pt x="2932" y="475"/>
                </a:lnTo>
                <a:lnTo>
                  <a:pt x="2928" y="498"/>
                </a:lnTo>
                <a:lnTo>
                  <a:pt x="2921" y="521"/>
                </a:lnTo>
                <a:lnTo>
                  <a:pt x="2914" y="543"/>
                </a:lnTo>
                <a:lnTo>
                  <a:pt x="2903" y="564"/>
                </a:lnTo>
                <a:lnTo>
                  <a:pt x="2891" y="582"/>
                </a:lnTo>
                <a:lnTo>
                  <a:pt x="2876" y="601"/>
                </a:lnTo>
                <a:lnTo>
                  <a:pt x="2857" y="616"/>
                </a:lnTo>
                <a:lnTo>
                  <a:pt x="2838" y="628"/>
                </a:lnTo>
                <a:lnTo>
                  <a:pt x="2813" y="638"/>
                </a:lnTo>
                <a:lnTo>
                  <a:pt x="2787" y="644"/>
                </a:lnTo>
                <a:lnTo>
                  <a:pt x="2757" y="645"/>
                </a:lnTo>
                <a:lnTo>
                  <a:pt x="2748" y="645"/>
                </a:lnTo>
                <a:lnTo>
                  <a:pt x="2737" y="644"/>
                </a:lnTo>
                <a:lnTo>
                  <a:pt x="2726" y="642"/>
                </a:lnTo>
                <a:lnTo>
                  <a:pt x="2717" y="639"/>
                </a:lnTo>
                <a:lnTo>
                  <a:pt x="2706" y="634"/>
                </a:lnTo>
                <a:lnTo>
                  <a:pt x="2697" y="630"/>
                </a:lnTo>
                <a:lnTo>
                  <a:pt x="2690" y="625"/>
                </a:lnTo>
                <a:lnTo>
                  <a:pt x="2681" y="619"/>
                </a:lnTo>
                <a:lnTo>
                  <a:pt x="2674" y="613"/>
                </a:lnTo>
                <a:lnTo>
                  <a:pt x="2667" y="607"/>
                </a:lnTo>
                <a:lnTo>
                  <a:pt x="2661" y="601"/>
                </a:lnTo>
                <a:lnTo>
                  <a:pt x="2655" y="593"/>
                </a:lnTo>
                <a:lnTo>
                  <a:pt x="2652" y="595"/>
                </a:lnTo>
                <a:lnTo>
                  <a:pt x="2644" y="639"/>
                </a:lnTo>
                <a:lnTo>
                  <a:pt x="2510" y="639"/>
                </a:lnTo>
                <a:lnTo>
                  <a:pt x="2546" y="116"/>
                </a:lnTo>
                <a:lnTo>
                  <a:pt x="2684" y="116"/>
                </a:lnTo>
                <a:lnTo>
                  <a:pt x="2668" y="324"/>
                </a:lnTo>
                <a:lnTo>
                  <a:pt x="2671" y="324"/>
                </a:lnTo>
                <a:lnTo>
                  <a:pt x="2679" y="316"/>
                </a:lnTo>
                <a:lnTo>
                  <a:pt x="2687" y="309"/>
                </a:lnTo>
                <a:lnTo>
                  <a:pt x="2694" y="303"/>
                </a:lnTo>
                <a:lnTo>
                  <a:pt x="2703" y="295"/>
                </a:lnTo>
                <a:lnTo>
                  <a:pt x="2713" y="289"/>
                </a:lnTo>
                <a:lnTo>
                  <a:pt x="2722" y="283"/>
                </a:lnTo>
                <a:lnTo>
                  <a:pt x="2731" y="278"/>
                </a:lnTo>
                <a:lnTo>
                  <a:pt x="2742" y="274"/>
                </a:lnTo>
                <a:lnTo>
                  <a:pt x="2752" y="271"/>
                </a:lnTo>
                <a:lnTo>
                  <a:pt x="2763" y="268"/>
                </a:lnTo>
                <a:lnTo>
                  <a:pt x="2775" y="266"/>
                </a:lnTo>
                <a:lnTo>
                  <a:pt x="2786" y="264"/>
                </a:lnTo>
                <a:lnTo>
                  <a:pt x="2786" y="264"/>
                </a:lnTo>
                <a:close/>
                <a:moveTo>
                  <a:pt x="2796" y="456"/>
                </a:moveTo>
                <a:lnTo>
                  <a:pt x="2798" y="445"/>
                </a:lnTo>
                <a:lnTo>
                  <a:pt x="2796" y="433"/>
                </a:lnTo>
                <a:lnTo>
                  <a:pt x="2796" y="419"/>
                </a:lnTo>
                <a:lnTo>
                  <a:pt x="2793" y="407"/>
                </a:lnTo>
                <a:lnTo>
                  <a:pt x="2792" y="394"/>
                </a:lnTo>
                <a:lnTo>
                  <a:pt x="2787" y="384"/>
                </a:lnTo>
                <a:lnTo>
                  <a:pt x="2783" y="373"/>
                </a:lnTo>
                <a:lnTo>
                  <a:pt x="2777" y="364"/>
                </a:lnTo>
                <a:lnTo>
                  <a:pt x="2769" y="356"/>
                </a:lnTo>
                <a:lnTo>
                  <a:pt x="2760" y="350"/>
                </a:lnTo>
                <a:lnTo>
                  <a:pt x="2749" y="345"/>
                </a:lnTo>
                <a:lnTo>
                  <a:pt x="2735" y="344"/>
                </a:lnTo>
                <a:lnTo>
                  <a:pt x="2720" y="345"/>
                </a:lnTo>
                <a:lnTo>
                  <a:pt x="2706" y="350"/>
                </a:lnTo>
                <a:lnTo>
                  <a:pt x="2696" y="356"/>
                </a:lnTo>
                <a:lnTo>
                  <a:pt x="2685" y="364"/>
                </a:lnTo>
                <a:lnTo>
                  <a:pt x="2678" y="375"/>
                </a:lnTo>
                <a:lnTo>
                  <a:pt x="2671" y="385"/>
                </a:lnTo>
                <a:lnTo>
                  <a:pt x="2667" y="397"/>
                </a:lnTo>
                <a:lnTo>
                  <a:pt x="2662" y="410"/>
                </a:lnTo>
                <a:lnTo>
                  <a:pt x="2661" y="423"/>
                </a:lnTo>
                <a:lnTo>
                  <a:pt x="2659" y="437"/>
                </a:lnTo>
                <a:lnTo>
                  <a:pt x="2658" y="449"/>
                </a:lnTo>
                <a:lnTo>
                  <a:pt x="2656" y="462"/>
                </a:lnTo>
                <a:lnTo>
                  <a:pt x="2656" y="474"/>
                </a:lnTo>
                <a:lnTo>
                  <a:pt x="2656" y="486"/>
                </a:lnTo>
                <a:lnTo>
                  <a:pt x="2658" y="498"/>
                </a:lnTo>
                <a:lnTo>
                  <a:pt x="2659" y="511"/>
                </a:lnTo>
                <a:lnTo>
                  <a:pt x="2662" y="523"/>
                </a:lnTo>
                <a:lnTo>
                  <a:pt x="2667" y="534"/>
                </a:lnTo>
                <a:lnTo>
                  <a:pt x="2671" y="544"/>
                </a:lnTo>
                <a:lnTo>
                  <a:pt x="2678" y="553"/>
                </a:lnTo>
                <a:lnTo>
                  <a:pt x="2685" y="561"/>
                </a:lnTo>
                <a:lnTo>
                  <a:pt x="2693" y="566"/>
                </a:lnTo>
                <a:lnTo>
                  <a:pt x="2703" y="570"/>
                </a:lnTo>
                <a:lnTo>
                  <a:pt x="2714" y="570"/>
                </a:lnTo>
                <a:lnTo>
                  <a:pt x="2729" y="569"/>
                </a:lnTo>
                <a:lnTo>
                  <a:pt x="2743" y="566"/>
                </a:lnTo>
                <a:lnTo>
                  <a:pt x="2754" y="560"/>
                </a:lnTo>
                <a:lnTo>
                  <a:pt x="2764" y="552"/>
                </a:lnTo>
                <a:lnTo>
                  <a:pt x="2772" y="543"/>
                </a:lnTo>
                <a:lnTo>
                  <a:pt x="2778" y="532"/>
                </a:lnTo>
                <a:lnTo>
                  <a:pt x="2784" y="520"/>
                </a:lnTo>
                <a:lnTo>
                  <a:pt x="2789" y="508"/>
                </a:lnTo>
                <a:lnTo>
                  <a:pt x="2792" y="495"/>
                </a:lnTo>
                <a:lnTo>
                  <a:pt x="2793" y="482"/>
                </a:lnTo>
                <a:lnTo>
                  <a:pt x="2795" y="469"/>
                </a:lnTo>
                <a:lnTo>
                  <a:pt x="2795" y="456"/>
                </a:lnTo>
                <a:lnTo>
                  <a:pt x="2796" y="456"/>
                </a:lnTo>
                <a:lnTo>
                  <a:pt x="2796" y="456"/>
                </a:lnTo>
                <a:close/>
                <a:moveTo>
                  <a:pt x="2369" y="263"/>
                </a:moveTo>
                <a:lnTo>
                  <a:pt x="2389" y="264"/>
                </a:lnTo>
                <a:lnTo>
                  <a:pt x="2408" y="268"/>
                </a:lnTo>
                <a:lnTo>
                  <a:pt x="2424" y="274"/>
                </a:lnTo>
                <a:lnTo>
                  <a:pt x="2440" y="280"/>
                </a:lnTo>
                <a:lnTo>
                  <a:pt x="2453" y="289"/>
                </a:lnTo>
                <a:lnTo>
                  <a:pt x="2467" y="300"/>
                </a:lnTo>
                <a:lnTo>
                  <a:pt x="2476" y="312"/>
                </a:lnTo>
                <a:lnTo>
                  <a:pt x="2485" y="326"/>
                </a:lnTo>
                <a:lnTo>
                  <a:pt x="2491" y="341"/>
                </a:lnTo>
                <a:lnTo>
                  <a:pt x="2496" y="358"/>
                </a:lnTo>
                <a:lnTo>
                  <a:pt x="2499" y="376"/>
                </a:lnTo>
                <a:lnTo>
                  <a:pt x="2498" y="394"/>
                </a:lnTo>
                <a:lnTo>
                  <a:pt x="2482" y="639"/>
                </a:lnTo>
                <a:lnTo>
                  <a:pt x="2342" y="639"/>
                </a:lnTo>
                <a:lnTo>
                  <a:pt x="2357" y="425"/>
                </a:lnTo>
                <a:lnTo>
                  <a:pt x="2359" y="417"/>
                </a:lnTo>
                <a:lnTo>
                  <a:pt x="2359" y="408"/>
                </a:lnTo>
                <a:lnTo>
                  <a:pt x="2357" y="399"/>
                </a:lnTo>
                <a:lnTo>
                  <a:pt x="2357" y="391"/>
                </a:lnTo>
                <a:lnTo>
                  <a:pt x="2354" y="382"/>
                </a:lnTo>
                <a:lnTo>
                  <a:pt x="2353" y="375"/>
                </a:lnTo>
                <a:lnTo>
                  <a:pt x="2348" y="368"/>
                </a:lnTo>
                <a:lnTo>
                  <a:pt x="2344" y="362"/>
                </a:lnTo>
                <a:lnTo>
                  <a:pt x="2337" y="358"/>
                </a:lnTo>
                <a:lnTo>
                  <a:pt x="2330" y="355"/>
                </a:lnTo>
                <a:lnTo>
                  <a:pt x="2321" y="352"/>
                </a:lnTo>
                <a:lnTo>
                  <a:pt x="2310" y="350"/>
                </a:lnTo>
                <a:lnTo>
                  <a:pt x="2295" y="352"/>
                </a:lnTo>
                <a:lnTo>
                  <a:pt x="2283" y="356"/>
                </a:lnTo>
                <a:lnTo>
                  <a:pt x="2272" y="362"/>
                </a:lnTo>
                <a:lnTo>
                  <a:pt x="2264" y="370"/>
                </a:lnTo>
                <a:lnTo>
                  <a:pt x="2258" y="379"/>
                </a:lnTo>
                <a:lnTo>
                  <a:pt x="2254" y="388"/>
                </a:lnTo>
                <a:lnTo>
                  <a:pt x="2251" y="399"/>
                </a:lnTo>
                <a:lnTo>
                  <a:pt x="2247" y="408"/>
                </a:lnTo>
                <a:lnTo>
                  <a:pt x="2246" y="416"/>
                </a:lnTo>
                <a:lnTo>
                  <a:pt x="2246" y="423"/>
                </a:lnTo>
                <a:lnTo>
                  <a:pt x="2246" y="428"/>
                </a:lnTo>
                <a:lnTo>
                  <a:pt x="2244" y="430"/>
                </a:lnTo>
                <a:lnTo>
                  <a:pt x="2231" y="639"/>
                </a:lnTo>
                <a:lnTo>
                  <a:pt x="2090" y="639"/>
                </a:lnTo>
                <a:lnTo>
                  <a:pt x="2106" y="425"/>
                </a:lnTo>
                <a:lnTo>
                  <a:pt x="2107" y="416"/>
                </a:lnTo>
                <a:lnTo>
                  <a:pt x="2106" y="408"/>
                </a:lnTo>
                <a:lnTo>
                  <a:pt x="2106" y="399"/>
                </a:lnTo>
                <a:lnTo>
                  <a:pt x="2104" y="390"/>
                </a:lnTo>
                <a:lnTo>
                  <a:pt x="2103" y="382"/>
                </a:lnTo>
                <a:lnTo>
                  <a:pt x="2100" y="375"/>
                </a:lnTo>
                <a:lnTo>
                  <a:pt x="2095" y="368"/>
                </a:lnTo>
                <a:lnTo>
                  <a:pt x="2090" y="362"/>
                </a:lnTo>
                <a:lnTo>
                  <a:pt x="2084" y="358"/>
                </a:lnTo>
                <a:lnTo>
                  <a:pt x="2077" y="353"/>
                </a:lnTo>
                <a:lnTo>
                  <a:pt x="2068" y="352"/>
                </a:lnTo>
                <a:lnTo>
                  <a:pt x="2057" y="350"/>
                </a:lnTo>
                <a:lnTo>
                  <a:pt x="2042" y="352"/>
                </a:lnTo>
                <a:lnTo>
                  <a:pt x="2028" y="356"/>
                </a:lnTo>
                <a:lnTo>
                  <a:pt x="2017" y="362"/>
                </a:lnTo>
                <a:lnTo>
                  <a:pt x="2008" y="370"/>
                </a:lnTo>
                <a:lnTo>
                  <a:pt x="2002" y="379"/>
                </a:lnTo>
                <a:lnTo>
                  <a:pt x="1997" y="388"/>
                </a:lnTo>
                <a:lnTo>
                  <a:pt x="1993" y="399"/>
                </a:lnTo>
                <a:lnTo>
                  <a:pt x="1991" y="408"/>
                </a:lnTo>
                <a:lnTo>
                  <a:pt x="1990" y="416"/>
                </a:lnTo>
                <a:lnTo>
                  <a:pt x="1990" y="423"/>
                </a:lnTo>
                <a:lnTo>
                  <a:pt x="1990" y="428"/>
                </a:lnTo>
                <a:lnTo>
                  <a:pt x="1988" y="430"/>
                </a:lnTo>
                <a:lnTo>
                  <a:pt x="1973" y="639"/>
                </a:lnTo>
                <a:lnTo>
                  <a:pt x="1830" y="639"/>
                </a:lnTo>
                <a:lnTo>
                  <a:pt x="1854" y="274"/>
                </a:lnTo>
                <a:lnTo>
                  <a:pt x="1993" y="274"/>
                </a:lnTo>
                <a:lnTo>
                  <a:pt x="1993" y="324"/>
                </a:lnTo>
                <a:lnTo>
                  <a:pt x="1994" y="324"/>
                </a:lnTo>
                <a:lnTo>
                  <a:pt x="2005" y="312"/>
                </a:lnTo>
                <a:lnTo>
                  <a:pt x="2016" y="301"/>
                </a:lnTo>
                <a:lnTo>
                  <a:pt x="2028" y="292"/>
                </a:lnTo>
                <a:lnTo>
                  <a:pt x="2039" y="284"/>
                </a:lnTo>
                <a:lnTo>
                  <a:pt x="2051" y="280"/>
                </a:lnTo>
                <a:lnTo>
                  <a:pt x="2063" y="275"/>
                </a:lnTo>
                <a:lnTo>
                  <a:pt x="2074" y="271"/>
                </a:lnTo>
                <a:lnTo>
                  <a:pt x="2086" y="269"/>
                </a:lnTo>
                <a:lnTo>
                  <a:pt x="2097" y="268"/>
                </a:lnTo>
                <a:lnTo>
                  <a:pt x="2107" y="266"/>
                </a:lnTo>
                <a:lnTo>
                  <a:pt x="2116" y="266"/>
                </a:lnTo>
                <a:lnTo>
                  <a:pt x="2125" y="264"/>
                </a:lnTo>
                <a:lnTo>
                  <a:pt x="2139" y="266"/>
                </a:lnTo>
                <a:lnTo>
                  <a:pt x="2151" y="268"/>
                </a:lnTo>
                <a:lnTo>
                  <a:pt x="2162" y="271"/>
                </a:lnTo>
                <a:lnTo>
                  <a:pt x="2174" y="275"/>
                </a:lnTo>
                <a:lnTo>
                  <a:pt x="2185" y="280"/>
                </a:lnTo>
                <a:lnTo>
                  <a:pt x="2196" y="284"/>
                </a:lnTo>
                <a:lnTo>
                  <a:pt x="2206" y="290"/>
                </a:lnTo>
                <a:lnTo>
                  <a:pt x="2214" y="298"/>
                </a:lnTo>
                <a:lnTo>
                  <a:pt x="2222" y="306"/>
                </a:lnTo>
                <a:lnTo>
                  <a:pt x="2228" y="313"/>
                </a:lnTo>
                <a:lnTo>
                  <a:pt x="2232" y="323"/>
                </a:lnTo>
                <a:lnTo>
                  <a:pt x="2235" y="330"/>
                </a:lnTo>
                <a:lnTo>
                  <a:pt x="2244" y="321"/>
                </a:lnTo>
                <a:lnTo>
                  <a:pt x="2252" y="310"/>
                </a:lnTo>
                <a:lnTo>
                  <a:pt x="2261" y="301"/>
                </a:lnTo>
                <a:lnTo>
                  <a:pt x="2272" y="294"/>
                </a:lnTo>
                <a:lnTo>
                  <a:pt x="2283" y="287"/>
                </a:lnTo>
                <a:lnTo>
                  <a:pt x="2293" y="281"/>
                </a:lnTo>
                <a:lnTo>
                  <a:pt x="2305" y="275"/>
                </a:lnTo>
                <a:lnTo>
                  <a:pt x="2318" y="271"/>
                </a:lnTo>
                <a:lnTo>
                  <a:pt x="2330" y="268"/>
                </a:lnTo>
                <a:lnTo>
                  <a:pt x="2344" y="266"/>
                </a:lnTo>
                <a:lnTo>
                  <a:pt x="2357" y="264"/>
                </a:lnTo>
                <a:lnTo>
                  <a:pt x="2369" y="263"/>
                </a:lnTo>
                <a:lnTo>
                  <a:pt x="2369" y="263"/>
                </a:lnTo>
                <a:lnTo>
                  <a:pt x="2369" y="263"/>
                </a:lnTo>
                <a:close/>
                <a:moveTo>
                  <a:pt x="1671" y="639"/>
                </a:moveTo>
                <a:lnTo>
                  <a:pt x="1697" y="272"/>
                </a:lnTo>
                <a:lnTo>
                  <a:pt x="1827" y="272"/>
                </a:lnTo>
                <a:lnTo>
                  <a:pt x="1802" y="639"/>
                </a:lnTo>
                <a:lnTo>
                  <a:pt x="1671" y="639"/>
                </a:lnTo>
                <a:lnTo>
                  <a:pt x="1671" y="639"/>
                </a:lnTo>
                <a:close/>
                <a:moveTo>
                  <a:pt x="1491" y="115"/>
                </a:moveTo>
                <a:lnTo>
                  <a:pt x="1663" y="115"/>
                </a:lnTo>
                <a:lnTo>
                  <a:pt x="1471" y="339"/>
                </a:lnTo>
                <a:lnTo>
                  <a:pt x="1654" y="639"/>
                </a:lnTo>
                <a:lnTo>
                  <a:pt x="1470" y="639"/>
                </a:lnTo>
                <a:lnTo>
                  <a:pt x="1307" y="347"/>
                </a:lnTo>
                <a:lnTo>
                  <a:pt x="1491" y="115"/>
                </a:lnTo>
                <a:lnTo>
                  <a:pt x="1491" y="115"/>
                </a:lnTo>
                <a:close/>
                <a:moveTo>
                  <a:pt x="1168" y="115"/>
                </a:moveTo>
                <a:lnTo>
                  <a:pt x="1320" y="115"/>
                </a:lnTo>
                <a:lnTo>
                  <a:pt x="1284" y="639"/>
                </a:lnTo>
                <a:lnTo>
                  <a:pt x="1131" y="639"/>
                </a:lnTo>
                <a:lnTo>
                  <a:pt x="1168" y="115"/>
                </a:lnTo>
                <a:lnTo>
                  <a:pt x="1168" y="115"/>
                </a:lnTo>
                <a:close/>
                <a:moveTo>
                  <a:pt x="439" y="0"/>
                </a:moveTo>
                <a:lnTo>
                  <a:pt x="498" y="5"/>
                </a:lnTo>
                <a:lnTo>
                  <a:pt x="556" y="14"/>
                </a:lnTo>
                <a:lnTo>
                  <a:pt x="610" y="31"/>
                </a:lnTo>
                <a:lnTo>
                  <a:pt x="660" y="52"/>
                </a:lnTo>
                <a:lnTo>
                  <a:pt x="706" y="79"/>
                </a:lnTo>
                <a:lnTo>
                  <a:pt x="749" y="112"/>
                </a:lnTo>
                <a:lnTo>
                  <a:pt x="785" y="148"/>
                </a:lnTo>
                <a:lnTo>
                  <a:pt x="816" y="190"/>
                </a:lnTo>
                <a:lnTo>
                  <a:pt x="842" y="232"/>
                </a:lnTo>
                <a:lnTo>
                  <a:pt x="860" y="280"/>
                </a:lnTo>
                <a:lnTo>
                  <a:pt x="872" y="330"/>
                </a:lnTo>
                <a:lnTo>
                  <a:pt x="875" y="381"/>
                </a:lnTo>
                <a:lnTo>
                  <a:pt x="872" y="433"/>
                </a:lnTo>
                <a:lnTo>
                  <a:pt x="860" y="483"/>
                </a:lnTo>
                <a:lnTo>
                  <a:pt x="842" y="530"/>
                </a:lnTo>
                <a:lnTo>
                  <a:pt x="816" y="573"/>
                </a:lnTo>
                <a:lnTo>
                  <a:pt x="785" y="615"/>
                </a:lnTo>
                <a:lnTo>
                  <a:pt x="749" y="651"/>
                </a:lnTo>
                <a:lnTo>
                  <a:pt x="706" y="683"/>
                </a:lnTo>
                <a:lnTo>
                  <a:pt x="660" y="711"/>
                </a:lnTo>
                <a:lnTo>
                  <a:pt x="610" y="732"/>
                </a:lnTo>
                <a:lnTo>
                  <a:pt x="556" y="749"/>
                </a:lnTo>
                <a:lnTo>
                  <a:pt x="498" y="758"/>
                </a:lnTo>
                <a:lnTo>
                  <a:pt x="439" y="761"/>
                </a:lnTo>
                <a:lnTo>
                  <a:pt x="379" y="758"/>
                </a:lnTo>
                <a:lnTo>
                  <a:pt x="323" y="749"/>
                </a:lnTo>
                <a:lnTo>
                  <a:pt x="270" y="732"/>
                </a:lnTo>
                <a:lnTo>
                  <a:pt x="218" y="711"/>
                </a:lnTo>
                <a:lnTo>
                  <a:pt x="172" y="683"/>
                </a:lnTo>
                <a:lnTo>
                  <a:pt x="129" y="651"/>
                </a:lnTo>
                <a:lnTo>
                  <a:pt x="93" y="615"/>
                </a:lnTo>
                <a:lnTo>
                  <a:pt x="62" y="573"/>
                </a:lnTo>
                <a:lnTo>
                  <a:pt x="36" y="530"/>
                </a:lnTo>
                <a:lnTo>
                  <a:pt x="18" y="483"/>
                </a:lnTo>
                <a:lnTo>
                  <a:pt x="6" y="433"/>
                </a:lnTo>
                <a:lnTo>
                  <a:pt x="1" y="381"/>
                </a:lnTo>
                <a:lnTo>
                  <a:pt x="6" y="330"/>
                </a:lnTo>
                <a:lnTo>
                  <a:pt x="18" y="280"/>
                </a:lnTo>
                <a:lnTo>
                  <a:pt x="36" y="232"/>
                </a:lnTo>
                <a:lnTo>
                  <a:pt x="62" y="190"/>
                </a:lnTo>
                <a:lnTo>
                  <a:pt x="93" y="148"/>
                </a:lnTo>
                <a:lnTo>
                  <a:pt x="129" y="112"/>
                </a:lnTo>
                <a:lnTo>
                  <a:pt x="172" y="79"/>
                </a:lnTo>
                <a:lnTo>
                  <a:pt x="218" y="52"/>
                </a:lnTo>
                <a:lnTo>
                  <a:pt x="270" y="31"/>
                </a:lnTo>
                <a:lnTo>
                  <a:pt x="323" y="14"/>
                </a:lnTo>
                <a:lnTo>
                  <a:pt x="379" y="5"/>
                </a:lnTo>
                <a:lnTo>
                  <a:pt x="439" y="0"/>
                </a:lnTo>
                <a:lnTo>
                  <a:pt x="439" y="0"/>
                </a:lnTo>
                <a:close/>
                <a:moveTo>
                  <a:pt x="88" y="552"/>
                </a:moveTo>
                <a:lnTo>
                  <a:pt x="88" y="410"/>
                </a:lnTo>
                <a:lnTo>
                  <a:pt x="110" y="411"/>
                </a:lnTo>
                <a:lnTo>
                  <a:pt x="126" y="411"/>
                </a:lnTo>
                <a:lnTo>
                  <a:pt x="143" y="411"/>
                </a:lnTo>
                <a:lnTo>
                  <a:pt x="155" y="411"/>
                </a:lnTo>
                <a:lnTo>
                  <a:pt x="168" y="411"/>
                </a:lnTo>
                <a:lnTo>
                  <a:pt x="177" y="411"/>
                </a:lnTo>
                <a:lnTo>
                  <a:pt x="184" y="411"/>
                </a:lnTo>
                <a:lnTo>
                  <a:pt x="190" y="411"/>
                </a:lnTo>
                <a:lnTo>
                  <a:pt x="195" y="411"/>
                </a:lnTo>
                <a:lnTo>
                  <a:pt x="198" y="411"/>
                </a:lnTo>
                <a:lnTo>
                  <a:pt x="200" y="411"/>
                </a:lnTo>
                <a:lnTo>
                  <a:pt x="200" y="410"/>
                </a:lnTo>
                <a:lnTo>
                  <a:pt x="207" y="410"/>
                </a:lnTo>
                <a:lnTo>
                  <a:pt x="213" y="410"/>
                </a:lnTo>
                <a:lnTo>
                  <a:pt x="218" y="408"/>
                </a:lnTo>
                <a:lnTo>
                  <a:pt x="221" y="407"/>
                </a:lnTo>
                <a:lnTo>
                  <a:pt x="224" y="404"/>
                </a:lnTo>
                <a:lnTo>
                  <a:pt x="227" y="402"/>
                </a:lnTo>
                <a:lnTo>
                  <a:pt x="229" y="399"/>
                </a:lnTo>
                <a:lnTo>
                  <a:pt x="230" y="396"/>
                </a:lnTo>
                <a:lnTo>
                  <a:pt x="230" y="394"/>
                </a:lnTo>
                <a:lnTo>
                  <a:pt x="230" y="393"/>
                </a:lnTo>
                <a:lnTo>
                  <a:pt x="230" y="390"/>
                </a:lnTo>
                <a:lnTo>
                  <a:pt x="230" y="388"/>
                </a:lnTo>
                <a:lnTo>
                  <a:pt x="229" y="378"/>
                </a:lnTo>
                <a:lnTo>
                  <a:pt x="224" y="367"/>
                </a:lnTo>
                <a:lnTo>
                  <a:pt x="218" y="355"/>
                </a:lnTo>
                <a:lnTo>
                  <a:pt x="209" y="341"/>
                </a:lnTo>
                <a:lnTo>
                  <a:pt x="198" y="329"/>
                </a:lnTo>
                <a:lnTo>
                  <a:pt x="184" y="315"/>
                </a:lnTo>
                <a:lnTo>
                  <a:pt x="169" y="301"/>
                </a:lnTo>
                <a:lnTo>
                  <a:pt x="154" y="287"/>
                </a:lnTo>
                <a:lnTo>
                  <a:pt x="135" y="272"/>
                </a:lnTo>
                <a:lnTo>
                  <a:pt x="117" y="257"/>
                </a:lnTo>
                <a:lnTo>
                  <a:pt x="99" y="242"/>
                </a:lnTo>
                <a:lnTo>
                  <a:pt x="78" y="226"/>
                </a:lnTo>
                <a:lnTo>
                  <a:pt x="71" y="238"/>
                </a:lnTo>
                <a:lnTo>
                  <a:pt x="67" y="251"/>
                </a:lnTo>
                <a:lnTo>
                  <a:pt x="61" y="263"/>
                </a:lnTo>
                <a:lnTo>
                  <a:pt x="56" y="275"/>
                </a:lnTo>
                <a:lnTo>
                  <a:pt x="52" y="287"/>
                </a:lnTo>
                <a:lnTo>
                  <a:pt x="49" y="300"/>
                </a:lnTo>
                <a:lnTo>
                  <a:pt x="44" y="313"/>
                </a:lnTo>
                <a:lnTo>
                  <a:pt x="42" y="326"/>
                </a:lnTo>
                <a:lnTo>
                  <a:pt x="39" y="339"/>
                </a:lnTo>
                <a:lnTo>
                  <a:pt x="38" y="353"/>
                </a:lnTo>
                <a:lnTo>
                  <a:pt x="38" y="367"/>
                </a:lnTo>
                <a:lnTo>
                  <a:pt x="36" y="379"/>
                </a:lnTo>
                <a:lnTo>
                  <a:pt x="38" y="396"/>
                </a:lnTo>
                <a:lnTo>
                  <a:pt x="38" y="411"/>
                </a:lnTo>
                <a:lnTo>
                  <a:pt x="41" y="427"/>
                </a:lnTo>
                <a:lnTo>
                  <a:pt x="42" y="442"/>
                </a:lnTo>
                <a:lnTo>
                  <a:pt x="47" y="457"/>
                </a:lnTo>
                <a:lnTo>
                  <a:pt x="50" y="471"/>
                </a:lnTo>
                <a:lnTo>
                  <a:pt x="55" y="486"/>
                </a:lnTo>
                <a:lnTo>
                  <a:pt x="61" y="500"/>
                </a:lnTo>
                <a:lnTo>
                  <a:pt x="67" y="514"/>
                </a:lnTo>
                <a:lnTo>
                  <a:pt x="73" y="527"/>
                </a:lnTo>
                <a:lnTo>
                  <a:pt x="81" y="540"/>
                </a:lnTo>
                <a:lnTo>
                  <a:pt x="88" y="552"/>
                </a:lnTo>
                <a:lnTo>
                  <a:pt x="88" y="552"/>
                </a:lnTo>
                <a:close/>
                <a:moveTo>
                  <a:pt x="599" y="260"/>
                </a:moveTo>
                <a:lnTo>
                  <a:pt x="590" y="268"/>
                </a:lnTo>
                <a:lnTo>
                  <a:pt x="579" y="277"/>
                </a:lnTo>
                <a:lnTo>
                  <a:pt x="569" y="286"/>
                </a:lnTo>
                <a:lnTo>
                  <a:pt x="558" y="295"/>
                </a:lnTo>
                <a:lnTo>
                  <a:pt x="549" y="304"/>
                </a:lnTo>
                <a:lnTo>
                  <a:pt x="540" y="315"/>
                </a:lnTo>
                <a:lnTo>
                  <a:pt x="530" y="326"/>
                </a:lnTo>
                <a:lnTo>
                  <a:pt x="523" y="336"/>
                </a:lnTo>
                <a:lnTo>
                  <a:pt x="515" y="349"/>
                </a:lnTo>
                <a:lnTo>
                  <a:pt x="508" y="359"/>
                </a:lnTo>
                <a:lnTo>
                  <a:pt x="501" y="371"/>
                </a:lnTo>
                <a:lnTo>
                  <a:pt x="495" y="384"/>
                </a:lnTo>
                <a:lnTo>
                  <a:pt x="494" y="150"/>
                </a:lnTo>
                <a:lnTo>
                  <a:pt x="381" y="150"/>
                </a:lnTo>
                <a:lnTo>
                  <a:pt x="381" y="384"/>
                </a:lnTo>
                <a:lnTo>
                  <a:pt x="376" y="371"/>
                </a:lnTo>
                <a:lnTo>
                  <a:pt x="370" y="359"/>
                </a:lnTo>
                <a:lnTo>
                  <a:pt x="364" y="349"/>
                </a:lnTo>
                <a:lnTo>
                  <a:pt x="357" y="336"/>
                </a:lnTo>
                <a:lnTo>
                  <a:pt x="347" y="326"/>
                </a:lnTo>
                <a:lnTo>
                  <a:pt x="340" y="315"/>
                </a:lnTo>
                <a:lnTo>
                  <a:pt x="329" y="304"/>
                </a:lnTo>
                <a:lnTo>
                  <a:pt x="320" y="295"/>
                </a:lnTo>
                <a:lnTo>
                  <a:pt x="309" y="286"/>
                </a:lnTo>
                <a:lnTo>
                  <a:pt x="299" y="277"/>
                </a:lnTo>
                <a:lnTo>
                  <a:pt x="288" y="268"/>
                </a:lnTo>
                <a:lnTo>
                  <a:pt x="277" y="260"/>
                </a:lnTo>
                <a:lnTo>
                  <a:pt x="178" y="260"/>
                </a:lnTo>
                <a:lnTo>
                  <a:pt x="192" y="274"/>
                </a:lnTo>
                <a:lnTo>
                  <a:pt x="206" y="284"/>
                </a:lnTo>
                <a:lnTo>
                  <a:pt x="218" y="297"/>
                </a:lnTo>
                <a:lnTo>
                  <a:pt x="229" y="307"/>
                </a:lnTo>
                <a:lnTo>
                  <a:pt x="238" y="318"/>
                </a:lnTo>
                <a:lnTo>
                  <a:pt x="247" y="329"/>
                </a:lnTo>
                <a:lnTo>
                  <a:pt x="254" y="339"/>
                </a:lnTo>
                <a:lnTo>
                  <a:pt x="261" y="350"/>
                </a:lnTo>
                <a:lnTo>
                  <a:pt x="265" y="359"/>
                </a:lnTo>
                <a:lnTo>
                  <a:pt x="270" y="371"/>
                </a:lnTo>
                <a:lnTo>
                  <a:pt x="271" y="382"/>
                </a:lnTo>
                <a:lnTo>
                  <a:pt x="271" y="393"/>
                </a:lnTo>
                <a:lnTo>
                  <a:pt x="271" y="399"/>
                </a:lnTo>
                <a:lnTo>
                  <a:pt x="271" y="404"/>
                </a:lnTo>
                <a:lnTo>
                  <a:pt x="270" y="410"/>
                </a:lnTo>
                <a:lnTo>
                  <a:pt x="267" y="416"/>
                </a:lnTo>
                <a:lnTo>
                  <a:pt x="264" y="420"/>
                </a:lnTo>
                <a:lnTo>
                  <a:pt x="259" y="427"/>
                </a:lnTo>
                <a:lnTo>
                  <a:pt x="254" y="431"/>
                </a:lnTo>
                <a:lnTo>
                  <a:pt x="248" y="436"/>
                </a:lnTo>
                <a:lnTo>
                  <a:pt x="242" y="440"/>
                </a:lnTo>
                <a:lnTo>
                  <a:pt x="233" y="443"/>
                </a:lnTo>
                <a:lnTo>
                  <a:pt x="224" y="445"/>
                </a:lnTo>
                <a:lnTo>
                  <a:pt x="213" y="445"/>
                </a:lnTo>
                <a:lnTo>
                  <a:pt x="213" y="446"/>
                </a:lnTo>
                <a:lnTo>
                  <a:pt x="210" y="446"/>
                </a:lnTo>
                <a:lnTo>
                  <a:pt x="206" y="446"/>
                </a:lnTo>
                <a:lnTo>
                  <a:pt x="201" y="446"/>
                </a:lnTo>
                <a:lnTo>
                  <a:pt x="193" y="446"/>
                </a:lnTo>
                <a:lnTo>
                  <a:pt x="186" y="446"/>
                </a:lnTo>
                <a:lnTo>
                  <a:pt x="177" y="446"/>
                </a:lnTo>
                <a:lnTo>
                  <a:pt x="168" y="446"/>
                </a:lnTo>
                <a:lnTo>
                  <a:pt x="157" y="446"/>
                </a:lnTo>
                <a:lnTo>
                  <a:pt x="148" y="446"/>
                </a:lnTo>
                <a:lnTo>
                  <a:pt x="137" y="446"/>
                </a:lnTo>
                <a:lnTo>
                  <a:pt x="125" y="445"/>
                </a:lnTo>
                <a:lnTo>
                  <a:pt x="125" y="520"/>
                </a:lnTo>
                <a:lnTo>
                  <a:pt x="146" y="521"/>
                </a:lnTo>
                <a:lnTo>
                  <a:pt x="164" y="521"/>
                </a:lnTo>
                <a:lnTo>
                  <a:pt x="181" y="521"/>
                </a:lnTo>
                <a:lnTo>
                  <a:pt x="195" y="521"/>
                </a:lnTo>
                <a:lnTo>
                  <a:pt x="209" y="521"/>
                </a:lnTo>
                <a:lnTo>
                  <a:pt x="219" y="521"/>
                </a:lnTo>
                <a:lnTo>
                  <a:pt x="229" y="521"/>
                </a:lnTo>
                <a:lnTo>
                  <a:pt x="236" y="521"/>
                </a:lnTo>
                <a:lnTo>
                  <a:pt x="242" y="521"/>
                </a:lnTo>
                <a:lnTo>
                  <a:pt x="247" y="521"/>
                </a:lnTo>
                <a:lnTo>
                  <a:pt x="250" y="521"/>
                </a:lnTo>
                <a:lnTo>
                  <a:pt x="250" y="520"/>
                </a:lnTo>
                <a:lnTo>
                  <a:pt x="262" y="520"/>
                </a:lnTo>
                <a:lnTo>
                  <a:pt x="274" y="520"/>
                </a:lnTo>
                <a:lnTo>
                  <a:pt x="286" y="517"/>
                </a:lnTo>
                <a:lnTo>
                  <a:pt x="299" y="514"/>
                </a:lnTo>
                <a:lnTo>
                  <a:pt x="311" y="509"/>
                </a:lnTo>
                <a:lnTo>
                  <a:pt x="322" y="504"/>
                </a:lnTo>
                <a:lnTo>
                  <a:pt x="334" y="497"/>
                </a:lnTo>
                <a:lnTo>
                  <a:pt x="344" y="488"/>
                </a:lnTo>
                <a:lnTo>
                  <a:pt x="355" y="479"/>
                </a:lnTo>
                <a:lnTo>
                  <a:pt x="364" y="466"/>
                </a:lnTo>
                <a:lnTo>
                  <a:pt x="373" y="451"/>
                </a:lnTo>
                <a:lnTo>
                  <a:pt x="381" y="434"/>
                </a:lnTo>
                <a:lnTo>
                  <a:pt x="381" y="602"/>
                </a:lnTo>
                <a:lnTo>
                  <a:pt x="494" y="602"/>
                </a:lnTo>
                <a:lnTo>
                  <a:pt x="494" y="434"/>
                </a:lnTo>
                <a:lnTo>
                  <a:pt x="503" y="451"/>
                </a:lnTo>
                <a:lnTo>
                  <a:pt x="512" y="466"/>
                </a:lnTo>
                <a:lnTo>
                  <a:pt x="523" y="479"/>
                </a:lnTo>
                <a:lnTo>
                  <a:pt x="533" y="488"/>
                </a:lnTo>
                <a:lnTo>
                  <a:pt x="544" y="497"/>
                </a:lnTo>
                <a:lnTo>
                  <a:pt x="556" y="504"/>
                </a:lnTo>
                <a:lnTo>
                  <a:pt x="569" y="509"/>
                </a:lnTo>
                <a:lnTo>
                  <a:pt x="581" y="514"/>
                </a:lnTo>
                <a:lnTo>
                  <a:pt x="593" y="517"/>
                </a:lnTo>
                <a:lnTo>
                  <a:pt x="604" y="520"/>
                </a:lnTo>
                <a:lnTo>
                  <a:pt x="616" y="520"/>
                </a:lnTo>
                <a:lnTo>
                  <a:pt x="627" y="520"/>
                </a:lnTo>
                <a:lnTo>
                  <a:pt x="628" y="521"/>
                </a:lnTo>
                <a:lnTo>
                  <a:pt x="631" y="521"/>
                </a:lnTo>
                <a:lnTo>
                  <a:pt x="636" y="521"/>
                </a:lnTo>
                <a:lnTo>
                  <a:pt x="642" y="521"/>
                </a:lnTo>
                <a:lnTo>
                  <a:pt x="649" y="521"/>
                </a:lnTo>
                <a:lnTo>
                  <a:pt x="659" y="521"/>
                </a:lnTo>
                <a:lnTo>
                  <a:pt x="669" y="521"/>
                </a:lnTo>
                <a:lnTo>
                  <a:pt x="683" y="521"/>
                </a:lnTo>
                <a:lnTo>
                  <a:pt x="697" y="521"/>
                </a:lnTo>
                <a:lnTo>
                  <a:pt x="713" y="521"/>
                </a:lnTo>
                <a:lnTo>
                  <a:pt x="732" y="521"/>
                </a:lnTo>
                <a:lnTo>
                  <a:pt x="750" y="520"/>
                </a:lnTo>
                <a:lnTo>
                  <a:pt x="750" y="445"/>
                </a:lnTo>
                <a:lnTo>
                  <a:pt x="741" y="446"/>
                </a:lnTo>
                <a:lnTo>
                  <a:pt x="730" y="446"/>
                </a:lnTo>
                <a:lnTo>
                  <a:pt x="720" y="446"/>
                </a:lnTo>
                <a:lnTo>
                  <a:pt x="710" y="446"/>
                </a:lnTo>
                <a:lnTo>
                  <a:pt x="701" y="446"/>
                </a:lnTo>
                <a:lnTo>
                  <a:pt x="692" y="446"/>
                </a:lnTo>
                <a:lnTo>
                  <a:pt x="684" y="446"/>
                </a:lnTo>
                <a:lnTo>
                  <a:pt x="678" y="446"/>
                </a:lnTo>
                <a:lnTo>
                  <a:pt x="672" y="446"/>
                </a:lnTo>
                <a:lnTo>
                  <a:pt x="669" y="446"/>
                </a:lnTo>
                <a:lnTo>
                  <a:pt x="666" y="446"/>
                </a:lnTo>
                <a:lnTo>
                  <a:pt x="665" y="445"/>
                </a:lnTo>
                <a:lnTo>
                  <a:pt x="654" y="445"/>
                </a:lnTo>
                <a:lnTo>
                  <a:pt x="645" y="443"/>
                </a:lnTo>
                <a:lnTo>
                  <a:pt x="637" y="440"/>
                </a:lnTo>
                <a:lnTo>
                  <a:pt x="630" y="436"/>
                </a:lnTo>
                <a:lnTo>
                  <a:pt x="623" y="431"/>
                </a:lnTo>
                <a:lnTo>
                  <a:pt x="617" y="427"/>
                </a:lnTo>
                <a:lnTo>
                  <a:pt x="613" y="420"/>
                </a:lnTo>
                <a:lnTo>
                  <a:pt x="610" y="414"/>
                </a:lnTo>
                <a:lnTo>
                  <a:pt x="608" y="408"/>
                </a:lnTo>
                <a:lnTo>
                  <a:pt x="605" y="404"/>
                </a:lnTo>
                <a:lnTo>
                  <a:pt x="605" y="397"/>
                </a:lnTo>
                <a:lnTo>
                  <a:pt x="604" y="391"/>
                </a:lnTo>
                <a:lnTo>
                  <a:pt x="605" y="381"/>
                </a:lnTo>
                <a:lnTo>
                  <a:pt x="608" y="370"/>
                </a:lnTo>
                <a:lnTo>
                  <a:pt x="611" y="359"/>
                </a:lnTo>
                <a:lnTo>
                  <a:pt x="616" y="349"/>
                </a:lnTo>
                <a:lnTo>
                  <a:pt x="623" y="338"/>
                </a:lnTo>
                <a:lnTo>
                  <a:pt x="631" y="329"/>
                </a:lnTo>
                <a:lnTo>
                  <a:pt x="639" y="318"/>
                </a:lnTo>
                <a:lnTo>
                  <a:pt x="649" y="307"/>
                </a:lnTo>
                <a:lnTo>
                  <a:pt x="660" y="297"/>
                </a:lnTo>
                <a:lnTo>
                  <a:pt x="672" y="284"/>
                </a:lnTo>
                <a:lnTo>
                  <a:pt x="686" y="274"/>
                </a:lnTo>
                <a:lnTo>
                  <a:pt x="698" y="260"/>
                </a:lnTo>
                <a:lnTo>
                  <a:pt x="599" y="260"/>
                </a:lnTo>
                <a:lnTo>
                  <a:pt x="599" y="260"/>
                </a:lnTo>
                <a:close/>
                <a:moveTo>
                  <a:pt x="439" y="728"/>
                </a:moveTo>
                <a:lnTo>
                  <a:pt x="476" y="728"/>
                </a:lnTo>
                <a:lnTo>
                  <a:pt x="511" y="723"/>
                </a:lnTo>
                <a:lnTo>
                  <a:pt x="546" y="715"/>
                </a:lnTo>
                <a:lnTo>
                  <a:pt x="579" y="706"/>
                </a:lnTo>
                <a:lnTo>
                  <a:pt x="610" y="696"/>
                </a:lnTo>
                <a:lnTo>
                  <a:pt x="640" y="682"/>
                </a:lnTo>
                <a:lnTo>
                  <a:pt x="669" y="665"/>
                </a:lnTo>
                <a:lnTo>
                  <a:pt x="697" y="647"/>
                </a:lnTo>
                <a:lnTo>
                  <a:pt x="721" y="627"/>
                </a:lnTo>
                <a:lnTo>
                  <a:pt x="744" y="605"/>
                </a:lnTo>
                <a:lnTo>
                  <a:pt x="765" y="582"/>
                </a:lnTo>
                <a:lnTo>
                  <a:pt x="784" y="556"/>
                </a:lnTo>
                <a:lnTo>
                  <a:pt x="777" y="558"/>
                </a:lnTo>
                <a:lnTo>
                  <a:pt x="768" y="558"/>
                </a:lnTo>
                <a:lnTo>
                  <a:pt x="758" y="558"/>
                </a:lnTo>
                <a:lnTo>
                  <a:pt x="742" y="558"/>
                </a:lnTo>
                <a:lnTo>
                  <a:pt x="727" y="558"/>
                </a:lnTo>
                <a:lnTo>
                  <a:pt x="710" y="558"/>
                </a:lnTo>
                <a:lnTo>
                  <a:pt x="692" y="558"/>
                </a:lnTo>
                <a:lnTo>
                  <a:pt x="674" y="558"/>
                </a:lnTo>
                <a:lnTo>
                  <a:pt x="657" y="558"/>
                </a:lnTo>
                <a:lnTo>
                  <a:pt x="639" y="558"/>
                </a:lnTo>
                <a:lnTo>
                  <a:pt x="622" y="558"/>
                </a:lnTo>
                <a:lnTo>
                  <a:pt x="607" y="556"/>
                </a:lnTo>
                <a:lnTo>
                  <a:pt x="596" y="556"/>
                </a:lnTo>
                <a:lnTo>
                  <a:pt x="587" y="556"/>
                </a:lnTo>
                <a:lnTo>
                  <a:pt x="578" y="555"/>
                </a:lnTo>
                <a:lnTo>
                  <a:pt x="570" y="553"/>
                </a:lnTo>
                <a:lnTo>
                  <a:pt x="562" y="550"/>
                </a:lnTo>
                <a:lnTo>
                  <a:pt x="556" y="549"/>
                </a:lnTo>
                <a:lnTo>
                  <a:pt x="550" y="546"/>
                </a:lnTo>
                <a:lnTo>
                  <a:pt x="544" y="543"/>
                </a:lnTo>
                <a:lnTo>
                  <a:pt x="541" y="541"/>
                </a:lnTo>
                <a:lnTo>
                  <a:pt x="537" y="538"/>
                </a:lnTo>
                <a:lnTo>
                  <a:pt x="533" y="537"/>
                </a:lnTo>
                <a:lnTo>
                  <a:pt x="530" y="534"/>
                </a:lnTo>
                <a:lnTo>
                  <a:pt x="530" y="639"/>
                </a:lnTo>
                <a:lnTo>
                  <a:pt x="346" y="639"/>
                </a:lnTo>
                <a:lnTo>
                  <a:pt x="346" y="534"/>
                </a:lnTo>
                <a:lnTo>
                  <a:pt x="344" y="537"/>
                </a:lnTo>
                <a:lnTo>
                  <a:pt x="341" y="538"/>
                </a:lnTo>
                <a:lnTo>
                  <a:pt x="337" y="541"/>
                </a:lnTo>
                <a:lnTo>
                  <a:pt x="332" y="543"/>
                </a:lnTo>
                <a:lnTo>
                  <a:pt x="328" y="546"/>
                </a:lnTo>
                <a:lnTo>
                  <a:pt x="322" y="549"/>
                </a:lnTo>
                <a:lnTo>
                  <a:pt x="315" y="550"/>
                </a:lnTo>
                <a:lnTo>
                  <a:pt x="308" y="553"/>
                </a:lnTo>
                <a:lnTo>
                  <a:pt x="299" y="555"/>
                </a:lnTo>
                <a:lnTo>
                  <a:pt x="290" y="556"/>
                </a:lnTo>
                <a:lnTo>
                  <a:pt x="280" y="556"/>
                </a:lnTo>
                <a:lnTo>
                  <a:pt x="268" y="556"/>
                </a:lnTo>
                <a:lnTo>
                  <a:pt x="254" y="558"/>
                </a:lnTo>
                <a:lnTo>
                  <a:pt x="238" y="558"/>
                </a:lnTo>
                <a:lnTo>
                  <a:pt x="221" y="558"/>
                </a:lnTo>
                <a:lnTo>
                  <a:pt x="203" y="558"/>
                </a:lnTo>
                <a:lnTo>
                  <a:pt x="186" y="558"/>
                </a:lnTo>
                <a:lnTo>
                  <a:pt x="168" y="558"/>
                </a:lnTo>
                <a:lnTo>
                  <a:pt x="151" y="558"/>
                </a:lnTo>
                <a:lnTo>
                  <a:pt x="135" y="558"/>
                </a:lnTo>
                <a:lnTo>
                  <a:pt x="120" y="558"/>
                </a:lnTo>
                <a:lnTo>
                  <a:pt x="110" y="558"/>
                </a:lnTo>
                <a:lnTo>
                  <a:pt x="100" y="558"/>
                </a:lnTo>
                <a:lnTo>
                  <a:pt x="93" y="556"/>
                </a:lnTo>
                <a:lnTo>
                  <a:pt x="113" y="582"/>
                </a:lnTo>
                <a:lnTo>
                  <a:pt x="132" y="605"/>
                </a:lnTo>
                <a:lnTo>
                  <a:pt x="155" y="627"/>
                </a:lnTo>
                <a:lnTo>
                  <a:pt x="181" y="647"/>
                </a:lnTo>
                <a:lnTo>
                  <a:pt x="207" y="665"/>
                </a:lnTo>
                <a:lnTo>
                  <a:pt x="236" y="682"/>
                </a:lnTo>
                <a:lnTo>
                  <a:pt x="267" y="696"/>
                </a:lnTo>
                <a:lnTo>
                  <a:pt x="299" y="706"/>
                </a:lnTo>
                <a:lnTo>
                  <a:pt x="332" y="715"/>
                </a:lnTo>
                <a:lnTo>
                  <a:pt x="366" y="723"/>
                </a:lnTo>
                <a:lnTo>
                  <a:pt x="402" y="728"/>
                </a:lnTo>
                <a:lnTo>
                  <a:pt x="437" y="728"/>
                </a:lnTo>
                <a:lnTo>
                  <a:pt x="439" y="728"/>
                </a:lnTo>
                <a:lnTo>
                  <a:pt x="439" y="728"/>
                </a:lnTo>
                <a:close/>
                <a:moveTo>
                  <a:pt x="838" y="381"/>
                </a:moveTo>
                <a:lnTo>
                  <a:pt x="838" y="368"/>
                </a:lnTo>
                <a:lnTo>
                  <a:pt x="838" y="355"/>
                </a:lnTo>
                <a:lnTo>
                  <a:pt x="837" y="341"/>
                </a:lnTo>
                <a:lnTo>
                  <a:pt x="834" y="327"/>
                </a:lnTo>
                <a:lnTo>
                  <a:pt x="832" y="315"/>
                </a:lnTo>
                <a:lnTo>
                  <a:pt x="828" y="301"/>
                </a:lnTo>
                <a:lnTo>
                  <a:pt x="825" y="289"/>
                </a:lnTo>
                <a:lnTo>
                  <a:pt x="820" y="275"/>
                </a:lnTo>
                <a:lnTo>
                  <a:pt x="816" y="263"/>
                </a:lnTo>
                <a:lnTo>
                  <a:pt x="809" y="251"/>
                </a:lnTo>
                <a:lnTo>
                  <a:pt x="805" y="238"/>
                </a:lnTo>
                <a:lnTo>
                  <a:pt x="797" y="226"/>
                </a:lnTo>
                <a:lnTo>
                  <a:pt x="777" y="242"/>
                </a:lnTo>
                <a:lnTo>
                  <a:pt x="759" y="257"/>
                </a:lnTo>
                <a:lnTo>
                  <a:pt x="741" y="272"/>
                </a:lnTo>
                <a:lnTo>
                  <a:pt x="723" y="287"/>
                </a:lnTo>
                <a:lnTo>
                  <a:pt x="707" y="301"/>
                </a:lnTo>
                <a:lnTo>
                  <a:pt x="692" y="315"/>
                </a:lnTo>
                <a:lnTo>
                  <a:pt x="680" y="329"/>
                </a:lnTo>
                <a:lnTo>
                  <a:pt x="668" y="341"/>
                </a:lnTo>
                <a:lnTo>
                  <a:pt x="660" y="353"/>
                </a:lnTo>
                <a:lnTo>
                  <a:pt x="652" y="365"/>
                </a:lnTo>
                <a:lnTo>
                  <a:pt x="648" y="378"/>
                </a:lnTo>
                <a:lnTo>
                  <a:pt x="646" y="387"/>
                </a:lnTo>
                <a:lnTo>
                  <a:pt x="648" y="388"/>
                </a:lnTo>
                <a:lnTo>
                  <a:pt x="648" y="391"/>
                </a:lnTo>
                <a:lnTo>
                  <a:pt x="648" y="393"/>
                </a:lnTo>
                <a:lnTo>
                  <a:pt x="648" y="394"/>
                </a:lnTo>
                <a:lnTo>
                  <a:pt x="649" y="397"/>
                </a:lnTo>
                <a:lnTo>
                  <a:pt x="651" y="401"/>
                </a:lnTo>
                <a:lnTo>
                  <a:pt x="654" y="402"/>
                </a:lnTo>
                <a:lnTo>
                  <a:pt x="657" y="405"/>
                </a:lnTo>
                <a:lnTo>
                  <a:pt x="660" y="407"/>
                </a:lnTo>
                <a:lnTo>
                  <a:pt x="665" y="408"/>
                </a:lnTo>
                <a:lnTo>
                  <a:pt x="669" y="408"/>
                </a:lnTo>
                <a:lnTo>
                  <a:pt x="675" y="408"/>
                </a:lnTo>
                <a:lnTo>
                  <a:pt x="677" y="410"/>
                </a:lnTo>
                <a:lnTo>
                  <a:pt x="678" y="410"/>
                </a:lnTo>
                <a:lnTo>
                  <a:pt x="681" y="410"/>
                </a:lnTo>
                <a:lnTo>
                  <a:pt x="686" y="410"/>
                </a:lnTo>
                <a:lnTo>
                  <a:pt x="692" y="410"/>
                </a:lnTo>
                <a:lnTo>
                  <a:pt x="700" y="410"/>
                </a:lnTo>
                <a:lnTo>
                  <a:pt x="709" y="410"/>
                </a:lnTo>
                <a:lnTo>
                  <a:pt x="721" y="410"/>
                </a:lnTo>
                <a:lnTo>
                  <a:pt x="733" y="410"/>
                </a:lnTo>
                <a:lnTo>
                  <a:pt x="750" y="410"/>
                </a:lnTo>
                <a:lnTo>
                  <a:pt x="767" y="410"/>
                </a:lnTo>
                <a:lnTo>
                  <a:pt x="787" y="410"/>
                </a:lnTo>
                <a:lnTo>
                  <a:pt x="787" y="553"/>
                </a:lnTo>
                <a:lnTo>
                  <a:pt x="796" y="541"/>
                </a:lnTo>
                <a:lnTo>
                  <a:pt x="803" y="527"/>
                </a:lnTo>
                <a:lnTo>
                  <a:pt x="809" y="514"/>
                </a:lnTo>
                <a:lnTo>
                  <a:pt x="816" y="500"/>
                </a:lnTo>
                <a:lnTo>
                  <a:pt x="822" y="486"/>
                </a:lnTo>
                <a:lnTo>
                  <a:pt x="826" y="472"/>
                </a:lnTo>
                <a:lnTo>
                  <a:pt x="829" y="457"/>
                </a:lnTo>
                <a:lnTo>
                  <a:pt x="834" y="443"/>
                </a:lnTo>
                <a:lnTo>
                  <a:pt x="835" y="428"/>
                </a:lnTo>
                <a:lnTo>
                  <a:pt x="838" y="413"/>
                </a:lnTo>
                <a:lnTo>
                  <a:pt x="838" y="397"/>
                </a:lnTo>
                <a:lnTo>
                  <a:pt x="838" y="382"/>
                </a:lnTo>
                <a:lnTo>
                  <a:pt x="838" y="381"/>
                </a:lnTo>
                <a:lnTo>
                  <a:pt x="838" y="381"/>
                </a:lnTo>
                <a:close/>
                <a:moveTo>
                  <a:pt x="582" y="225"/>
                </a:moveTo>
                <a:lnTo>
                  <a:pt x="796" y="225"/>
                </a:lnTo>
                <a:lnTo>
                  <a:pt x="779" y="199"/>
                </a:lnTo>
                <a:lnTo>
                  <a:pt x="758" y="173"/>
                </a:lnTo>
                <a:lnTo>
                  <a:pt x="735" y="148"/>
                </a:lnTo>
                <a:lnTo>
                  <a:pt x="709" y="127"/>
                </a:lnTo>
                <a:lnTo>
                  <a:pt x="681" y="107"/>
                </a:lnTo>
                <a:lnTo>
                  <a:pt x="651" y="89"/>
                </a:lnTo>
                <a:lnTo>
                  <a:pt x="619" y="73"/>
                </a:lnTo>
                <a:lnTo>
                  <a:pt x="585" y="60"/>
                </a:lnTo>
                <a:lnTo>
                  <a:pt x="550" y="50"/>
                </a:lnTo>
                <a:lnTo>
                  <a:pt x="515" y="43"/>
                </a:lnTo>
                <a:lnTo>
                  <a:pt x="477" y="38"/>
                </a:lnTo>
                <a:lnTo>
                  <a:pt x="437" y="35"/>
                </a:lnTo>
                <a:lnTo>
                  <a:pt x="399" y="38"/>
                </a:lnTo>
                <a:lnTo>
                  <a:pt x="361" y="43"/>
                </a:lnTo>
                <a:lnTo>
                  <a:pt x="325" y="50"/>
                </a:lnTo>
                <a:lnTo>
                  <a:pt x="290" y="60"/>
                </a:lnTo>
                <a:lnTo>
                  <a:pt x="256" y="73"/>
                </a:lnTo>
                <a:lnTo>
                  <a:pt x="225" y="89"/>
                </a:lnTo>
                <a:lnTo>
                  <a:pt x="195" y="107"/>
                </a:lnTo>
                <a:lnTo>
                  <a:pt x="168" y="127"/>
                </a:lnTo>
                <a:lnTo>
                  <a:pt x="142" y="148"/>
                </a:lnTo>
                <a:lnTo>
                  <a:pt x="119" y="173"/>
                </a:lnTo>
                <a:lnTo>
                  <a:pt x="97" y="199"/>
                </a:lnTo>
                <a:lnTo>
                  <a:pt x="79" y="225"/>
                </a:lnTo>
                <a:lnTo>
                  <a:pt x="293" y="225"/>
                </a:lnTo>
                <a:lnTo>
                  <a:pt x="297" y="228"/>
                </a:lnTo>
                <a:lnTo>
                  <a:pt x="300" y="231"/>
                </a:lnTo>
                <a:lnTo>
                  <a:pt x="305" y="234"/>
                </a:lnTo>
                <a:lnTo>
                  <a:pt x="308" y="238"/>
                </a:lnTo>
                <a:lnTo>
                  <a:pt x="312" y="242"/>
                </a:lnTo>
                <a:lnTo>
                  <a:pt x="317" y="245"/>
                </a:lnTo>
                <a:lnTo>
                  <a:pt x="322" y="249"/>
                </a:lnTo>
                <a:lnTo>
                  <a:pt x="326" y="254"/>
                </a:lnTo>
                <a:lnTo>
                  <a:pt x="331" y="258"/>
                </a:lnTo>
                <a:lnTo>
                  <a:pt x="335" y="263"/>
                </a:lnTo>
                <a:lnTo>
                  <a:pt x="340" y="268"/>
                </a:lnTo>
                <a:lnTo>
                  <a:pt x="344" y="272"/>
                </a:lnTo>
                <a:lnTo>
                  <a:pt x="344" y="115"/>
                </a:lnTo>
                <a:lnTo>
                  <a:pt x="530" y="115"/>
                </a:lnTo>
                <a:lnTo>
                  <a:pt x="530" y="271"/>
                </a:lnTo>
                <a:lnTo>
                  <a:pt x="537" y="266"/>
                </a:lnTo>
                <a:lnTo>
                  <a:pt x="541" y="261"/>
                </a:lnTo>
                <a:lnTo>
                  <a:pt x="546" y="257"/>
                </a:lnTo>
                <a:lnTo>
                  <a:pt x="550" y="252"/>
                </a:lnTo>
                <a:lnTo>
                  <a:pt x="555" y="248"/>
                </a:lnTo>
                <a:lnTo>
                  <a:pt x="559" y="243"/>
                </a:lnTo>
                <a:lnTo>
                  <a:pt x="564" y="240"/>
                </a:lnTo>
                <a:lnTo>
                  <a:pt x="569" y="237"/>
                </a:lnTo>
                <a:lnTo>
                  <a:pt x="573" y="232"/>
                </a:lnTo>
                <a:lnTo>
                  <a:pt x="576" y="229"/>
                </a:lnTo>
                <a:lnTo>
                  <a:pt x="579" y="226"/>
                </a:lnTo>
                <a:lnTo>
                  <a:pt x="582" y="223"/>
                </a:lnTo>
                <a:lnTo>
                  <a:pt x="582" y="225"/>
                </a:lnTo>
                <a:lnTo>
                  <a:pt x="582" y="225"/>
                </a:lnTo>
                <a:close/>
                <a:moveTo>
                  <a:pt x="1839" y="115"/>
                </a:moveTo>
                <a:lnTo>
                  <a:pt x="1833" y="208"/>
                </a:lnTo>
                <a:lnTo>
                  <a:pt x="1702" y="208"/>
                </a:lnTo>
                <a:lnTo>
                  <a:pt x="1708" y="115"/>
                </a:lnTo>
                <a:lnTo>
                  <a:pt x="1839" y="115"/>
                </a:lnTo>
                <a:lnTo>
                  <a:pt x="1839" y="1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60190" y="5105400"/>
            <a:ext cx="6874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Senate Committee on Governance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&amp; Finance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Senate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Committee on Energy,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Utilities &amp; Communications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March 21, 2012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K-C GLOBAL: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Company Profile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2" name="Picture 31" descr="5493600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2" y="304800"/>
            <a:ext cx="3030321" cy="2673813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295400"/>
            <a:ext cx="7848600" cy="4953000"/>
          </a:xfrm>
        </p:spPr>
        <p:txBody>
          <a:bodyPr>
            <a:noAutofit/>
          </a:bodyPr>
          <a:lstStyle/>
          <a:p>
            <a:pPr marL="347663" indent="-347663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sz="2700" b="1" dirty="0" smtClean="0">
                <a:solidFill>
                  <a:schemeClr val="tx1"/>
                </a:solidFill>
              </a:rPr>
              <a:t>Operations:</a:t>
            </a:r>
            <a:r>
              <a:rPr lang="en-US" sz="2700" b="1" i="1" dirty="0" smtClean="0">
                <a:solidFill>
                  <a:srgbClr val="0070C0"/>
                </a:solidFill>
              </a:rPr>
              <a:t>  </a:t>
            </a:r>
            <a:r>
              <a:rPr lang="en-US" sz="2700" b="1" dirty="0" smtClean="0">
                <a:solidFill>
                  <a:srgbClr val="0070C0"/>
                </a:solidFill>
              </a:rPr>
              <a:t>57,000+ </a:t>
            </a:r>
            <a:r>
              <a:rPr lang="en-US" sz="2700" dirty="0" smtClean="0"/>
              <a:t>employees in </a:t>
            </a:r>
            <a:r>
              <a:rPr lang="en-US" sz="2700" b="1" dirty="0" smtClean="0">
                <a:solidFill>
                  <a:srgbClr val="0070C0"/>
                </a:solidFill>
              </a:rPr>
              <a:t>36 countries</a:t>
            </a:r>
            <a:endParaRPr lang="en-US" sz="2700" dirty="0" smtClean="0"/>
          </a:p>
          <a:p>
            <a:pPr marL="347663" indent="-347663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sz="2700" b="1" dirty="0" smtClean="0">
                <a:solidFill>
                  <a:schemeClr val="tx1"/>
                </a:solidFill>
              </a:rPr>
              <a:t>Sales:  </a:t>
            </a:r>
            <a:r>
              <a:rPr lang="en-US" sz="2700" b="1" i="1" dirty="0" smtClean="0">
                <a:solidFill>
                  <a:srgbClr val="0070C0"/>
                </a:solidFill>
              </a:rPr>
              <a:t>$20.8 Billion </a:t>
            </a:r>
            <a:r>
              <a:rPr lang="en-US" sz="2700" i="1" dirty="0" smtClean="0"/>
              <a:t>Net Sales in </a:t>
            </a:r>
            <a:r>
              <a:rPr lang="en-US" sz="2700" b="1" i="1" dirty="0" smtClean="0">
                <a:solidFill>
                  <a:srgbClr val="0070C0"/>
                </a:solidFill>
              </a:rPr>
              <a:t>175+ countries </a:t>
            </a:r>
            <a:r>
              <a:rPr lang="en-US" sz="2700" i="1" dirty="0" smtClean="0"/>
              <a:t>in 2011</a:t>
            </a:r>
          </a:p>
          <a:p>
            <a:pPr marL="347663" indent="-347663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sz="2700" b="1" i="1" dirty="0" smtClean="0">
                <a:solidFill>
                  <a:srgbClr val="0070C0"/>
                </a:solidFill>
              </a:rPr>
              <a:t>Well-known brands: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</a:pPr>
            <a:r>
              <a:rPr lang="en-US" sz="2700" dirty="0" smtClean="0"/>
              <a:t>	 </a:t>
            </a:r>
            <a:r>
              <a:rPr lang="en-US" sz="1800" dirty="0" smtClean="0"/>
              <a:t> 	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</a:pPr>
            <a:endParaRPr lang="en-US" sz="400" dirty="0">
              <a:solidFill>
                <a:srgbClr val="0070C0"/>
              </a:solidFill>
            </a:endParaRPr>
          </a:p>
          <a:p>
            <a:pPr marL="347663" indent="-347663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sz="2700" b="1" i="1" dirty="0" smtClean="0">
                <a:solidFill>
                  <a:srgbClr val="0070C0"/>
                </a:solidFill>
              </a:rPr>
              <a:t>#1 or #2 market position</a:t>
            </a:r>
            <a:r>
              <a:rPr lang="en-US" sz="2700" b="1" dirty="0" smtClean="0">
                <a:solidFill>
                  <a:srgbClr val="0070C0"/>
                </a:solidFill>
              </a:rPr>
              <a:t> </a:t>
            </a:r>
            <a:r>
              <a:rPr lang="en-US" sz="2700" dirty="0" smtClean="0"/>
              <a:t>in 80+ countries</a:t>
            </a:r>
          </a:p>
          <a:p>
            <a:pPr marL="347663" indent="-347663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sz="2700" b="1" i="1" dirty="0" smtClean="0">
                <a:solidFill>
                  <a:srgbClr val="0070C0"/>
                </a:solidFill>
              </a:rPr>
              <a:t>Nearly </a:t>
            </a:r>
            <a:r>
              <a:rPr lang="en-US" sz="2700" b="1" i="1" dirty="0">
                <a:solidFill>
                  <a:srgbClr val="0070C0"/>
                </a:solidFill>
              </a:rPr>
              <a:t>one-quarter </a:t>
            </a:r>
            <a:r>
              <a:rPr lang="en-US" sz="2700" dirty="0" smtClean="0">
                <a:solidFill>
                  <a:schemeClr val="tx1"/>
                </a:solidFill>
              </a:rPr>
              <a:t>of </a:t>
            </a:r>
            <a:r>
              <a:rPr lang="en-US" sz="2700" dirty="0">
                <a:solidFill>
                  <a:schemeClr val="tx1"/>
                </a:solidFill>
              </a:rPr>
              <a:t>the world’s population</a:t>
            </a:r>
            <a:endParaRPr lang="en-US" sz="27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Kleenex-Logo-bl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003" y="3347467"/>
            <a:ext cx="1650999" cy="543858"/>
          </a:xfrm>
          <a:prstGeom prst="rect">
            <a:avLst/>
          </a:prstGeom>
        </p:spPr>
      </p:pic>
      <p:pic>
        <p:nvPicPr>
          <p:cNvPr id="7" name="Picture 6" descr="huggies-red-w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2201">
            <a:off x="6585771" y="3409664"/>
            <a:ext cx="2050781" cy="539743"/>
          </a:xfrm>
          <a:prstGeom prst="rect">
            <a:avLst/>
          </a:prstGeom>
        </p:spPr>
      </p:pic>
      <p:pic>
        <p:nvPicPr>
          <p:cNvPr id="8" name="Picture 7" descr="Scott-Brand-BW-[Converted]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912964"/>
            <a:ext cx="1219200" cy="882114"/>
          </a:xfrm>
          <a:prstGeom prst="rect">
            <a:avLst/>
          </a:prstGeom>
        </p:spPr>
      </p:pic>
      <p:pic>
        <p:nvPicPr>
          <p:cNvPr id="11" name="Picture 10" descr="Kotex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92862">
            <a:off x="6589697" y="4296004"/>
            <a:ext cx="1508760" cy="473216"/>
          </a:xfrm>
          <a:prstGeom prst="rect">
            <a:avLst/>
          </a:prstGeom>
        </p:spPr>
      </p:pic>
      <p:pic>
        <p:nvPicPr>
          <p:cNvPr id="12" name="Picture 11" descr="DEPEND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2" y="4244411"/>
            <a:ext cx="1371600" cy="5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57" y="3912964"/>
            <a:ext cx="1803399" cy="9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G60CR_c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35766">
            <a:off x="7543800" y="4619881"/>
            <a:ext cx="778485" cy="1214437"/>
          </a:xfrm>
          <a:prstGeom prst="rect">
            <a:avLst/>
          </a:prstGeom>
        </p:spPr>
      </p:pic>
      <p:pic>
        <p:nvPicPr>
          <p:cNvPr id="89" name="Picture 88" descr="Microcuff Adult Endotracheal Tu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4743450"/>
            <a:ext cx="971550" cy="971550"/>
          </a:xfrm>
          <a:prstGeom prst="rect">
            <a:avLst/>
          </a:prstGeom>
        </p:spPr>
      </p:pic>
      <p:pic>
        <p:nvPicPr>
          <p:cNvPr id="61" name="Picture 60" descr="44605-00-STis-Nat-4pk-S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2892" y="1914799"/>
            <a:ext cx="793808" cy="769112"/>
          </a:xfrm>
          <a:prstGeom prst="rect">
            <a:avLst/>
          </a:prstGeom>
        </p:spPr>
      </p:pic>
      <p:pic>
        <p:nvPicPr>
          <p:cNvPr id="80" name="Picture 79" descr="INT_ortho_app_F-SM.jpg"/>
          <p:cNvPicPr>
            <a:picLocks noChangeAspect="1"/>
          </p:cNvPicPr>
          <p:nvPr/>
        </p:nvPicPr>
        <p:blipFill>
          <a:blip r:embed="rId6" cstate="print"/>
          <a:srcRect b="14286"/>
          <a:stretch>
            <a:fillRect/>
          </a:stretch>
        </p:blipFill>
        <p:spPr>
          <a:xfrm>
            <a:off x="228600" y="4114800"/>
            <a:ext cx="1600200" cy="2057400"/>
          </a:xfrm>
          <a:prstGeom prst="rect">
            <a:avLst/>
          </a:prstGeom>
        </p:spPr>
      </p:pic>
      <p:pic>
        <p:nvPicPr>
          <p:cNvPr id="50" name="Picture 49" descr="14040474-664x5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9" y="1371600"/>
            <a:ext cx="1600201" cy="2020026"/>
          </a:xfrm>
          <a:prstGeom prst="rect">
            <a:avLst/>
          </a:prstGeom>
        </p:spPr>
      </p:pic>
      <p:sp>
        <p:nvSpPr>
          <p:cNvPr id="79" name="Rounded Rectangle 78"/>
          <p:cNvSpPr/>
          <p:nvPr/>
        </p:nvSpPr>
        <p:spPr>
          <a:xfrm>
            <a:off x="1447800" y="1219200"/>
            <a:ext cx="28956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58" descr="G40Poly_inUse9694-SM.jpg"/>
          <p:cNvPicPr>
            <a:picLocks noChangeAspect="1"/>
          </p:cNvPicPr>
          <p:nvPr/>
        </p:nvPicPr>
        <p:blipFill>
          <a:blip r:embed="rId8" cstate="print"/>
          <a:srcRect l="14815" r="7407"/>
          <a:stretch>
            <a:fillRect/>
          </a:stretch>
        </p:blipFill>
        <p:spPr>
          <a:xfrm>
            <a:off x="4724400" y="4114800"/>
            <a:ext cx="1600200" cy="1988820"/>
          </a:xfrm>
          <a:prstGeom prst="rect">
            <a:avLst/>
          </a:prstGeom>
        </p:spPr>
      </p:pic>
      <p:pic>
        <p:nvPicPr>
          <p:cNvPr id="8222" name="Picture 46" descr="andrex-long-lasting U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1990999"/>
            <a:ext cx="381795" cy="102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tle 5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K-C GLOBAL: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Our Businesses</a:t>
            </a:r>
          </a:p>
        </p:txBody>
      </p:sp>
      <p:sp>
        <p:nvSpPr>
          <p:cNvPr id="8201" name="Text Box 40"/>
          <p:cNvSpPr txBox="1">
            <a:spLocks noChangeArrowheads="1"/>
          </p:cNvSpPr>
          <p:nvPr/>
        </p:nvSpPr>
        <p:spPr bwMode="auto">
          <a:xfrm>
            <a:off x="1701943" y="1287689"/>
            <a:ext cx="2387314" cy="39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Personal Care</a:t>
            </a:r>
          </a:p>
        </p:txBody>
      </p:sp>
      <p:pic>
        <p:nvPicPr>
          <p:cNvPr id="52" name="Picture 51" descr="78629532-SM.jpg"/>
          <p:cNvPicPr>
            <a:picLocks noChangeAspect="1"/>
          </p:cNvPicPr>
          <p:nvPr/>
        </p:nvPicPr>
        <p:blipFill>
          <a:blip r:embed="rId10" cstate="print"/>
          <a:srcRect b="14404"/>
          <a:stretch>
            <a:fillRect/>
          </a:stretch>
        </p:blipFill>
        <p:spPr>
          <a:xfrm>
            <a:off x="4648200" y="1371600"/>
            <a:ext cx="1600200" cy="2057400"/>
          </a:xfrm>
          <a:prstGeom prst="rect">
            <a:avLst/>
          </a:prstGeom>
        </p:spPr>
      </p:pic>
      <p:pic>
        <p:nvPicPr>
          <p:cNvPr id="56" name="Picture 55" descr="11696-00-S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00800" y="2219599"/>
            <a:ext cx="914400" cy="842434"/>
          </a:xfrm>
          <a:prstGeom prst="rect">
            <a:avLst/>
          </a:prstGeom>
        </p:spPr>
      </p:pic>
      <p:pic>
        <p:nvPicPr>
          <p:cNvPr id="57" name="Picture 56" descr="imagem_produto_238 copy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10400" y="2600599"/>
            <a:ext cx="914400" cy="880782"/>
          </a:xfrm>
          <a:prstGeom prst="rect">
            <a:avLst/>
          </a:prstGeom>
        </p:spPr>
      </p:pic>
      <p:pic>
        <p:nvPicPr>
          <p:cNvPr id="65" name="Picture 64" descr="11578-00-Sup-Denim-Sz5-J-394-SM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48856" y="1828800"/>
            <a:ext cx="688485" cy="868256"/>
          </a:xfrm>
          <a:prstGeom prst="rect">
            <a:avLst/>
          </a:prstGeom>
        </p:spPr>
      </p:pic>
      <p:pic>
        <p:nvPicPr>
          <p:cNvPr id="68" name="Picture 67" descr="72400-00-CFFMW-42ct-Tub-v2-100-S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77000" y="2981600"/>
            <a:ext cx="722981" cy="533400"/>
          </a:xfrm>
          <a:prstGeom prst="rect">
            <a:avLst/>
          </a:prstGeom>
        </p:spPr>
      </p:pic>
      <p:pic>
        <p:nvPicPr>
          <p:cNvPr id="69" name="Picture 68" descr="19842-70-MenLXL16ctSP-US-SM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059119" y="1957596"/>
            <a:ext cx="818337" cy="785604"/>
          </a:xfrm>
          <a:prstGeom prst="rect">
            <a:avLst/>
          </a:prstGeom>
        </p:spPr>
      </p:pic>
      <p:pic>
        <p:nvPicPr>
          <p:cNvPr id="70" name="Picture 69" descr="19304-40-SM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496456" y="2362200"/>
            <a:ext cx="457200" cy="617220"/>
          </a:xfrm>
          <a:prstGeom prst="rect">
            <a:avLst/>
          </a:prstGeom>
        </p:spPr>
      </p:pic>
      <p:pic>
        <p:nvPicPr>
          <p:cNvPr id="77" name="Picture 76" descr="21323-56-PUCANNSLCL-3TJB-531-SM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34656" y="1828800"/>
            <a:ext cx="559916" cy="828675"/>
          </a:xfrm>
          <a:prstGeom prst="rect">
            <a:avLst/>
          </a:prstGeom>
        </p:spPr>
      </p:pic>
      <p:pic>
        <p:nvPicPr>
          <p:cNvPr id="78" name="Picture 77" descr="21717-01-SM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39456" y="2276475"/>
            <a:ext cx="537166" cy="923925"/>
          </a:xfrm>
          <a:prstGeom prst="rect">
            <a:avLst/>
          </a:prstGeom>
        </p:spPr>
      </p:pic>
      <p:pic>
        <p:nvPicPr>
          <p:cNvPr id="72" name="Picture 71" descr="15063-65-SM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39444" y="2438400"/>
            <a:ext cx="557012" cy="659130"/>
          </a:xfrm>
          <a:prstGeom prst="rect">
            <a:avLst/>
          </a:prstGeom>
        </p:spPr>
      </p:pic>
      <p:pic>
        <p:nvPicPr>
          <p:cNvPr id="63" name="Picture 62" descr="50673-15-PnN-J-Sz3-CL-366-SM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801256" y="2579964"/>
            <a:ext cx="856430" cy="620436"/>
          </a:xfrm>
          <a:prstGeom prst="rect">
            <a:avLst/>
          </a:prstGeom>
        </p:spPr>
      </p:pic>
      <p:pic>
        <p:nvPicPr>
          <p:cNvPr id="62" name="Picture 61" descr="12110-00_NCFF72NC_ETR_F-SM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106056" y="2971800"/>
            <a:ext cx="762000" cy="457200"/>
          </a:xfrm>
          <a:prstGeom prst="rect">
            <a:avLst/>
          </a:prstGeom>
        </p:spPr>
      </p:pic>
      <p:sp>
        <p:nvSpPr>
          <p:cNvPr id="81" name="Rounded Rectangle 80"/>
          <p:cNvSpPr/>
          <p:nvPr/>
        </p:nvSpPr>
        <p:spPr>
          <a:xfrm>
            <a:off x="1447800" y="3886200"/>
            <a:ext cx="28956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1701943" y="3954689"/>
            <a:ext cx="2387314" cy="39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Health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Care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5867400" y="1219200"/>
            <a:ext cx="28956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 Box 40"/>
          <p:cNvSpPr txBox="1">
            <a:spLocks noChangeArrowheads="1"/>
          </p:cNvSpPr>
          <p:nvPr/>
        </p:nvSpPr>
        <p:spPr bwMode="auto">
          <a:xfrm>
            <a:off x="6121543" y="1287689"/>
            <a:ext cx="2387314" cy="39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Consumer Tissue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994257" y="3886200"/>
            <a:ext cx="28956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 Box 40"/>
          <p:cNvSpPr txBox="1">
            <a:spLocks noChangeArrowheads="1"/>
          </p:cNvSpPr>
          <p:nvPr/>
        </p:nvSpPr>
        <p:spPr bwMode="auto">
          <a:xfrm>
            <a:off x="6248400" y="3954689"/>
            <a:ext cx="2387314" cy="39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K-C Professional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3" name="Picture 72" descr="16450-00-STow-Nat-1pk-SM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285191" y="1990999"/>
            <a:ext cx="477809" cy="1073477"/>
          </a:xfrm>
          <a:prstGeom prst="rect">
            <a:avLst/>
          </a:prstGeom>
        </p:spPr>
      </p:pic>
      <p:pic>
        <p:nvPicPr>
          <p:cNvPr id="74" name="Picture 73" descr="11416-00-Viva1pkBR-CAS-138-R-SM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502000" y="2448199"/>
            <a:ext cx="413400" cy="1050036"/>
          </a:xfrm>
          <a:prstGeom prst="rect">
            <a:avLst/>
          </a:prstGeom>
        </p:spPr>
      </p:pic>
      <p:pic>
        <p:nvPicPr>
          <p:cNvPr id="66" name="Picture 65" descr="UltraPinSapphOW130FL_Resize-SM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162800" y="3057799"/>
            <a:ext cx="816750" cy="599801"/>
          </a:xfrm>
          <a:prstGeom prst="rect">
            <a:avLst/>
          </a:prstGeom>
        </p:spPr>
      </p:pic>
      <p:pic>
        <p:nvPicPr>
          <p:cNvPr id="67" name="Picture 66" descr="29490-00_Henna-SM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001000" y="2904552"/>
            <a:ext cx="533400" cy="610447"/>
          </a:xfrm>
          <a:prstGeom prst="rect">
            <a:avLst/>
          </a:prstGeom>
        </p:spPr>
      </p:pic>
      <p:pic>
        <p:nvPicPr>
          <p:cNvPr id="76" name="Picture 75" descr="16179-15-HLS-1_5x-Lg-449-SM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296932" y="2801257"/>
            <a:ext cx="656724" cy="475343"/>
          </a:xfrm>
          <a:prstGeom prst="rect">
            <a:avLst/>
          </a:prstGeom>
        </p:spPr>
      </p:pic>
      <p:pic>
        <p:nvPicPr>
          <p:cNvPr id="64" name="Picture 63" descr="70038-40-SM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3886199" y="2693126"/>
            <a:ext cx="257175" cy="656408"/>
          </a:xfrm>
          <a:prstGeom prst="rect">
            <a:avLst/>
          </a:prstGeom>
        </p:spPr>
      </p:pic>
      <p:pic>
        <p:nvPicPr>
          <p:cNvPr id="75" name="Picture 74" descr="70048-00-HLS-Suncare-CS-SM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176131" y="2667000"/>
            <a:ext cx="188177" cy="685800"/>
          </a:xfrm>
          <a:prstGeom prst="rect">
            <a:avLst/>
          </a:prstGeom>
        </p:spPr>
      </p:pic>
      <p:pic>
        <p:nvPicPr>
          <p:cNvPr id="87" name="Picture 86" descr="2643kc_48d-3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124200" y="4572000"/>
            <a:ext cx="1037312" cy="1009650"/>
          </a:xfrm>
          <a:prstGeom prst="rect">
            <a:avLst/>
          </a:prstGeom>
        </p:spPr>
      </p:pic>
      <p:pic>
        <p:nvPicPr>
          <p:cNvPr id="92" name="Picture 91" descr="34015_WYPALL_X60_ON_OV1.png"/>
          <p:cNvPicPr>
            <a:picLocks noChangeAspect="1"/>
          </p:cNvPicPr>
          <p:nvPr/>
        </p:nvPicPr>
        <p:blipFill>
          <a:blip r:embed="rId30" cstate="print"/>
          <a:srcRect l="12690" t="12690" r="15799" b="9580"/>
          <a:stretch>
            <a:fillRect/>
          </a:stretch>
        </p:blipFill>
        <p:spPr>
          <a:xfrm>
            <a:off x="6324600" y="4936435"/>
            <a:ext cx="1066800" cy="1159565"/>
          </a:xfrm>
          <a:prstGeom prst="rect">
            <a:avLst/>
          </a:prstGeom>
        </p:spPr>
      </p:pic>
      <p:pic>
        <p:nvPicPr>
          <p:cNvPr id="95" name="Picture 94" descr="face-mask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153400" y="4419600"/>
            <a:ext cx="685800" cy="950119"/>
          </a:xfrm>
          <a:prstGeom prst="rect">
            <a:avLst/>
          </a:prstGeom>
        </p:spPr>
      </p:pic>
      <p:pic>
        <p:nvPicPr>
          <p:cNvPr id="55" name="Picture 54" descr="78149_open_f-SM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086600" y="5029200"/>
            <a:ext cx="810358" cy="1203960"/>
          </a:xfrm>
          <a:prstGeom prst="rect">
            <a:avLst/>
          </a:prstGeom>
        </p:spPr>
      </p:pic>
      <p:pic>
        <p:nvPicPr>
          <p:cNvPr id="58" name="Picture 57" descr="21270_21400_453_F-SM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620000" y="5209032"/>
            <a:ext cx="1295400" cy="1191768"/>
          </a:xfrm>
          <a:prstGeom prst="rect">
            <a:avLst/>
          </a:prstGeom>
        </p:spPr>
      </p:pic>
      <p:pic>
        <p:nvPicPr>
          <p:cNvPr id="91" name="Picture 90" descr="67236_H50_cord-SM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277100" y="6115050"/>
            <a:ext cx="723900" cy="361950"/>
          </a:xfrm>
          <a:prstGeom prst="rect">
            <a:avLst/>
          </a:prstGeom>
        </p:spPr>
      </p:pic>
      <p:pic>
        <p:nvPicPr>
          <p:cNvPr id="94" name="Picture 93" descr="V40-Clear-2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400800" y="5831840"/>
            <a:ext cx="1143000" cy="492760"/>
          </a:xfrm>
          <a:prstGeom prst="rect">
            <a:avLst/>
          </a:prstGeom>
        </p:spPr>
      </p:pic>
      <p:pic>
        <p:nvPicPr>
          <p:cNvPr id="96" name="Picture 95" descr="Sterling_150_500_v1_F-2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981200" y="4722114"/>
            <a:ext cx="1600200" cy="1221486"/>
          </a:xfrm>
          <a:prstGeom prst="rect">
            <a:avLst/>
          </a:prstGeom>
        </p:spPr>
      </p:pic>
      <p:pic>
        <p:nvPicPr>
          <p:cNvPr id="88" name="Picture 87" descr="52818_Lavender-nitrile-3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048000" y="5562600"/>
            <a:ext cx="108821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K-C CALIFORNIA: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Employment Profile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www.kcc.com/FamilyCare/%40Facilities/Fullerton/updateme/images/photos/fullerton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28" y="54429"/>
            <a:ext cx="3518864" cy="261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399"/>
            <a:ext cx="3719091" cy="193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444943"/>
            <a:ext cx="7848600" cy="4953000"/>
          </a:xfrm>
        </p:spPr>
        <p:txBody>
          <a:bodyPr>
            <a:noAutofit/>
          </a:bodyPr>
          <a:lstStyle/>
          <a:p>
            <a:pPr marL="182880" indent="-347663"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</a:pPr>
            <a:r>
              <a:rPr lang="en-US" sz="2400" dirty="0" smtClean="0">
                <a:solidFill>
                  <a:srgbClr val="00B0F0"/>
                </a:solidFill>
              </a:rPr>
              <a:t>Fullerton Mill </a:t>
            </a:r>
            <a:r>
              <a:rPr lang="en-US" sz="2400" dirty="0" smtClean="0">
                <a:solidFill>
                  <a:schemeClr val="tx1"/>
                </a:solidFill>
              </a:rPr>
              <a:t>– Consumer Tissue</a:t>
            </a:r>
          </a:p>
          <a:p>
            <a:pPr marL="582930" lvl="2" indent="-3429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Courier New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Since 1955</a:t>
            </a:r>
          </a:p>
          <a:p>
            <a:pPr marL="582930" lvl="2" indent="-3429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350 employees</a:t>
            </a:r>
          </a:p>
          <a:p>
            <a:pPr marL="182880" indent="-347663"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</a:pPr>
            <a:r>
              <a:rPr lang="en-US" sz="2400" dirty="0" smtClean="0">
                <a:solidFill>
                  <a:srgbClr val="00B0F0"/>
                </a:solidFill>
              </a:rPr>
              <a:t>Lake Forest HQ </a:t>
            </a:r>
            <a:r>
              <a:rPr lang="en-US" sz="2400" dirty="0" smtClean="0">
                <a:solidFill>
                  <a:schemeClr val="tx1"/>
                </a:solidFill>
              </a:rPr>
              <a:t>– Medical Devices</a:t>
            </a:r>
          </a:p>
          <a:p>
            <a:pPr marL="582930" lvl="2" indent="-3429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100 employees</a:t>
            </a:r>
          </a:p>
          <a:p>
            <a:pPr marL="182880" indent="-347663"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</a:pPr>
            <a:r>
              <a:rPr lang="en-US" sz="2400" dirty="0" smtClean="0">
                <a:solidFill>
                  <a:srgbClr val="00B0F0"/>
                </a:solidFill>
              </a:rPr>
              <a:t>Pomona Plant </a:t>
            </a:r>
            <a:r>
              <a:rPr lang="en-US" sz="2400" dirty="0" smtClean="0">
                <a:solidFill>
                  <a:schemeClr val="tx1"/>
                </a:solidFill>
              </a:rPr>
              <a:t>– Welding Safety</a:t>
            </a:r>
          </a:p>
          <a:p>
            <a:pPr marL="182880" indent="-347663"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</a:pPr>
            <a:r>
              <a:rPr lang="en-US" sz="2400" dirty="0" smtClean="0">
                <a:solidFill>
                  <a:srgbClr val="00B0F0"/>
                </a:solidFill>
              </a:rPr>
              <a:t>Redlands DC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182880" indent="-347663"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</a:pPr>
            <a:r>
              <a:rPr lang="en-US" sz="2400" dirty="0" smtClean="0">
                <a:solidFill>
                  <a:srgbClr val="00B0F0"/>
                </a:solidFill>
              </a:rPr>
              <a:t>Ontario DC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182880" indent="-347663"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</a:pPr>
            <a:r>
              <a:rPr lang="en-US" sz="2400" dirty="0" smtClean="0">
                <a:solidFill>
                  <a:srgbClr val="00B0F0"/>
                </a:solidFill>
              </a:rPr>
              <a:t>Sales workforce </a:t>
            </a:r>
            <a:r>
              <a:rPr lang="en-US" sz="2400" dirty="0" smtClean="0">
                <a:solidFill>
                  <a:schemeClr val="tx1"/>
                </a:solidFill>
              </a:rPr>
              <a:t>– All K-C</a:t>
            </a:r>
          </a:p>
        </p:txBody>
      </p:sp>
    </p:spTree>
    <p:extLst>
      <p:ext uri="{BB962C8B-B14F-4D97-AF65-F5344CB8AC3E}">
        <p14:creationId xmlns:p14="http://schemas.microsoft.com/office/powerpoint/2010/main" val="3042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istoric-Back.jpg"/>
          <p:cNvPicPr>
            <a:picLocks noChangeAspect="1"/>
          </p:cNvPicPr>
          <p:nvPr/>
        </p:nvPicPr>
        <p:blipFill>
          <a:blip r:embed="rId3" cstate="print"/>
          <a:srcRect l="972" t="5494"/>
          <a:stretch>
            <a:fillRect/>
          </a:stretch>
        </p:blipFill>
        <p:spPr>
          <a:xfrm>
            <a:off x="0" y="0"/>
            <a:ext cx="9155712" cy="6553200"/>
          </a:xfrm>
          <a:prstGeom prst="rect">
            <a:avLst/>
          </a:prstGeom>
        </p:spPr>
      </p:pic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THEN:</a:t>
            </a:r>
            <a:br>
              <a:rPr lang="en-US" dirty="0" smtClean="0"/>
            </a:br>
            <a:r>
              <a:rPr lang="en-US" dirty="0" smtClean="0"/>
              <a:t>Formed in 1872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67200" y="228600"/>
            <a:ext cx="5105400" cy="838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4419600" y="391180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Arial Narrow" pitchFamily="34" charset="0"/>
              </a:rPr>
              <a:t>A Paper and Newsprint Company</a:t>
            </a:r>
          </a:p>
        </p:txBody>
      </p:sp>
      <p:pic>
        <p:nvPicPr>
          <p:cNvPr id="16" name="Picture 15" descr="svpg159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819400"/>
            <a:ext cx="2743200" cy="33242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 descr="svpg06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8550" y="1898650"/>
            <a:ext cx="1866900" cy="31115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 descr="clark-shattuck-babcock-kimber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3138056"/>
            <a:ext cx="3554699" cy="340658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ADVANCED MANUFACTURING: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WORKFORCE &amp; PROCESSES</a:t>
            </a:r>
            <a:endParaRPr lang="en-US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81000" y="1438314"/>
            <a:ext cx="4495800" cy="4657686"/>
          </a:xfrm>
        </p:spPr>
        <p:txBody>
          <a:bodyPr>
            <a:normAutofit/>
          </a:bodyPr>
          <a:lstStyle/>
          <a:p>
            <a:pPr eaLnBrk="1" hangingPunct="1">
              <a:spcBef>
                <a:spcPct val="35000"/>
              </a:spcBef>
            </a:pPr>
            <a:r>
              <a:rPr lang="en-US" sz="2400" dirty="0" smtClean="0">
                <a:solidFill>
                  <a:srgbClr val="303A85"/>
                </a:solidFill>
              </a:rPr>
              <a:t>Workforce</a:t>
            </a:r>
          </a:p>
          <a:p>
            <a:pPr lvl="1">
              <a:spcBef>
                <a:spcPct val="35000"/>
              </a:spcBef>
            </a:pPr>
            <a:r>
              <a:rPr lang="en-US" sz="2000" dirty="0" smtClean="0"/>
              <a:t>Highly skilled, empowered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Highly </a:t>
            </a:r>
            <a:r>
              <a:rPr lang="en-US" dirty="0" smtClean="0"/>
              <a:t>compensated</a:t>
            </a:r>
          </a:p>
          <a:p>
            <a:pPr lvl="1">
              <a:spcBef>
                <a:spcPct val="35000"/>
              </a:spcBef>
            </a:pPr>
            <a:r>
              <a:rPr lang="en-US" dirty="0" smtClean="0"/>
              <a:t>Work-Life balance</a:t>
            </a:r>
            <a:endParaRPr lang="en-US" dirty="0"/>
          </a:p>
          <a:p>
            <a:pPr>
              <a:spcBef>
                <a:spcPct val="35000"/>
              </a:spcBef>
            </a:pPr>
            <a:r>
              <a:rPr lang="en-US" dirty="0" smtClean="0">
                <a:solidFill>
                  <a:srgbClr val="303A85"/>
                </a:solidFill>
              </a:rPr>
              <a:t>Training</a:t>
            </a:r>
          </a:p>
          <a:p>
            <a:pPr lvl="1">
              <a:spcBef>
                <a:spcPct val="35000"/>
              </a:spcBef>
            </a:pPr>
            <a:r>
              <a:rPr lang="en-US" dirty="0" smtClean="0"/>
              <a:t>Continual</a:t>
            </a:r>
          </a:p>
          <a:p>
            <a:pPr lvl="1">
              <a:spcBef>
                <a:spcPct val="35000"/>
              </a:spcBef>
            </a:pPr>
            <a:r>
              <a:rPr lang="en-US" dirty="0" smtClean="0"/>
              <a:t>Employment </a:t>
            </a:r>
            <a:r>
              <a:rPr lang="en-US" dirty="0"/>
              <a:t>Training Panel </a:t>
            </a:r>
          </a:p>
          <a:p>
            <a:pPr>
              <a:spcBef>
                <a:spcPct val="35000"/>
              </a:spcBef>
            </a:pPr>
            <a:r>
              <a:rPr lang="en-US" dirty="0" smtClean="0">
                <a:solidFill>
                  <a:srgbClr val="303A85"/>
                </a:solidFill>
              </a:rPr>
              <a:t>Processes</a:t>
            </a:r>
          </a:p>
          <a:p>
            <a:pPr lvl="1">
              <a:spcBef>
                <a:spcPct val="35000"/>
              </a:spcBef>
            </a:pPr>
            <a:r>
              <a:rPr lang="en-US" dirty="0" smtClean="0"/>
              <a:t>Lean business processes</a:t>
            </a:r>
          </a:p>
          <a:p>
            <a:pPr marL="0" indent="0">
              <a:spcBef>
                <a:spcPct val="35000"/>
              </a:spcBef>
              <a:buNone/>
            </a:pPr>
            <a:endParaRPr lang="en-US" dirty="0"/>
          </a:p>
          <a:p>
            <a:pPr>
              <a:spcBef>
                <a:spcPct val="35000"/>
              </a:spcBef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62313"/>
            <a:ext cx="3429000" cy="257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599"/>
            <a:ext cx="2816225" cy="319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171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ADVANCED MANUFACTURING: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TECHNOLOGY</a:t>
            </a:r>
            <a:endParaRPr lang="en-US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25462" y="4286398"/>
            <a:ext cx="7924800" cy="2133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35000"/>
              </a:spcBef>
            </a:pPr>
            <a:r>
              <a:rPr lang="en-US" dirty="0" smtClean="0"/>
              <a:t>Production Efficiency</a:t>
            </a:r>
            <a:endParaRPr lang="en-US" sz="2400" dirty="0" smtClean="0"/>
          </a:p>
          <a:p>
            <a:pPr eaLnBrk="1" hangingPunct="1">
              <a:spcBef>
                <a:spcPct val="35000"/>
              </a:spcBef>
            </a:pPr>
            <a:r>
              <a:rPr lang="en-US" sz="2400" dirty="0" smtClean="0"/>
              <a:t>Process Water Recycling</a:t>
            </a:r>
          </a:p>
          <a:p>
            <a:pPr>
              <a:spcBef>
                <a:spcPct val="35000"/>
              </a:spcBef>
            </a:pPr>
            <a:r>
              <a:rPr lang="en-US" dirty="0" smtClean="0"/>
              <a:t>Landfill Free</a:t>
            </a:r>
            <a:endParaRPr lang="en-US" dirty="0"/>
          </a:p>
          <a:p>
            <a:pPr>
              <a:spcBef>
                <a:spcPct val="35000"/>
              </a:spcBef>
            </a:pPr>
            <a:r>
              <a:rPr lang="en-US" dirty="0" smtClean="0"/>
              <a:t>Energy </a:t>
            </a:r>
            <a:r>
              <a:rPr lang="en-US" dirty="0"/>
              <a:t>Efficiency &amp; Self-Sufficiency</a:t>
            </a:r>
          </a:p>
          <a:p>
            <a:pPr eaLnBrk="1" hangingPunct="1">
              <a:spcBef>
                <a:spcPct val="35000"/>
              </a:spcBef>
            </a:pP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48426"/>
            <a:ext cx="4495800" cy="218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259262" cy="329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1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ADVANCED MANUFACTURING: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CORPORATE CITIZENSHIP</a:t>
            </a:r>
            <a:endParaRPr lang="en-US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81000" y="1438314"/>
            <a:ext cx="8229600" cy="4657686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sz="3300" b="1" dirty="0">
                <a:solidFill>
                  <a:srgbClr val="303A85"/>
                </a:solidFill>
              </a:rPr>
              <a:t>Dow Jones Sustainability World </a:t>
            </a:r>
            <a:r>
              <a:rPr lang="en-US" sz="3300" b="1" dirty="0" smtClean="0">
                <a:solidFill>
                  <a:srgbClr val="303A85"/>
                </a:solidFill>
              </a:rPr>
              <a:t>Index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en-US" dirty="0" smtClean="0"/>
              <a:t>Ranked #</a:t>
            </a:r>
            <a:r>
              <a:rPr lang="en-US" dirty="0"/>
              <a:t>1 for five consecutive years in </a:t>
            </a:r>
            <a:r>
              <a:rPr lang="en-US" dirty="0" smtClean="0"/>
              <a:t>personal products category based on the long-term economic, environmental and social performance of global companies</a:t>
            </a:r>
          </a:p>
          <a:p>
            <a:pPr>
              <a:spcBef>
                <a:spcPct val="35000"/>
              </a:spcBef>
            </a:pPr>
            <a:r>
              <a:rPr lang="en-US" sz="3300" b="1" dirty="0" smtClean="0">
                <a:solidFill>
                  <a:srgbClr val="303A85"/>
                </a:solidFill>
              </a:rPr>
              <a:t>Ethisphere Institute’s 2012 </a:t>
            </a:r>
            <a:r>
              <a:rPr lang="en-US" sz="3300" b="1" dirty="0">
                <a:solidFill>
                  <a:srgbClr val="303A85"/>
                </a:solidFill>
              </a:rPr>
              <a:t>World's Most Ethical </a:t>
            </a:r>
            <a:r>
              <a:rPr lang="en-US" sz="3300" b="1" dirty="0" smtClean="0">
                <a:solidFill>
                  <a:srgbClr val="303A85"/>
                </a:solidFill>
              </a:rPr>
              <a:t>Companies </a:t>
            </a:r>
            <a:endParaRPr lang="en-US" sz="3300" b="1" dirty="0">
              <a:solidFill>
                <a:srgbClr val="303A85"/>
              </a:solidFill>
            </a:endParaRPr>
          </a:p>
          <a:p>
            <a:r>
              <a:rPr lang="en-US" sz="3300" b="1" dirty="0" smtClean="0">
                <a:solidFill>
                  <a:srgbClr val="303A85"/>
                </a:solidFill>
              </a:rPr>
              <a:t>EPA Energy </a:t>
            </a:r>
            <a:r>
              <a:rPr lang="en-US" sz="3300" b="1" dirty="0">
                <a:solidFill>
                  <a:srgbClr val="303A85"/>
                </a:solidFill>
              </a:rPr>
              <a:t>Star Partner of the Year </a:t>
            </a:r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smtClean="0"/>
              <a:t>two years based on K-C’s comprehensive </a:t>
            </a:r>
            <a:r>
              <a:rPr lang="en-US" dirty="0"/>
              <a:t>approach to energy management. </a:t>
            </a:r>
          </a:p>
          <a:p>
            <a:pPr>
              <a:spcBef>
                <a:spcPct val="35000"/>
              </a:spcBef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7010400" cy="106680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Manufacturing in California since 1955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Freeform 2"/>
          <p:cNvSpPr>
            <a:spLocks noEditPoints="1"/>
          </p:cNvSpPr>
          <p:nvPr/>
        </p:nvSpPr>
        <p:spPr bwMode="auto">
          <a:xfrm>
            <a:off x="1660190" y="2035175"/>
            <a:ext cx="6453188" cy="860425"/>
          </a:xfrm>
          <a:custGeom>
            <a:avLst/>
            <a:gdLst/>
            <a:ahLst/>
            <a:cxnLst>
              <a:cxn ang="0">
                <a:pos x="5650" y="298"/>
              </a:cxn>
              <a:cxn ang="0">
                <a:pos x="5714" y="390"/>
              </a:cxn>
              <a:cxn ang="0">
                <a:pos x="5482" y="344"/>
              </a:cxn>
              <a:cxn ang="0">
                <a:pos x="5438" y="584"/>
              </a:cxn>
              <a:cxn ang="0">
                <a:pos x="5215" y="638"/>
              </a:cxn>
              <a:cxn ang="0">
                <a:pos x="5120" y="440"/>
              </a:cxn>
              <a:cxn ang="0">
                <a:pos x="5267" y="323"/>
              </a:cxn>
              <a:cxn ang="0">
                <a:pos x="5130" y="303"/>
              </a:cxn>
              <a:cxn ang="0">
                <a:pos x="5364" y="272"/>
              </a:cxn>
              <a:cxn ang="0">
                <a:pos x="5311" y="485"/>
              </a:cxn>
              <a:cxn ang="0">
                <a:pos x="5210" y="488"/>
              </a:cxn>
              <a:cxn ang="0">
                <a:pos x="4942" y="113"/>
              </a:cxn>
              <a:cxn ang="0">
                <a:pos x="4561" y="402"/>
              </a:cxn>
              <a:cxn ang="0">
                <a:pos x="4747" y="472"/>
              </a:cxn>
              <a:cxn ang="0">
                <a:pos x="4465" y="575"/>
              </a:cxn>
              <a:cxn ang="0">
                <a:pos x="4716" y="99"/>
              </a:cxn>
              <a:cxn ang="0">
                <a:pos x="4724" y="216"/>
              </a:cxn>
              <a:cxn ang="0">
                <a:pos x="4099" y="271"/>
              </a:cxn>
              <a:cxn ang="0">
                <a:pos x="3596" y="390"/>
              </a:cxn>
              <a:cxn ang="0">
                <a:pos x="3365" y="336"/>
              </a:cxn>
              <a:cxn ang="0">
                <a:pos x="3596" y="275"/>
              </a:cxn>
              <a:cxn ang="0">
                <a:pos x="3083" y="492"/>
              </a:cxn>
              <a:cxn ang="0">
                <a:pos x="3199" y="540"/>
              </a:cxn>
              <a:cxn ang="0">
                <a:pos x="3225" y="636"/>
              </a:cxn>
              <a:cxn ang="0">
                <a:pos x="2952" y="443"/>
              </a:cxn>
              <a:cxn ang="0">
                <a:pos x="3213" y="391"/>
              </a:cxn>
              <a:cxn ang="0">
                <a:pos x="3155" y="333"/>
              </a:cxn>
              <a:cxn ang="0">
                <a:pos x="2891" y="309"/>
              </a:cxn>
              <a:cxn ang="0">
                <a:pos x="2748" y="645"/>
              </a:cxn>
              <a:cxn ang="0">
                <a:pos x="2687" y="309"/>
              </a:cxn>
              <a:cxn ang="0">
                <a:pos x="2777" y="364"/>
              </a:cxn>
              <a:cxn ang="0">
                <a:pos x="2659" y="511"/>
              </a:cxn>
              <a:cxn ang="0">
                <a:pos x="2795" y="456"/>
              </a:cxn>
              <a:cxn ang="0">
                <a:pos x="2359" y="408"/>
              </a:cxn>
              <a:cxn ang="0">
                <a:pos x="2246" y="423"/>
              </a:cxn>
              <a:cxn ang="0">
                <a:pos x="2017" y="362"/>
              </a:cxn>
              <a:cxn ang="0">
                <a:pos x="2051" y="280"/>
              </a:cxn>
              <a:cxn ang="0">
                <a:pos x="2244" y="321"/>
              </a:cxn>
              <a:cxn ang="0">
                <a:pos x="1491" y="115"/>
              </a:cxn>
              <a:cxn ang="0">
                <a:pos x="749" y="112"/>
              </a:cxn>
              <a:cxn ang="0">
                <a:pos x="323" y="749"/>
              </a:cxn>
              <a:cxn ang="0">
                <a:pos x="323" y="14"/>
              </a:cxn>
              <a:cxn ang="0">
                <a:pos x="218" y="408"/>
              </a:cxn>
              <a:cxn ang="0">
                <a:pos x="99" y="242"/>
              </a:cxn>
              <a:cxn ang="0">
                <a:pos x="55" y="486"/>
              </a:cxn>
              <a:cxn ang="0">
                <a:pos x="494" y="150"/>
              </a:cxn>
              <a:cxn ang="0">
                <a:pos x="238" y="318"/>
              </a:cxn>
              <a:cxn ang="0">
                <a:pos x="213" y="446"/>
              </a:cxn>
              <a:cxn ang="0">
                <a:pos x="236" y="521"/>
              </a:cxn>
              <a:cxn ang="0">
                <a:pos x="503" y="451"/>
              </a:cxn>
              <a:cxn ang="0">
                <a:pos x="697" y="521"/>
              </a:cxn>
              <a:cxn ang="0">
                <a:pos x="630" y="436"/>
              </a:cxn>
              <a:cxn ang="0">
                <a:pos x="698" y="260"/>
              </a:cxn>
              <a:cxn ang="0">
                <a:pos x="727" y="558"/>
              </a:cxn>
              <a:cxn ang="0">
                <a:pos x="530" y="639"/>
              </a:cxn>
              <a:cxn ang="0">
                <a:pos x="168" y="558"/>
              </a:cxn>
              <a:cxn ang="0">
                <a:pos x="439" y="728"/>
              </a:cxn>
              <a:cxn ang="0">
                <a:pos x="680" y="329"/>
              </a:cxn>
              <a:cxn ang="0">
                <a:pos x="681" y="410"/>
              </a:cxn>
              <a:cxn ang="0">
                <a:pos x="838" y="413"/>
              </a:cxn>
              <a:cxn ang="0">
                <a:pos x="361" y="43"/>
              </a:cxn>
              <a:cxn ang="0">
                <a:pos x="331" y="258"/>
              </a:cxn>
              <a:cxn ang="0">
                <a:pos x="582" y="225"/>
              </a:cxn>
            </a:cxnLst>
            <a:rect l="0" t="0" r="r" b="b"/>
            <a:pathLst>
              <a:path w="6180" h="824">
                <a:moveTo>
                  <a:pt x="0" y="824"/>
                </a:moveTo>
                <a:lnTo>
                  <a:pt x="0" y="824"/>
                </a:lnTo>
                <a:lnTo>
                  <a:pt x="0" y="824"/>
                </a:lnTo>
                <a:close/>
                <a:moveTo>
                  <a:pt x="6180" y="271"/>
                </a:moveTo>
                <a:lnTo>
                  <a:pt x="6040" y="425"/>
                </a:lnTo>
                <a:lnTo>
                  <a:pt x="6171" y="636"/>
                </a:lnTo>
                <a:lnTo>
                  <a:pt x="6003" y="636"/>
                </a:lnTo>
                <a:lnTo>
                  <a:pt x="5894" y="434"/>
                </a:lnTo>
                <a:lnTo>
                  <a:pt x="5878" y="636"/>
                </a:lnTo>
                <a:lnTo>
                  <a:pt x="5741" y="636"/>
                </a:lnTo>
                <a:lnTo>
                  <a:pt x="5778" y="113"/>
                </a:lnTo>
                <a:lnTo>
                  <a:pt x="5915" y="113"/>
                </a:lnTo>
                <a:lnTo>
                  <a:pt x="5894" y="433"/>
                </a:lnTo>
                <a:lnTo>
                  <a:pt x="6023" y="271"/>
                </a:lnTo>
                <a:lnTo>
                  <a:pt x="6180" y="271"/>
                </a:lnTo>
                <a:lnTo>
                  <a:pt x="6180" y="271"/>
                </a:lnTo>
                <a:close/>
                <a:moveTo>
                  <a:pt x="5624" y="324"/>
                </a:moveTo>
                <a:lnTo>
                  <a:pt x="5631" y="315"/>
                </a:lnTo>
                <a:lnTo>
                  <a:pt x="5640" y="306"/>
                </a:lnTo>
                <a:lnTo>
                  <a:pt x="5650" y="298"/>
                </a:lnTo>
                <a:lnTo>
                  <a:pt x="5660" y="292"/>
                </a:lnTo>
                <a:lnTo>
                  <a:pt x="5669" y="286"/>
                </a:lnTo>
                <a:lnTo>
                  <a:pt x="5680" y="283"/>
                </a:lnTo>
                <a:lnTo>
                  <a:pt x="5691" y="278"/>
                </a:lnTo>
                <a:lnTo>
                  <a:pt x="5701" y="277"/>
                </a:lnTo>
                <a:lnTo>
                  <a:pt x="5712" y="275"/>
                </a:lnTo>
                <a:lnTo>
                  <a:pt x="5723" y="274"/>
                </a:lnTo>
                <a:lnTo>
                  <a:pt x="5733" y="274"/>
                </a:lnTo>
                <a:lnTo>
                  <a:pt x="5746" y="272"/>
                </a:lnTo>
                <a:lnTo>
                  <a:pt x="5738" y="388"/>
                </a:lnTo>
                <a:lnTo>
                  <a:pt x="5735" y="390"/>
                </a:lnTo>
                <a:lnTo>
                  <a:pt x="5732" y="390"/>
                </a:lnTo>
                <a:lnTo>
                  <a:pt x="5729" y="390"/>
                </a:lnTo>
                <a:lnTo>
                  <a:pt x="5727" y="390"/>
                </a:lnTo>
                <a:lnTo>
                  <a:pt x="5724" y="390"/>
                </a:lnTo>
                <a:lnTo>
                  <a:pt x="5723" y="390"/>
                </a:lnTo>
                <a:lnTo>
                  <a:pt x="5720" y="390"/>
                </a:lnTo>
                <a:lnTo>
                  <a:pt x="5718" y="390"/>
                </a:lnTo>
                <a:lnTo>
                  <a:pt x="5715" y="390"/>
                </a:lnTo>
                <a:lnTo>
                  <a:pt x="5714" y="390"/>
                </a:lnTo>
                <a:lnTo>
                  <a:pt x="5711" y="390"/>
                </a:lnTo>
                <a:lnTo>
                  <a:pt x="5709" y="388"/>
                </a:lnTo>
                <a:lnTo>
                  <a:pt x="5688" y="390"/>
                </a:lnTo>
                <a:lnTo>
                  <a:pt x="5669" y="393"/>
                </a:lnTo>
                <a:lnTo>
                  <a:pt x="5654" y="397"/>
                </a:lnTo>
                <a:lnTo>
                  <a:pt x="5643" y="405"/>
                </a:lnTo>
                <a:lnTo>
                  <a:pt x="5633" y="413"/>
                </a:lnTo>
                <a:lnTo>
                  <a:pt x="5627" y="422"/>
                </a:lnTo>
                <a:lnTo>
                  <a:pt x="5621" y="433"/>
                </a:lnTo>
                <a:lnTo>
                  <a:pt x="5616" y="445"/>
                </a:lnTo>
                <a:lnTo>
                  <a:pt x="5613" y="459"/>
                </a:lnTo>
                <a:lnTo>
                  <a:pt x="5611" y="472"/>
                </a:lnTo>
                <a:lnTo>
                  <a:pt x="5610" y="486"/>
                </a:lnTo>
                <a:lnTo>
                  <a:pt x="5610" y="500"/>
                </a:lnTo>
                <a:lnTo>
                  <a:pt x="5604" y="636"/>
                </a:lnTo>
                <a:lnTo>
                  <a:pt x="5462" y="636"/>
                </a:lnTo>
                <a:lnTo>
                  <a:pt x="5482" y="365"/>
                </a:lnTo>
                <a:lnTo>
                  <a:pt x="5482" y="358"/>
                </a:lnTo>
                <a:lnTo>
                  <a:pt x="5482" y="350"/>
                </a:lnTo>
                <a:lnTo>
                  <a:pt x="5482" y="344"/>
                </a:lnTo>
                <a:lnTo>
                  <a:pt x="5482" y="336"/>
                </a:lnTo>
                <a:lnTo>
                  <a:pt x="5483" y="330"/>
                </a:lnTo>
                <a:lnTo>
                  <a:pt x="5483" y="323"/>
                </a:lnTo>
                <a:lnTo>
                  <a:pt x="5483" y="315"/>
                </a:lnTo>
                <a:lnTo>
                  <a:pt x="5483" y="307"/>
                </a:lnTo>
                <a:lnTo>
                  <a:pt x="5483" y="300"/>
                </a:lnTo>
                <a:lnTo>
                  <a:pt x="5483" y="292"/>
                </a:lnTo>
                <a:lnTo>
                  <a:pt x="5483" y="283"/>
                </a:lnTo>
                <a:lnTo>
                  <a:pt x="5483" y="272"/>
                </a:lnTo>
                <a:lnTo>
                  <a:pt x="5619" y="271"/>
                </a:lnTo>
                <a:lnTo>
                  <a:pt x="5622" y="324"/>
                </a:lnTo>
                <a:lnTo>
                  <a:pt x="5624" y="324"/>
                </a:lnTo>
                <a:lnTo>
                  <a:pt x="5624" y="324"/>
                </a:lnTo>
                <a:close/>
                <a:moveTo>
                  <a:pt x="5448" y="385"/>
                </a:moveTo>
                <a:lnTo>
                  <a:pt x="5439" y="561"/>
                </a:lnTo>
                <a:lnTo>
                  <a:pt x="5438" y="566"/>
                </a:lnTo>
                <a:lnTo>
                  <a:pt x="5438" y="570"/>
                </a:lnTo>
                <a:lnTo>
                  <a:pt x="5438" y="573"/>
                </a:lnTo>
                <a:lnTo>
                  <a:pt x="5438" y="578"/>
                </a:lnTo>
                <a:lnTo>
                  <a:pt x="5438" y="584"/>
                </a:lnTo>
                <a:lnTo>
                  <a:pt x="5438" y="589"/>
                </a:lnTo>
                <a:lnTo>
                  <a:pt x="5438" y="595"/>
                </a:lnTo>
                <a:lnTo>
                  <a:pt x="5438" y="602"/>
                </a:lnTo>
                <a:lnTo>
                  <a:pt x="5438" y="608"/>
                </a:lnTo>
                <a:lnTo>
                  <a:pt x="5438" y="618"/>
                </a:lnTo>
                <a:lnTo>
                  <a:pt x="5438" y="627"/>
                </a:lnTo>
                <a:lnTo>
                  <a:pt x="5439" y="636"/>
                </a:lnTo>
                <a:lnTo>
                  <a:pt x="5310" y="636"/>
                </a:lnTo>
                <a:lnTo>
                  <a:pt x="5302" y="592"/>
                </a:lnTo>
                <a:lnTo>
                  <a:pt x="5300" y="592"/>
                </a:lnTo>
                <a:lnTo>
                  <a:pt x="5293" y="599"/>
                </a:lnTo>
                <a:lnTo>
                  <a:pt x="5285" y="605"/>
                </a:lnTo>
                <a:lnTo>
                  <a:pt x="5277" y="612"/>
                </a:lnTo>
                <a:lnTo>
                  <a:pt x="5270" y="618"/>
                </a:lnTo>
                <a:lnTo>
                  <a:pt x="5262" y="622"/>
                </a:lnTo>
                <a:lnTo>
                  <a:pt x="5253" y="627"/>
                </a:lnTo>
                <a:lnTo>
                  <a:pt x="5245" y="630"/>
                </a:lnTo>
                <a:lnTo>
                  <a:pt x="5235" y="633"/>
                </a:lnTo>
                <a:lnTo>
                  <a:pt x="5226" y="636"/>
                </a:lnTo>
                <a:lnTo>
                  <a:pt x="5215" y="638"/>
                </a:lnTo>
                <a:lnTo>
                  <a:pt x="5203" y="639"/>
                </a:lnTo>
                <a:lnTo>
                  <a:pt x="5191" y="639"/>
                </a:lnTo>
                <a:lnTo>
                  <a:pt x="5169" y="639"/>
                </a:lnTo>
                <a:lnTo>
                  <a:pt x="5151" y="636"/>
                </a:lnTo>
                <a:lnTo>
                  <a:pt x="5134" y="631"/>
                </a:lnTo>
                <a:lnTo>
                  <a:pt x="5119" y="625"/>
                </a:lnTo>
                <a:lnTo>
                  <a:pt x="5107" y="616"/>
                </a:lnTo>
                <a:lnTo>
                  <a:pt x="5096" y="607"/>
                </a:lnTo>
                <a:lnTo>
                  <a:pt x="5087" y="596"/>
                </a:lnTo>
                <a:lnTo>
                  <a:pt x="5079" y="584"/>
                </a:lnTo>
                <a:lnTo>
                  <a:pt x="5073" y="572"/>
                </a:lnTo>
                <a:lnTo>
                  <a:pt x="5070" y="558"/>
                </a:lnTo>
                <a:lnTo>
                  <a:pt x="5067" y="543"/>
                </a:lnTo>
                <a:lnTo>
                  <a:pt x="5067" y="526"/>
                </a:lnTo>
                <a:lnTo>
                  <a:pt x="5069" y="509"/>
                </a:lnTo>
                <a:lnTo>
                  <a:pt x="5073" y="492"/>
                </a:lnTo>
                <a:lnTo>
                  <a:pt x="5081" y="477"/>
                </a:lnTo>
                <a:lnTo>
                  <a:pt x="5090" y="463"/>
                </a:lnTo>
                <a:lnTo>
                  <a:pt x="5104" y="451"/>
                </a:lnTo>
                <a:lnTo>
                  <a:pt x="5120" y="440"/>
                </a:lnTo>
                <a:lnTo>
                  <a:pt x="5139" y="430"/>
                </a:lnTo>
                <a:lnTo>
                  <a:pt x="5162" y="422"/>
                </a:lnTo>
                <a:lnTo>
                  <a:pt x="5186" y="416"/>
                </a:lnTo>
                <a:lnTo>
                  <a:pt x="5212" y="411"/>
                </a:lnTo>
                <a:lnTo>
                  <a:pt x="5242" y="408"/>
                </a:lnTo>
                <a:lnTo>
                  <a:pt x="5274" y="407"/>
                </a:lnTo>
                <a:lnTo>
                  <a:pt x="5317" y="407"/>
                </a:lnTo>
                <a:lnTo>
                  <a:pt x="5317" y="399"/>
                </a:lnTo>
                <a:lnTo>
                  <a:pt x="5319" y="390"/>
                </a:lnTo>
                <a:lnTo>
                  <a:pt x="5319" y="381"/>
                </a:lnTo>
                <a:lnTo>
                  <a:pt x="5319" y="371"/>
                </a:lnTo>
                <a:lnTo>
                  <a:pt x="5319" y="362"/>
                </a:lnTo>
                <a:lnTo>
                  <a:pt x="5317" y="353"/>
                </a:lnTo>
                <a:lnTo>
                  <a:pt x="5316" y="344"/>
                </a:lnTo>
                <a:lnTo>
                  <a:pt x="5311" y="336"/>
                </a:lnTo>
                <a:lnTo>
                  <a:pt x="5305" y="330"/>
                </a:lnTo>
                <a:lnTo>
                  <a:pt x="5297" y="326"/>
                </a:lnTo>
                <a:lnTo>
                  <a:pt x="5288" y="323"/>
                </a:lnTo>
                <a:lnTo>
                  <a:pt x="5276" y="321"/>
                </a:lnTo>
                <a:lnTo>
                  <a:pt x="5267" y="323"/>
                </a:lnTo>
                <a:lnTo>
                  <a:pt x="5259" y="324"/>
                </a:lnTo>
                <a:lnTo>
                  <a:pt x="5252" y="327"/>
                </a:lnTo>
                <a:lnTo>
                  <a:pt x="5245" y="332"/>
                </a:lnTo>
                <a:lnTo>
                  <a:pt x="5241" y="336"/>
                </a:lnTo>
                <a:lnTo>
                  <a:pt x="5236" y="342"/>
                </a:lnTo>
                <a:lnTo>
                  <a:pt x="5233" y="349"/>
                </a:lnTo>
                <a:lnTo>
                  <a:pt x="5232" y="355"/>
                </a:lnTo>
                <a:lnTo>
                  <a:pt x="5229" y="361"/>
                </a:lnTo>
                <a:lnTo>
                  <a:pt x="5227" y="367"/>
                </a:lnTo>
                <a:lnTo>
                  <a:pt x="5227" y="371"/>
                </a:lnTo>
                <a:lnTo>
                  <a:pt x="5227" y="376"/>
                </a:lnTo>
                <a:lnTo>
                  <a:pt x="5101" y="376"/>
                </a:lnTo>
                <a:lnTo>
                  <a:pt x="5101" y="365"/>
                </a:lnTo>
                <a:lnTo>
                  <a:pt x="5102" y="355"/>
                </a:lnTo>
                <a:lnTo>
                  <a:pt x="5105" y="344"/>
                </a:lnTo>
                <a:lnTo>
                  <a:pt x="5108" y="335"/>
                </a:lnTo>
                <a:lnTo>
                  <a:pt x="5113" y="326"/>
                </a:lnTo>
                <a:lnTo>
                  <a:pt x="5117" y="318"/>
                </a:lnTo>
                <a:lnTo>
                  <a:pt x="5123" y="309"/>
                </a:lnTo>
                <a:lnTo>
                  <a:pt x="5130" y="303"/>
                </a:lnTo>
                <a:lnTo>
                  <a:pt x="5136" y="297"/>
                </a:lnTo>
                <a:lnTo>
                  <a:pt x="5143" y="290"/>
                </a:lnTo>
                <a:lnTo>
                  <a:pt x="5152" y="284"/>
                </a:lnTo>
                <a:lnTo>
                  <a:pt x="5162" y="280"/>
                </a:lnTo>
                <a:lnTo>
                  <a:pt x="5171" y="277"/>
                </a:lnTo>
                <a:lnTo>
                  <a:pt x="5181" y="274"/>
                </a:lnTo>
                <a:lnTo>
                  <a:pt x="5192" y="271"/>
                </a:lnTo>
                <a:lnTo>
                  <a:pt x="5203" y="268"/>
                </a:lnTo>
                <a:lnTo>
                  <a:pt x="5213" y="266"/>
                </a:lnTo>
                <a:lnTo>
                  <a:pt x="5224" y="264"/>
                </a:lnTo>
                <a:lnTo>
                  <a:pt x="5236" y="263"/>
                </a:lnTo>
                <a:lnTo>
                  <a:pt x="5247" y="261"/>
                </a:lnTo>
                <a:lnTo>
                  <a:pt x="5258" y="261"/>
                </a:lnTo>
                <a:lnTo>
                  <a:pt x="5268" y="261"/>
                </a:lnTo>
                <a:lnTo>
                  <a:pt x="5279" y="261"/>
                </a:lnTo>
                <a:lnTo>
                  <a:pt x="5290" y="260"/>
                </a:lnTo>
                <a:lnTo>
                  <a:pt x="5308" y="261"/>
                </a:lnTo>
                <a:lnTo>
                  <a:pt x="5326" y="263"/>
                </a:lnTo>
                <a:lnTo>
                  <a:pt x="5346" y="268"/>
                </a:lnTo>
                <a:lnTo>
                  <a:pt x="5364" y="272"/>
                </a:lnTo>
                <a:lnTo>
                  <a:pt x="5383" y="280"/>
                </a:lnTo>
                <a:lnTo>
                  <a:pt x="5398" y="289"/>
                </a:lnTo>
                <a:lnTo>
                  <a:pt x="5413" y="300"/>
                </a:lnTo>
                <a:lnTo>
                  <a:pt x="5425" y="313"/>
                </a:lnTo>
                <a:lnTo>
                  <a:pt x="5436" y="329"/>
                </a:lnTo>
                <a:lnTo>
                  <a:pt x="5444" y="345"/>
                </a:lnTo>
                <a:lnTo>
                  <a:pt x="5447" y="364"/>
                </a:lnTo>
                <a:lnTo>
                  <a:pt x="5448" y="385"/>
                </a:lnTo>
                <a:lnTo>
                  <a:pt x="5448" y="385"/>
                </a:lnTo>
                <a:close/>
                <a:moveTo>
                  <a:pt x="5242" y="567"/>
                </a:moveTo>
                <a:lnTo>
                  <a:pt x="5256" y="567"/>
                </a:lnTo>
                <a:lnTo>
                  <a:pt x="5268" y="563"/>
                </a:lnTo>
                <a:lnTo>
                  <a:pt x="5279" y="558"/>
                </a:lnTo>
                <a:lnTo>
                  <a:pt x="5288" y="550"/>
                </a:lnTo>
                <a:lnTo>
                  <a:pt x="5294" y="543"/>
                </a:lnTo>
                <a:lnTo>
                  <a:pt x="5300" y="532"/>
                </a:lnTo>
                <a:lnTo>
                  <a:pt x="5305" y="521"/>
                </a:lnTo>
                <a:lnTo>
                  <a:pt x="5308" y="509"/>
                </a:lnTo>
                <a:lnTo>
                  <a:pt x="5310" y="497"/>
                </a:lnTo>
                <a:lnTo>
                  <a:pt x="5311" y="485"/>
                </a:lnTo>
                <a:lnTo>
                  <a:pt x="5313" y="472"/>
                </a:lnTo>
                <a:lnTo>
                  <a:pt x="5314" y="459"/>
                </a:lnTo>
                <a:lnTo>
                  <a:pt x="5306" y="459"/>
                </a:lnTo>
                <a:lnTo>
                  <a:pt x="5299" y="459"/>
                </a:lnTo>
                <a:lnTo>
                  <a:pt x="5291" y="459"/>
                </a:lnTo>
                <a:lnTo>
                  <a:pt x="5285" y="459"/>
                </a:lnTo>
                <a:lnTo>
                  <a:pt x="5279" y="460"/>
                </a:lnTo>
                <a:lnTo>
                  <a:pt x="5271" y="460"/>
                </a:lnTo>
                <a:lnTo>
                  <a:pt x="5265" y="460"/>
                </a:lnTo>
                <a:lnTo>
                  <a:pt x="5259" y="462"/>
                </a:lnTo>
                <a:lnTo>
                  <a:pt x="5253" y="462"/>
                </a:lnTo>
                <a:lnTo>
                  <a:pt x="5247" y="463"/>
                </a:lnTo>
                <a:lnTo>
                  <a:pt x="5242" y="465"/>
                </a:lnTo>
                <a:lnTo>
                  <a:pt x="5238" y="466"/>
                </a:lnTo>
                <a:lnTo>
                  <a:pt x="5232" y="469"/>
                </a:lnTo>
                <a:lnTo>
                  <a:pt x="5227" y="472"/>
                </a:lnTo>
                <a:lnTo>
                  <a:pt x="5223" y="477"/>
                </a:lnTo>
                <a:lnTo>
                  <a:pt x="5218" y="480"/>
                </a:lnTo>
                <a:lnTo>
                  <a:pt x="5213" y="483"/>
                </a:lnTo>
                <a:lnTo>
                  <a:pt x="5210" y="488"/>
                </a:lnTo>
                <a:lnTo>
                  <a:pt x="5207" y="492"/>
                </a:lnTo>
                <a:lnTo>
                  <a:pt x="5204" y="497"/>
                </a:lnTo>
                <a:lnTo>
                  <a:pt x="5203" y="503"/>
                </a:lnTo>
                <a:lnTo>
                  <a:pt x="5201" y="508"/>
                </a:lnTo>
                <a:lnTo>
                  <a:pt x="5200" y="514"/>
                </a:lnTo>
                <a:lnTo>
                  <a:pt x="5200" y="520"/>
                </a:lnTo>
                <a:lnTo>
                  <a:pt x="5200" y="527"/>
                </a:lnTo>
                <a:lnTo>
                  <a:pt x="5200" y="534"/>
                </a:lnTo>
                <a:lnTo>
                  <a:pt x="5201" y="540"/>
                </a:lnTo>
                <a:lnTo>
                  <a:pt x="5204" y="544"/>
                </a:lnTo>
                <a:lnTo>
                  <a:pt x="5206" y="549"/>
                </a:lnTo>
                <a:lnTo>
                  <a:pt x="5210" y="553"/>
                </a:lnTo>
                <a:lnTo>
                  <a:pt x="5213" y="558"/>
                </a:lnTo>
                <a:lnTo>
                  <a:pt x="5218" y="561"/>
                </a:lnTo>
                <a:lnTo>
                  <a:pt x="5224" y="564"/>
                </a:lnTo>
                <a:lnTo>
                  <a:pt x="5229" y="566"/>
                </a:lnTo>
                <a:lnTo>
                  <a:pt x="5235" y="567"/>
                </a:lnTo>
                <a:lnTo>
                  <a:pt x="5242" y="567"/>
                </a:lnTo>
                <a:lnTo>
                  <a:pt x="5242" y="567"/>
                </a:lnTo>
                <a:close/>
                <a:moveTo>
                  <a:pt x="4942" y="113"/>
                </a:moveTo>
                <a:lnTo>
                  <a:pt x="5076" y="113"/>
                </a:lnTo>
                <a:lnTo>
                  <a:pt x="5040" y="636"/>
                </a:lnTo>
                <a:lnTo>
                  <a:pt x="4905" y="636"/>
                </a:lnTo>
                <a:lnTo>
                  <a:pt x="4942" y="113"/>
                </a:lnTo>
                <a:lnTo>
                  <a:pt x="4942" y="113"/>
                </a:lnTo>
                <a:close/>
                <a:moveTo>
                  <a:pt x="4684" y="203"/>
                </a:moveTo>
                <a:lnTo>
                  <a:pt x="4671" y="205"/>
                </a:lnTo>
                <a:lnTo>
                  <a:pt x="4658" y="208"/>
                </a:lnTo>
                <a:lnTo>
                  <a:pt x="4645" y="212"/>
                </a:lnTo>
                <a:lnTo>
                  <a:pt x="4632" y="219"/>
                </a:lnTo>
                <a:lnTo>
                  <a:pt x="4620" y="226"/>
                </a:lnTo>
                <a:lnTo>
                  <a:pt x="4610" y="237"/>
                </a:lnTo>
                <a:lnTo>
                  <a:pt x="4599" y="249"/>
                </a:lnTo>
                <a:lnTo>
                  <a:pt x="4588" y="264"/>
                </a:lnTo>
                <a:lnTo>
                  <a:pt x="4581" y="283"/>
                </a:lnTo>
                <a:lnTo>
                  <a:pt x="4573" y="303"/>
                </a:lnTo>
                <a:lnTo>
                  <a:pt x="4568" y="326"/>
                </a:lnTo>
                <a:lnTo>
                  <a:pt x="4565" y="350"/>
                </a:lnTo>
                <a:lnTo>
                  <a:pt x="4562" y="378"/>
                </a:lnTo>
                <a:lnTo>
                  <a:pt x="4561" y="402"/>
                </a:lnTo>
                <a:lnTo>
                  <a:pt x="4562" y="427"/>
                </a:lnTo>
                <a:lnTo>
                  <a:pt x="4564" y="448"/>
                </a:lnTo>
                <a:lnTo>
                  <a:pt x="4567" y="469"/>
                </a:lnTo>
                <a:lnTo>
                  <a:pt x="4573" y="488"/>
                </a:lnTo>
                <a:lnTo>
                  <a:pt x="4581" y="503"/>
                </a:lnTo>
                <a:lnTo>
                  <a:pt x="4590" y="517"/>
                </a:lnTo>
                <a:lnTo>
                  <a:pt x="4602" y="527"/>
                </a:lnTo>
                <a:lnTo>
                  <a:pt x="4617" y="535"/>
                </a:lnTo>
                <a:lnTo>
                  <a:pt x="4634" y="540"/>
                </a:lnTo>
                <a:lnTo>
                  <a:pt x="4655" y="541"/>
                </a:lnTo>
                <a:lnTo>
                  <a:pt x="4672" y="541"/>
                </a:lnTo>
                <a:lnTo>
                  <a:pt x="4687" y="537"/>
                </a:lnTo>
                <a:lnTo>
                  <a:pt x="4701" y="532"/>
                </a:lnTo>
                <a:lnTo>
                  <a:pt x="4712" y="524"/>
                </a:lnTo>
                <a:lnTo>
                  <a:pt x="4721" y="517"/>
                </a:lnTo>
                <a:lnTo>
                  <a:pt x="4729" y="508"/>
                </a:lnTo>
                <a:lnTo>
                  <a:pt x="4736" y="498"/>
                </a:lnTo>
                <a:lnTo>
                  <a:pt x="4741" y="489"/>
                </a:lnTo>
                <a:lnTo>
                  <a:pt x="4744" y="480"/>
                </a:lnTo>
                <a:lnTo>
                  <a:pt x="4747" y="472"/>
                </a:lnTo>
                <a:lnTo>
                  <a:pt x="4748" y="466"/>
                </a:lnTo>
                <a:lnTo>
                  <a:pt x="4750" y="462"/>
                </a:lnTo>
                <a:lnTo>
                  <a:pt x="4896" y="462"/>
                </a:lnTo>
                <a:lnTo>
                  <a:pt x="4895" y="479"/>
                </a:lnTo>
                <a:lnTo>
                  <a:pt x="4892" y="497"/>
                </a:lnTo>
                <a:lnTo>
                  <a:pt x="4884" y="515"/>
                </a:lnTo>
                <a:lnTo>
                  <a:pt x="4875" y="535"/>
                </a:lnTo>
                <a:lnTo>
                  <a:pt x="4863" y="555"/>
                </a:lnTo>
                <a:lnTo>
                  <a:pt x="4846" y="575"/>
                </a:lnTo>
                <a:lnTo>
                  <a:pt x="4826" y="593"/>
                </a:lnTo>
                <a:lnTo>
                  <a:pt x="4800" y="610"/>
                </a:lnTo>
                <a:lnTo>
                  <a:pt x="4770" y="624"/>
                </a:lnTo>
                <a:lnTo>
                  <a:pt x="4735" y="633"/>
                </a:lnTo>
                <a:lnTo>
                  <a:pt x="4693" y="641"/>
                </a:lnTo>
                <a:lnTo>
                  <a:pt x="4648" y="642"/>
                </a:lnTo>
                <a:lnTo>
                  <a:pt x="4597" y="639"/>
                </a:lnTo>
                <a:lnTo>
                  <a:pt x="4556" y="631"/>
                </a:lnTo>
                <a:lnTo>
                  <a:pt x="4520" y="616"/>
                </a:lnTo>
                <a:lnTo>
                  <a:pt x="4489" y="598"/>
                </a:lnTo>
                <a:lnTo>
                  <a:pt x="4465" y="575"/>
                </a:lnTo>
                <a:lnTo>
                  <a:pt x="4446" y="547"/>
                </a:lnTo>
                <a:lnTo>
                  <a:pt x="4431" y="518"/>
                </a:lnTo>
                <a:lnTo>
                  <a:pt x="4422" y="486"/>
                </a:lnTo>
                <a:lnTo>
                  <a:pt x="4416" y="453"/>
                </a:lnTo>
                <a:lnTo>
                  <a:pt x="4413" y="417"/>
                </a:lnTo>
                <a:lnTo>
                  <a:pt x="4413" y="381"/>
                </a:lnTo>
                <a:lnTo>
                  <a:pt x="4417" y="344"/>
                </a:lnTo>
                <a:lnTo>
                  <a:pt x="4422" y="315"/>
                </a:lnTo>
                <a:lnTo>
                  <a:pt x="4430" y="284"/>
                </a:lnTo>
                <a:lnTo>
                  <a:pt x="4442" y="255"/>
                </a:lnTo>
                <a:lnTo>
                  <a:pt x="4456" y="228"/>
                </a:lnTo>
                <a:lnTo>
                  <a:pt x="4474" y="202"/>
                </a:lnTo>
                <a:lnTo>
                  <a:pt x="4494" y="177"/>
                </a:lnTo>
                <a:lnTo>
                  <a:pt x="4518" y="154"/>
                </a:lnTo>
                <a:lnTo>
                  <a:pt x="4546" y="136"/>
                </a:lnTo>
                <a:lnTo>
                  <a:pt x="4576" y="121"/>
                </a:lnTo>
                <a:lnTo>
                  <a:pt x="4611" y="109"/>
                </a:lnTo>
                <a:lnTo>
                  <a:pt x="4648" y="101"/>
                </a:lnTo>
                <a:lnTo>
                  <a:pt x="4690" y="98"/>
                </a:lnTo>
                <a:lnTo>
                  <a:pt x="4716" y="99"/>
                </a:lnTo>
                <a:lnTo>
                  <a:pt x="4744" y="102"/>
                </a:lnTo>
                <a:lnTo>
                  <a:pt x="4770" y="109"/>
                </a:lnTo>
                <a:lnTo>
                  <a:pt x="4794" y="116"/>
                </a:lnTo>
                <a:lnTo>
                  <a:pt x="4817" y="125"/>
                </a:lnTo>
                <a:lnTo>
                  <a:pt x="4838" y="139"/>
                </a:lnTo>
                <a:lnTo>
                  <a:pt x="4857" y="154"/>
                </a:lnTo>
                <a:lnTo>
                  <a:pt x="4873" y="173"/>
                </a:lnTo>
                <a:lnTo>
                  <a:pt x="4886" y="194"/>
                </a:lnTo>
                <a:lnTo>
                  <a:pt x="4896" y="219"/>
                </a:lnTo>
                <a:lnTo>
                  <a:pt x="4901" y="246"/>
                </a:lnTo>
                <a:lnTo>
                  <a:pt x="4902" y="277"/>
                </a:lnTo>
                <a:lnTo>
                  <a:pt x="4754" y="277"/>
                </a:lnTo>
                <a:lnTo>
                  <a:pt x="4753" y="269"/>
                </a:lnTo>
                <a:lnTo>
                  <a:pt x="4751" y="260"/>
                </a:lnTo>
                <a:lnTo>
                  <a:pt x="4750" y="251"/>
                </a:lnTo>
                <a:lnTo>
                  <a:pt x="4747" y="243"/>
                </a:lnTo>
                <a:lnTo>
                  <a:pt x="4742" y="235"/>
                </a:lnTo>
                <a:lnTo>
                  <a:pt x="4738" y="228"/>
                </a:lnTo>
                <a:lnTo>
                  <a:pt x="4732" y="222"/>
                </a:lnTo>
                <a:lnTo>
                  <a:pt x="4724" y="216"/>
                </a:lnTo>
                <a:lnTo>
                  <a:pt x="4716" y="211"/>
                </a:lnTo>
                <a:lnTo>
                  <a:pt x="4706" y="206"/>
                </a:lnTo>
                <a:lnTo>
                  <a:pt x="4695" y="205"/>
                </a:lnTo>
                <a:lnTo>
                  <a:pt x="4684" y="203"/>
                </a:lnTo>
                <a:lnTo>
                  <a:pt x="4684" y="203"/>
                </a:lnTo>
                <a:close/>
                <a:moveTo>
                  <a:pt x="4173" y="459"/>
                </a:moveTo>
                <a:lnTo>
                  <a:pt x="4231" y="344"/>
                </a:lnTo>
                <a:lnTo>
                  <a:pt x="4407" y="344"/>
                </a:lnTo>
                <a:lnTo>
                  <a:pt x="4350" y="459"/>
                </a:lnTo>
                <a:lnTo>
                  <a:pt x="4173" y="459"/>
                </a:lnTo>
                <a:lnTo>
                  <a:pt x="4173" y="459"/>
                </a:lnTo>
                <a:close/>
                <a:moveTo>
                  <a:pt x="4099" y="271"/>
                </a:moveTo>
                <a:lnTo>
                  <a:pt x="4227" y="271"/>
                </a:lnTo>
                <a:lnTo>
                  <a:pt x="3966" y="813"/>
                </a:lnTo>
                <a:lnTo>
                  <a:pt x="3838" y="813"/>
                </a:lnTo>
                <a:lnTo>
                  <a:pt x="3920" y="642"/>
                </a:lnTo>
                <a:lnTo>
                  <a:pt x="3786" y="271"/>
                </a:lnTo>
                <a:lnTo>
                  <a:pt x="3942" y="271"/>
                </a:lnTo>
                <a:lnTo>
                  <a:pt x="4003" y="498"/>
                </a:lnTo>
                <a:lnTo>
                  <a:pt x="4099" y="271"/>
                </a:lnTo>
                <a:lnTo>
                  <a:pt x="4099" y="271"/>
                </a:lnTo>
                <a:close/>
                <a:moveTo>
                  <a:pt x="3655" y="113"/>
                </a:moveTo>
                <a:lnTo>
                  <a:pt x="3789" y="113"/>
                </a:lnTo>
                <a:lnTo>
                  <a:pt x="3753" y="636"/>
                </a:lnTo>
                <a:lnTo>
                  <a:pt x="3618" y="636"/>
                </a:lnTo>
                <a:lnTo>
                  <a:pt x="3655" y="113"/>
                </a:lnTo>
                <a:lnTo>
                  <a:pt x="3655" y="113"/>
                </a:lnTo>
                <a:close/>
                <a:moveTo>
                  <a:pt x="3629" y="272"/>
                </a:moveTo>
                <a:lnTo>
                  <a:pt x="3621" y="388"/>
                </a:lnTo>
                <a:lnTo>
                  <a:pt x="3618" y="390"/>
                </a:lnTo>
                <a:lnTo>
                  <a:pt x="3615" y="390"/>
                </a:lnTo>
                <a:lnTo>
                  <a:pt x="3614" y="390"/>
                </a:lnTo>
                <a:lnTo>
                  <a:pt x="3611" y="390"/>
                </a:lnTo>
                <a:lnTo>
                  <a:pt x="3609" y="390"/>
                </a:lnTo>
                <a:lnTo>
                  <a:pt x="3606" y="390"/>
                </a:lnTo>
                <a:lnTo>
                  <a:pt x="3605" y="390"/>
                </a:lnTo>
                <a:lnTo>
                  <a:pt x="3602" y="390"/>
                </a:lnTo>
                <a:lnTo>
                  <a:pt x="3600" y="390"/>
                </a:lnTo>
                <a:lnTo>
                  <a:pt x="3597" y="390"/>
                </a:lnTo>
                <a:lnTo>
                  <a:pt x="3596" y="390"/>
                </a:lnTo>
                <a:lnTo>
                  <a:pt x="3594" y="388"/>
                </a:lnTo>
                <a:lnTo>
                  <a:pt x="3573" y="390"/>
                </a:lnTo>
                <a:lnTo>
                  <a:pt x="3554" y="393"/>
                </a:lnTo>
                <a:lnTo>
                  <a:pt x="3539" y="397"/>
                </a:lnTo>
                <a:lnTo>
                  <a:pt x="3528" y="405"/>
                </a:lnTo>
                <a:lnTo>
                  <a:pt x="3518" y="413"/>
                </a:lnTo>
                <a:lnTo>
                  <a:pt x="3512" y="422"/>
                </a:lnTo>
                <a:lnTo>
                  <a:pt x="3506" y="433"/>
                </a:lnTo>
                <a:lnTo>
                  <a:pt x="3501" y="445"/>
                </a:lnTo>
                <a:lnTo>
                  <a:pt x="3498" y="459"/>
                </a:lnTo>
                <a:lnTo>
                  <a:pt x="3496" y="472"/>
                </a:lnTo>
                <a:lnTo>
                  <a:pt x="3495" y="486"/>
                </a:lnTo>
                <a:lnTo>
                  <a:pt x="3495" y="500"/>
                </a:lnTo>
                <a:lnTo>
                  <a:pt x="3487" y="636"/>
                </a:lnTo>
                <a:lnTo>
                  <a:pt x="3347" y="636"/>
                </a:lnTo>
                <a:lnTo>
                  <a:pt x="3365" y="365"/>
                </a:lnTo>
                <a:lnTo>
                  <a:pt x="3365" y="358"/>
                </a:lnTo>
                <a:lnTo>
                  <a:pt x="3365" y="350"/>
                </a:lnTo>
                <a:lnTo>
                  <a:pt x="3365" y="344"/>
                </a:lnTo>
                <a:lnTo>
                  <a:pt x="3365" y="336"/>
                </a:lnTo>
                <a:lnTo>
                  <a:pt x="3367" y="330"/>
                </a:lnTo>
                <a:lnTo>
                  <a:pt x="3367" y="323"/>
                </a:lnTo>
                <a:lnTo>
                  <a:pt x="3367" y="315"/>
                </a:lnTo>
                <a:lnTo>
                  <a:pt x="3367" y="307"/>
                </a:lnTo>
                <a:lnTo>
                  <a:pt x="3367" y="300"/>
                </a:lnTo>
                <a:lnTo>
                  <a:pt x="3367" y="292"/>
                </a:lnTo>
                <a:lnTo>
                  <a:pt x="3367" y="283"/>
                </a:lnTo>
                <a:lnTo>
                  <a:pt x="3367" y="272"/>
                </a:lnTo>
                <a:lnTo>
                  <a:pt x="3502" y="271"/>
                </a:lnTo>
                <a:lnTo>
                  <a:pt x="3506" y="324"/>
                </a:lnTo>
                <a:lnTo>
                  <a:pt x="3509" y="324"/>
                </a:lnTo>
                <a:lnTo>
                  <a:pt x="3516" y="315"/>
                </a:lnTo>
                <a:lnTo>
                  <a:pt x="3525" y="306"/>
                </a:lnTo>
                <a:lnTo>
                  <a:pt x="3535" y="298"/>
                </a:lnTo>
                <a:lnTo>
                  <a:pt x="3545" y="292"/>
                </a:lnTo>
                <a:lnTo>
                  <a:pt x="3554" y="286"/>
                </a:lnTo>
                <a:lnTo>
                  <a:pt x="3565" y="283"/>
                </a:lnTo>
                <a:lnTo>
                  <a:pt x="3574" y="278"/>
                </a:lnTo>
                <a:lnTo>
                  <a:pt x="3585" y="277"/>
                </a:lnTo>
                <a:lnTo>
                  <a:pt x="3596" y="275"/>
                </a:lnTo>
                <a:lnTo>
                  <a:pt x="3606" y="274"/>
                </a:lnTo>
                <a:lnTo>
                  <a:pt x="3617" y="274"/>
                </a:lnTo>
                <a:lnTo>
                  <a:pt x="3629" y="272"/>
                </a:lnTo>
                <a:lnTo>
                  <a:pt x="3629" y="272"/>
                </a:lnTo>
                <a:lnTo>
                  <a:pt x="3629" y="272"/>
                </a:lnTo>
                <a:close/>
                <a:moveTo>
                  <a:pt x="3161" y="260"/>
                </a:moveTo>
                <a:lnTo>
                  <a:pt x="3194" y="263"/>
                </a:lnTo>
                <a:lnTo>
                  <a:pt x="3225" y="269"/>
                </a:lnTo>
                <a:lnTo>
                  <a:pt x="3252" y="278"/>
                </a:lnTo>
                <a:lnTo>
                  <a:pt x="3275" y="290"/>
                </a:lnTo>
                <a:lnTo>
                  <a:pt x="3294" y="306"/>
                </a:lnTo>
                <a:lnTo>
                  <a:pt x="3309" y="323"/>
                </a:lnTo>
                <a:lnTo>
                  <a:pt x="3321" y="344"/>
                </a:lnTo>
                <a:lnTo>
                  <a:pt x="3330" y="367"/>
                </a:lnTo>
                <a:lnTo>
                  <a:pt x="3338" y="391"/>
                </a:lnTo>
                <a:lnTo>
                  <a:pt x="3341" y="419"/>
                </a:lnTo>
                <a:lnTo>
                  <a:pt x="3341" y="449"/>
                </a:lnTo>
                <a:lnTo>
                  <a:pt x="3339" y="480"/>
                </a:lnTo>
                <a:lnTo>
                  <a:pt x="3083" y="479"/>
                </a:lnTo>
                <a:lnTo>
                  <a:pt x="3083" y="492"/>
                </a:lnTo>
                <a:lnTo>
                  <a:pt x="3083" y="503"/>
                </a:lnTo>
                <a:lnTo>
                  <a:pt x="3083" y="515"/>
                </a:lnTo>
                <a:lnTo>
                  <a:pt x="3085" y="526"/>
                </a:lnTo>
                <a:lnTo>
                  <a:pt x="3088" y="535"/>
                </a:lnTo>
                <a:lnTo>
                  <a:pt x="3092" y="544"/>
                </a:lnTo>
                <a:lnTo>
                  <a:pt x="3097" y="552"/>
                </a:lnTo>
                <a:lnTo>
                  <a:pt x="3103" y="558"/>
                </a:lnTo>
                <a:lnTo>
                  <a:pt x="3109" y="564"/>
                </a:lnTo>
                <a:lnTo>
                  <a:pt x="3117" y="567"/>
                </a:lnTo>
                <a:lnTo>
                  <a:pt x="3127" y="570"/>
                </a:lnTo>
                <a:lnTo>
                  <a:pt x="3140" y="570"/>
                </a:lnTo>
                <a:lnTo>
                  <a:pt x="3149" y="570"/>
                </a:lnTo>
                <a:lnTo>
                  <a:pt x="3158" y="569"/>
                </a:lnTo>
                <a:lnTo>
                  <a:pt x="3165" y="567"/>
                </a:lnTo>
                <a:lnTo>
                  <a:pt x="3173" y="564"/>
                </a:lnTo>
                <a:lnTo>
                  <a:pt x="3179" y="560"/>
                </a:lnTo>
                <a:lnTo>
                  <a:pt x="3185" y="555"/>
                </a:lnTo>
                <a:lnTo>
                  <a:pt x="3191" y="550"/>
                </a:lnTo>
                <a:lnTo>
                  <a:pt x="3194" y="544"/>
                </a:lnTo>
                <a:lnTo>
                  <a:pt x="3199" y="540"/>
                </a:lnTo>
                <a:lnTo>
                  <a:pt x="3201" y="534"/>
                </a:lnTo>
                <a:lnTo>
                  <a:pt x="3202" y="527"/>
                </a:lnTo>
                <a:lnTo>
                  <a:pt x="3204" y="521"/>
                </a:lnTo>
                <a:lnTo>
                  <a:pt x="3330" y="520"/>
                </a:lnTo>
                <a:lnTo>
                  <a:pt x="3329" y="532"/>
                </a:lnTo>
                <a:lnTo>
                  <a:pt x="3326" y="543"/>
                </a:lnTo>
                <a:lnTo>
                  <a:pt x="3323" y="553"/>
                </a:lnTo>
                <a:lnTo>
                  <a:pt x="3318" y="563"/>
                </a:lnTo>
                <a:lnTo>
                  <a:pt x="3312" y="572"/>
                </a:lnTo>
                <a:lnTo>
                  <a:pt x="3306" y="581"/>
                </a:lnTo>
                <a:lnTo>
                  <a:pt x="3300" y="589"/>
                </a:lnTo>
                <a:lnTo>
                  <a:pt x="3292" y="596"/>
                </a:lnTo>
                <a:lnTo>
                  <a:pt x="3284" y="604"/>
                </a:lnTo>
                <a:lnTo>
                  <a:pt x="3277" y="610"/>
                </a:lnTo>
                <a:lnTo>
                  <a:pt x="3268" y="616"/>
                </a:lnTo>
                <a:lnTo>
                  <a:pt x="3260" y="621"/>
                </a:lnTo>
                <a:lnTo>
                  <a:pt x="3251" y="625"/>
                </a:lnTo>
                <a:lnTo>
                  <a:pt x="3242" y="630"/>
                </a:lnTo>
                <a:lnTo>
                  <a:pt x="3233" y="633"/>
                </a:lnTo>
                <a:lnTo>
                  <a:pt x="3225" y="636"/>
                </a:lnTo>
                <a:lnTo>
                  <a:pt x="3216" y="638"/>
                </a:lnTo>
                <a:lnTo>
                  <a:pt x="3205" y="641"/>
                </a:lnTo>
                <a:lnTo>
                  <a:pt x="3196" y="642"/>
                </a:lnTo>
                <a:lnTo>
                  <a:pt x="3187" y="642"/>
                </a:lnTo>
                <a:lnTo>
                  <a:pt x="3178" y="644"/>
                </a:lnTo>
                <a:lnTo>
                  <a:pt x="3167" y="644"/>
                </a:lnTo>
                <a:lnTo>
                  <a:pt x="3158" y="644"/>
                </a:lnTo>
                <a:lnTo>
                  <a:pt x="3149" y="644"/>
                </a:lnTo>
                <a:lnTo>
                  <a:pt x="3112" y="644"/>
                </a:lnTo>
                <a:lnTo>
                  <a:pt x="3083" y="639"/>
                </a:lnTo>
                <a:lnTo>
                  <a:pt x="3056" y="633"/>
                </a:lnTo>
                <a:lnTo>
                  <a:pt x="3031" y="624"/>
                </a:lnTo>
                <a:lnTo>
                  <a:pt x="3010" y="612"/>
                </a:lnTo>
                <a:lnTo>
                  <a:pt x="2992" y="596"/>
                </a:lnTo>
                <a:lnTo>
                  <a:pt x="2978" y="578"/>
                </a:lnTo>
                <a:lnTo>
                  <a:pt x="2967" y="556"/>
                </a:lnTo>
                <a:lnTo>
                  <a:pt x="2958" y="534"/>
                </a:lnTo>
                <a:lnTo>
                  <a:pt x="2954" y="506"/>
                </a:lnTo>
                <a:lnTo>
                  <a:pt x="2952" y="477"/>
                </a:lnTo>
                <a:lnTo>
                  <a:pt x="2952" y="443"/>
                </a:lnTo>
                <a:lnTo>
                  <a:pt x="2957" y="416"/>
                </a:lnTo>
                <a:lnTo>
                  <a:pt x="2963" y="390"/>
                </a:lnTo>
                <a:lnTo>
                  <a:pt x="2973" y="367"/>
                </a:lnTo>
                <a:lnTo>
                  <a:pt x="2986" y="345"/>
                </a:lnTo>
                <a:lnTo>
                  <a:pt x="3002" y="326"/>
                </a:lnTo>
                <a:lnTo>
                  <a:pt x="3019" y="309"/>
                </a:lnTo>
                <a:lnTo>
                  <a:pt x="3039" y="295"/>
                </a:lnTo>
                <a:lnTo>
                  <a:pt x="3062" y="283"/>
                </a:lnTo>
                <a:lnTo>
                  <a:pt x="3085" y="274"/>
                </a:lnTo>
                <a:lnTo>
                  <a:pt x="3109" y="268"/>
                </a:lnTo>
                <a:lnTo>
                  <a:pt x="3133" y="263"/>
                </a:lnTo>
                <a:lnTo>
                  <a:pt x="3161" y="261"/>
                </a:lnTo>
                <a:lnTo>
                  <a:pt x="3161" y="260"/>
                </a:lnTo>
                <a:lnTo>
                  <a:pt x="3161" y="260"/>
                </a:lnTo>
                <a:close/>
                <a:moveTo>
                  <a:pt x="3089" y="410"/>
                </a:moveTo>
                <a:lnTo>
                  <a:pt x="3213" y="410"/>
                </a:lnTo>
                <a:lnTo>
                  <a:pt x="3213" y="405"/>
                </a:lnTo>
                <a:lnTo>
                  <a:pt x="3213" y="401"/>
                </a:lnTo>
                <a:lnTo>
                  <a:pt x="3213" y="396"/>
                </a:lnTo>
                <a:lnTo>
                  <a:pt x="3213" y="391"/>
                </a:lnTo>
                <a:lnTo>
                  <a:pt x="3211" y="387"/>
                </a:lnTo>
                <a:lnTo>
                  <a:pt x="3211" y="382"/>
                </a:lnTo>
                <a:lnTo>
                  <a:pt x="3210" y="378"/>
                </a:lnTo>
                <a:lnTo>
                  <a:pt x="3208" y="373"/>
                </a:lnTo>
                <a:lnTo>
                  <a:pt x="3207" y="370"/>
                </a:lnTo>
                <a:lnTo>
                  <a:pt x="3205" y="365"/>
                </a:lnTo>
                <a:lnTo>
                  <a:pt x="3202" y="361"/>
                </a:lnTo>
                <a:lnTo>
                  <a:pt x="3201" y="356"/>
                </a:lnTo>
                <a:lnTo>
                  <a:pt x="3198" y="353"/>
                </a:lnTo>
                <a:lnTo>
                  <a:pt x="3194" y="350"/>
                </a:lnTo>
                <a:lnTo>
                  <a:pt x="3191" y="347"/>
                </a:lnTo>
                <a:lnTo>
                  <a:pt x="3188" y="344"/>
                </a:lnTo>
                <a:lnTo>
                  <a:pt x="3185" y="341"/>
                </a:lnTo>
                <a:lnTo>
                  <a:pt x="3181" y="339"/>
                </a:lnTo>
                <a:lnTo>
                  <a:pt x="3178" y="338"/>
                </a:lnTo>
                <a:lnTo>
                  <a:pt x="3173" y="336"/>
                </a:lnTo>
                <a:lnTo>
                  <a:pt x="3169" y="335"/>
                </a:lnTo>
                <a:lnTo>
                  <a:pt x="3164" y="335"/>
                </a:lnTo>
                <a:lnTo>
                  <a:pt x="3159" y="333"/>
                </a:lnTo>
                <a:lnTo>
                  <a:pt x="3155" y="333"/>
                </a:lnTo>
                <a:lnTo>
                  <a:pt x="3143" y="335"/>
                </a:lnTo>
                <a:lnTo>
                  <a:pt x="3133" y="338"/>
                </a:lnTo>
                <a:lnTo>
                  <a:pt x="3124" y="342"/>
                </a:lnTo>
                <a:lnTo>
                  <a:pt x="3117" y="347"/>
                </a:lnTo>
                <a:lnTo>
                  <a:pt x="3112" y="352"/>
                </a:lnTo>
                <a:lnTo>
                  <a:pt x="3108" y="359"/>
                </a:lnTo>
                <a:lnTo>
                  <a:pt x="3103" y="365"/>
                </a:lnTo>
                <a:lnTo>
                  <a:pt x="3100" y="375"/>
                </a:lnTo>
                <a:lnTo>
                  <a:pt x="3097" y="382"/>
                </a:lnTo>
                <a:lnTo>
                  <a:pt x="3094" y="391"/>
                </a:lnTo>
                <a:lnTo>
                  <a:pt x="3092" y="402"/>
                </a:lnTo>
                <a:lnTo>
                  <a:pt x="3089" y="411"/>
                </a:lnTo>
                <a:lnTo>
                  <a:pt x="3089" y="410"/>
                </a:lnTo>
                <a:lnTo>
                  <a:pt x="3089" y="410"/>
                </a:lnTo>
                <a:close/>
                <a:moveTo>
                  <a:pt x="2786" y="264"/>
                </a:moveTo>
                <a:lnTo>
                  <a:pt x="2813" y="268"/>
                </a:lnTo>
                <a:lnTo>
                  <a:pt x="2836" y="274"/>
                </a:lnTo>
                <a:lnTo>
                  <a:pt x="2857" y="283"/>
                </a:lnTo>
                <a:lnTo>
                  <a:pt x="2876" y="295"/>
                </a:lnTo>
                <a:lnTo>
                  <a:pt x="2891" y="309"/>
                </a:lnTo>
                <a:lnTo>
                  <a:pt x="2905" y="326"/>
                </a:lnTo>
                <a:lnTo>
                  <a:pt x="2915" y="345"/>
                </a:lnTo>
                <a:lnTo>
                  <a:pt x="2923" y="365"/>
                </a:lnTo>
                <a:lnTo>
                  <a:pt x="2929" y="387"/>
                </a:lnTo>
                <a:lnTo>
                  <a:pt x="2934" y="408"/>
                </a:lnTo>
                <a:lnTo>
                  <a:pt x="2935" y="431"/>
                </a:lnTo>
                <a:lnTo>
                  <a:pt x="2934" y="453"/>
                </a:lnTo>
                <a:lnTo>
                  <a:pt x="2932" y="475"/>
                </a:lnTo>
                <a:lnTo>
                  <a:pt x="2928" y="498"/>
                </a:lnTo>
                <a:lnTo>
                  <a:pt x="2921" y="521"/>
                </a:lnTo>
                <a:lnTo>
                  <a:pt x="2914" y="543"/>
                </a:lnTo>
                <a:lnTo>
                  <a:pt x="2903" y="564"/>
                </a:lnTo>
                <a:lnTo>
                  <a:pt x="2891" y="582"/>
                </a:lnTo>
                <a:lnTo>
                  <a:pt x="2876" y="601"/>
                </a:lnTo>
                <a:lnTo>
                  <a:pt x="2857" y="616"/>
                </a:lnTo>
                <a:lnTo>
                  <a:pt x="2838" y="628"/>
                </a:lnTo>
                <a:lnTo>
                  <a:pt x="2813" y="638"/>
                </a:lnTo>
                <a:lnTo>
                  <a:pt x="2787" y="644"/>
                </a:lnTo>
                <a:lnTo>
                  <a:pt x="2757" y="645"/>
                </a:lnTo>
                <a:lnTo>
                  <a:pt x="2748" y="645"/>
                </a:lnTo>
                <a:lnTo>
                  <a:pt x="2737" y="644"/>
                </a:lnTo>
                <a:lnTo>
                  <a:pt x="2726" y="642"/>
                </a:lnTo>
                <a:lnTo>
                  <a:pt x="2717" y="639"/>
                </a:lnTo>
                <a:lnTo>
                  <a:pt x="2706" y="634"/>
                </a:lnTo>
                <a:lnTo>
                  <a:pt x="2697" y="630"/>
                </a:lnTo>
                <a:lnTo>
                  <a:pt x="2690" y="625"/>
                </a:lnTo>
                <a:lnTo>
                  <a:pt x="2681" y="619"/>
                </a:lnTo>
                <a:lnTo>
                  <a:pt x="2674" y="613"/>
                </a:lnTo>
                <a:lnTo>
                  <a:pt x="2667" y="607"/>
                </a:lnTo>
                <a:lnTo>
                  <a:pt x="2661" y="601"/>
                </a:lnTo>
                <a:lnTo>
                  <a:pt x="2655" y="593"/>
                </a:lnTo>
                <a:lnTo>
                  <a:pt x="2652" y="595"/>
                </a:lnTo>
                <a:lnTo>
                  <a:pt x="2644" y="639"/>
                </a:lnTo>
                <a:lnTo>
                  <a:pt x="2510" y="639"/>
                </a:lnTo>
                <a:lnTo>
                  <a:pt x="2546" y="116"/>
                </a:lnTo>
                <a:lnTo>
                  <a:pt x="2684" y="116"/>
                </a:lnTo>
                <a:lnTo>
                  <a:pt x="2668" y="324"/>
                </a:lnTo>
                <a:lnTo>
                  <a:pt x="2671" y="324"/>
                </a:lnTo>
                <a:lnTo>
                  <a:pt x="2679" y="316"/>
                </a:lnTo>
                <a:lnTo>
                  <a:pt x="2687" y="309"/>
                </a:lnTo>
                <a:lnTo>
                  <a:pt x="2694" y="303"/>
                </a:lnTo>
                <a:lnTo>
                  <a:pt x="2703" y="295"/>
                </a:lnTo>
                <a:lnTo>
                  <a:pt x="2713" y="289"/>
                </a:lnTo>
                <a:lnTo>
                  <a:pt x="2722" y="283"/>
                </a:lnTo>
                <a:lnTo>
                  <a:pt x="2731" y="278"/>
                </a:lnTo>
                <a:lnTo>
                  <a:pt x="2742" y="274"/>
                </a:lnTo>
                <a:lnTo>
                  <a:pt x="2752" y="271"/>
                </a:lnTo>
                <a:lnTo>
                  <a:pt x="2763" y="268"/>
                </a:lnTo>
                <a:lnTo>
                  <a:pt x="2775" y="266"/>
                </a:lnTo>
                <a:lnTo>
                  <a:pt x="2786" y="264"/>
                </a:lnTo>
                <a:lnTo>
                  <a:pt x="2786" y="264"/>
                </a:lnTo>
                <a:close/>
                <a:moveTo>
                  <a:pt x="2796" y="456"/>
                </a:moveTo>
                <a:lnTo>
                  <a:pt x="2798" y="445"/>
                </a:lnTo>
                <a:lnTo>
                  <a:pt x="2796" y="433"/>
                </a:lnTo>
                <a:lnTo>
                  <a:pt x="2796" y="419"/>
                </a:lnTo>
                <a:lnTo>
                  <a:pt x="2793" y="407"/>
                </a:lnTo>
                <a:lnTo>
                  <a:pt x="2792" y="394"/>
                </a:lnTo>
                <a:lnTo>
                  <a:pt x="2787" y="384"/>
                </a:lnTo>
                <a:lnTo>
                  <a:pt x="2783" y="373"/>
                </a:lnTo>
                <a:lnTo>
                  <a:pt x="2777" y="364"/>
                </a:lnTo>
                <a:lnTo>
                  <a:pt x="2769" y="356"/>
                </a:lnTo>
                <a:lnTo>
                  <a:pt x="2760" y="350"/>
                </a:lnTo>
                <a:lnTo>
                  <a:pt x="2749" y="345"/>
                </a:lnTo>
                <a:lnTo>
                  <a:pt x="2735" y="344"/>
                </a:lnTo>
                <a:lnTo>
                  <a:pt x="2720" y="345"/>
                </a:lnTo>
                <a:lnTo>
                  <a:pt x="2706" y="350"/>
                </a:lnTo>
                <a:lnTo>
                  <a:pt x="2696" y="356"/>
                </a:lnTo>
                <a:lnTo>
                  <a:pt x="2685" y="364"/>
                </a:lnTo>
                <a:lnTo>
                  <a:pt x="2678" y="375"/>
                </a:lnTo>
                <a:lnTo>
                  <a:pt x="2671" y="385"/>
                </a:lnTo>
                <a:lnTo>
                  <a:pt x="2667" y="397"/>
                </a:lnTo>
                <a:lnTo>
                  <a:pt x="2662" y="410"/>
                </a:lnTo>
                <a:lnTo>
                  <a:pt x="2661" y="423"/>
                </a:lnTo>
                <a:lnTo>
                  <a:pt x="2659" y="437"/>
                </a:lnTo>
                <a:lnTo>
                  <a:pt x="2658" y="449"/>
                </a:lnTo>
                <a:lnTo>
                  <a:pt x="2656" y="462"/>
                </a:lnTo>
                <a:lnTo>
                  <a:pt x="2656" y="474"/>
                </a:lnTo>
                <a:lnTo>
                  <a:pt x="2656" y="486"/>
                </a:lnTo>
                <a:lnTo>
                  <a:pt x="2658" y="498"/>
                </a:lnTo>
                <a:lnTo>
                  <a:pt x="2659" y="511"/>
                </a:lnTo>
                <a:lnTo>
                  <a:pt x="2662" y="523"/>
                </a:lnTo>
                <a:lnTo>
                  <a:pt x="2667" y="534"/>
                </a:lnTo>
                <a:lnTo>
                  <a:pt x="2671" y="544"/>
                </a:lnTo>
                <a:lnTo>
                  <a:pt x="2678" y="553"/>
                </a:lnTo>
                <a:lnTo>
                  <a:pt x="2685" y="561"/>
                </a:lnTo>
                <a:lnTo>
                  <a:pt x="2693" y="566"/>
                </a:lnTo>
                <a:lnTo>
                  <a:pt x="2703" y="570"/>
                </a:lnTo>
                <a:lnTo>
                  <a:pt x="2714" y="570"/>
                </a:lnTo>
                <a:lnTo>
                  <a:pt x="2729" y="569"/>
                </a:lnTo>
                <a:lnTo>
                  <a:pt x="2743" y="566"/>
                </a:lnTo>
                <a:lnTo>
                  <a:pt x="2754" y="560"/>
                </a:lnTo>
                <a:lnTo>
                  <a:pt x="2764" y="552"/>
                </a:lnTo>
                <a:lnTo>
                  <a:pt x="2772" y="543"/>
                </a:lnTo>
                <a:lnTo>
                  <a:pt x="2778" y="532"/>
                </a:lnTo>
                <a:lnTo>
                  <a:pt x="2784" y="520"/>
                </a:lnTo>
                <a:lnTo>
                  <a:pt x="2789" y="508"/>
                </a:lnTo>
                <a:lnTo>
                  <a:pt x="2792" y="495"/>
                </a:lnTo>
                <a:lnTo>
                  <a:pt x="2793" y="482"/>
                </a:lnTo>
                <a:lnTo>
                  <a:pt x="2795" y="469"/>
                </a:lnTo>
                <a:lnTo>
                  <a:pt x="2795" y="456"/>
                </a:lnTo>
                <a:lnTo>
                  <a:pt x="2796" y="456"/>
                </a:lnTo>
                <a:lnTo>
                  <a:pt x="2796" y="456"/>
                </a:lnTo>
                <a:close/>
                <a:moveTo>
                  <a:pt x="2369" y="263"/>
                </a:moveTo>
                <a:lnTo>
                  <a:pt x="2389" y="264"/>
                </a:lnTo>
                <a:lnTo>
                  <a:pt x="2408" y="268"/>
                </a:lnTo>
                <a:lnTo>
                  <a:pt x="2424" y="274"/>
                </a:lnTo>
                <a:lnTo>
                  <a:pt x="2440" y="280"/>
                </a:lnTo>
                <a:lnTo>
                  <a:pt x="2453" y="289"/>
                </a:lnTo>
                <a:lnTo>
                  <a:pt x="2467" y="300"/>
                </a:lnTo>
                <a:lnTo>
                  <a:pt x="2476" y="312"/>
                </a:lnTo>
                <a:lnTo>
                  <a:pt x="2485" y="326"/>
                </a:lnTo>
                <a:lnTo>
                  <a:pt x="2491" y="341"/>
                </a:lnTo>
                <a:lnTo>
                  <a:pt x="2496" y="358"/>
                </a:lnTo>
                <a:lnTo>
                  <a:pt x="2499" y="376"/>
                </a:lnTo>
                <a:lnTo>
                  <a:pt x="2498" y="394"/>
                </a:lnTo>
                <a:lnTo>
                  <a:pt x="2482" y="639"/>
                </a:lnTo>
                <a:lnTo>
                  <a:pt x="2342" y="639"/>
                </a:lnTo>
                <a:lnTo>
                  <a:pt x="2357" y="425"/>
                </a:lnTo>
                <a:lnTo>
                  <a:pt x="2359" y="417"/>
                </a:lnTo>
                <a:lnTo>
                  <a:pt x="2359" y="408"/>
                </a:lnTo>
                <a:lnTo>
                  <a:pt x="2357" y="399"/>
                </a:lnTo>
                <a:lnTo>
                  <a:pt x="2357" y="391"/>
                </a:lnTo>
                <a:lnTo>
                  <a:pt x="2354" y="382"/>
                </a:lnTo>
                <a:lnTo>
                  <a:pt x="2353" y="375"/>
                </a:lnTo>
                <a:lnTo>
                  <a:pt x="2348" y="368"/>
                </a:lnTo>
                <a:lnTo>
                  <a:pt x="2344" y="362"/>
                </a:lnTo>
                <a:lnTo>
                  <a:pt x="2337" y="358"/>
                </a:lnTo>
                <a:lnTo>
                  <a:pt x="2330" y="355"/>
                </a:lnTo>
                <a:lnTo>
                  <a:pt x="2321" y="352"/>
                </a:lnTo>
                <a:lnTo>
                  <a:pt x="2310" y="350"/>
                </a:lnTo>
                <a:lnTo>
                  <a:pt x="2295" y="352"/>
                </a:lnTo>
                <a:lnTo>
                  <a:pt x="2283" y="356"/>
                </a:lnTo>
                <a:lnTo>
                  <a:pt x="2272" y="362"/>
                </a:lnTo>
                <a:lnTo>
                  <a:pt x="2264" y="370"/>
                </a:lnTo>
                <a:lnTo>
                  <a:pt x="2258" y="379"/>
                </a:lnTo>
                <a:lnTo>
                  <a:pt x="2254" y="388"/>
                </a:lnTo>
                <a:lnTo>
                  <a:pt x="2251" y="399"/>
                </a:lnTo>
                <a:lnTo>
                  <a:pt x="2247" y="408"/>
                </a:lnTo>
                <a:lnTo>
                  <a:pt x="2246" y="416"/>
                </a:lnTo>
                <a:lnTo>
                  <a:pt x="2246" y="423"/>
                </a:lnTo>
                <a:lnTo>
                  <a:pt x="2246" y="428"/>
                </a:lnTo>
                <a:lnTo>
                  <a:pt x="2244" y="430"/>
                </a:lnTo>
                <a:lnTo>
                  <a:pt x="2231" y="639"/>
                </a:lnTo>
                <a:lnTo>
                  <a:pt x="2090" y="639"/>
                </a:lnTo>
                <a:lnTo>
                  <a:pt x="2106" y="425"/>
                </a:lnTo>
                <a:lnTo>
                  <a:pt x="2107" y="416"/>
                </a:lnTo>
                <a:lnTo>
                  <a:pt x="2106" y="408"/>
                </a:lnTo>
                <a:lnTo>
                  <a:pt x="2106" y="399"/>
                </a:lnTo>
                <a:lnTo>
                  <a:pt x="2104" y="390"/>
                </a:lnTo>
                <a:lnTo>
                  <a:pt x="2103" y="382"/>
                </a:lnTo>
                <a:lnTo>
                  <a:pt x="2100" y="375"/>
                </a:lnTo>
                <a:lnTo>
                  <a:pt x="2095" y="368"/>
                </a:lnTo>
                <a:lnTo>
                  <a:pt x="2090" y="362"/>
                </a:lnTo>
                <a:lnTo>
                  <a:pt x="2084" y="358"/>
                </a:lnTo>
                <a:lnTo>
                  <a:pt x="2077" y="353"/>
                </a:lnTo>
                <a:lnTo>
                  <a:pt x="2068" y="352"/>
                </a:lnTo>
                <a:lnTo>
                  <a:pt x="2057" y="350"/>
                </a:lnTo>
                <a:lnTo>
                  <a:pt x="2042" y="352"/>
                </a:lnTo>
                <a:lnTo>
                  <a:pt x="2028" y="356"/>
                </a:lnTo>
                <a:lnTo>
                  <a:pt x="2017" y="362"/>
                </a:lnTo>
                <a:lnTo>
                  <a:pt x="2008" y="370"/>
                </a:lnTo>
                <a:lnTo>
                  <a:pt x="2002" y="379"/>
                </a:lnTo>
                <a:lnTo>
                  <a:pt x="1997" y="388"/>
                </a:lnTo>
                <a:lnTo>
                  <a:pt x="1993" y="399"/>
                </a:lnTo>
                <a:lnTo>
                  <a:pt x="1991" y="408"/>
                </a:lnTo>
                <a:lnTo>
                  <a:pt x="1990" y="416"/>
                </a:lnTo>
                <a:lnTo>
                  <a:pt x="1990" y="423"/>
                </a:lnTo>
                <a:lnTo>
                  <a:pt x="1990" y="428"/>
                </a:lnTo>
                <a:lnTo>
                  <a:pt x="1988" y="430"/>
                </a:lnTo>
                <a:lnTo>
                  <a:pt x="1973" y="639"/>
                </a:lnTo>
                <a:lnTo>
                  <a:pt x="1830" y="639"/>
                </a:lnTo>
                <a:lnTo>
                  <a:pt x="1854" y="274"/>
                </a:lnTo>
                <a:lnTo>
                  <a:pt x="1993" y="274"/>
                </a:lnTo>
                <a:lnTo>
                  <a:pt x="1993" y="324"/>
                </a:lnTo>
                <a:lnTo>
                  <a:pt x="1994" y="324"/>
                </a:lnTo>
                <a:lnTo>
                  <a:pt x="2005" y="312"/>
                </a:lnTo>
                <a:lnTo>
                  <a:pt x="2016" y="301"/>
                </a:lnTo>
                <a:lnTo>
                  <a:pt x="2028" y="292"/>
                </a:lnTo>
                <a:lnTo>
                  <a:pt x="2039" y="284"/>
                </a:lnTo>
                <a:lnTo>
                  <a:pt x="2051" y="280"/>
                </a:lnTo>
                <a:lnTo>
                  <a:pt x="2063" y="275"/>
                </a:lnTo>
                <a:lnTo>
                  <a:pt x="2074" y="271"/>
                </a:lnTo>
                <a:lnTo>
                  <a:pt x="2086" y="269"/>
                </a:lnTo>
                <a:lnTo>
                  <a:pt x="2097" y="268"/>
                </a:lnTo>
                <a:lnTo>
                  <a:pt x="2107" y="266"/>
                </a:lnTo>
                <a:lnTo>
                  <a:pt x="2116" y="266"/>
                </a:lnTo>
                <a:lnTo>
                  <a:pt x="2125" y="264"/>
                </a:lnTo>
                <a:lnTo>
                  <a:pt x="2139" y="266"/>
                </a:lnTo>
                <a:lnTo>
                  <a:pt x="2151" y="268"/>
                </a:lnTo>
                <a:lnTo>
                  <a:pt x="2162" y="271"/>
                </a:lnTo>
                <a:lnTo>
                  <a:pt x="2174" y="275"/>
                </a:lnTo>
                <a:lnTo>
                  <a:pt x="2185" y="280"/>
                </a:lnTo>
                <a:lnTo>
                  <a:pt x="2196" y="284"/>
                </a:lnTo>
                <a:lnTo>
                  <a:pt x="2206" y="290"/>
                </a:lnTo>
                <a:lnTo>
                  <a:pt x="2214" y="298"/>
                </a:lnTo>
                <a:lnTo>
                  <a:pt x="2222" y="306"/>
                </a:lnTo>
                <a:lnTo>
                  <a:pt x="2228" y="313"/>
                </a:lnTo>
                <a:lnTo>
                  <a:pt x="2232" y="323"/>
                </a:lnTo>
                <a:lnTo>
                  <a:pt x="2235" y="330"/>
                </a:lnTo>
                <a:lnTo>
                  <a:pt x="2244" y="321"/>
                </a:lnTo>
                <a:lnTo>
                  <a:pt x="2252" y="310"/>
                </a:lnTo>
                <a:lnTo>
                  <a:pt x="2261" y="301"/>
                </a:lnTo>
                <a:lnTo>
                  <a:pt x="2272" y="294"/>
                </a:lnTo>
                <a:lnTo>
                  <a:pt x="2283" y="287"/>
                </a:lnTo>
                <a:lnTo>
                  <a:pt x="2293" y="281"/>
                </a:lnTo>
                <a:lnTo>
                  <a:pt x="2305" y="275"/>
                </a:lnTo>
                <a:lnTo>
                  <a:pt x="2318" y="271"/>
                </a:lnTo>
                <a:lnTo>
                  <a:pt x="2330" y="268"/>
                </a:lnTo>
                <a:lnTo>
                  <a:pt x="2344" y="266"/>
                </a:lnTo>
                <a:lnTo>
                  <a:pt x="2357" y="264"/>
                </a:lnTo>
                <a:lnTo>
                  <a:pt x="2369" y="263"/>
                </a:lnTo>
                <a:lnTo>
                  <a:pt x="2369" y="263"/>
                </a:lnTo>
                <a:lnTo>
                  <a:pt x="2369" y="263"/>
                </a:lnTo>
                <a:close/>
                <a:moveTo>
                  <a:pt x="1671" y="639"/>
                </a:moveTo>
                <a:lnTo>
                  <a:pt x="1697" y="272"/>
                </a:lnTo>
                <a:lnTo>
                  <a:pt x="1827" y="272"/>
                </a:lnTo>
                <a:lnTo>
                  <a:pt x="1802" y="639"/>
                </a:lnTo>
                <a:lnTo>
                  <a:pt x="1671" y="639"/>
                </a:lnTo>
                <a:lnTo>
                  <a:pt x="1671" y="639"/>
                </a:lnTo>
                <a:close/>
                <a:moveTo>
                  <a:pt x="1491" y="115"/>
                </a:moveTo>
                <a:lnTo>
                  <a:pt x="1663" y="115"/>
                </a:lnTo>
                <a:lnTo>
                  <a:pt x="1471" y="339"/>
                </a:lnTo>
                <a:lnTo>
                  <a:pt x="1654" y="639"/>
                </a:lnTo>
                <a:lnTo>
                  <a:pt x="1470" y="639"/>
                </a:lnTo>
                <a:lnTo>
                  <a:pt x="1307" y="347"/>
                </a:lnTo>
                <a:lnTo>
                  <a:pt x="1491" y="115"/>
                </a:lnTo>
                <a:lnTo>
                  <a:pt x="1491" y="115"/>
                </a:lnTo>
                <a:close/>
                <a:moveTo>
                  <a:pt x="1168" y="115"/>
                </a:moveTo>
                <a:lnTo>
                  <a:pt x="1320" y="115"/>
                </a:lnTo>
                <a:lnTo>
                  <a:pt x="1284" y="639"/>
                </a:lnTo>
                <a:lnTo>
                  <a:pt x="1131" y="639"/>
                </a:lnTo>
                <a:lnTo>
                  <a:pt x="1168" y="115"/>
                </a:lnTo>
                <a:lnTo>
                  <a:pt x="1168" y="115"/>
                </a:lnTo>
                <a:close/>
                <a:moveTo>
                  <a:pt x="439" y="0"/>
                </a:moveTo>
                <a:lnTo>
                  <a:pt x="498" y="5"/>
                </a:lnTo>
                <a:lnTo>
                  <a:pt x="556" y="14"/>
                </a:lnTo>
                <a:lnTo>
                  <a:pt x="610" y="31"/>
                </a:lnTo>
                <a:lnTo>
                  <a:pt x="660" y="52"/>
                </a:lnTo>
                <a:lnTo>
                  <a:pt x="706" y="79"/>
                </a:lnTo>
                <a:lnTo>
                  <a:pt x="749" y="112"/>
                </a:lnTo>
                <a:lnTo>
                  <a:pt x="785" y="148"/>
                </a:lnTo>
                <a:lnTo>
                  <a:pt x="816" y="190"/>
                </a:lnTo>
                <a:lnTo>
                  <a:pt x="842" y="232"/>
                </a:lnTo>
                <a:lnTo>
                  <a:pt x="860" y="280"/>
                </a:lnTo>
                <a:lnTo>
                  <a:pt x="872" y="330"/>
                </a:lnTo>
                <a:lnTo>
                  <a:pt x="875" y="381"/>
                </a:lnTo>
                <a:lnTo>
                  <a:pt x="872" y="433"/>
                </a:lnTo>
                <a:lnTo>
                  <a:pt x="860" y="483"/>
                </a:lnTo>
                <a:lnTo>
                  <a:pt x="842" y="530"/>
                </a:lnTo>
                <a:lnTo>
                  <a:pt x="816" y="573"/>
                </a:lnTo>
                <a:lnTo>
                  <a:pt x="785" y="615"/>
                </a:lnTo>
                <a:lnTo>
                  <a:pt x="749" y="651"/>
                </a:lnTo>
                <a:lnTo>
                  <a:pt x="706" y="683"/>
                </a:lnTo>
                <a:lnTo>
                  <a:pt x="660" y="711"/>
                </a:lnTo>
                <a:lnTo>
                  <a:pt x="610" y="732"/>
                </a:lnTo>
                <a:lnTo>
                  <a:pt x="556" y="749"/>
                </a:lnTo>
                <a:lnTo>
                  <a:pt x="498" y="758"/>
                </a:lnTo>
                <a:lnTo>
                  <a:pt x="439" y="761"/>
                </a:lnTo>
                <a:lnTo>
                  <a:pt x="379" y="758"/>
                </a:lnTo>
                <a:lnTo>
                  <a:pt x="323" y="749"/>
                </a:lnTo>
                <a:lnTo>
                  <a:pt x="270" y="732"/>
                </a:lnTo>
                <a:lnTo>
                  <a:pt x="218" y="711"/>
                </a:lnTo>
                <a:lnTo>
                  <a:pt x="172" y="683"/>
                </a:lnTo>
                <a:lnTo>
                  <a:pt x="129" y="651"/>
                </a:lnTo>
                <a:lnTo>
                  <a:pt x="93" y="615"/>
                </a:lnTo>
                <a:lnTo>
                  <a:pt x="62" y="573"/>
                </a:lnTo>
                <a:lnTo>
                  <a:pt x="36" y="530"/>
                </a:lnTo>
                <a:lnTo>
                  <a:pt x="18" y="483"/>
                </a:lnTo>
                <a:lnTo>
                  <a:pt x="6" y="433"/>
                </a:lnTo>
                <a:lnTo>
                  <a:pt x="1" y="381"/>
                </a:lnTo>
                <a:lnTo>
                  <a:pt x="6" y="330"/>
                </a:lnTo>
                <a:lnTo>
                  <a:pt x="18" y="280"/>
                </a:lnTo>
                <a:lnTo>
                  <a:pt x="36" y="232"/>
                </a:lnTo>
                <a:lnTo>
                  <a:pt x="62" y="190"/>
                </a:lnTo>
                <a:lnTo>
                  <a:pt x="93" y="148"/>
                </a:lnTo>
                <a:lnTo>
                  <a:pt x="129" y="112"/>
                </a:lnTo>
                <a:lnTo>
                  <a:pt x="172" y="79"/>
                </a:lnTo>
                <a:lnTo>
                  <a:pt x="218" y="52"/>
                </a:lnTo>
                <a:lnTo>
                  <a:pt x="270" y="31"/>
                </a:lnTo>
                <a:lnTo>
                  <a:pt x="323" y="14"/>
                </a:lnTo>
                <a:lnTo>
                  <a:pt x="379" y="5"/>
                </a:lnTo>
                <a:lnTo>
                  <a:pt x="439" y="0"/>
                </a:lnTo>
                <a:lnTo>
                  <a:pt x="439" y="0"/>
                </a:lnTo>
                <a:close/>
                <a:moveTo>
                  <a:pt x="88" y="552"/>
                </a:moveTo>
                <a:lnTo>
                  <a:pt x="88" y="410"/>
                </a:lnTo>
                <a:lnTo>
                  <a:pt x="110" y="411"/>
                </a:lnTo>
                <a:lnTo>
                  <a:pt x="126" y="411"/>
                </a:lnTo>
                <a:lnTo>
                  <a:pt x="143" y="411"/>
                </a:lnTo>
                <a:lnTo>
                  <a:pt x="155" y="411"/>
                </a:lnTo>
                <a:lnTo>
                  <a:pt x="168" y="411"/>
                </a:lnTo>
                <a:lnTo>
                  <a:pt x="177" y="411"/>
                </a:lnTo>
                <a:lnTo>
                  <a:pt x="184" y="411"/>
                </a:lnTo>
                <a:lnTo>
                  <a:pt x="190" y="411"/>
                </a:lnTo>
                <a:lnTo>
                  <a:pt x="195" y="411"/>
                </a:lnTo>
                <a:lnTo>
                  <a:pt x="198" y="411"/>
                </a:lnTo>
                <a:lnTo>
                  <a:pt x="200" y="411"/>
                </a:lnTo>
                <a:lnTo>
                  <a:pt x="200" y="410"/>
                </a:lnTo>
                <a:lnTo>
                  <a:pt x="207" y="410"/>
                </a:lnTo>
                <a:lnTo>
                  <a:pt x="213" y="410"/>
                </a:lnTo>
                <a:lnTo>
                  <a:pt x="218" y="408"/>
                </a:lnTo>
                <a:lnTo>
                  <a:pt x="221" y="407"/>
                </a:lnTo>
                <a:lnTo>
                  <a:pt x="224" y="404"/>
                </a:lnTo>
                <a:lnTo>
                  <a:pt x="227" y="402"/>
                </a:lnTo>
                <a:lnTo>
                  <a:pt x="229" y="399"/>
                </a:lnTo>
                <a:lnTo>
                  <a:pt x="230" y="396"/>
                </a:lnTo>
                <a:lnTo>
                  <a:pt x="230" y="394"/>
                </a:lnTo>
                <a:lnTo>
                  <a:pt x="230" y="393"/>
                </a:lnTo>
                <a:lnTo>
                  <a:pt x="230" y="390"/>
                </a:lnTo>
                <a:lnTo>
                  <a:pt x="230" y="388"/>
                </a:lnTo>
                <a:lnTo>
                  <a:pt x="229" y="378"/>
                </a:lnTo>
                <a:lnTo>
                  <a:pt x="224" y="367"/>
                </a:lnTo>
                <a:lnTo>
                  <a:pt x="218" y="355"/>
                </a:lnTo>
                <a:lnTo>
                  <a:pt x="209" y="341"/>
                </a:lnTo>
                <a:lnTo>
                  <a:pt x="198" y="329"/>
                </a:lnTo>
                <a:lnTo>
                  <a:pt x="184" y="315"/>
                </a:lnTo>
                <a:lnTo>
                  <a:pt x="169" y="301"/>
                </a:lnTo>
                <a:lnTo>
                  <a:pt x="154" y="287"/>
                </a:lnTo>
                <a:lnTo>
                  <a:pt x="135" y="272"/>
                </a:lnTo>
                <a:lnTo>
                  <a:pt x="117" y="257"/>
                </a:lnTo>
                <a:lnTo>
                  <a:pt x="99" y="242"/>
                </a:lnTo>
                <a:lnTo>
                  <a:pt x="78" y="226"/>
                </a:lnTo>
                <a:lnTo>
                  <a:pt x="71" y="238"/>
                </a:lnTo>
                <a:lnTo>
                  <a:pt x="67" y="251"/>
                </a:lnTo>
                <a:lnTo>
                  <a:pt x="61" y="263"/>
                </a:lnTo>
                <a:lnTo>
                  <a:pt x="56" y="275"/>
                </a:lnTo>
                <a:lnTo>
                  <a:pt x="52" y="287"/>
                </a:lnTo>
                <a:lnTo>
                  <a:pt x="49" y="300"/>
                </a:lnTo>
                <a:lnTo>
                  <a:pt x="44" y="313"/>
                </a:lnTo>
                <a:lnTo>
                  <a:pt x="42" y="326"/>
                </a:lnTo>
                <a:lnTo>
                  <a:pt x="39" y="339"/>
                </a:lnTo>
                <a:lnTo>
                  <a:pt x="38" y="353"/>
                </a:lnTo>
                <a:lnTo>
                  <a:pt x="38" y="367"/>
                </a:lnTo>
                <a:lnTo>
                  <a:pt x="36" y="379"/>
                </a:lnTo>
                <a:lnTo>
                  <a:pt x="38" y="396"/>
                </a:lnTo>
                <a:lnTo>
                  <a:pt x="38" y="411"/>
                </a:lnTo>
                <a:lnTo>
                  <a:pt x="41" y="427"/>
                </a:lnTo>
                <a:lnTo>
                  <a:pt x="42" y="442"/>
                </a:lnTo>
                <a:lnTo>
                  <a:pt x="47" y="457"/>
                </a:lnTo>
                <a:lnTo>
                  <a:pt x="50" y="471"/>
                </a:lnTo>
                <a:lnTo>
                  <a:pt x="55" y="486"/>
                </a:lnTo>
                <a:lnTo>
                  <a:pt x="61" y="500"/>
                </a:lnTo>
                <a:lnTo>
                  <a:pt x="67" y="514"/>
                </a:lnTo>
                <a:lnTo>
                  <a:pt x="73" y="527"/>
                </a:lnTo>
                <a:lnTo>
                  <a:pt x="81" y="540"/>
                </a:lnTo>
                <a:lnTo>
                  <a:pt x="88" y="552"/>
                </a:lnTo>
                <a:lnTo>
                  <a:pt x="88" y="552"/>
                </a:lnTo>
                <a:close/>
                <a:moveTo>
                  <a:pt x="599" y="260"/>
                </a:moveTo>
                <a:lnTo>
                  <a:pt x="590" y="268"/>
                </a:lnTo>
                <a:lnTo>
                  <a:pt x="579" y="277"/>
                </a:lnTo>
                <a:lnTo>
                  <a:pt x="569" y="286"/>
                </a:lnTo>
                <a:lnTo>
                  <a:pt x="558" y="295"/>
                </a:lnTo>
                <a:lnTo>
                  <a:pt x="549" y="304"/>
                </a:lnTo>
                <a:lnTo>
                  <a:pt x="540" y="315"/>
                </a:lnTo>
                <a:lnTo>
                  <a:pt x="530" y="326"/>
                </a:lnTo>
                <a:lnTo>
                  <a:pt x="523" y="336"/>
                </a:lnTo>
                <a:lnTo>
                  <a:pt x="515" y="349"/>
                </a:lnTo>
                <a:lnTo>
                  <a:pt x="508" y="359"/>
                </a:lnTo>
                <a:lnTo>
                  <a:pt x="501" y="371"/>
                </a:lnTo>
                <a:lnTo>
                  <a:pt x="495" y="384"/>
                </a:lnTo>
                <a:lnTo>
                  <a:pt x="494" y="150"/>
                </a:lnTo>
                <a:lnTo>
                  <a:pt x="381" y="150"/>
                </a:lnTo>
                <a:lnTo>
                  <a:pt x="381" y="384"/>
                </a:lnTo>
                <a:lnTo>
                  <a:pt x="376" y="371"/>
                </a:lnTo>
                <a:lnTo>
                  <a:pt x="370" y="359"/>
                </a:lnTo>
                <a:lnTo>
                  <a:pt x="364" y="349"/>
                </a:lnTo>
                <a:lnTo>
                  <a:pt x="357" y="336"/>
                </a:lnTo>
                <a:lnTo>
                  <a:pt x="347" y="326"/>
                </a:lnTo>
                <a:lnTo>
                  <a:pt x="340" y="315"/>
                </a:lnTo>
                <a:lnTo>
                  <a:pt x="329" y="304"/>
                </a:lnTo>
                <a:lnTo>
                  <a:pt x="320" y="295"/>
                </a:lnTo>
                <a:lnTo>
                  <a:pt x="309" y="286"/>
                </a:lnTo>
                <a:lnTo>
                  <a:pt x="299" y="277"/>
                </a:lnTo>
                <a:lnTo>
                  <a:pt x="288" y="268"/>
                </a:lnTo>
                <a:lnTo>
                  <a:pt x="277" y="260"/>
                </a:lnTo>
                <a:lnTo>
                  <a:pt x="178" y="260"/>
                </a:lnTo>
                <a:lnTo>
                  <a:pt x="192" y="274"/>
                </a:lnTo>
                <a:lnTo>
                  <a:pt x="206" y="284"/>
                </a:lnTo>
                <a:lnTo>
                  <a:pt x="218" y="297"/>
                </a:lnTo>
                <a:lnTo>
                  <a:pt x="229" y="307"/>
                </a:lnTo>
                <a:lnTo>
                  <a:pt x="238" y="318"/>
                </a:lnTo>
                <a:lnTo>
                  <a:pt x="247" y="329"/>
                </a:lnTo>
                <a:lnTo>
                  <a:pt x="254" y="339"/>
                </a:lnTo>
                <a:lnTo>
                  <a:pt x="261" y="350"/>
                </a:lnTo>
                <a:lnTo>
                  <a:pt x="265" y="359"/>
                </a:lnTo>
                <a:lnTo>
                  <a:pt x="270" y="371"/>
                </a:lnTo>
                <a:lnTo>
                  <a:pt x="271" y="382"/>
                </a:lnTo>
                <a:lnTo>
                  <a:pt x="271" y="393"/>
                </a:lnTo>
                <a:lnTo>
                  <a:pt x="271" y="399"/>
                </a:lnTo>
                <a:lnTo>
                  <a:pt x="271" y="404"/>
                </a:lnTo>
                <a:lnTo>
                  <a:pt x="270" y="410"/>
                </a:lnTo>
                <a:lnTo>
                  <a:pt x="267" y="416"/>
                </a:lnTo>
                <a:lnTo>
                  <a:pt x="264" y="420"/>
                </a:lnTo>
                <a:lnTo>
                  <a:pt x="259" y="427"/>
                </a:lnTo>
                <a:lnTo>
                  <a:pt x="254" y="431"/>
                </a:lnTo>
                <a:lnTo>
                  <a:pt x="248" y="436"/>
                </a:lnTo>
                <a:lnTo>
                  <a:pt x="242" y="440"/>
                </a:lnTo>
                <a:lnTo>
                  <a:pt x="233" y="443"/>
                </a:lnTo>
                <a:lnTo>
                  <a:pt x="224" y="445"/>
                </a:lnTo>
                <a:lnTo>
                  <a:pt x="213" y="445"/>
                </a:lnTo>
                <a:lnTo>
                  <a:pt x="213" y="446"/>
                </a:lnTo>
                <a:lnTo>
                  <a:pt x="210" y="446"/>
                </a:lnTo>
                <a:lnTo>
                  <a:pt x="206" y="446"/>
                </a:lnTo>
                <a:lnTo>
                  <a:pt x="201" y="446"/>
                </a:lnTo>
                <a:lnTo>
                  <a:pt x="193" y="446"/>
                </a:lnTo>
                <a:lnTo>
                  <a:pt x="186" y="446"/>
                </a:lnTo>
                <a:lnTo>
                  <a:pt x="177" y="446"/>
                </a:lnTo>
                <a:lnTo>
                  <a:pt x="168" y="446"/>
                </a:lnTo>
                <a:lnTo>
                  <a:pt x="157" y="446"/>
                </a:lnTo>
                <a:lnTo>
                  <a:pt x="148" y="446"/>
                </a:lnTo>
                <a:lnTo>
                  <a:pt x="137" y="446"/>
                </a:lnTo>
                <a:lnTo>
                  <a:pt x="125" y="445"/>
                </a:lnTo>
                <a:lnTo>
                  <a:pt x="125" y="520"/>
                </a:lnTo>
                <a:lnTo>
                  <a:pt x="146" y="521"/>
                </a:lnTo>
                <a:lnTo>
                  <a:pt x="164" y="521"/>
                </a:lnTo>
                <a:lnTo>
                  <a:pt x="181" y="521"/>
                </a:lnTo>
                <a:lnTo>
                  <a:pt x="195" y="521"/>
                </a:lnTo>
                <a:lnTo>
                  <a:pt x="209" y="521"/>
                </a:lnTo>
                <a:lnTo>
                  <a:pt x="219" y="521"/>
                </a:lnTo>
                <a:lnTo>
                  <a:pt x="229" y="521"/>
                </a:lnTo>
                <a:lnTo>
                  <a:pt x="236" y="521"/>
                </a:lnTo>
                <a:lnTo>
                  <a:pt x="242" y="521"/>
                </a:lnTo>
                <a:lnTo>
                  <a:pt x="247" y="521"/>
                </a:lnTo>
                <a:lnTo>
                  <a:pt x="250" y="521"/>
                </a:lnTo>
                <a:lnTo>
                  <a:pt x="250" y="520"/>
                </a:lnTo>
                <a:lnTo>
                  <a:pt x="262" y="520"/>
                </a:lnTo>
                <a:lnTo>
                  <a:pt x="274" y="520"/>
                </a:lnTo>
                <a:lnTo>
                  <a:pt x="286" y="517"/>
                </a:lnTo>
                <a:lnTo>
                  <a:pt x="299" y="514"/>
                </a:lnTo>
                <a:lnTo>
                  <a:pt x="311" y="509"/>
                </a:lnTo>
                <a:lnTo>
                  <a:pt x="322" y="504"/>
                </a:lnTo>
                <a:lnTo>
                  <a:pt x="334" y="497"/>
                </a:lnTo>
                <a:lnTo>
                  <a:pt x="344" y="488"/>
                </a:lnTo>
                <a:lnTo>
                  <a:pt x="355" y="479"/>
                </a:lnTo>
                <a:lnTo>
                  <a:pt x="364" y="466"/>
                </a:lnTo>
                <a:lnTo>
                  <a:pt x="373" y="451"/>
                </a:lnTo>
                <a:lnTo>
                  <a:pt x="381" y="434"/>
                </a:lnTo>
                <a:lnTo>
                  <a:pt x="381" y="602"/>
                </a:lnTo>
                <a:lnTo>
                  <a:pt x="494" y="602"/>
                </a:lnTo>
                <a:lnTo>
                  <a:pt x="494" y="434"/>
                </a:lnTo>
                <a:lnTo>
                  <a:pt x="503" y="451"/>
                </a:lnTo>
                <a:lnTo>
                  <a:pt x="512" y="466"/>
                </a:lnTo>
                <a:lnTo>
                  <a:pt x="523" y="479"/>
                </a:lnTo>
                <a:lnTo>
                  <a:pt x="533" y="488"/>
                </a:lnTo>
                <a:lnTo>
                  <a:pt x="544" y="497"/>
                </a:lnTo>
                <a:lnTo>
                  <a:pt x="556" y="504"/>
                </a:lnTo>
                <a:lnTo>
                  <a:pt x="569" y="509"/>
                </a:lnTo>
                <a:lnTo>
                  <a:pt x="581" y="514"/>
                </a:lnTo>
                <a:lnTo>
                  <a:pt x="593" y="517"/>
                </a:lnTo>
                <a:lnTo>
                  <a:pt x="604" y="520"/>
                </a:lnTo>
                <a:lnTo>
                  <a:pt x="616" y="520"/>
                </a:lnTo>
                <a:lnTo>
                  <a:pt x="627" y="520"/>
                </a:lnTo>
                <a:lnTo>
                  <a:pt x="628" y="521"/>
                </a:lnTo>
                <a:lnTo>
                  <a:pt x="631" y="521"/>
                </a:lnTo>
                <a:lnTo>
                  <a:pt x="636" y="521"/>
                </a:lnTo>
                <a:lnTo>
                  <a:pt x="642" y="521"/>
                </a:lnTo>
                <a:lnTo>
                  <a:pt x="649" y="521"/>
                </a:lnTo>
                <a:lnTo>
                  <a:pt x="659" y="521"/>
                </a:lnTo>
                <a:lnTo>
                  <a:pt x="669" y="521"/>
                </a:lnTo>
                <a:lnTo>
                  <a:pt x="683" y="521"/>
                </a:lnTo>
                <a:lnTo>
                  <a:pt x="697" y="521"/>
                </a:lnTo>
                <a:lnTo>
                  <a:pt x="713" y="521"/>
                </a:lnTo>
                <a:lnTo>
                  <a:pt x="732" y="521"/>
                </a:lnTo>
                <a:lnTo>
                  <a:pt x="750" y="520"/>
                </a:lnTo>
                <a:lnTo>
                  <a:pt x="750" y="445"/>
                </a:lnTo>
                <a:lnTo>
                  <a:pt x="741" y="446"/>
                </a:lnTo>
                <a:lnTo>
                  <a:pt x="730" y="446"/>
                </a:lnTo>
                <a:lnTo>
                  <a:pt x="720" y="446"/>
                </a:lnTo>
                <a:lnTo>
                  <a:pt x="710" y="446"/>
                </a:lnTo>
                <a:lnTo>
                  <a:pt x="701" y="446"/>
                </a:lnTo>
                <a:lnTo>
                  <a:pt x="692" y="446"/>
                </a:lnTo>
                <a:lnTo>
                  <a:pt x="684" y="446"/>
                </a:lnTo>
                <a:lnTo>
                  <a:pt x="678" y="446"/>
                </a:lnTo>
                <a:lnTo>
                  <a:pt x="672" y="446"/>
                </a:lnTo>
                <a:lnTo>
                  <a:pt x="669" y="446"/>
                </a:lnTo>
                <a:lnTo>
                  <a:pt x="666" y="446"/>
                </a:lnTo>
                <a:lnTo>
                  <a:pt x="665" y="445"/>
                </a:lnTo>
                <a:lnTo>
                  <a:pt x="654" y="445"/>
                </a:lnTo>
                <a:lnTo>
                  <a:pt x="645" y="443"/>
                </a:lnTo>
                <a:lnTo>
                  <a:pt x="637" y="440"/>
                </a:lnTo>
                <a:lnTo>
                  <a:pt x="630" y="436"/>
                </a:lnTo>
                <a:lnTo>
                  <a:pt x="623" y="431"/>
                </a:lnTo>
                <a:lnTo>
                  <a:pt x="617" y="427"/>
                </a:lnTo>
                <a:lnTo>
                  <a:pt x="613" y="420"/>
                </a:lnTo>
                <a:lnTo>
                  <a:pt x="610" y="414"/>
                </a:lnTo>
                <a:lnTo>
                  <a:pt x="608" y="408"/>
                </a:lnTo>
                <a:lnTo>
                  <a:pt x="605" y="404"/>
                </a:lnTo>
                <a:lnTo>
                  <a:pt x="605" y="397"/>
                </a:lnTo>
                <a:lnTo>
                  <a:pt x="604" y="391"/>
                </a:lnTo>
                <a:lnTo>
                  <a:pt x="605" y="381"/>
                </a:lnTo>
                <a:lnTo>
                  <a:pt x="608" y="370"/>
                </a:lnTo>
                <a:lnTo>
                  <a:pt x="611" y="359"/>
                </a:lnTo>
                <a:lnTo>
                  <a:pt x="616" y="349"/>
                </a:lnTo>
                <a:lnTo>
                  <a:pt x="623" y="338"/>
                </a:lnTo>
                <a:lnTo>
                  <a:pt x="631" y="329"/>
                </a:lnTo>
                <a:lnTo>
                  <a:pt x="639" y="318"/>
                </a:lnTo>
                <a:lnTo>
                  <a:pt x="649" y="307"/>
                </a:lnTo>
                <a:lnTo>
                  <a:pt x="660" y="297"/>
                </a:lnTo>
                <a:lnTo>
                  <a:pt x="672" y="284"/>
                </a:lnTo>
                <a:lnTo>
                  <a:pt x="686" y="274"/>
                </a:lnTo>
                <a:lnTo>
                  <a:pt x="698" y="260"/>
                </a:lnTo>
                <a:lnTo>
                  <a:pt x="599" y="260"/>
                </a:lnTo>
                <a:lnTo>
                  <a:pt x="599" y="260"/>
                </a:lnTo>
                <a:close/>
                <a:moveTo>
                  <a:pt x="439" y="728"/>
                </a:moveTo>
                <a:lnTo>
                  <a:pt x="476" y="728"/>
                </a:lnTo>
                <a:lnTo>
                  <a:pt x="511" y="723"/>
                </a:lnTo>
                <a:lnTo>
                  <a:pt x="546" y="715"/>
                </a:lnTo>
                <a:lnTo>
                  <a:pt x="579" y="706"/>
                </a:lnTo>
                <a:lnTo>
                  <a:pt x="610" y="696"/>
                </a:lnTo>
                <a:lnTo>
                  <a:pt x="640" y="682"/>
                </a:lnTo>
                <a:lnTo>
                  <a:pt x="669" y="665"/>
                </a:lnTo>
                <a:lnTo>
                  <a:pt x="697" y="647"/>
                </a:lnTo>
                <a:lnTo>
                  <a:pt x="721" y="627"/>
                </a:lnTo>
                <a:lnTo>
                  <a:pt x="744" y="605"/>
                </a:lnTo>
                <a:lnTo>
                  <a:pt x="765" y="582"/>
                </a:lnTo>
                <a:lnTo>
                  <a:pt x="784" y="556"/>
                </a:lnTo>
                <a:lnTo>
                  <a:pt x="777" y="558"/>
                </a:lnTo>
                <a:lnTo>
                  <a:pt x="768" y="558"/>
                </a:lnTo>
                <a:lnTo>
                  <a:pt x="758" y="558"/>
                </a:lnTo>
                <a:lnTo>
                  <a:pt x="742" y="558"/>
                </a:lnTo>
                <a:lnTo>
                  <a:pt x="727" y="558"/>
                </a:lnTo>
                <a:lnTo>
                  <a:pt x="710" y="558"/>
                </a:lnTo>
                <a:lnTo>
                  <a:pt x="692" y="558"/>
                </a:lnTo>
                <a:lnTo>
                  <a:pt x="674" y="558"/>
                </a:lnTo>
                <a:lnTo>
                  <a:pt x="657" y="558"/>
                </a:lnTo>
                <a:lnTo>
                  <a:pt x="639" y="558"/>
                </a:lnTo>
                <a:lnTo>
                  <a:pt x="622" y="558"/>
                </a:lnTo>
                <a:lnTo>
                  <a:pt x="607" y="556"/>
                </a:lnTo>
                <a:lnTo>
                  <a:pt x="596" y="556"/>
                </a:lnTo>
                <a:lnTo>
                  <a:pt x="587" y="556"/>
                </a:lnTo>
                <a:lnTo>
                  <a:pt x="578" y="555"/>
                </a:lnTo>
                <a:lnTo>
                  <a:pt x="570" y="553"/>
                </a:lnTo>
                <a:lnTo>
                  <a:pt x="562" y="550"/>
                </a:lnTo>
                <a:lnTo>
                  <a:pt x="556" y="549"/>
                </a:lnTo>
                <a:lnTo>
                  <a:pt x="550" y="546"/>
                </a:lnTo>
                <a:lnTo>
                  <a:pt x="544" y="543"/>
                </a:lnTo>
                <a:lnTo>
                  <a:pt x="541" y="541"/>
                </a:lnTo>
                <a:lnTo>
                  <a:pt x="537" y="538"/>
                </a:lnTo>
                <a:lnTo>
                  <a:pt x="533" y="537"/>
                </a:lnTo>
                <a:lnTo>
                  <a:pt x="530" y="534"/>
                </a:lnTo>
                <a:lnTo>
                  <a:pt x="530" y="639"/>
                </a:lnTo>
                <a:lnTo>
                  <a:pt x="346" y="639"/>
                </a:lnTo>
                <a:lnTo>
                  <a:pt x="346" y="534"/>
                </a:lnTo>
                <a:lnTo>
                  <a:pt x="344" y="537"/>
                </a:lnTo>
                <a:lnTo>
                  <a:pt x="341" y="538"/>
                </a:lnTo>
                <a:lnTo>
                  <a:pt x="337" y="541"/>
                </a:lnTo>
                <a:lnTo>
                  <a:pt x="332" y="543"/>
                </a:lnTo>
                <a:lnTo>
                  <a:pt x="328" y="546"/>
                </a:lnTo>
                <a:lnTo>
                  <a:pt x="322" y="549"/>
                </a:lnTo>
                <a:lnTo>
                  <a:pt x="315" y="550"/>
                </a:lnTo>
                <a:lnTo>
                  <a:pt x="308" y="553"/>
                </a:lnTo>
                <a:lnTo>
                  <a:pt x="299" y="555"/>
                </a:lnTo>
                <a:lnTo>
                  <a:pt x="290" y="556"/>
                </a:lnTo>
                <a:lnTo>
                  <a:pt x="280" y="556"/>
                </a:lnTo>
                <a:lnTo>
                  <a:pt x="268" y="556"/>
                </a:lnTo>
                <a:lnTo>
                  <a:pt x="254" y="558"/>
                </a:lnTo>
                <a:lnTo>
                  <a:pt x="238" y="558"/>
                </a:lnTo>
                <a:lnTo>
                  <a:pt x="221" y="558"/>
                </a:lnTo>
                <a:lnTo>
                  <a:pt x="203" y="558"/>
                </a:lnTo>
                <a:lnTo>
                  <a:pt x="186" y="558"/>
                </a:lnTo>
                <a:lnTo>
                  <a:pt x="168" y="558"/>
                </a:lnTo>
                <a:lnTo>
                  <a:pt x="151" y="558"/>
                </a:lnTo>
                <a:lnTo>
                  <a:pt x="135" y="558"/>
                </a:lnTo>
                <a:lnTo>
                  <a:pt x="120" y="558"/>
                </a:lnTo>
                <a:lnTo>
                  <a:pt x="110" y="558"/>
                </a:lnTo>
                <a:lnTo>
                  <a:pt x="100" y="558"/>
                </a:lnTo>
                <a:lnTo>
                  <a:pt x="93" y="556"/>
                </a:lnTo>
                <a:lnTo>
                  <a:pt x="113" y="582"/>
                </a:lnTo>
                <a:lnTo>
                  <a:pt x="132" y="605"/>
                </a:lnTo>
                <a:lnTo>
                  <a:pt x="155" y="627"/>
                </a:lnTo>
                <a:lnTo>
                  <a:pt x="181" y="647"/>
                </a:lnTo>
                <a:lnTo>
                  <a:pt x="207" y="665"/>
                </a:lnTo>
                <a:lnTo>
                  <a:pt x="236" y="682"/>
                </a:lnTo>
                <a:lnTo>
                  <a:pt x="267" y="696"/>
                </a:lnTo>
                <a:lnTo>
                  <a:pt x="299" y="706"/>
                </a:lnTo>
                <a:lnTo>
                  <a:pt x="332" y="715"/>
                </a:lnTo>
                <a:lnTo>
                  <a:pt x="366" y="723"/>
                </a:lnTo>
                <a:lnTo>
                  <a:pt x="402" y="728"/>
                </a:lnTo>
                <a:lnTo>
                  <a:pt x="437" y="728"/>
                </a:lnTo>
                <a:lnTo>
                  <a:pt x="439" y="728"/>
                </a:lnTo>
                <a:lnTo>
                  <a:pt x="439" y="728"/>
                </a:lnTo>
                <a:close/>
                <a:moveTo>
                  <a:pt x="838" y="381"/>
                </a:moveTo>
                <a:lnTo>
                  <a:pt x="838" y="368"/>
                </a:lnTo>
                <a:lnTo>
                  <a:pt x="838" y="355"/>
                </a:lnTo>
                <a:lnTo>
                  <a:pt x="837" y="341"/>
                </a:lnTo>
                <a:lnTo>
                  <a:pt x="834" y="327"/>
                </a:lnTo>
                <a:lnTo>
                  <a:pt x="832" y="315"/>
                </a:lnTo>
                <a:lnTo>
                  <a:pt x="828" y="301"/>
                </a:lnTo>
                <a:lnTo>
                  <a:pt x="825" y="289"/>
                </a:lnTo>
                <a:lnTo>
                  <a:pt x="820" y="275"/>
                </a:lnTo>
                <a:lnTo>
                  <a:pt x="816" y="263"/>
                </a:lnTo>
                <a:lnTo>
                  <a:pt x="809" y="251"/>
                </a:lnTo>
                <a:lnTo>
                  <a:pt x="805" y="238"/>
                </a:lnTo>
                <a:lnTo>
                  <a:pt x="797" y="226"/>
                </a:lnTo>
                <a:lnTo>
                  <a:pt x="777" y="242"/>
                </a:lnTo>
                <a:lnTo>
                  <a:pt x="759" y="257"/>
                </a:lnTo>
                <a:lnTo>
                  <a:pt x="741" y="272"/>
                </a:lnTo>
                <a:lnTo>
                  <a:pt x="723" y="287"/>
                </a:lnTo>
                <a:lnTo>
                  <a:pt x="707" y="301"/>
                </a:lnTo>
                <a:lnTo>
                  <a:pt x="692" y="315"/>
                </a:lnTo>
                <a:lnTo>
                  <a:pt x="680" y="329"/>
                </a:lnTo>
                <a:lnTo>
                  <a:pt x="668" y="341"/>
                </a:lnTo>
                <a:lnTo>
                  <a:pt x="660" y="353"/>
                </a:lnTo>
                <a:lnTo>
                  <a:pt x="652" y="365"/>
                </a:lnTo>
                <a:lnTo>
                  <a:pt x="648" y="378"/>
                </a:lnTo>
                <a:lnTo>
                  <a:pt x="646" y="387"/>
                </a:lnTo>
                <a:lnTo>
                  <a:pt x="648" y="388"/>
                </a:lnTo>
                <a:lnTo>
                  <a:pt x="648" y="391"/>
                </a:lnTo>
                <a:lnTo>
                  <a:pt x="648" y="393"/>
                </a:lnTo>
                <a:lnTo>
                  <a:pt x="648" y="394"/>
                </a:lnTo>
                <a:lnTo>
                  <a:pt x="649" y="397"/>
                </a:lnTo>
                <a:lnTo>
                  <a:pt x="651" y="401"/>
                </a:lnTo>
                <a:lnTo>
                  <a:pt x="654" y="402"/>
                </a:lnTo>
                <a:lnTo>
                  <a:pt x="657" y="405"/>
                </a:lnTo>
                <a:lnTo>
                  <a:pt x="660" y="407"/>
                </a:lnTo>
                <a:lnTo>
                  <a:pt x="665" y="408"/>
                </a:lnTo>
                <a:lnTo>
                  <a:pt x="669" y="408"/>
                </a:lnTo>
                <a:lnTo>
                  <a:pt x="675" y="408"/>
                </a:lnTo>
                <a:lnTo>
                  <a:pt x="677" y="410"/>
                </a:lnTo>
                <a:lnTo>
                  <a:pt x="678" y="410"/>
                </a:lnTo>
                <a:lnTo>
                  <a:pt x="681" y="410"/>
                </a:lnTo>
                <a:lnTo>
                  <a:pt x="686" y="410"/>
                </a:lnTo>
                <a:lnTo>
                  <a:pt x="692" y="410"/>
                </a:lnTo>
                <a:lnTo>
                  <a:pt x="700" y="410"/>
                </a:lnTo>
                <a:lnTo>
                  <a:pt x="709" y="410"/>
                </a:lnTo>
                <a:lnTo>
                  <a:pt x="721" y="410"/>
                </a:lnTo>
                <a:lnTo>
                  <a:pt x="733" y="410"/>
                </a:lnTo>
                <a:lnTo>
                  <a:pt x="750" y="410"/>
                </a:lnTo>
                <a:lnTo>
                  <a:pt x="767" y="410"/>
                </a:lnTo>
                <a:lnTo>
                  <a:pt x="787" y="410"/>
                </a:lnTo>
                <a:lnTo>
                  <a:pt x="787" y="553"/>
                </a:lnTo>
                <a:lnTo>
                  <a:pt x="796" y="541"/>
                </a:lnTo>
                <a:lnTo>
                  <a:pt x="803" y="527"/>
                </a:lnTo>
                <a:lnTo>
                  <a:pt x="809" y="514"/>
                </a:lnTo>
                <a:lnTo>
                  <a:pt x="816" y="500"/>
                </a:lnTo>
                <a:lnTo>
                  <a:pt x="822" y="486"/>
                </a:lnTo>
                <a:lnTo>
                  <a:pt x="826" y="472"/>
                </a:lnTo>
                <a:lnTo>
                  <a:pt x="829" y="457"/>
                </a:lnTo>
                <a:lnTo>
                  <a:pt x="834" y="443"/>
                </a:lnTo>
                <a:lnTo>
                  <a:pt x="835" y="428"/>
                </a:lnTo>
                <a:lnTo>
                  <a:pt x="838" y="413"/>
                </a:lnTo>
                <a:lnTo>
                  <a:pt x="838" y="397"/>
                </a:lnTo>
                <a:lnTo>
                  <a:pt x="838" y="382"/>
                </a:lnTo>
                <a:lnTo>
                  <a:pt x="838" y="381"/>
                </a:lnTo>
                <a:lnTo>
                  <a:pt x="838" y="381"/>
                </a:lnTo>
                <a:close/>
                <a:moveTo>
                  <a:pt x="582" y="225"/>
                </a:moveTo>
                <a:lnTo>
                  <a:pt x="796" y="225"/>
                </a:lnTo>
                <a:lnTo>
                  <a:pt x="779" y="199"/>
                </a:lnTo>
                <a:lnTo>
                  <a:pt x="758" y="173"/>
                </a:lnTo>
                <a:lnTo>
                  <a:pt x="735" y="148"/>
                </a:lnTo>
                <a:lnTo>
                  <a:pt x="709" y="127"/>
                </a:lnTo>
                <a:lnTo>
                  <a:pt x="681" y="107"/>
                </a:lnTo>
                <a:lnTo>
                  <a:pt x="651" y="89"/>
                </a:lnTo>
                <a:lnTo>
                  <a:pt x="619" y="73"/>
                </a:lnTo>
                <a:lnTo>
                  <a:pt x="585" y="60"/>
                </a:lnTo>
                <a:lnTo>
                  <a:pt x="550" y="50"/>
                </a:lnTo>
                <a:lnTo>
                  <a:pt x="515" y="43"/>
                </a:lnTo>
                <a:lnTo>
                  <a:pt x="477" y="38"/>
                </a:lnTo>
                <a:lnTo>
                  <a:pt x="437" y="35"/>
                </a:lnTo>
                <a:lnTo>
                  <a:pt x="399" y="38"/>
                </a:lnTo>
                <a:lnTo>
                  <a:pt x="361" y="43"/>
                </a:lnTo>
                <a:lnTo>
                  <a:pt x="325" y="50"/>
                </a:lnTo>
                <a:lnTo>
                  <a:pt x="290" y="60"/>
                </a:lnTo>
                <a:lnTo>
                  <a:pt x="256" y="73"/>
                </a:lnTo>
                <a:lnTo>
                  <a:pt x="225" y="89"/>
                </a:lnTo>
                <a:lnTo>
                  <a:pt x="195" y="107"/>
                </a:lnTo>
                <a:lnTo>
                  <a:pt x="168" y="127"/>
                </a:lnTo>
                <a:lnTo>
                  <a:pt x="142" y="148"/>
                </a:lnTo>
                <a:lnTo>
                  <a:pt x="119" y="173"/>
                </a:lnTo>
                <a:lnTo>
                  <a:pt x="97" y="199"/>
                </a:lnTo>
                <a:lnTo>
                  <a:pt x="79" y="225"/>
                </a:lnTo>
                <a:lnTo>
                  <a:pt x="293" y="225"/>
                </a:lnTo>
                <a:lnTo>
                  <a:pt x="297" y="228"/>
                </a:lnTo>
                <a:lnTo>
                  <a:pt x="300" y="231"/>
                </a:lnTo>
                <a:lnTo>
                  <a:pt x="305" y="234"/>
                </a:lnTo>
                <a:lnTo>
                  <a:pt x="308" y="238"/>
                </a:lnTo>
                <a:lnTo>
                  <a:pt x="312" y="242"/>
                </a:lnTo>
                <a:lnTo>
                  <a:pt x="317" y="245"/>
                </a:lnTo>
                <a:lnTo>
                  <a:pt x="322" y="249"/>
                </a:lnTo>
                <a:lnTo>
                  <a:pt x="326" y="254"/>
                </a:lnTo>
                <a:lnTo>
                  <a:pt x="331" y="258"/>
                </a:lnTo>
                <a:lnTo>
                  <a:pt x="335" y="263"/>
                </a:lnTo>
                <a:lnTo>
                  <a:pt x="340" y="268"/>
                </a:lnTo>
                <a:lnTo>
                  <a:pt x="344" y="272"/>
                </a:lnTo>
                <a:lnTo>
                  <a:pt x="344" y="115"/>
                </a:lnTo>
                <a:lnTo>
                  <a:pt x="530" y="115"/>
                </a:lnTo>
                <a:lnTo>
                  <a:pt x="530" y="271"/>
                </a:lnTo>
                <a:lnTo>
                  <a:pt x="537" y="266"/>
                </a:lnTo>
                <a:lnTo>
                  <a:pt x="541" y="261"/>
                </a:lnTo>
                <a:lnTo>
                  <a:pt x="546" y="257"/>
                </a:lnTo>
                <a:lnTo>
                  <a:pt x="550" y="252"/>
                </a:lnTo>
                <a:lnTo>
                  <a:pt x="555" y="248"/>
                </a:lnTo>
                <a:lnTo>
                  <a:pt x="559" y="243"/>
                </a:lnTo>
                <a:lnTo>
                  <a:pt x="564" y="240"/>
                </a:lnTo>
                <a:lnTo>
                  <a:pt x="569" y="237"/>
                </a:lnTo>
                <a:lnTo>
                  <a:pt x="573" y="232"/>
                </a:lnTo>
                <a:lnTo>
                  <a:pt x="576" y="229"/>
                </a:lnTo>
                <a:lnTo>
                  <a:pt x="579" y="226"/>
                </a:lnTo>
                <a:lnTo>
                  <a:pt x="582" y="223"/>
                </a:lnTo>
                <a:lnTo>
                  <a:pt x="582" y="225"/>
                </a:lnTo>
                <a:lnTo>
                  <a:pt x="582" y="225"/>
                </a:lnTo>
                <a:close/>
                <a:moveTo>
                  <a:pt x="1839" y="115"/>
                </a:moveTo>
                <a:lnTo>
                  <a:pt x="1833" y="208"/>
                </a:lnTo>
                <a:lnTo>
                  <a:pt x="1702" y="208"/>
                </a:lnTo>
                <a:lnTo>
                  <a:pt x="1708" y="115"/>
                </a:lnTo>
                <a:lnTo>
                  <a:pt x="1839" y="115"/>
                </a:lnTo>
                <a:lnTo>
                  <a:pt x="1839" y="1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49679" y="3810000"/>
            <a:ext cx="687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03A85"/>
                </a:solidFill>
                <a:latin typeface="+mj-lt"/>
              </a:rPr>
              <a:t>Thank you for your support!</a:t>
            </a:r>
            <a:endParaRPr lang="en-US" sz="3200" b="1" dirty="0">
              <a:solidFill>
                <a:srgbClr val="303A8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20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c37da6d8cf793ca9671c82538b8359ac8b2ec"/>
</p:tagLst>
</file>

<file path=ppt/theme/theme1.xml><?xml version="1.0" encoding="utf-8"?>
<a:theme xmlns:a="http://schemas.openxmlformats.org/drawingml/2006/main" name="K-C Formal Blu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8A657EE957649A36D8A1BD84EEAA5" ma:contentTypeVersion="6" ma:contentTypeDescription="Create a new document." ma:contentTypeScope="" ma:versionID="ebee1261b11aea22679c380c80b4acee">
  <xsd:schema xmlns:xsd="http://www.w3.org/2001/XMLSchema" xmlns:xs="http://www.w3.org/2001/XMLSchema" xmlns:p="http://schemas.microsoft.com/office/2006/metadata/properties" xmlns:ns1="http://schemas.microsoft.com/sharepoint/v3" xmlns:ns2="ae976fd9-d11f-43e4-a020-6e95552b175e" targetNamespace="http://schemas.microsoft.com/office/2006/metadata/properties" ma:root="true" ma:fieldsID="60d25a4977d49c4aa6beb864928cdce6" ns1:_="" ns2:_="">
    <xsd:import namespace="http://schemas.microsoft.com/sharepoint/v3"/>
    <xsd:import namespace="ae976fd9-d11f-43e4-a020-6e95552b175e"/>
    <xsd:element name="properties">
      <xsd:complexType>
        <xsd:sequence>
          <xsd:element name="documentManagement">
            <xsd:complexType>
              <xsd:all>
                <xsd:element ref="ns2:InformationClassification" minOccurs="0"/>
                <xsd:element ref="ns1:PublishingStartDate" minOccurs="0"/>
                <xsd:element ref="ns1:PublishingExpirationDate" minOccurs="0"/>
                <xsd:element ref="ns2:Area_x0020_on_x0020_Main_x0020_Page" minOccurs="0"/>
                <xsd:element ref="ns2:Topic" minOccurs="0"/>
                <xsd:element ref="ns2:Expiration" minOccurs="0"/>
                <xsd:element ref="ns2:Type_x0020_of_x0020_Event" minOccurs="0"/>
                <xsd:element ref="ns2:Date_x0020_of_x0020_Ev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76fd9-d11f-43e4-a020-6e95552b175e" elementFormDefault="qualified">
    <xsd:import namespace="http://schemas.microsoft.com/office/2006/documentManagement/types"/>
    <xsd:import namespace="http://schemas.microsoft.com/office/infopath/2007/PartnerControls"/>
    <xsd:element name="InformationClassification" ma:index="8" nillable="true" ma:displayName="Information Classification" ma:default="Internal Use Only" ma:description="See Global IT Standards,Section 2: http://www.kcc.com/mis/cafe/gits/Global%20ITS.htm" ma:format="Dropdown" ma:internalName="InformationClassification">
      <xsd:simpleType>
        <xsd:restriction base="dms:Choice">
          <xsd:enumeration value="Confidential Information"/>
          <xsd:enumeration value="Internal Use Only"/>
          <xsd:enumeration value="Public Information"/>
        </xsd:restriction>
      </xsd:simpleType>
    </xsd:element>
    <xsd:element name="Area_x0020_on_x0020_Main_x0020_Page" ma:index="11" nillable="true" ma:displayName="Area on Main Page" ma:format="Dropdown" ma:internalName="Area_x0020_on_x0020_Main_x0020_Page">
      <xsd:simpleType>
        <xsd:restriction base="dms:Choice">
          <xsd:enumeration value="Spotlight"/>
          <xsd:enumeration value="Events"/>
          <xsd:enumeration value="Building Your Capability"/>
          <xsd:enumeration value="Leading Your Teams"/>
        </xsd:restriction>
      </xsd:simpleType>
    </xsd:element>
    <xsd:element name="Topic" ma:index="12" nillable="true" ma:displayName="Topic" ma:internalName="Topic">
      <xsd:simpleType>
        <xsd:restriction base="dms:Text">
          <xsd:maxLength value="255"/>
        </xsd:restriction>
      </xsd:simpleType>
    </xsd:element>
    <xsd:element name="Expiration" ma:index="13" nillable="true" ma:displayName="Expiration" ma:format="DateOnly" ma:internalName="Expiration">
      <xsd:simpleType>
        <xsd:restriction base="dms:DateTime"/>
      </xsd:simpleType>
    </xsd:element>
    <xsd:element name="Type_x0020_of_x0020_Event" ma:index="14" nillable="true" ma:displayName="Leadership Channel" ma:internalName="Type_x0020_of_x0020_Ev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EO Forum"/>
                    <xsd:enumeration value="Senior Leader Call"/>
                    <xsd:enumeration value="GLF Call"/>
                    <xsd:enumeration value="Team Leader Call"/>
                    <xsd:enumeration value="Earnings"/>
                    <xsd:enumeration value="Leadership Link"/>
                    <xsd:enumeration value="Leadership Brief"/>
                    <xsd:enumeration value="Useful Tools"/>
                  </xsd:restriction>
                </xsd:simpleType>
              </xsd:element>
            </xsd:sequence>
          </xsd:extension>
        </xsd:complexContent>
      </xsd:complexType>
    </xsd:element>
    <xsd:element name="Date_x0020_of_x0020_Event" ma:index="15" nillable="true" ma:displayName="Date of Event" ma:format="DateOnly" ma:internalName="Date_x0020_of_x0020_Event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Key Topic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nformationClassification xmlns="ae976fd9-d11f-43e4-a020-6e95552b175e">Internal Use Only</InformationClassification>
    <Type_x0020_of_x0020_Event xmlns="ae976fd9-d11f-43e4-a020-6e95552b175e">
      <Value>Useful Tools</Value>
    </Type_x0020_of_x0020_Event>
    <Date_x0020_of_x0020_Event xmlns="ae976fd9-d11f-43e4-a020-6e95552b175e" xsi:nil="true"/>
    <Topic xmlns="ae976fd9-d11f-43e4-a020-6e95552b175e">External Presentation Resources</Topic>
    <PublishingExpirationDate xmlns="http://schemas.microsoft.com/sharepoint/v3" xsi:nil="true"/>
    <PublishingStartDate xmlns="http://schemas.microsoft.com/sharepoint/v3" xsi:nil="true"/>
    <Expiration xmlns="ae976fd9-d11f-43e4-a020-6e95552b175e" xsi:nil="true"/>
    <Area_x0020_on_x0020_Main_x0020_Page xmlns="ae976fd9-d11f-43e4-a020-6e95552b175e" xsi:nil="true"/>
  </documentManagement>
</p:properties>
</file>

<file path=customXml/itemProps1.xml><?xml version="1.0" encoding="utf-8"?>
<ds:datastoreItem xmlns:ds="http://schemas.openxmlformats.org/officeDocument/2006/customXml" ds:itemID="{7615C96B-8A2C-49E8-928A-7AFF7FEEC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e976fd9-d11f-43e4-a020-6e95552b17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0DE977-A024-41E8-B3EF-85E7122F98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127BF6-4C2C-4EBF-AEEF-EAB7893B9A61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ae976fd9-d11f-43e4-a020-6e95552b175e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216</Words>
  <Application>Microsoft Office PowerPoint</Application>
  <PresentationFormat>On-screen Show (4:3)</PresentationFormat>
  <Paragraphs>63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K-C Formal Blue 1</vt:lpstr>
      <vt:lpstr>PowerPoint Presentation</vt:lpstr>
      <vt:lpstr>K-C GLOBAL: Company Profile</vt:lpstr>
      <vt:lpstr>K-C GLOBAL: Our Businesses</vt:lpstr>
      <vt:lpstr>K-C CALIFORNIA: Employment Profile</vt:lpstr>
      <vt:lpstr>THEN: Formed in 1872</vt:lpstr>
      <vt:lpstr>ADVANCED MANUFACTURING: WORKFORCE &amp; PROCESSES</vt:lpstr>
      <vt:lpstr>ADVANCED MANUFACTURING: TECHNOLOGY</vt:lpstr>
      <vt:lpstr>ADVANCED MANUFACTURING: CORPORATE CITIZENSHIP</vt:lpstr>
      <vt:lpstr>PowerPoint Presentation</vt:lpstr>
    </vt:vector>
  </TitlesOfParts>
  <Company>Kimberly-Clark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b05239</dc:creator>
  <cp:lastModifiedBy>Melanie Cain</cp:lastModifiedBy>
  <cp:revision>348</cp:revision>
  <dcterms:created xsi:type="dcterms:W3CDTF">2009-09-16T00:09:56Z</dcterms:created>
  <dcterms:modified xsi:type="dcterms:W3CDTF">2012-03-22T19:52:28Z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0x0101004198A657EE957649A36D8A1BD84EEAA5</vt:lpwstr>
  </property>
</Properties>
</file>