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1" r:id="rId3"/>
    <p:sldId id="262" r:id="rId4"/>
    <p:sldId id="265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6D93-6B74-F649-AD88-CC3D961EBB8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15BF1-3A6E-6140-836D-58589721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20120 mnfg jobs dec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7672753" cy="586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20110809MFGemplGDPsince70s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50" y="609600"/>
            <a:ext cx="8369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10303mfgFacilities07to10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" y="328168"/>
            <a:ext cx="8839200" cy="6423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20313MNFGinv07to11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20253" r="-20253"/>
              <a:stretch>
                <a:fillRect/>
              </a:stretch>
            </p:blipFill>
          </mc:Choice>
          <mc:Fallback>
            <p:blipFill>
              <a:blip r:embed="rId3"/>
              <a:srcRect l="-20253" r="-20253"/>
              <a:stretch>
                <a:fillRect/>
              </a:stretch>
            </p:blipFill>
          </mc:Fallback>
        </mc:AlternateContent>
        <p:spPr>
          <a:xfrm>
            <a:off x="-1523999" y="0"/>
            <a:ext cx="12095832" cy="66522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20110202VCgrowth_clean_tech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120650"/>
            <a:ext cx="6845300" cy="661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20111103mnfgFACSgrowth77_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422"/>
            <a:ext cx="6043092" cy="65835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Gino DiCaro</dc:creator>
  <cp:lastModifiedBy>Melanie Cain</cp:lastModifiedBy>
  <cp:revision>16</cp:revision>
  <dcterms:created xsi:type="dcterms:W3CDTF">2012-03-14T00:06:07Z</dcterms:created>
  <dcterms:modified xsi:type="dcterms:W3CDTF">2012-03-22T19:53:51Z</dcterms:modified>
</cp:coreProperties>
</file>