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71" r:id="rId2"/>
    <p:sldId id="523" r:id="rId3"/>
    <p:sldId id="525" r:id="rId4"/>
    <p:sldId id="526" r:id="rId5"/>
    <p:sldId id="522" r:id="rId6"/>
  </p:sldIdLst>
  <p:sldSz cx="9144000" cy="6858000" type="screen4x3"/>
  <p:notesSz cx="9240838" cy="6954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2" autoAdjust="0"/>
    <p:restoredTop sz="73705" autoAdjust="0"/>
  </p:normalViewPr>
  <p:slideViewPr>
    <p:cSldViewPr>
      <p:cViewPr varScale="1">
        <p:scale>
          <a:sx n="72" d="100"/>
          <a:sy n="72" d="100"/>
        </p:scale>
        <p:origin x="-9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5118"/>
    </p:cViewPr>
  </p:sorterViewPr>
  <p:notesViewPr>
    <p:cSldViewPr>
      <p:cViewPr varScale="1">
        <p:scale>
          <a:sx n="85" d="100"/>
          <a:sy n="85" d="100"/>
        </p:scale>
        <p:origin x="-1050" y="-78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4363" cy="34774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4871" y="0"/>
            <a:ext cx="4004363" cy="34774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5487"/>
            <a:ext cx="4004363" cy="34774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4871" y="6605487"/>
            <a:ext cx="4004363" cy="34774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D1F8D7-8A17-4778-8860-801A6AB1FA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4363" cy="34774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4871" y="0"/>
            <a:ext cx="4004363" cy="34774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2900" y="522288"/>
            <a:ext cx="3475038" cy="2606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084" y="3303548"/>
            <a:ext cx="7392670" cy="31296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5487"/>
            <a:ext cx="4004363" cy="34774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4871" y="6605487"/>
            <a:ext cx="4004363" cy="34774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9C2F43-49A0-4114-B434-7C7ABD762B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17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2F43-49A0-4114-B434-7C7ABD762BA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3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2F43-49A0-4114-B434-7C7ABD762BA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78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2F43-49A0-4114-B434-7C7ABD762BA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78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2F43-49A0-4114-B434-7C7ABD762BA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78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2F43-49A0-4114-B434-7C7ABD762BA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45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D02F-C420-49E2-AF87-1BFA8E85AF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5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580E6-D79E-41C3-914E-66B01B9C63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14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681C3-2FAB-4BA8-8D01-B04FAD1C92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46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8115D-6ADB-4E3C-B41B-9FB917A2A6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34B175-A19E-45F5-B691-34F5AA8AA7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14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AB566-1156-4595-823F-DF725EEB6D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56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273A34-84E1-4794-8302-F8B6232C69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21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2ABFEB-2B22-4C0F-A9AD-E612B59263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9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883C0-32CC-41B9-8015-32DC68CD9E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83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312BB-E8A9-49A4-A7CA-DCD9072BD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24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04158B-8B27-4158-9B9F-A9151C5DC5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83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B99847-5E2C-4F3A-BB50-638A4787087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5874700" y="-4128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NOT FOR DISTRIBUTION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Geneva" charset="-128"/>
          <a:cs typeface="Geneva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charset="-128"/>
          <a:cs typeface="Genev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charset="-128"/>
          <a:cs typeface="Genev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charset="-128"/>
          <a:cs typeface="Genev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charset="-128"/>
          <a:cs typeface="Genev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524000"/>
          </a:xfrm>
        </p:spPr>
        <p:txBody>
          <a:bodyPr/>
          <a:lstStyle/>
          <a:p>
            <a:r>
              <a:rPr lang="en-US" sz="2800" b="1" dirty="0" smtClean="0"/>
              <a:t>Don Anair</a:t>
            </a:r>
          </a:p>
          <a:p>
            <a:r>
              <a:rPr lang="en-US" sz="2800" b="1" dirty="0" smtClean="0"/>
              <a:t>Senate Transportation and Housing Committee</a:t>
            </a:r>
          </a:p>
          <a:p>
            <a:r>
              <a:rPr lang="en-US" sz="2400" dirty="0" smtClean="0"/>
              <a:t>October 24, 2011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0" y="0"/>
            <a:ext cx="3610790" cy="163929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34400" cy="268605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accent1"/>
                </a:solidFill>
              </a:rPr>
              <a:t>Fuels Of The Future:</a:t>
            </a:r>
            <a:r>
              <a:rPr lang="en-US" sz="4000" dirty="0" smtClean="0">
                <a:solidFill>
                  <a:schemeClr val="accent1"/>
                </a:solidFill>
              </a:rPr>
              <a:t/>
            </a:r>
            <a:br>
              <a:rPr lang="en-US" sz="4000" dirty="0" smtClean="0">
                <a:solidFill>
                  <a:schemeClr val="accent1"/>
                </a:solidFill>
              </a:rPr>
            </a:br>
            <a:r>
              <a:rPr lang="en-US" sz="4000" dirty="0" smtClean="0">
                <a:solidFill>
                  <a:schemeClr val="accent1"/>
                </a:solidFill>
              </a:rPr>
              <a:t>Pathways to 2050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9678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8823477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9974" y="6368534"/>
            <a:ext cx="823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Based on UCS modeling for </a:t>
            </a:r>
            <a:r>
              <a:rPr lang="en-US" sz="1400" i="1" dirty="0" smtClean="0"/>
              <a:t>Climate 2030: A National Blueprint for a Clean Energy Economy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6200" y="152400"/>
            <a:ext cx="8915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Geneva" charset="-128"/>
                <a:cs typeface="Geneva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Geneva" charset="-128"/>
                <a:cs typeface="Geneva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Geneva" charset="-128"/>
                <a:cs typeface="Geneva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Geneva" charset="-128"/>
                <a:cs typeface="Geneva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Geneva" charset="-128"/>
                <a:cs typeface="Geneva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mtClean="0">
                <a:solidFill>
                  <a:schemeClr val="tx1"/>
                </a:solidFill>
              </a:rPr>
              <a:t>Meeting Our 2050 Climate Targets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1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882238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9974" y="6368534"/>
            <a:ext cx="823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Based on UCS modeling for </a:t>
            </a:r>
            <a:r>
              <a:rPr lang="en-US" sz="1400" i="1" dirty="0" smtClean="0"/>
              <a:t>Climate 2030: A National Blueprint for a Clean Energy Economy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6200" y="152400"/>
            <a:ext cx="8915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Geneva" charset="-128"/>
                <a:cs typeface="Geneva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Geneva" charset="-128"/>
                <a:cs typeface="Geneva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Geneva" charset="-128"/>
                <a:cs typeface="Geneva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Geneva" charset="-128"/>
                <a:cs typeface="Geneva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Geneva" charset="-128"/>
                <a:cs typeface="Geneva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Meeting Our 2050 Climate Targets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23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8822298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9974" y="6368534"/>
            <a:ext cx="823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Based on UCS modeling for </a:t>
            </a:r>
            <a:r>
              <a:rPr lang="en-US" sz="1400" i="1" dirty="0" smtClean="0"/>
              <a:t>Climate 2030: A National Blueprint for a Clean Energy Economy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6200" y="152400"/>
            <a:ext cx="8915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Geneva" charset="-128"/>
                <a:cs typeface="Geneva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Geneva" charset="-128"/>
                <a:cs typeface="Geneva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Geneva" charset="-128"/>
                <a:cs typeface="Geneva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Geneva" charset="-128"/>
                <a:cs typeface="Geneva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Geneva" charset="-128"/>
                <a:cs typeface="Geneva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mtClean="0">
                <a:solidFill>
                  <a:schemeClr val="tx1"/>
                </a:solidFill>
              </a:rPr>
              <a:t>Meeting Our 2050 Climate Targets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23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8683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Meeting Our 2050 Climate Targets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974" y="6368534"/>
            <a:ext cx="823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Based on UCS modeling for </a:t>
            </a:r>
            <a:r>
              <a:rPr lang="en-US" sz="1400" i="1" dirty="0" smtClean="0"/>
              <a:t>Climate 2030: A National Blueprint for a Clean Energy Economy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8822298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325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13496</TotalTime>
  <Words>113</Words>
  <Application>Microsoft Office PowerPoint</Application>
  <PresentationFormat>On-screen Show (4:3)</PresentationFormat>
  <Paragraphs>17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Fuels Of The Future: Pathways to 2050</vt:lpstr>
      <vt:lpstr>PowerPoint Presentation</vt:lpstr>
      <vt:lpstr>PowerPoint Presentation</vt:lpstr>
      <vt:lpstr>PowerPoint Presentation</vt:lpstr>
      <vt:lpstr>Meeting Our 2050 Climate Targets</vt:lpstr>
    </vt:vector>
  </TitlesOfParts>
  <Company>Union of Concerned Scientists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Jeremy Martin</dc:creator>
  <cp:lastModifiedBy>Don A</cp:lastModifiedBy>
  <cp:revision>264</cp:revision>
  <cp:lastPrinted>2011-10-21T15:29:06Z</cp:lastPrinted>
  <dcterms:created xsi:type="dcterms:W3CDTF">2011-03-04T16:18:17Z</dcterms:created>
  <dcterms:modified xsi:type="dcterms:W3CDTF">2011-10-21T18:16:43Z</dcterms:modified>
</cp:coreProperties>
</file>