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16"/>
  </p:notesMasterIdLst>
  <p:handoutMasterIdLst>
    <p:handoutMasterId r:id="rId17"/>
  </p:handoutMasterIdLst>
  <p:sldIdLst>
    <p:sldId id="264" r:id="rId8"/>
    <p:sldId id="262" r:id="rId9"/>
    <p:sldId id="263" r:id="rId10"/>
    <p:sldId id="259" r:id="rId11"/>
    <p:sldId id="261" r:id="rId12"/>
    <p:sldId id="260" r:id="rId13"/>
    <p:sldId id="265" r:id="rId14"/>
    <p:sldId id="257" r:id="rId15"/>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p:scale>
          <a:sx n="91" d="100"/>
          <a:sy n="91" d="100"/>
        </p:scale>
        <p:origin x="-570"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66C0A4FE-C16E-4CDE-8576-87F75AE2E425}" type="datetimeFigureOut">
              <a:rPr lang="en-US" smtClean="0"/>
              <a:t>8/12/2013</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CA0DE081-70E8-4B9E-83C9-A944412A8B87}" type="slidenum">
              <a:rPr lang="en-US" smtClean="0"/>
              <a:t>‹#›</a:t>
            </a:fld>
            <a:endParaRPr lang="en-US"/>
          </a:p>
        </p:txBody>
      </p:sp>
    </p:spTree>
    <p:extLst>
      <p:ext uri="{BB962C8B-B14F-4D97-AF65-F5344CB8AC3E}">
        <p14:creationId xmlns:p14="http://schemas.microsoft.com/office/powerpoint/2010/main" val="228781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0323" cy="461010"/>
          </a:xfrm>
          <a:prstGeom prst="rect">
            <a:avLst/>
          </a:prstGeom>
        </p:spPr>
        <p:txBody>
          <a:bodyPr vert="horz" lIns="92351" tIns="46174" rIns="92351" bIns="46174" rtlCol="0"/>
          <a:lstStyle>
            <a:lvl1pPr algn="l">
              <a:defRPr sz="1200"/>
            </a:lvl1pPr>
          </a:lstStyle>
          <a:p>
            <a:endParaRPr lang="en-US"/>
          </a:p>
        </p:txBody>
      </p:sp>
      <p:sp>
        <p:nvSpPr>
          <p:cNvPr id="3" name="Date Placeholder 2"/>
          <p:cNvSpPr>
            <a:spLocks noGrp="1"/>
          </p:cNvSpPr>
          <p:nvPr>
            <p:ph type="dt" idx="1"/>
          </p:nvPr>
        </p:nvSpPr>
        <p:spPr>
          <a:xfrm>
            <a:off x="3934972" y="1"/>
            <a:ext cx="3010323" cy="461010"/>
          </a:xfrm>
          <a:prstGeom prst="rect">
            <a:avLst/>
          </a:prstGeom>
        </p:spPr>
        <p:txBody>
          <a:bodyPr vert="horz" lIns="92351" tIns="46174" rIns="92351" bIns="46174" rtlCol="0"/>
          <a:lstStyle>
            <a:lvl1pPr algn="r">
              <a:defRPr sz="1200"/>
            </a:lvl1pPr>
          </a:lstStyle>
          <a:p>
            <a:fld id="{70703870-223B-49B4-BC88-DA01A4C85461}" type="datetimeFigureOut">
              <a:rPr lang="en-US" smtClean="0"/>
              <a:t>8/12/2013</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51" tIns="46174" rIns="92351" bIns="46174" rtlCol="0" anchor="ctr"/>
          <a:lstStyle/>
          <a:p>
            <a:endParaRPr lang="en-US"/>
          </a:p>
        </p:txBody>
      </p:sp>
      <p:sp>
        <p:nvSpPr>
          <p:cNvPr id="5" name="Notes Placeholder 4"/>
          <p:cNvSpPr>
            <a:spLocks noGrp="1"/>
          </p:cNvSpPr>
          <p:nvPr>
            <p:ph type="body" sz="quarter" idx="3"/>
          </p:nvPr>
        </p:nvSpPr>
        <p:spPr>
          <a:xfrm>
            <a:off x="694690" y="4379597"/>
            <a:ext cx="5557520" cy="4149090"/>
          </a:xfrm>
          <a:prstGeom prst="rect">
            <a:avLst/>
          </a:prstGeom>
        </p:spPr>
        <p:txBody>
          <a:bodyPr vert="horz" lIns="92351" tIns="46174" rIns="92351" bIns="461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57591"/>
            <a:ext cx="3010323" cy="461010"/>
          </a:xfrm>
          <a:prstGeom prst="rect">
            <a:avLst/>
          </a:prstGeom>
        </p:spPr>
        <p:txBody>
          <a:bodyPr vert="horz" lIns="92351" tIns="46174" rIns="92351" bIns="46174" rtlCol="0" anchor="b"/>
          <a:lstStyle>
            <a:lvl1pPr algn="l">
              <a:defRPr sz="1200"/>
            </a:lvl1pPr>
          </a:lstStyle>
          <a:p>
            <a:endParaRPr lang="en-US"/>
          </a:p>
        </p:txBody>
      </p:sp>
      <p:sp>
        <p:nvSpPr>
          <p:cNvPr id="7" name="Slide Number Placeholder 6"/>
          <p:cNvSpPr>
            <a:spLocks noGrp="1"/>
          </p:cNvSpPr>
          <p:nvPr>
            <p:ph type="sldNum" sz="quarter" idx="5"/>
          </p:nvPr>
        </p:nvSpPr>
        <p:spPr>
          <a:xfrm>
            <a:off x="3934972" y="8757591"/>
            <a:ext cx="3010323" cy="461010"/>
          </a:xfrm>
          <a:prstGeom prst="rect">
            <a:avLst/>
          </a:prstGeom>
        </p:spPr>
        <p:txBody>
          <a:bodyPr vert="horz" lIns="92351" tIns="46174" rIns="92351" bIns="46174" rtlCol="0" anchor="b"/>
          <a:lstStyle>
            <a:lvl1pPr algn="r">
              <a:defRPr sz="1200"/>
            </a:lvl1pPr>
          </a:lstStyle>
          <a:p>
            <a:fld id="{6DC45CFB-5365-417C-BD19-330E691C97C8}" type="slidenum">
              <a:rPr lang="en-US" smtClean="0"/>
              <a:t>‹#›</a:t>
            </a:fld>
            <a:endParaRPr lang="en-US"/>
          </a:p>
        </p:txBody>
      </p:sp>
    </p:spTree>
    <p:extLst>
      <p:ext uri="{BB962C8B-B14F-4D97-AF65-F5344CB8AC3E}">
        <p14:creationId xmlns:p14="http://schemas.microsoft.com/office/powerpoint/2010/main" val="393341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8046" indent="-283864">
              <a:defRPr sz="2400">
                <a:solidFill>
                  <a:schemeClr val="tx1"/>
                </a:solidFill>
                <a:latin typeface="Times New Roman" pitchFamily="18" charset="0"/>
              </a:defRPr>
            </a:lvl2pPr>
            <a:lvl3pPr marL="1135453" indent="-227091">
              <a:defRPr sz="2400">
                <a:solidFill>
                  <a:schemeClr val="tx1"/>
                </a:solidFill>
                <a:latin typeface="Times New Roman" pitchFamily="18" charset="0"/>
              </a:defRPr>
            </a:lvl3pPr>
            <a:lvl4pPr marL="1589633" indent="-227091">
              <a:defRPr sz="2400">
                <a:solidFill>
                  <a:schemeClr val="tx1"/>
                </a:solidFill>
                <a:latin typeface="Times New Roman" pitchFamily="18" charset="0"/>
              </a:defRPr>
            </a:lvl4pPr>
            <a:lvl5pPr marL="2043816" indent="-227091">
              <a:defRPr sz="2400">
                <a:solidFill>
                  <a:schemeClr val="tx1"/>
                </a:solidFill>
                <a:latin typeface="Times New Roman" pitchFamily="18" charset="0"/>
              </a:defRPr>
            </a:lvl5pPr>
            <a:lvl6pPr marL="2497996" indent="-227091" eaLnBrk="0" fontAlgn="base" hangingPunct="0">
              <a:spcBef>
                <a:spcPct val="0"/>
              </a:spcBef>
              <a:spcAft>
                <a:spcPct val="0"/>
              </a:spcAft>
              <a:defRPr sz="2400">
                <a:solidFill>
                  <a:schemeClr val="tx1"/>
                </a:solidFill>
                <a:latin typeface="Times New Roman" pitchFamily="18" charset="0"/>
              </a:defRPr>
            </a:lvl6pPr>
            <a:lvl7pPr marL="2952176" indent="-227091" eaLnBrk="0" fontAlgn="base" hangingPunct="0">
              <a:spcBef>
                <a:spcPct val="0"/>
              </a:spcBef>
              <a:spcAft>
                <a:spcPct val="0"/>
              </a:spcAft>
              <a:defRPr sz="2400">
                <a:solidFill>
                  <a:schemeClr val="tx1"/>
                </a:solidFill>
                <a:latin typeface="Times New Roman" pitchFamily="18" charset="0"/>
              </a:defRPr>
            </a:lvl7pPr>
            <a:lvl8pPr marL="3406357" indent="-227091" eaLnBrk="0" fontAlgn="base" hangingPunct="0">
              <a:spcBef>
                <a:spcPct val="0"/>
              </a:spcBef>
              <a:spcAft>
                <a:spcPct val="0"/>
              </a:spcAft>
              <a:defRPr sz="2400">
                <a:solidFill>
                  <a:schemeClr val="tx1"/>
                </a:solidFill>
                <a:latin typeface="Times New Roman" pitchFamily="18" charset="0"/>
              </a:defRPr>
            </a:lvl8pPr>
            <a:lvl9pPr marL="3860538" indent="-227091" eaLnBrk="0" fontAlgn="base" hangingPunct="0">
              <a:spcBef>
                <a:spcPct val="0"/>
              </a:spcBef>
              <a:spcAft>
                <a:spcPct val="0"/>
              </a:spcAft>
              <a:defRPr sz="2400">
                <a:solidFill>
                  <a:schemeClr val="tx1"/>
                </a:solidFill>
                <a:latin typeface="Times New Roman" pitchFamily="18" charset="0"/>
              </a:defRPr>
            </a:lvl9pPr>
          </a:lstStyle>
          <a:p>
            <a:fld id="{632B12B3-9FE5-4F05-ABFB-C582B32F7EB5}" type="slidenum">
              <a:rPr lang="en-US" sz="1200">
                <a:solidFill>
                  <a:prstClr val="black"/>
                </a:solidFill>
              </a:rPr>
              <a:pPr/>
              <a:t>1</a:t>
            </a:fld>
            <a:endParaRPr lang="en-US" sz="120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8046" indent="-283864">
              <a:defRPr sz="2400">
                <a:solidFill>
                  <a:schemeClr val="tx1"/>
                </a:solidFill>
                <a:latin typeface="Times New Roman" pitchFamily="18" charset="0"/>
              </a:defRPr>
            </a:lvl2pPr>
            <a:lvl3pPr marL="1135453" indent="-227091">
              <a:defRPr sz="2400">
                <a:solidFill>
                  <a:schemeClr val="tx1"/>
                </a:solidFill>
                <a:latin typeface="Times New Roman" pitchFamily="18" charset="0"/>
              </a:defRPr>
            </a:lvl3pPr>
            <a:lvl4pPr marL="1589633" indent="-227091">
              <a:defRPr sz="2400">
                <a:solidFill>
                  <a:schemeClr val="tx1"/>
                </a:solidFill>
                <a:latin typeface="Times New Roman" pitchFamily="18" charset="0"/>
              </a:defRPr>
            </a:lvl4pPr>
            <a:lvl5pPr marL="2043816" indent="-227091">
              <a:defRPr sz="2400">
                <a:solidFill>
                  <a:schemeClr val="tx1"/>
                </a:solidFill>
                <a:latin typeface="Times New Roman" pitchFamily="18" charset="0"/>
              </a:defRPr>
            </a:lvl5pPr>
            <a:lvl6pPr marL="2497996" indent="-227091" eaLnBrk="0" fontAlgn="base" hangingPunct="0">
              <a:spcBef>
                <a:spcPct val="0"/>
              </a:spcBef>
              <a:spcAft>
                <a:spcPct val="0"/>
              </a:spcAft>
              <a:defRPr sz="2400">
                <a:solidFill>
                  <a:schemeClr val="tx1"/>
                </a:solidFill>
                <a:latin typeface="Times New Roman" pitchFamily="18" charset="0"/>
              </a:defRPr>
            </a:lvl6pPr>
            <a:lvl7pPr marL="2952176" indent="-227091" eaLnBrk="0" fontAlgn="base" hangingPunct="0">
              <a:spcBef>
                <a:spcPct val="0"/>
              </a:spcBef>
              <a:spcAft>
                <a:spcPct val="0"/>
              </a:spcAft>
              <a:defRPr sz="2400">
                <a:solidFill>
                  <a:schemeClr val="tx1"/>
                </a:solidFill>
                <a:latin typeface="Times New Roman" pitchFamily="18" charset="0"/>
              </a:defRPr>
            </a:lvl7pPr>
            <a:lvl8pPr marL="3406357" indent="-227091" eaLnBrk="0" fontAlgn="base" hangingPunct="0">
              <a:spcBef>
                <a:spcPct val="0"/>
              </a:spcBef>
              <a:spcAft>
                <a:spcPct val="0"/>
              </a:spcAft>
              <a:defRPr sz="2400">
                <a:solidFill>
                  <a:schemeClr val="tx1"/>
                </a:solidFill>
                <a:latin typeface="Times New Roman" pitchFamily="18" charset="0"/>
              </a:defRPr>
            </a:lvl8pPr>
            <a:lvl9pPr marL="3860538" indent="-227091" eaLnBrk="0" fontAlgn="base" hangingPunct="0">
              <a:spcBef>
                <a:spcPct val="0"/>
              </a:spcBef>
              <a:spcAft>
                <a:spcPct val="0"/>
              </a:spcAft>
              <a:defRPr sz="2400">
                <a:solidFill>
                  <a:schemeClr val="tx1"/>
                </a:solidFill>
                <a:latin typeface="Times New Roman" pitchFamily="18" charset="0"/>
              </a:defRPr>
            </a:lvl9pPr>
          </a:lstStyle>
          <a:p>
            <a:fld id="{29F924A5-1B20-4420-A4F1-505E27F52DC0}"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8046" indent="-283864">
              <a:defRPr sz="2400">
                <a:solidFill>
                  <a:schemeClr val="tx1"/>
                </a:solidFill>
                <a:latin typeface="Times New Roman" pitchFamily="18" charset="0"/>
              </a:defRPr>
            </a:lvl2pPr>
            <a:lvl3pPr marL="1135453" indent="-227091">
              <a:defRPr sz="2400">
                <a:solidFill>
                  <a:schemeClr val="tx1"/>
                </a:solidFill>
                <a:latin typeface="Times New Roman" pitchFamily="18" charset="0"/>
              </a:defRPr>
            </a:lvl3pPr>
            <a:lvl4pPr marL="1589633" indent="-227091">
              <a:defRPr sz="2400">
                <a:solidFill>
                  <a:schemeClr val="tx1"/>
                </a:solidFill>
                <a:latin typeface="Times New Roman" pitchFamily="18" charset="0"/>
              </a:defRPr>
            </a:lvl4pPr>
            <a:lvl5pPr marL="2043816" indent="-227091">
              <a:defRPr sz="2400">
                <a:solidFill>
                  <a:schemeClr val="tx1"/>
                </a:solidFill>
                <a:latin typeface="Times New Roman" pitchFamily="18" charset="0"/>
              </a:defRPr>
            </a:lvl5pPr>
            <a:lvl6pPr marL="2497996" indent="-227091" eaLnBrk="0" fontAlgn="base" hangingPunct="0">
              <a:spcBef>
                <a:spcPct val="0"/>
              </a:spcBef>
              <a:spcAft>
                <a:spcPct val="0"/>
              </a:spcAft>
              <a:defRPr sz="2400">
                <a:solidFill>
                  <a:schemeClr val="tx1"/>
                </a:solidFill>
                <a:latin typeface="Times New Roman" pitchFamily="18" charset="0"/>
              </a:defRPr>
            </a:lvl6pPr>
            <a:lvl7pPr marL="2952176" indent="-227091" eaLnBrk="0" fontAlgn="base" hangingPunct="0">
              <a:spcBef>
                <a:spcPct val="0"/>
              </a:spcBef>
              <a:spcAft>
                <a:spcPct val="0"/>
              </a:spcAft>
              <a:defRPr sz="2400">
                <a:solidFill>
                  <a:schemeClr val="tx1"/>
                </a:solidFill>
                <a:latin typeface="Times New Roman" pitchFamily="18" charset="0"/>
              </a:defRPr>
            </a:lvl7pPr>
            <a:lvl8pPr marL="3406357" indent="-227091" eaLnBrk="0" fontAlgn="base" hangingPunct="0">
              <a:spcBef>
                <a:spcPct val="0"/>
              </a:spcBef>
              <a:spcAft>
                <a:spcPct val="0"/>
              </a:spcAft>
              <a:defRPr sz="2400">
                <a:solidFill>
                  <a:schemeClr val="tx1"/>
                </a:solidFill>
                <a:latin typeface="Times New Roman" pitchFamily="18" charset="0"/>
              </a:defRPr>
            </a:lvl8pPr>
            <a:lvl9pPr marL="3860538" indent="-227091" eaLnBrk="0" fontAlgn="base" hangingPunct="0">
              <a:spcBef>
                <a:spcPct val="0"/>
              </a:spcBef>
              <a:spcAft>
                <a:spcPct val="0"/>
              </a:spcAft>
              <a:defRPr sz="2400">
                <a:solidFill>
                  <a:schemeClr val="tx1"/>
                </a:solidFill>
                <a:latin typeface="Times New Roman" pitchFamily="18" charset="0"/>
              </a:defRPr>
            </a:lvl9pPr>
          </a:lstStyle>
          <a:p>
            <a:fld id="{4C71F966-B57E-42AC-ABC4-0FC6F5B64519}" type="slidenum">
              <a:rPr lang="en-US" sz="1200">
                <a:solidFill>
                  <a:prstClr val="black"/>
                </a:solidFill>
              </a:rPr>
              <a:pPr/>
              <a:t>4</a:t>
            </a:fld>
            <a:endParaRPr lang="en-US"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8046" indent="-283864">
              <a:defRPr sz="2400">
                <a:solidFill>
                  <a:schemeClr val="tx1"/>
                </a:solidFill>
                <a:latin typeface="Times New Roman" pitchFamily="18" charset="0"/>
              </a:defRPr>
            </a:lvl2pPr>
            <a:lvl3pPr marL="1135453" indent="-227091">
              <a:defRPr sz="2400">
                <a:solidFill>
                  <a:schemeClr val="tx1"/>
                </a:solidFill>
                <a:latin typeface="Times New Roman" pitchFamily="18" charset="0"/>
              </a:defRPr>
            </a:lvl3pPr>
            <a:lvl4pPr marL="1589633" indent="-227091">
              <a:defRPr sz="2400">
                <a:solidFill>
                  <a:schemeClr val="tx1"/>
                </a:solidFill>
                <a:latin typeface="Times New Roman" pitchFamily="18" charset="0"/>
              </a:defRPr>
            </a:lvl4pPr>
            <a:lvl5pPr marL="2043816" indent="-227091">
              <a:defRPr sz="2400">
                <a:solidFill>
                  <a:schemeClr val="tx1"/>
                </a:solidFill>
                <a:latin typeface="Times New Roman" pitchFamily="18" charset="0"/>
              </a:defRPr>
            </a:lvl5pPr>
            <a:lvl6pPr marL="2497996" indent="-227091" eaLnBrk="0" fontAlgn="base" hangingPunct="0">
              <a:spcBef>
                <a:spcPct val="0"/>
              </a:spcBef>
              <a:spcAft>
                <a:spcPct val="0"/>
              </a:spcAft>
              <a:defRPr sz="2400">
                <a:solidFill>
                  <a:schemeClr val="tx1"/>
                </a:solidFill>
                <a:latin typeface="Times New Roman" pitchFamily="18" charset="0"/>
              </a:defRPr>
            </a:lvl6pPr>
            <a:lvl7pPr marL="2952176" indent="-227091" eaLnBrk="0" fontAlgn="base" hangingPunct="0">
              <a:spcBef>
                <a:spcPct val="0"/>
              </a:spcBef>
              <a:spcAft>
                <a:spcPct val="0"/>
              </a:spcAft>
              <a:defRPr sz="2400">
                <a:solidFill>
                  <a:schemeClr val="tx1"/>
                </a:solidFill>
                <a:latin typeface="Times New Roman" pitchFamily="18" charset="0"/>
              </a:defRPr>
            </a:lvl7pPr>
            <a:lvl8pPr marL="3406357" indent="-227091" eaLnBrk="0" fontAlgn="base" hangingPunct="0">
              <a:spcBef>
                <a:spcPct val="0"/>
              </a:spcBef>
              <a:spcAft>
                <a:spcPct val="0"/>
              </a:spcAft>
              <a:defRPr sz="2400">
                <a:solidFill>
                  <a:schemeClr val="tx1"/>
                </a:solidFill>
                <a:latin typeface="Times New Roman" pitchFamily="18" charset="0"/>
              </a:defRPr>
            </a:lvl8pPr>
            <a:lvl9pPr marL="3860538" indent="-227091" eaLnBrk="0" fontAlgn="base" hangingPunct="0">
              <a:spcBef>
                <a:spcPct val="0"/>
              </a:spcBef>
              <a:spcAft>
                <a:spcPct val="0"/>
              </a:spcAft>
              <a:defRPr sz="2400">
                <a:solidFill>
                  <a:schemeClr val="tx1"/>
                </a:solidFill>
                <a:latin typeface="Times New Roman" pitchFamily="18" charset="0"/>
              </a:defRPr>
            </a:lvl9pPr>
          </a:lstStyle>
          <a:p>
            <a:fld id="{AF289E85-3210-468E-B999-4C630BAC8583}" type="slidenum">
              <a:rPr lang="en-US" sz="1200">
                <a:solidFill>
                  <a:prstClr val="black"/>
                </a:solidFill>
              </a:rPr>
              <a:pPr/>
              <a:t>5</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8046" indent="-283864">
              <a:defRPr sz="2400">
                <a:solidFill>
                  <a:schemeClr val="tx1"/>
                </a:solidFill>
                <a:latin typeface="Times New Roman" pitchFamily="18" charset="0"/>
              </a:defRPr>
            </a:lvl2pPr>
            <a:lvl3pPr marL="1135453" indent="-227091">
              <a:defRPr sz="2400">
                <a:solidFill>
                  <a:schemeClr val="tx1"/>
                </a:solidFill>
                <a:latin typeface="Times New Roman" pitchFamily="18" charset="0"/>
              </a:defRPr>
            </a:lvl3pPr>
            <a:lvl4pPr marL="1589633" indent="-227091">
              <a:defRPr sz="2400">
                <a:solidFill>
                  <a:schemeClr val="tx1"/>
                </a:solidFill>
                <a:latin typeface="Times New Roman" pitchFamily="18" charset="0"/>
              </a:defRPr>
            </a:lvl4pPr>
            <a:lvl5pPr marL="2043816" indent="-227091">
              <a:defRPr sz="2400">
                <a:solidFill>
                  <a:schemeClr val="tx1"/>
                </a:solidFill>
                <a:latin typeface="Times New Roman" pitchFamily="18" charset="0"/>
              </a:defRPr>
            </a:lvl5pPr>
            <a:lvl6pPr marL="2497996" indent="-227091" eaLnBrk="0" fontAlgn="base" hangingPunct="0">
              <a:spcBef>
                <a:spcPct val="0"/>
              </a:spcBef>
              <a:spcAft>
                <a:spcPct val="0"/>
              </a:spcAft>
              <a:defRPr sz="2400">
                <a:solidFill>
                  <a:schemeClr val="tx1"/>
                </a:solidFill>
                <a:latin typeface="Times New Roman" pitchFamily="18" charset="0"/>
              </a:defRPr>
            </a:lvl6pPr>
            <a:lvl7pPr marL="2952176" indent="-227091" eaLnBrk="0" fontAlgn="base" hangingPunct="0">
              <a:spcBef>
                <a:spcPct val="0"/>
              </a:spcBef>
              <a:spcAft>
                <a:spcPct val="0"/>
              </a:spcAft>
              <a:defRPr sz="2400">
                <a:solidFill>
                  <a:schemeClr val="tx1"/>
                </a:solidFill>
                <a:latin typeface="Times New Roman" pitchFamily="18" charset="0"/>
              </a:defRPr>
            </a:lvl7pPr>
            <a:lvl8pPr marL="3406357" indent="-227091" eaLnBrk="0" fontAlgn="base" hangingPunct="0">
              <a:spcBef>
                <a:spcPct val="0"/>
              </a:spcBef>
              <a:spcAft>
                <a:spcPct val="0"/>
              </a:spcAft>
              <a:defRPr sz="2400">
                <a:solidFill>
                  <a:schemeClr val="tx1"/>
                </a:solidFill>
                <a:latin typeface="Times New Roman" pitchFamily="18" charset="0"/>
              </a:defRPr>
            </a:lvl8pPr>
            <a:lvl9pPr marL="3860538" indent="-227091" eaLnBrk="0" fontAlgn="base" hangingPunct="0">
              <a:spcBef>
                <a:spcPct val="0"/>
              </a:spcBef>
              <a:spcAft>
                <a:spcPct val="0"/>
              </a:spcAft>
              <a:defRPr sz="2400">
                <a:solidFill>
                  <a:schemeClr val="tx1"/>
                </a:solidFill>
                <a:latin typeface="Times New Roman" pitchFamily="18" charset="0"/>
              </a:defRPr>
            </a:lvl9pPr>
          </a:lstStyle>
          <a:p>
            <a:fld id="{59F50CF9-18D1-4100-86CC-A9EDCBEBD389}" type="slidenum">
              <a:rPr lang="en-US" sz="1200">
                <a:solidFill>
                  <a:prstClr val="black"/>
                </a:solidFill>
              </a:rPr>
              <a:pPr/>
              <a:t>6</a:t>
            </a:fld>
            <a:endParaRPr lang="en-US"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8046" indent="-283864">
              <a:defRPr sz="2400">
                <a:solidFill>
                  <a:schemeClr val="tx1"/>
                </a:solidFill>
                <a:latin typeface="Times New Roman" pitchFamily="18" charset="0"/>
              </a:defRPr>
            </a:lvl2pPr>
            <a:lvl3pPr marL="1135453" indent="-227091">
              <a:defRPr sz="2400">
                <a:solidFill>
                  <a:schemeClr val="tx1"/>
                </a:solidFill>
                <a:latin typeface="Times New Roman" pitchFamily="18" charset="0"/>
              </a:defRPr>
            </a:lvl3pPr>
            <a:lvl4pPr marL="1589633" indent="-227091">
              <a:defRPr sz="2400">
                <a:solidFill>
                  <a:schemeClr val="tx1"/>
                </a:solidFill>
                <a:latin typeface="Times New Roman" pitchFamily="18" charset="0"/>
              </a:defRPr>
            </a:lvl4pPr>
            <a:lvl5pPr marL="2043816" indent="-227091">
              <a:defRPr sz="2400">
                <a:solidFill>
                  <a:schemeClr val="tx1"/>
                </a:solidFill>
                <a:latin typeface="Times New Roman" pitchFamily="18" charset="0"/>
              </a:defRPr>
            </a:lvl5pPr>
            <a:lvl6pPr marL="2497996" indent="-227091" eaLnBrk="0" fontAlgn="base" hangingPunct="0">
              <a:spcBef>
                <a:spcPct val="0"/>
              </a:spcBef>
              <a:spcAft>
                <a:spcPct val="0"/>
              </a:spcAft>
              <a:defRPr sz="2400">
                <a:solidFill>
                  <a:schemeClr val="tx1"/>
                </a:solidFill>
                <a:latin typeface="Times New Roman" pitchFamily="18" charset="0"/>
              </a:defRPr>
            </a:lvl6pPr>
            <a:lvl7pPr marL="2952176" indent="-227091" eaLnBrk="0" fontAlgn="base" hangingPunct="0">
              <a:spcBef>
                <a:spcPct val="0"/>
              </a:spcBef>
              <a:spcAft>
                <a:spcPct val="0"/>
              </a:spcAft>
              <a:defRPr sz="2400">
                <a:solidFill>
                  <a:schemeClr val="tx1"/>
                </a:solidFill>
                <a:latin typeface="Times New Roman" pitchFamily="18" charset="0"/>
              </a:defRPr>
            </a:lvl7pPr>
            <a:lvl8pPr marL="3406357" indent="-227091" eaLnBrk="0" fontAlgn="base" hangingPunct="0">
              <a:spcBef>
                <a:spcPct val="0"/>
              </a:spcBef>
              <a:spcAft>
                <a:spcPct val="0"/>
              </a:spcAft>
              <a:defRPr sz="2400">
                <a:solidFill>
                  <a:schemeClr val="tx1"/>
                </a:solidFill>
                <a:latin typeface="Times New Roman" pitchFamily="18" charset="0"/>
              </a:defRPr>
            </a:lvl8pPr>
            <a:lvl9pPr marL="3860538" indent="-227091" eaLnBrk="0" fontAlgn="base" hangingPunct="0">
              <a:spcBef>
                <a:spcPct val="0"/>
              </a:spcBef>
              <a:spcAft>
                <a:spcPct val="0"/>
              </a:spcAft>
              <a:defRPr sz="2400">
                <a:solidFill>
                  <a:schemeClr val="tx1"/>
                </a:solidFill>
                <a:latin typeface="Times New Roman" pitchFamily="18" charset="0"/>
              </a:defRPr>
            </a:lvl9pPr>
          </a:lstStyle>
          <a:p>
            <a:fld id="{59F50CF9-18D1-4100-86CC-A9EDCBEBD389}" type="slidenum">
              <a:rPr lang="en-US" sz="1200">
                <a:solidFill>
                  <a:prstClr val="black"/>
                </a:solidFill>
              </a:rPr>
              <a:pPr/>
              <a:t>7</a:t>
            </a:fld>
            <a:endParaRPr lang="en-US"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8046" indent="-283864">
              <a:defRPr sz="2400">
                <a:solidFill>
                  <a:schemeClr val="tx1"/>
                </a:solidFill>
                <a:latin typeface="Times New Roman" pitchFamily="18" charset="0"/>
              </a:defRPr>
            </a:lvl2pPr>
            <a:lvl3pPr marL="1135453" indent="-227091">
              <a:defRPr sz="2400">
                <a:solidFill>
                  <a:schemeClr val="tx1"/>
                </a:solidFill>
                <a:latin typeface="Times New Roman" pitchFamily="18" charset="0"/>
              </a:defRPr>
            </a:lvl3pPr>
            <a:lvl4pPr marL="1589633" indent="-227091">
              <a:defRPr sz="2400">
                <a:solidFill>
                  <a:schemeClr val="tx1"/>
                </a:solidFill>
                <a:latin typeface="Times New Roman" pitchFamily="18" charset="0"/>
              </a:defRPr>
            </a:lvl4pPr>
            <a:lvl5pPr marL="2043816" indent="-227091">
              <a:defRPr sz="2400">
                <a:solidFill>
                  <a:schemeClr val="tx1"/>
                </a:solidFill>
                <a:latin typeface="Times New Roman" pitchFamily="18" charset="0"/>
              </a:defRPr>
            </a:lvl5pPr>
            <a:lvl6pPr marL="2497996" indent="-227091" eaLnBrk="0" fontAlgn="base" hangingPunct="0">
              <a:spcBef>
                <a:spcPct val="0"/>
              </a:spcBef>
              <a:spcAft>
                <a:spcPct val="0"/>
              </a:spcAft>
              <a:defRPr sz="2400">
                <a:solidFill>
                  <a:schemeClr val="tx1"/>
                </a:solidFill>
                <a:latin typeface="Times New Roman" pitchFamily="18" charset="0"/>
              </a:defRPr>
            </a:lvl6pPr>
            <a:lvl7pPr marL="2952176" indent="-227091" eaLnBrk="0" fontAlgn="base" hangingPunct="0">
              <a:spcBef>
                <a:spcPct val="0"/>
              </a:spcBef>
              <a:spcAft>
                <a:spcPct val="0"/>
              </a:spcAft>
              <a:defRPr sz="2400">
                <a:solidFill>
                  <a:schemeClr val="tx1"/>
                </a:solidFill>
                <a:latin typeface="Times New Roman" pitchFamily="18" charset="0"/>
              </a:defRPr>
            </a:lvl7pPr>
            <a:lvl8pPr marL="3406357" indent="-227091" eaLnBrk="0" fontAlgn="base" hangingPunct="0">
              <a:spcBef>
                <a:spcPct val="0"/>
              </a:spcBef>
              <a:spcAft>
                <a:spcPct val="0"/>
              </a:spcAft>
              <a:defRPr sz="2400">
                <a:solidFill>
                  <a:schemeClr val="tx1"/>
                </a:solidFill>
                <a:latin typeface="Times New Roman" pitchFamily="18" charset="0"/>
              </a:defRPr>
            </a:lvl8pPr>
            <a:lvl9pPr marL="3860538" indent="-227091" eaLnBrk="0" fontAlgn="base" hangingPunct="0">
              <a:spcBef>
                <a:spcPct val="0"/>
              </a:spcBef>
              <a:spcAft>
                <a:spcPct val="0"/>
              </a:spcAft>
              <a:defRPr sz="2400">
                <a:solidFill>
                  <a:schemeClr val="tx1"/>
                </a:solidFill>
                <a:latin typeface="Times New Roman" pitchFamily="18" charset="0"/>
              </a:defRPr>
            </a:lvl9pPr>
          </a:lstStyle>
          <a:p>
            <a:fld id="{B09BF9D7-E80B-45CE-82F2-F759943D2001}" type="slidenum">
              <a:rPr lang="en-US" sz="1200">
                <a:solidFill>
                  <a:prstClr val="black"/>
                </a:solidFill>
              </a:rPr>
              <a:pPr/>
              <a:t>8</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9AC15D-E708-4502-A82C-0F6F654315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473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D62FBE2-D8E7-40BC-89B3-4389A7F5A3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393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604963"/>
            <a:ext cx="1663700" cy="458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1813" y="1604963"/>
            <a:ext cx="4840287" cy="458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1AE006-1AAE-496E-A885-C840939EF5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6003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9AC15D-E708-4502-A82C-0F6F654315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8838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B669647B-4CC8-4360-A8E2-1AABAB275E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435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1F5FAE28-DE52-485C-9607-2378F1672F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978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06575" y="2590800"/>
            <a:ext cx="3249613"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8588" y="2590800"/>
            <a:ext cx="3249612"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5347C62D-3C39-47A0-96B8-59BFF2B4DC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6062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4B5C2CE8-6395-4DA7-97A4-5C90C0775A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1307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CC9E20E-5E60-4A27-BA09-83910021F4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25118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DCE86D8B-03A6-4CF2-9B76-895A8F9B3E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774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17A95000-4AA6-4940-AF82-E336684F35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811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B669647B-4CC8-4360-A8E2-1AABAB275E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01107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2A353C05-5DF1-44EB-B470-2EA1960081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7047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D62FBE2-D8E7-40BC-89B3-4389A7F5A3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91009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604963"/>
            <a:ext cx="1663700" cy="458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1813" y="1604963"/>
            <a:ext cx="4840287" cy="458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1AE006-1AAE-496E-A885-C840939EF5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1313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9AC15D-E708-4502-A82C-0F6F654315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4122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B669647B-4CC8-4360-A8E2-1AABAB275E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131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1F5FAE28-DE52-485C-9607-2378F1672F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681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06575" y="2590800"/>
            <a:ext cx="3249613"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8588" y="2590800"/>
            <a:ext cx="3249612"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5347C62D-3C39-47A0-96B8-59BFF2B4DC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1826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4B5C2CE8-6395-4DA7-97A4-5C90C0775A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3277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CC9E20E-5E60-4A27-BA09-83910021F4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082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DCE86D8B-03A6-4CF2-9B76-895A8F9B3E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737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1F5FAE28-DE52-485C-9607-2378F1672F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31669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17A95000-4AA6-4940-AF82-E336684F35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6195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2A353C05-5DF1-44EB-B470-2EA1960081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5303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D62FBE2-D8E7-40BC-89B3-4389A7F5A3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2827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604963"/>
            <a:ext cx="1663700" cy="458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1813" y="1604963"/>
            <a:ext cx="4840287" cy="458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1AE006-1AAE-496E-A885-C840939EF5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2127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9AC15D-E708-4502-A82C-0F6F6543155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4636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B669647B-4CC8-4360-A8E2-1AABAB275E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55658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1F5FAE28-DE52-485C-9607-2378F1672F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6292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06575" y="2590800"/>
            <a:ext cx="3249613"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8588" y="2590800"/>
            <a:ext cx="3249612"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5347C62D-3C39-47A0-96B8-59BFF2B4DC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7249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4B5C2CE8-6395-4DA7-97A4-5C90C0775A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8528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CC9E20E-5E60-4A27-BA09-83910021F4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5508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06575" y="2590800"/>
            <a:ext cx="3249613"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8588" y="2590800"/>
            <a:ext cx="3249612"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5347C62D-3C39-47A0-96B8-59BFF2B4DC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54418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DCE86D8B-03A6-4CF2-9B76-895A8F9B3E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22042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17A95000-4AA6-4940-AF82-E336684F35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6364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2A353C05-5DF1-44EB-B470-2EA1960081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783301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D62FBE2-D8E7-40BC-89B3-4389A7F5A39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87819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604963"/>
            <a:ext cx="1663700" cy="458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1813" y="1604963"/>
            <a:ext cx="4840287" cy="458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961AE006-1AAE-496E-A885-C840939EF55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0835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BEB3A48-7786-4C93-9BAB-A5893627D4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46151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D08B7F2-CB14-4AE7-9FD7-6EA78DD47D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8503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09511A97-D380-4B5D-9B3F-E6FE98159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70097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06575" y="2590800"/>
            <a:ext cx="3249613"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8588" y="2590800"/>
            <a:ext cx="3249612"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246776E1-40DE-43DE-A9D5-1794701511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16917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8708B95B-C4E3-45CE-9713-ACECED81AF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9890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4B5C2CE8-6395-4DA7-97A4-5C90C0775A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9560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27DCD18D-3753-4226-8DFB-233D31AB94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0482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28F669AF-CCF0-4220-9EA7-BB69CF38C7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644990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336CB6B-0551-40B5-9FE2-DDEB738CD4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88722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98C56DF2-A0D4-4413-9AE1-76FA7A181B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301186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B627F23-0EB3-442B-84D7-BAE31C878E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257024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604963"/>
            <a:ext cx="1663700" cy="458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1813" y="1604963"/>
            <a:ext cx="4840287" cy="458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C0C69A6-F210-4F83-8694-BBCC262FE0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5853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BEB3A48-7786-4C93-9BAB-A5893627D4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96399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D08B7F2-CB14-4AE7-9FD7-6EA78DD47D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728455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09511A97-D380-4B5D-9B3F-E6FE98159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1470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06575" y="2590800"/>
            <a:ext cx="3249613"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8588" y="2590800"/>
            <a:ext cx="3249612"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246776E1-40DE-43DE-A9D5-1794701511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000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BCC9E20E-5E60-4A27-BA09-83910021F42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4186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8708B95B-C4E3-45CE-9713-ACECED81AF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810333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27DCD18D-3753-4226-8DFB-233D31AB94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78027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28F669AF-CCF0-4220-9EA7-BB69CF38C7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9087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336CB6B-0551-40B5-9FE2-DDEB738CD4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75488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98C56DF2-A0D4-4413-9AE1-76FA7A181B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32171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B627F23-0EB3-442B-84D7-BAE31C878E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20053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604963"/>
            <a:ext cx="1663700" cy="458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1813" y="1604963"/>
            <a:ext cx="4840287" cy="458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C0C69A6-F210-4F83-8694-BBCC262FE0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26937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0BEB3A48-7786-4C93-9BAB-A5893627D4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968989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D08B7F2-CB14-4AE7-9FD7-6EA78DD47D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7956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09511A97-D380-4B5D-9B3F-E6FE981594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978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DCE86D8B-03A6-4CF2-9B76-895A8F9B3E3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518710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06575" y="2590800"/>
            <a:ext cx="3249613"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8588" y="2590800"/>
            <a:ext cx="3249612" cy="3602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sldNum" sz="quarter" idx="10"/>
          </p:nvPr>
        </p:nvSpPr>
        <p:spPr>
          <a:ln/>
        </p:spPr>
        <p:txBody>
          <a:bodyPr/>
          <a:lstStyle>
            <a:lvl1pPr>
              <a:defRPr/>
            </a:lvl1pPr>
          </a:lstStyle>
          <a:p>
            <a:pPr>
              <a:defRPr/>
            </a:pPr>
            <a:fld id="{246776E1-40DE-43DE-A9D5-17947015113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104655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sldNum" sz="quarter" idx="10"/>
          </p:nvPr>
        </p:nvSpPr>
        <p:spPr>
          <a:ln/>
        </p:spPr>
        <p:txBody>
          <a:bodyPr/>
          <a:lstStyle>
            <a:lvl1pPr>
              <a:defRPr/>
            </a:lvl1pPr>
          </a:lstStyle>
          <a:p>
            <a:pPr>
              <a:defRPr/>
            </a:pPr>
            <a:fld id="{8708B95B-C4E3-45CE-9713-ACECED81AF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055727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sldNum" sz="quarter" idx="10"/>
          </p:nvPr>
        </p:nvSpPr>
        <p:spPr>
          <a:ln/>
        </p:spPr>
        <p:txBody>
          <a:bodyPr/>
          <a:lstStyle>
            <a:lvl1pPr>
              <a:defRPr/>
            </a:lvl1pPr>
          </a:lstStyle>
          <a:p>
            <a:pPr>
              <a:defRPr/>
            </a:pPr>
            <a:fld id="{27DCD18D-3753-4226-8DFB-233D31AB94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573214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28F669AF-CCF0-4220-9EA7-BB69CF38C7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73555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C336CB6B-0551-40B5-9FE2-DDEB738CD40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617637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98C56DF2-A0D4-4413-9AE1-76FA7A181B4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2998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B627F23-0EB3-442B-84D7-BAE31C878E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4093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1604963"/>
            <a:ext cx="1663700" cy="458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01813" y="1604963"/>
            <a:ext cx="4840287" cy="458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FC0C69A6-F210-4F83-8694-BBCC262FE0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955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17A95000-4AA6-4940-AF82-E336684F35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5794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2A353C05-5DF1-44EB-B470-2EA1960081C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69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w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4.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wmf"/><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5.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wmf"/><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6.v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w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oleObject" Target="../embeddings/oleObject6.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7.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wmf"/><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806575" y="2590800"/>
            <a:ext cx="6651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8"/>
          <p:cNvSpPr>
            <a:spLocks noGrp="1" noChangeArrowheads="1"/>
          </p:cNvSpPr>
          <p:nvPr>
            <p:ph type="title"/>
          </p:nvPr>
        </p:nvSpPr>
        <p:spPr bwMode="auto">
          <a:xfrm>
            <a:off x="1801813" y="1604963"/>
            <a:ext cx="66532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br>
              <a:rPr lang="en-US" smtClean="0"/>
            </a:br>
            <a:endParaRPr lang="en-US" smtClean="0"/>
          </a:p>
        </p:txBody>
      </p:sp>
      <p:grpSp>
        <p:nvGrpSpPr>
          <p:cNvPr id="1028" name="Group 9"/>
          <p:cNvGrpSpPr>
            <a:grpSpLocks/>
          </p:cNvGrpSpPr>
          <p:nvPr/>
        </p:nvGrpSpPr>
        <p:grpSpPr bwMode="auto">
          <a:xfrm>
            <a:off x="669925" y="381000"/>
            <a:ext cx="7788275" cy="5424488"/>
            <a:chOff x="422" y="240"/>
            <a:chExt cx="4906" cy="3417"/>
          </a:xfrm>
        </p:grpSpPr>
        <p:sp>
          <p:nvSpPr>
            <p:cNvPr id="1030" name="Line 10"/>
            <p:cNvSpPr>
              <a:spLocks noChangeShapeType="1"/>
            </p:cNvSpPr>
            <p:nvPr/>
          </p:nvSpPr>
          <p:spPr bwMode="auto">
            <a:xfrm>
              <a:off x="1142" y="834"/>
              <a:ext cx="4186" cy="0"/>
            </a:xfrm>
            <a:prstGeom prst="line">
              <a:avLst/>
            </a:prstGeom>
            <a:noFill/>
            <a:ln w="57150" cmpd="thickThin">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1" name="Rectangle 11"/>
            <p:cNvSpPr>
              <a:spLocks noChangeArrowheads="1"/>
            </p:cNvSpPr>
            <p:nvPr/>
          </p:nvSpPr>
          <p:spPr bwMode="auto">
            <a:xfrm>
              <a:off x="422" y="250"/>
              <a:ext cx="576" cy="3407"/>
            </a:xfrm>
            <a:prstGeom prst="rect">
              <a:avLst/>
            </a:prstGeom>
            <a:gradFill rotWithShape="0">
              <a:gsLst>
                <a:gs pos="0">
                  <a:srgbClr val="FFFFFF"/>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aphicFrame>
          <p:nvGraphicFramePr>
            <p:cNvPr id="1032" name="Object 12"/>
            <p:cNvGraphicFramePr>
              <a:graphicFrameLocks noChangeAspect="1"/>
            </p:cNvGraphicFramePr>
            <p:nvPr/>
          </p:nvGraphicFramePr>
          <p:xfrm>
            <a:off x="432" y="240"/>
            <a:ext cx="3595" cy="642"/>
          </p:xfrm>
          <a:graphic>
            <a:graphicData uri="http://schemas.openxmlformats.org/presentationml/2006/ole">
              <mc:AlternateContent xmlns:mc="http://schemas.openxmlformats.org/markup-compatibility/2006">
                <mc:Choice xmlns:v="urn:schemas-microsoft-com:vml" Requires="v">
                  <p:oleObj spid="_x0000_s1039" name="Document" r:id="rId14" imgW="5705640" imgH="1019160" progId="WP8Doc">
                    <p:embed/>
                  </p:oleObj>
                </mc:Choice>
                <mc:Fallback>
                  <p:oleObj name="Document" r:id="rId14" imgW="5705640" imgH="1019160" progId="WP8Do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240"/>
                          <a:ext cx="359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3"/>
            <p:cNvSpPr txBox="1">
              <a:spLocks noChangeArrowheads="1"/>
            </p:cNvSpPr>
            <p:nvPr/>
          </p:nvSpPr>
          <p:spPr bwMode="auto">
            <a:xfrm>
              <a:off x="1076" y="520"/>
              <a:ext cx="3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r>
                <a:rPr lang="en-US" b="1" i="1" dirty="0" smtClean="0">
                  <a:solidFill>
                    <a:srgbClr val="FFFF00"/>
                  </a:solidFill>
                </a:rPr>
                <a:t>United States Nuclear Regulatory Commission</a:t>
              </a:r>
            </a:p>
          </p:txBody>
        </p:sp>
      </p:gr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8D2D005-59E2-40BB-85A7-69F90F53CED6}"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9397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Times New Roman" pitchFamily="18" charset="0"/>
        </a:defRPr>
      </a:lvl2pPr>
      <a:lvl3pPr algn="ctr" rtl="0" eaLnBrk="0" fontAlgn="base" hangingPunct="0">
        <a:spcBef>
          <a:spcPct val="0"/>
        </a:spcBef>
        <a:spcAft>
          <a:spcPct val="0"/>
        </a:spcAft>
        <a:defRPr sz="2400" b="1">
          <a:solidFill>
            <a:schemeClr val="bg1"/>
          </a:solidFill>
          <a:latin typeface="Times New Roman" pitchFamily="18" charset="0"/>
        </a:defRPr>
      </a:lvl3pPr>
      <a:lvl4pPr algn="ctr" rtl="0" eaLnBrk="0" fontAlgn="base" hangingPunct="0">
        <a:spcBef>
          <a:spcPct val="0"/>
        </a:spcBef>
        <a:spcAft>
          <a:spcPct val="0"/>
        </a:spcAft>
        <a:defRPr sz="2400" b="1">
          <a:solidFill>
            <a:schemeClr val="bg1"/>
          </a:solidFill>
          <a:latin typeface="Times New Roman" pitchFamily="18" charset="0"/>
        </a:defRPr>
      </a:lvl4pPr>
      <a:lvl5pPr algn="ctr" rtl="0" eaLnBrk="0" fontAlgn="base" hangingPunct="0">
        <a:spcBef>
          <a:spcPct val="0"/>
        </a:spcBef>
        <a:spcAft>
          <a:spcPct val="0"/>
        </a:spcAft>
        <a:defRPr sz="2400" b="1">
          <a:solidFill>
            <a:schemeClr val="bg1"/>
          </a:solidFill>
          <a:latin typeface="Times New Roman" pitchFamily="18" charset="0"/>
        </a:defRPr>
      </a:lvl5pPr>
      <a:lvl6pPr marL="457200" algn="ctr" rtl="0" eaLnBrk="0" fontAlgn="base" hangingPunct="0">
        <a:spcBef>
          <a:spcPct val="0"/>
        </a:spcBef>
        <a:spcAft>
          <a:spcPct val="0"/>
        </a:spcAft>
        <a:defRPr sz="2400" b="1">
          <a:solidFill>
            <a:schemeClr val="bg1"/>
          </a:solidFill>
          <a:latin typeface="Times New Roman" pitchFamily="18" charset="0"/>
        </a:defRPr>
      </a:lvl6pPr>
      <a:lvl7pPr marL="914400" algn="ctr" rtl="0" eaLnBrk="0" fontAlgn="base" hangingPunct="0">
        <a:spcBef>
          <a:spcPct val="0"/>
        </a:spcBef>
        <a:spcAft>
          <a:spcPct val="0"/>
        </a:spcAft>
        <a:defRPr sz="2400" b="1">
          <a:solidFill>
            <a:schemeClr val="bg1"/>
          </a:solidFill>
          <a:latin typeface="Times New Roman" pitchFamily="18" charset="0"/>
        </a:defRPr>
      </a:lvl7pPr>
      <a:lvl8pPr marL="1371600" algn="ctr" rtl="0" eaLnBrk="0" fontAlgn="base" hangingPunct="0">
        <a:spcBef>
          <a:spcPct val="0"/>
        </a:spcBef>
        <a:spcAft>
          <a:spcPct val="0"/>
        </a:spcAft>
        <a:defRPr sz="2400" b="1">
          <a:solidFill>
            <a:schemeClr val="bg1"/>
          </a:solidFill>
          <a:latin typeface="Times New Roman" pitchFamily="18" charset="0"/>
        </a:defRPr>
      </a:lvl8pPr>
      <a:lvl9pPr marL="1828800" algn="ctr" rtl="0" eaLnBrk="0" fontAlgn="base" hangingPunct="0">
        <a:spcBef>
          <a:spcPct val="0"/>
        </a:spcBef>
        <a:spcAft>
          <a:spcPct val="0"/>
        </a:spcAft>
        <a:defRPr sz="2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806575" y="2590800"/>
            <a:ext cx="6651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8"/>
          <p:cNvSpPr>
            <a:spLocks noGrp="1" noChangeArrowheads="1"/>
          </p:cNvSpPr>
          <p:nvPr>
            <p:ph type="title"/>
          </p:nvPr>
        </p:nvSpPr>
        <p:spPr bwMode="auto">
          <a:xfrm>
            <a:off x="1801813" y="1604963"/>
            <a:ext cx="66532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br>
              <a:rPr lang="en-US" smtClean="0"/>
            </a:br>
            <a:endParaRPr lang="en-US" smtClean="0"/>
          </a:p>
        </p:txBody>
      </p:sp>
      <p:grpSp>
        <p:nvGrpSpPr>
          <p:cNvPr id="1028" name="Group 9"/>
          <p:cNvGrpSpPr>
            <a:grpSpLocks/>
          </p:cNvGrpSpPr>
          <p:nvPr/>
        </p:nvGrpSpPr>
        <p:grpSpPr bwMode="auto">
          <a:xfrm>
            <a:off x="669925" y="381000"/>
            <a:ext cx="7788275" cy="5424488"/>
            <a:chOff x="422" y="240"/>
            <a:chExt cx="4906" cy="3417"/>
          </a:xfrm>
        </p:grpSpPr>
        <p:sp>
          <p:nvSpPr>
            <p:cNvPr id="1030" name="Line 10"/>
            <p:cNvSpPr>
              <a:spLocks noChangeShapeType="1"/>
            </p:cNvSpPr>
            <p:nvPr/>
          </p:nvSpPr>
          <p:spPr bwMode="auto">
            <a:xfrm>
              <a:off x="1142" y="834"/>
              <a:ext cx="4186" cy="0"/>
            </a:xfrm>
            <a:prstGeom prst="line">
              <a:avLst/>
            </a:prstGeom>
            <a:noFill/>
            <a:ln w="57150" cmpd="thickThin">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1" name="Rectangle 11"/>
            <p:cNvSpPr>
              <a:spLocks noChangeArrowheads="1"/>
            </p:cNvSpPr>
            <p:nvPr/>
          </p:nvSpPr>
          <p:spPr bwMode="auto">
            <a:xfrm>
              <a:off x="422" y="250"/>
              <a:ext cx="576" cy="3407"/>
            </a:xfrm>
            <a:prstGeom prst="rect">
              <a:avLst/>
            </a:prstGeom>
            <a:gradFill rotWithShape="0">
              <a:gsLst>
                <a:gs pos="0">
                  <a:srgbClr val="FFFFFF"/>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aphicFrame>
          <p:nvGraphicFramePr>
            <p:cNvPr id="1032" name="Object 12"/>
            <p:cNvGraphicFramePr>
              <a:graphicFrameLocks noChangeAspect="1"/>
            </p:cNvGraphicFramePr>
            <p:nvPr/>
          </p:nvGraphicFramePr>
          <p:xfrm>
            <a:off x="432" y="240"/>
            <a:ext cx="3595" cy="642"/>
          </p:xfrm>
          <a:graphic>
            <a:graphicData uri="http://schemas.openxmlformats.org/presentationml/2006/ole">
              <mc:AlternateContent xmlns:mc="http://schemas.openxmlformats.org/markup-compatibility/2006">
                <mc:Choice xmlns:v="urn:schemas-microsoft-com:vml" Requires="v">
                  <p:oleObj spid="_x0000_s3086" name="Document" r:id="rId14" imgW="5705640" imgH="1019160" progId="WP8Doc">
                    <p:embed/>
                  </p:oleObj>
                </mc:Choice>
                <mc:Fallback>
                  <p:oleObj name="Document" r:id="rId14" imgW="5705640" imgH="1019160" progId="WP8Do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240"/>
                          <a:ext cx="359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3"/>
            <p:cNvSpPr txBox="1">
              <a:spLocks noChangeArrowheads="1"/>
            </p:cNvSpPr>
            <p:nvPr/>
          </p:nvSpPr>
          <p:spPr bwMode="auto">
            <a:xfrm>
              <a:off x="1076" y="520"/>
              <a:ext cx="3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r>
                <a:rPr lang="en-US" b="1" i="1" dirty="0" smtClean="0">
                  <a:solidFill>
                    <a:srgbClr val="FFFF00"/>
                  </a:solidFill>
                </a:rPr>
                <a:t>United States Nuclear Regulatory Commission</a:t>
              </a:r>
            </a:p>
          </p:txBody>
        </p:sp>
      </p:gr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8D2D005-59E2-40BB-85A7-69F90F53CED6}"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58649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Times New Roman" pitchFamily="18" charset="0"/>
        </a:defRPr>
      </a:lvl2pPr>
      <a:lvl3pPr algn="ctr" rtl="0" eaLnBrk="0" fontAlgn="base" hangingPunct="0">
        <a:spcBef>
          <a:spcPct val="0"/>
        </a:spcBef>
        <a:spcAft>
          <a:spcPct val="0"/>
        </a:spcAft>
        <a:defRPr sz="2400" b="1">
          <a:solidFill>
            <a:schemeClr val="bg1"/>
          </a:solidFill>
          <a:latin typeface="Times New Roman" pitchFamily="18" charset="0"/>
        </a:defRPr>
      </a:lvl3pPr>
      <a:lvl4pPr algn="ctr" rtl="0" eaLnBrk="0" fontAlgn="base" hangingPunct="0">
        <a:spcBef>
          <a:spcPct val="0"/>
        </a:spcBef>
        <a:spcAft>
          <a:spcPct val="0"/>
        </a:spcAft>
        <a:defRPr sz="2400" b="1">
          <a:solidFill>
            <a:schemeClr val="bg1"/>
          </a:solidFill>
          <a:latin typeface="Times New Roman" pitchFamily="18" charset="0"/>
        </a:defRPr>
      </a:lvl4pPr>
      <a:lvl5pPr algn="ctr" rtl="0" eaLnBrk="0" fontAlgn="base" hangingPunct="0">
        <a:spcBef>
          <a:spcPct val="0"/>
        </a:spcBef>
        <a:spcAft>
          <a:spcPct val="0"/>
        </a:spcAft>
        <a:defRPr sz="2400" b="1">
          <a:solidFill>
            <a:schemeClr val="bg1"/>
          </a:solidFill>
          <a:latin typeface="Times New Roman" pitchFamily="18" charset="0"/>
        </a:defRPr>
      </a:lvl5pPr>
      <a:lvl6pPr marL="457200" algn="ctr" rtl="0" eaLnBrk="0" fontAlgn="base" hangingPunct="0">
        <a:spcBef>
          <a:spcPct val="0"/>
        </a:spcBef>
        <a:spcAft>
          <a:spcPct val="0"/>
        </a:spcAft>
        <a:defRPr sz="2400" b="1">
          <a:solidFill>
            <a:schemeClr val="bg1"/>
          </a:solidFill>
          <a:latin typeface="Times New Roman" pitchFamily="18" charset="0"/>
        </a:defRPr>
      </a:lvl6pPr>
      <a:lvl7pPr marL="914400" algn="ctr" rtl="0" eaLnBrk="0" fontAlgn="base" hangingPunct="0">
        <a:spcBef>
          <a:spcPct val="0"/>
        </a:spcBef>
        <a:spcAft>
          <a:spcPct val="0"/>
        </a:spcAft>
        <a:defRPr sz="2400" b="1">
          <a:solidFill>
            <a:schemeClr val="bg1"/>
          </a:solidFill>
          <a:latin typeface="Times New Roman" pitchFamily="18" charset="0"/>
        </a:defRPr>
      </a:lvl7pPr>
      <a:lvl8pPr marL="1371600" algn="ctr" rtl="0" eaLnBrk="0" fontAlgn="base" hangingPunct="0">
        <a:spcBef>
          <a:spcPct val="0"/>
        </a:spcBef>
        <a:spcAft>
          <a:spcPct val="0"/>
        </a:spcAft>
        <a:defRPr sz="2400" b="1">
          <a:solidFill>
            <a:schemeClr val="bg1"/>
          </a:solidFill>
          <a:latin typeface="Times New Roman" pitchFamily="18" charset="0"/>
        </a:defRPr>
      </a:lvl8pPr>
      <a:lvl9pPr marL="1828800" algn="ctr" rtl="0" eaLnBrk="0" fontAlgn="base" hangingPunct="0">
        <a:spcBef>
          <a:spcPct val="0"/>
        </a:spcBef>
        <a:spcAft>
          <a:spcPct val="0"/>
        </a:spcAft>
        <a:defRPr sz="2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806575" y="2590800"/>
            <a:ext cx="6651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8"/>
          <p:cNvSpPr>
            <a:spLocks noGrp="1" noChangeArrowheads="1"/>
          </p:cNvSpPr>
          <p:nvPr>
            <p:ph type="title"/>
          </p:nvPr>
        </p:nvSpPr>
        <p:spPr bwMode="auto">
          <a:xfrm>
            <a:off x="1801813" y="1604963"/>
            <a:ext cx="66532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br>
              <a:rPr lang="en-US" smtClean="0"/>
            </a:br>
            <a:endParaRPr lang="en-US" smtClean="0"/>
          </a:p>
        </p:txBody>
      </p:sp>
      <p:grpSp>
        <p:nvGrpSpPr>
          <p:cNvPr id="1028" name="Group 9"/>
          <p:cNvGrpSpPr>
            <a:grpSpLocks/>
          </p:cNvGrpSpPr>
          <p:nvPr/>
        </p:nvGrpSpPr>
        <p:grpSpPr bwMode="auto">
          <a:xfrm>
            <a:off x="669925" y="381000"/>
            <a:ext cx="7788275" cy="5424488"/>
            <a:chOff x="422" y="240"/>
            <a:chExt cx="4906" cy="3417"/>
          </a:xfrm>
        </p:grpSpPr>
        <p:sp>
          <p:nvSpPr>
            <p:cNvPr id="1030" name="Line 10"/>
            <p:cNvSpPr>
              <a:spLocks noChangeShapeType="1"/>
            </p:cNvSpPr>
            <p:nvPr/>
          </p:nvSpPr>
          <p:spPr bwMode="auto">
            <a:xfrm>
              <a:off x="1142" y="834"/>
              <a:ext cx="4186" cy="0"/>
            </a:xfrm>
            <a:prstGeom prst="line">
              <a:avLst/>
            </a:prstGeom>
            <a:noFill/>
            <a:ln w="57150" cmpd="thickThin">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1" name="Rectangle 11"/>
            <p:cNvSpPr>
              <a:spLocks noChangeArrowheads="1"/>
            </p:cNvSpPr>
            <p:nvPr/>
          </p:nvSpPr>
          <p:spPr bwMode="auto">
            <a:xfrm>
              <a:off x="422" y="250"/>
              <a:ext cx="576" cy="3407"/>
            </a:xfrm>
            <a:prstGeom prst="rect">
              <a:avLst/>
            </a:prstGeom>
            <a:gradFill rotWithShape="0">
              <a:gsLst>
                <a:gs pos="0">
                  <a:srgbClr val="FFFFFF"/>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aphicFrame>
          <p:nvGraphicFramePr>
            <p:cNvPr id="1032" name="Object 12"/>
            <p:cNvGraphicFramePr>
              <a:graphicFrameLocks noChangeAspect="1"/>
            </p:cNvGraphicFramePr>
            <p:nvPr/>
          </p:nvGraphicFramePr>
          <p:xfrm>
            <a:off x="432" y="240"/>
            <a:ext cx="3595" cy="642"/>
          </p:xfrm>
          <a:graphic>
            <a:graphicData uri="http://schemas.openxmlformats.org/presentationml/2006/ole">
              <mc:AlternateContent xmlns:mc="http://schemas.openxmlformats.org/markup-compatibility/2006">
                <mc:Choice xmlns:v="urn:schemas-microsoft-com:vml" Requires="v">
                  <p:oleObj spid="_x0000_s4110" name="Document" r:id="rId14" imgW="5705640" imgH="1019160" progId="WP8Doc">
                    <p:embed/>
                  </p:oleObj>
                </mc:Choice>
                <mc:Fallback>
                  <p:oleObj name="Document" r:id="rId14" imgW="5705640" imgH="1019160" progId="WP8Do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240"/>
                          <a:ext cx="359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3"/>
            <p:cNvSpPr txBox="1">
              <a:spLocks noChangeArrowheads="1"/>
            </p:cNvSpPr>
            <p:nvPr/>
          </p:nvSpPr>
          <p:spPr bwMode="auto">
            <a:xfrm>
              <a:off x="1076" y="520"/>
              <a:ext cx="3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r>
                <a:rPr lang="en-US" b="1" i="1" dirty="0" smtClean="0">
                  <a:solidFill>
                    <a:srgbClr val="FFFF00"/>
                  </a:solidFill>
                </a:rPr>
                <a:t>United States Nuclear Regulatory Commission</a:t>
              </a:r>
            </a:p>
          </p:txBody>
        </p:sp>
      </p:gr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8D2D005-59E2-40BB-85A7-69F90F53CED6}"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407186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Times New Roman" pitchFamily="18" charset="0"/>
        </a:defRPr>
      </a:lvl2pPr>
      <a:lvl3pPr algn="ctr" rtl="0" eaLnBrk="0" fontAlgn="base" hangingPunct="0">
        <a:spcBef>
          <a:spcPct val="0"/>
        </a:spcBef>
        <a:spcAft>
          <a:spcPct val="0"/>
        </a:spcAft>
        <a:defRPr sz="2400" b="1">
          <a:solidFill>
            <a:schemeClr val="bg1"/>
          </a:solidFill>
          <a:latin typeface="Times New Roman" pitchFamily="18" charset="0"/>
        </a:defRPr>
      </a:lvl3pPr>
      <a:lvl4pPr algn="ctr" rtl="0" eaLnBrk="0" fontAlgn="base" hangingPunct="0">
        <a:spcBef>
          <a:spcPct val="0"/>
        </a:spcBef>
        <a:spcAft>
          <a:spcPct val="0"/>
        </a:spcAft>
        <a:defRPr sz="2400" b="1">
          <a:solidFill>
            <a:schemeClr val="bg1"/>
          </a:solidFill>
          <a:latin typeface="Times New Roman" pitchFamily="18" charset="0"/>
        </a:defRPr>
      </a:lvl4pPr>
      <a:lvl5pPr algn="ctr" rtl="0" eaLnBrk="0" fontAlgn="base" hangingPunct="0">
        <a:spcBef>
          <a:spcPct val="0"/>
        </a:spcBef>
        <a:spcAft>
          <a:spcPct val="0"/>
        </a:spcAft>
        <a:defRPr sz="2400" b="1">
          <a:solidFill>
            <a:schemeClr val="bg1"/>
          </a:solidFill>
          <a:latin typeface="Times New Roman" pitchFamily="18" charset="0"/>
        </a:defRPr>
      </a:lvl5pPr>
      <a:lvl6pPr marL="457200" algn="ctr" rtl="0" eaLnBrk="0" fontAlgn="base" hangingPunct="0">
        <a:spcBef>
          <a:spcPct val="0"/>
        </a:spcBef>
        <a:spcAft>
          <a:spcPct val="0"/>
        </a:spcAft>
        <a:defRPr sz="2400" b="1">
          <a:solidFill>
            <a:schemeClr val="bg1"/>
          </a:solidFill>
          <a:latin typeface="Times New Roman" pitchFamily="18" charset="0"/>
        </a:defRPr>
      </a:lvl6pPr>
      <a:lvl7pPr marL="914400" algn="ctr" rtl="0" eaLnBrk="0" fontAlgn="base" hangingPunct="0">
        <a:spcBef>
          <a:spcPct val="0"/>
        </a:spcBef>
        <a:spcAft>
          <a:spcPct val="0"/>
        </a:spcAft>
        <a:defRPr sz="2400" b="1">
          <a:solidFill>
            <a:schemeClr val="bg1"/>
          </a:solidFill>
          <a:latin typeface="Times New Roman" pitchFamily="18" charset="0"/>
        </a:defRPr>
      </a:lvl7pPr>
      <a:lvl8pPr marL="1371600" algn="ctr" rtl="0" eaLnBrk="0" fontAlgn="base" hangingPunct="0">
        <a:spcBef>
          <a:spcPct val="0"/>
        </a:spcBef>
        <a:spcAft>
          <a:spcPct val="0"/>
        </a:spcAft>
        <a:defRPr sz="2400" b="1">
          <a:solidFill>
            <a:schemeClr val="bg1"/>
          </a:solidFill>
          <a:latin typeface="Times New Roman" pitchFamily="18" charset="0"/>
        </a:defRPr>
      </a:lvl8pPr>
      <a:lvl9pPr marL="1828800" algn="ctr" rtl="0" eaLnBrk="0" fontAlgn="base" hangingPunct="0">
        <a:spcBef>
          <a:spcPct val="0"/>
        </a:spcBef>
        <a:spcAft>
          <a:spcPct val="0"/>
        </a:spcAft>
        <a:defRPr sz="2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806575" y="2590800"/>
            <a:ext cx="6651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8"/>
          <p:cNvSpPr>
            <a:spLocks noGrp="1" noChangeArrowheads="1"/>
          </p:cNvSpPr>
          <p:nvPr>
            <p:ph type="title"/>
          </p:nvPr>
        </p:nvSpPr>
        <p:spPr bwMode="auto">
          <a:xfrm>
            <a:off x="1801813" y="1604963"/>
            <a:ext cx="66532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br>
              <a:rPr lang="en-US" smtClean="0"/>
            </a:br>
            <a:endParaRPr lang="en-US" smtClean="0"/>
          </a:p>
        </p:txBody>
      </p:sp>
      <p:grpSp>
        <p:nvGrpSpPr>
          <p:cNvPr id="1028" name="Group 9"/>
          <p:cNvGrpSpPr>
            <a:grpSpLocks/>
          </p:cNvGrpSpPr>
          <p:nvPr/>
        </p:nvGrpSpPr>
        <p:grpSpPr bwMode="auto">
          <a:xfrm>
            <a:off x="669925" y="381000"/>
            <a:ext cx="7788275" cy="5424488"/>
            <a:chOff x="422" y="240"/>
            <a:chExt cx="4906" cy="3417"/>
          </a:xfrm>
        </p:grpSpPr>
        <p:sp>
          <p:nvSpPr>
            <p:cNvPr id="1030" name="Line 10"/>
            <p:cNvSpPr>
              <a:spLocks noChangeShapeType="1"/>
            </p:cNvSpPr>
            <p:nvPr/>
          </p:nvSpPr>
          <p:spPr bwMode="auto">
            <a:xfrm>
              <a:off x="1142" y="834"/>
              <a:ext cx="4186" cy="0"/>
            </a:xfrm>
            <a:prstGeom prst="line">
              <a:avLst/>
            </a:prstGeom>
            <a:noFill/>
            <a:ln w="57150" cmpd="thickThin">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1" name="Rectangle 11"/>
            <p:cNvSpPr>
              <a:spLocks noChangeArrowheads="1"/>
            </p:cNvSpPr>
            <p:nvPr/>
          </p:nvSpPr>
          <p:spPr bwMode="auto">
            <a:xfrm>
              <a:off x="422" y="250"/>
              <a:ext cx="576" cy="3407"/>
            </a:xfrm>
            <a:prstGeom prst="rect">
              <a:avLst/>
            </a:prstGeom>
            <a:gradFill rotWithShape="0">
              <a:gsLst>
                <a:gs pos="0">
                  <a:srgbClr val="FFFFFF"/>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aphicFrame>
          <p:nvGraphicFramePr>
            <p:cNvPr id="1032" name="Object 12"/>
            <p:cNvGraphicFramePr>
              <a:graphicFrameLocks noChangeAspect="1"/>
            </p:cNvGraphicFramePr>
            <p:nvPr/>
          </p:nvGraphicFramePr>
          <p:xfrm>
            <a:off x="432" y="240"/>
            <a:ext cx="3595" cy="642"/>
          </p:xfrm>
          <a:graphic>
            <a:graphicData uri="http://schemas.openxmlformats.org/presentationml/2006/ole">
              <mc:AlternateContent xmlns:mc="http://schemas.openxmlformats.org/markup-compatibility/2006">
                <mc:Choice xmlns:v="urn:schemas-microsoft-com:vml" Requires="v">
                  <p:oleObj spid="_x0000_s5134" name="Document" r:id="rId14" imgW="5705640" imgH="1019160" progId="WP8Doc">
                    <p:embed/>
                  </p:oleObj>
                </mc:Choice>
                <mc:Fallback>
                  <p:oleObj name="Document" r:id="rId14" imgW="5705640" imgH="1019160" progId="WP8Do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240"/>
                          <a:ext cx="359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3"/>
            <p:cNvSpPr txBox="1">
              <a:spLocks noChangeArrowheads="1"/>
            </p:cNvSpPr>
            <p:nvPr/>
          </p:nvSpPr>
          <p:spPr bwMode="auto">
            <a:xfrm>
              <a:off x="1076" y="520"/>
              <a:ext cx="3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r>
                <a:rPr lang="en-US" b="1" i="1" dirty="0" smtClean="0">
                  <a:solidFill>
                    <a:srgbClr val="FFFF00"/>
                  </a:solidFill>
                </a:rPr>
                <a:t>United States Nuclear Regulatory Commission</a:t>
              </a:r>
            </a:p>
          </p:txBody>
        </p:sp>
      </p:gr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A8D2D005-59E2-40BB-85A7-69F90F53CED6}"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989009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Times New Roman" pitchFamily="18" charset="0"/>
        </a:defRPr>
      </a:lvl2pPr>
      <a:lvl3pPr algn="ctr" rtl="0" eaLnBrk="0" fontAlgn="base" hangingPunct="0">
        <a:spcBef>
          <a:spcPct val="0"/>
        </a:spcBef>
        <a:spcAft>
          <a:spcPct val="0"/>
        </a:spcAft>
        <a:defRPr sz="2400" b="1">
          <a:solidFill>
            <a:schemeClr val="bg1"/>
          </a:solidFill>
          <a:latin typeface="Times New Roman" pitchFamily="18" charset="0"/>
        </a:defRPr>
      </a:lvl3pPr>
      <a:lvl4pPr algn="ctr" rtl="0" eaLnBrk="0" fontAlgn="base" hangingPunct="0">
        <a:spcBef>
          <a:spcPct val="0"/>
        </a:spcBef>
        <a:spcAft>
          <a:spcPct val="0"/>
        </a:spcAft>
        <a:defRPr sz="2400" b="1">
          <a:solidFill>
            <a:schemeClr val="bg1"/>
          </a:solidFill>
          <a:latin typeface="Times New Roman" pitchFamily="18" charset="0"/>
        </a:defRPr>
      </a:lvl4pPr>
      <a:lvl5pPr algn="ctr" rtl="0" eaLnBrk="0" fontAlgn="base" hangingPunct="0">
        <a:spcBef>
          <a:spcPct val="0"/>
        </a:spcBef>
        <a:spcAft>
          <a:spcPct val="0"/>
        </a:spcAft>
        <a:defRPr sz="2400" b="1">
          <a:solidFill>
            <a:schemeClr val="bg1"/>
          </a:solidFill>
          <a:latin typeface="Times New Roman" pitchFamily="18" charset="0"/>
        </a:defRPr>
      </a:lvl5pPr>
      <a:lvl6pPr marL="457200" algn="ctr" rtl="0" eaLnBrk="0" fontAlgn="base" hangingPunct="0">
        <a:spcBef>
          <a:spcPct val="0"/>
        </a:spcBef>
        <a:spcAft>
          <a:spcPct val="0"/>
        </a:spcAft>
        <a:defRPr sz="2400" b="1">
          <a:solidFill>
            <a:schemeClr val="bg1"/>
          </a:solidFill>
          <a:latin typeface="Times New Roman" pitchFamily="18" charset="0"/>
        </a:defRPr>
      </a:lvl6pPr>
      <a:lvl7pPr marL="914400" algn="ctr" rtl="0" eaLnBrk="0" fontAlgn="base" hangingPunct="0">
        <a:spcBef>
          <a:spcPct val="0"/>
        </a:spcBef>
        <a:spcAft>
          <a:spcPct val="0"/>
        </a:spcAft>
        <a:defRPr sz="2400" b="1">
          <a:solidFill>
            <a:schemeClr val="bg1"/>
          </a:solidFill>
          <a:latin typeface="Times New Roman" pitchFamily="18" charset="0"/>
        </a:defRPr>
      </a:lvl7pPr>
      <a:lvl8pPr marL="1371600" algn="ctr" rtl="0" eaLnBrk="0" fontAlgn="base" hangingPunct="0">
        <a:spcBef>
          <a:spcPct val="0"/>
        </a:spcBef>
        <a:spcAft>
          <a:spcPct val="0"/>
        </a:spcAft>
        <a:defRPr sz="2400" b="1">
          <a:solidFill>
            <a:schemeClr val="bg1"/>
          </a:solidFill>
          <a:latin typeface="Times New Roman" pitchFamily="18" charset="0"/>
        </a:defRPr>
      </a:lvl8pPr>
      <a:lvl9pPr marL="1828800" algn="ctr" rtl="0" eaLnBrk="0" fontAlgn="base" hangingPunct="0">
        <a:spcBef>
          <a:spcPct val="0"/>
        </a:spcBef>
        <a:spcAft>
          <a:spcPct val="0"/>
        </a:spcAft>
        <a:defRPr sz="2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806575" y="2590800"/>
            <a:ext cx="6651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8"/>
          <p:cNvSpPr>
            <a:spLocks noGrp="1" noChangeArrowheads="1"/>
          </p:cNvSpPr>
          <p:nvPr>
            <p:ph type="title"/>
          </p:nvPr>
        </p:nvSpPr>
        <p:spPr bwMode="auto">
          <a:xfrm>
            <a:off x="1801813" y="1604963"/>
            <a:ext cx="66532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br>
              <a:rPr lang="en-US" smtClean="0"/>
            </a:br>
            <a:endParaRPr lang="en-US" smtClean="0"/>
          </a:p>
        </p:txBody>
      </p:sp>
      <p:grpSp>
        <p:nvGrpSpPr>
          <p:cNvPr id="1028" name="Group 9"/>
          <p:cNvGrpSpPr>
            <a:grpSpLocks/>
          </p:cNvGrpSpPr>
          <p:nvPr/>
        </p:nvGrpSpPr>
        <p:grpSpPr bwMode="auto">
          <a:xfrm>
            <a:off x="669925" y="381000"/>
            <a:ext cx="7788275" cy="5424488"/>
            <a:chOff x="422" y="240"/>
            <a:chExt cx="4906" cy="3417"/>
          </a:xfrm>
        </p:grpSpPr>
        <p:sp>
          <p:nvSpPr>
            <p:cNvPr id="1030" name="Line 10"/>
            <p:cNvSpPr>
              <a:spLocks noChangeShapeType="1"/>
            </p:cNvSpPr>
            <p:nvPr/>
          </p:nvSpPr>
          <p:spPr bwMode="auto">
            <a:xfrm>
              <a:off x="1142" y="834"/>
              <a:ext cx="4186" cy="0"/>
            </a:xfrm>
            <a:prstGeom prst="line">
              <a:avLst/>
            </a:prstGeom>
            <a:noFill/>
            <a:ln w="57150" cmpd="thickThin">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1" name="Rectangle 11"/>
            <p:cNvSpPr>
              <a:spLocks noChangeArrowheads="1"/>
            </p:cNvSpPr>
            <p:nvPr/>
          </p:nvSpPr>
          <p:spPr bwMode="auto">
            <a:xfrm>
              <a:off x="422" y="250"/>
              <a:ext cx="576" cy="3407"/>
            </a:xfrm>
            <a:prstGeom prst="rect">
              <a:avLst/>
            </a:prstGeom>
            <a:gradFill rotWithShape="0">
              <a:gsLst>
                <a:gs pos="0">
                  <a:srgbClr val="FFFFFF"/>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aphicFrame>
          <p:nvGraphicFramePr>
            <p:cNvPr id="1032" name="Object 12"/>
            <p:cNvGraphicFramePr>
              <a:graphicFrameLocks noChangeAspect="1"/>
            </p:cNvGraphicFramePr>
            <p:nvPr/>
          </p:nvGraphicFramePr>
          <p:xfrm>
            <a:off x="432" y="240"/>
            <a:ext cx="3595" cy="642"/>
          </p:xfrm>
          <a:graphic>
            <a:graphicData uri="http://schemas.openxmlformats.org/presentationml/2006/ole">
              <mc:AlternateContent xmlns:mc="http://schemas.openxmlformats.org/markup-compatibility/2006">
                <mc:Choice xmlns:v="urn:schemas-microsoft-com:vml" Requires="v">
                  <p:oleObj spid="_x0000_s6158" name="Document" r:id="rId14" imgW="5705640" imgH="1019160" progId="WP8Doc">
                    <p:embed/>
                  </p:oleObj>
                </mc:Choice>
                <mc:Fallback>
                  <p:oleObj name="Document" r:id="rId14" imgW="5705640" imgH="1019160" progId="WP8Do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240"/>
                          <a:ext cx="359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3"/>
            <p:cNvSpPr txBox="1">
              <a:spLocks noChangeArrowheads="1"/>
            </p:cNvSpPr>
            <p:nvPr/>
          </p:nvSpPr>
          <p:spPr bwMode="auto">
            <a:xfrm>
              <a:off x="1076" y="520"/>
              <a:ext cx="3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r>
                <a:rPr lang="en-US" b="1" i="1" dirty="0" smtClean="0">
                  <a:solidFill>
                    <a:srgbClr val="FFFF00"/>
                  </a:solidFill>
                </a:rPr>
                <a:t>United States Nuclear Regulatory Commission</a:t>
              </a:r>
            </a:p>
          </p:txBody>
        </p:sp>
      </p:gr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28A51362-20C0-4F4C-BBE7-E04D31B728FF}"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1900447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Times New Roman" pitchFamily="18" charset="0"/>
        </a:defRPr>
      </a:lvl2pPr>
      <a:lvl3pPr algn="ctr" rtl="0" eaLnBrk="0" fontAlgn="base" hangingPunct="0">
        <a:spcBef>
          <a:spcPct val="0"/>
        </a:spcBef>
        <a:spcAft>
          <a:spcPct val="0"/>
        </a:spcAft>
        <a:defRPr sz="2400" b="1">
          <a:solidFill>
            <a:schemeClr val="bg1"/>
          </a:solidFill>
          <a:latin typeface="Times New Roman" pitchFamily="18" charset="0"/>
        </a:defRPr>
      </a:lvl3pPr>
      <a:lvl4pPr algn="ctr" rtl="0" eaLnBrk="0" fontAlgn="base" hangingPunct="0">
        <a:spcBef>
          <a:spcPct val="0"/>
        </a:spcBef>
        <a:spcAft>
          <a:spcPct val="0"/>
        </a:spcAft>
        <a:defRPr sz="2400" b="1">
          <a:solidFill>
            <a:schemeClr val="bg1"/>
          </a:solidFill>
          <a:latin typeface="Times New Roman" pitchFamily="18" charset="0"/>
        </a:defRPr>
      </a:lvl4pPr>
      <a:lvl5pPr algn="ctr" rtl="0" eaLnBrk="0" fontAlgn="base" hangingPunct="0">
        <a:spcBef>
          <a:spcPct val="0"/>
        </a:spcBef>
        <a:spcAft>
          <a:spcPct val="0"/>
        </a:spcAft>
        <a:defRPr sz="2400" b="1">
          <a:solidFill>
            <a:schemeClr val="bg1"/>
          </a:solidFill>
          <a:latin typeface="Times New Roman" pitchFamily="18" charset="0"/>
        </a:defRPr>
      </a:lvl5pPr>
      <a:lvl6pPr marL="457200" algn="ctr" rtl="0" eaLnBrk="0" fontAlgn="base" hangingPunct="0">
        <a:spcBef>
          <a:spcPct val="0"/>
        </a:spcBef>
        <a:spcAft>
          <a:spcPct val="0"/>
        </a:spcAft>
        <a:defRPr sz="2400" b="1">
          <a:solidFill>
            <a:schemeClr val="bg1"/>
          </a:solidFill>
          <a:latin typeface="Times New Roman" pitchFamily="18" charset="0"/>
        </a:defRPr>
      </a:lvl6pPr>
      <a:lvl7pPr marL="914400" algn="ctr" rtl="0" eaLnBrk="0" fontAlgn="base" hangingPunct="0">
        <a:spcBef>
          <a:spcPct val="0"/>
        </a:spcBef>
        <a:spcAft>
          <a:spcPct val="0"/>
        </a:spcAft>
        <a:defRPr sz="2400" b="1">
          <a:solidFill>
            <a:schemeClr val="bg1"/>
          </a:solidFill>
          <a:latin typeface="Times New Roman" pitchFamily="18" charset="0"/>
        </a:defRPr>
      </a:lvl7pPr>
      <a:lvl8pPr marL="1371600" algn="ctr" rtl="0" eaLnBrk="0" fontAlgn="base" hangingPunct="0">
        <a:spcBef>
          <a:spcPct val="0"/>
        </a:spcBef>
        <a:spcAft>
          <a:spcPct val="0"/>
        </a:spcAft>
        <a:defRPr sz="2400" b="1">
          <a:solidFill>
            <a:schemeClr val="bg1"/>
          </a:solidFill>
          <a:latin typeface="Times New Roman" pitchFamily="18" charset="0"/>
        </a:defRPr>
      </a:lvl8pPr>
      <a:lvl9pPr marL="1828800" algn="ctr" rtl="0" eaLnBrk="0" fontAlgn="base" hangingPunct="0">
        <a:spcBef>
          <a:spcPct val="0"/>
        </a:spcBef>
        <a:spcAft>
          <a:spcPct val="0"/>
        </a:spcAft>
        <a:defRPr sz="2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806575" y="2590800"/>
            <a:ext cx="6651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8"/>
          <p:cNvSpPr>
            <a:spLocks noGrp="1" noChangeArrowheads="1"/>
          </p:cNvSpPr>
          <p:nvPr>
            <p:ph type="title"/>
          </p:nvPr>
        </p:nvSpPr>
        <p:spPr bwMode="auto">
          <a:xfrm>
            <a:off x="1801813" y="1604963"/>
            <a:ext cx="66532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br>
              <a:rPr lang="en-US" smtClean="0"/>
            </a:br>
            <a:endParaRPr lang="en-US" smtClean="0"/>
          </a:p>
        </p:txBody>
      </p:sp>
      <p:grpSp>
        <p:nvGrpSpPr>
          <p:cNvPr id="1028" name="Group 9"/>
          <p:cNvGrpSpPr>
            <a:grpSpLocks/>
          </p:cNvGrpSpPr>
          <p:nvPr/>
        </p:nvGrpSpPr>
        <p:grpSpPr bwMode="auto">
          <a:xfrm>
            <a:off x="669925" y="381000"/>
            <a:ext cx="7788275" cy="5424488"/>
            <a:chOff x="422" y="240"/>
            <a:chExt cx="4906" cy="3417"/>
          </a:xfrm>
        </p:grpSpPr>
        <p:sp>
          <p:nvSpPr>
            <p:cNvPr id="1030" name="Line 10"/>
            <p:cNvSpPr>
              <a:spLocks noChangeShapeType="1"/>
            </p:cNvSpPr>
            <p:nvPr/>
          </p:nvSpPr>
          <p:spPr bwMode="auto">
            <a:xfrm>
              <a:off x="1142" y="834"/>
              <a:ext cx="4186" cy="0"/>
            </a:xfrm>
            <a:prstGeom prst="line">
              <a:avLst/>
            </a:prstGeom>
            <a:noFill/>
            <a:ln w="57150" cmpd="thickThin">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1" name="Rectangle 11"/>
            <p:cNvSpPr>
              <a:spLocks noChangeArrowheads="1"/>
            </p:cNvSpPr>
            <p:nvPr/>
          </p:nvSpPr>
          <p:spPr bwMode="auto">
            <a:xfrm>
              <a:off x="422" y="250"/>
              <a:ext cx="576" cy="3407"/>
            </a:xfrm>
            <a:prstGeom prst="rect">
              <a:avLst/>
            </a:prstGeom>
            <a:gradFill rotWithShape="0">
              <a:gsLst>
                <a:gs pos="0">
                  <a:srgbClr val="FFFFFF"/>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aphicFrame>
          <p:nvGraphicFramePr>
            <p:cNvPr id="1032" name="Object 12"/>
            <p:cNvGraphicFramePr>
              <a:graphicFrameLocks noChangeAspect="1"/>
            </p:cNvGraphicFramePr>
            <p:nvPr/>
          </p:nvGraphicFramePr>
          <p:xfrm>
            <a:off x="432" y="240"/>
            <a:ext cx="3595" cy="642"/>
          </p:xfrm>
          <a:graphic>
            <a:graphicData uri="http://schemas.openxmlformats.org/presentationml/2006/ole">
              <mc:AlternateContent xmlns:mc="http://schemas.openxmlformats.org/markup-compatibility/2006">
                <mc:Choice xmlns:v="urn:schemas-microsoft-com:vml" Requires="v">
                  <p:oleObj spid="_x0000_s7182" name="Document" r:id="rId14" imgW="5705640" imgH="1019160" progId="WP8Doc">
                    <p:embed/>
                  </p:oleObj>
                </mc:Choice>
                <mc:Fallback>
                  <p:oleObj name="Document" r:id="rId14" imgW="5705640" imgH="1019160" progId="WP8Do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240"/>
                          <a:ext cx="359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3"/>
            <p:cNvSpPr txBox="1">
              <a:spLocks noChangeArrowheads="1"/>
            </p:cNvSpPr>
            <p:nvPr/>
          </p:nvSpPr>
          <p:spPr bwMode="auto">
            <a:xfrm>
              <a:off x="1076" y="520"/>
              <a:ext cx="3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r>
                <a:rPr lang="en-US" b="1" i="1" dirty="0" smtClean="0">
                  <a:solidFill>
                    <a:srgbClr val="FFFF00"/>
                  </a:solidFill>
                </a:rPr>
                <a:t>United States Nuclear Regulatory Commission</a:t>
              </a:r>
            </a:p>
          </p:txBody>
        </p:sp>
      </p:gr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28A51362-20C0-4F4C-BBE7-E04D31B728FF}"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512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Times New Roman" pitchFamily="18" charset="0"/>
        </a:defRPr>
      </a:lvl2pPr>
      <a:lvl3pPr algn="ctr" rtl="0" eaLnBrk="0" fontAlgn="base" hangingPunct="0">
        <a:spcBef>
          <a:spcPct val="0"/>
        </a:spcBef>
        <a:spcAft>
          <a:spcPct val="0"/>
        </a:spcAft>
        <a:defRPr sz="2400" b="1">
          <a:solidFill>
            <a:schemeClr val="bg1"/>
          </a:solidFill>
          <a:latin typeface="Times New Roman" pitchFamily="18" charset="0"/>
        </a:defRPr>
      </a:lvl3pPr>
      <a:lvl4pPr algn="ctr" rtl="0" eaLnBrk="0" fontAlgn="base" hangingPunct="0">
        <a:spcBef>
          <a:spcPct val="0"/>
        </a:spcBef>
        <a:spcAft>
          <a:spcPct val="0"/>
        </a:spcAft>
        <a:defRPr sz="2400" b="1">
          <a:solidFill>
            <a:schemeClr val="bg1"/>
          </a:solidFill>
          <a:latin typeface="Times New Roman" pitchFamily="18" charset="0"/>
        </a:defRPr>
      </a:lvl4pPr>
      <a:lvl5pPr algn="ctr" rtl="0" eaLnBrk="0" fontAlgn="base" hangingPunct="0">
        <a:spcBef>
          <a:spcPct val="0"/>
        </a:spcBef>
        <a:spcAft>
          <a:spcPct val="0"/>
        </a:spcAft>
        <a:defRPr sz="2400" b="1">
          <a:solidFill>
            <a:schemeClr val="bg1"/>
          </a:solidFill>
          <a:latin typeface="Times New Roman" pitchFamily="18" charset="0"/>
        </a:defRPr>
      </a:lvl5pPr>
      <a:lvl6pPr marL="457200" algn="ctr" rtl="0" eaLnBrk="0" fontAlgn="base" hangingPunct="0">
        <a:spcBef>
          <a:spcPct val="0"/>
        </a:spcBef>
        <a:spcAft>
          <a:spcPct val="0"/>
        </a:spcAft>
        <a:defRPr sz="2400" b="1">
          <a:solidFill>
            <a:schemeClr val="bg1"/>
          </a:solidFill>
          <a:latin typeface="Times New Roman" pitchFamily="18" charset="0"/>
        </a:defRPr>
      </a:lvl6pPr>
      <a:lvl7pPr marL="914400" algn="ctr" rtl="0" eaLnBrk="0" fontAlgn="base" hangingPunct="0">
        <a:spcBef>
          <a:spcPct val="0"/>
        </a:spcBef>
        <a:spcAft>
          <a:spcPct val="0"/>
        </a:spcAft>
        <a:defRPr sz="2400" b="1">
          <a:solidFill>
            <a:schemeClr val="bg1"/>
          </a:solidFill>
          <a:latin typeface="Times New Roman" pitchFamily="18" charset="0"/>
        </a:defRPr>
      </a:lvl7pPr>
      <a:lvl8pPr marL="1371600" algn="ctr" rtl="0" eaLnBrk="0" fontAlgn="base" hangingPunct="0">
        <a:spcBef>
          <a:spcPct val="0"/>
        </a:spcBef>
        <a:spcAft>
          <a:spcPct val="0"/>
        </a:spcAft>
        <a:defRPr sz="2400" b="1">
          <a:solidFill>
            <a:schemeClr val="bg1"/>
          </a:solidFill>
          <a:latin typeface="Times New Roman" pitchFamily="18" charset="0"/>
        </a:defRPr>
      </a:lvl8pPr>
      <a:lvl9pPr marL="1828800" algn="ctr" rtl="0" eaLnBrk="0" fontAlgn="base" hangingPunct="0">
        <a:spcBef>
          <a:spcPct val="0"/>
        </a:spcBef>
        <a:spcAft>
          <a:spcPct val="0"/>
        </a:spcAft>
        <a:defRPr sz="2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5E"/>
            </a:gs>
            <a:gs pos="100000">
              <a:srgbClr val="0033CC"/>
            </a:gs>
          </a:gsLst>
          <a:lin ang="5400000" scaled="1"/>
        </a:gra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1806575" y="2590800"/>
            <a:ext cx="6651625"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7" name="Rectangle 8"/>
          <p:cNvSpPr>
            <a:spLocks noGrp="1" noChangeArrowheads="1"/>
          </p:cNvSpPr>
          <p:nvPr>
            <p:ph type="title"/>
          </p:nvPr>
        </p:nvSpPr>
        <p:spPr bwMode="auto">
          <a:xfrm>
            <a:off x="1801813" y="1604963"/>
            <a:ext cx="6653212"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br>
              <a:rPr lang="en-US" smtClean="0"/>
            </a:br>
            <a:endParaRPr lang="en-US" smtClean="0"/>
          </a:p>
        </p:txBody>
      </p:sp>
      <p:grpSp>
        <p:nvGrpSpPr>
          <p:cNvPr id="1028" name="Group 9"/>
          <p:cNvGrpSpPr>
            <a:grpSpLocks/>
          </p:cNvGrpSpPr>
          <p:nvPr/>
        </p:nvGrpSpPr>
        <p:grpSpPr bwMode="auto">
          <a:xfrm>
            <a:off x="669925" y="381000"/>
            <a:ext cx="7788275" cy="5424488"/>
            <a:chOff x="422" y="240"/>
            <a:chExt cx="4906" cy="3417"/>
          </a:xfrm>
        </p:grpSpPr>
        <p:sp>
          <p:nvSpPr>
            <p:cNvPr id="1030" name="Line 10"/>
            <p:cNvSpPr>
              <a:spLocks noChangeShapeType="1"/>
            </p:cNvSpPr>
            <p:nvPr/>
          </p:nvSpPr>
          <p:spPr bwMode="auto">
            <a:xfrm>
              <a:off x="1142" y="834"/>
              <a:ext cx="4186" cy="0"/>
            </a:xfrm>
            <a:prstGeom prst="line">
              <a:avLst/>
            </a:prstGeom>
            <a:noFill/>
            <a:ln w="57150" cmpd="thickThin">
              <a:solidFill>
                <a:srgbClr val="FFFF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srgbClr val="000000"/>
                </a:solidFill>
              </a:endParaRPr>
            </a:p>
          </p:txBody>
        </p:sp>
        <p:sp>
          <p:nvSpPr>
            <p:cNvPr id="1031" name="Rectangle 11"/>
            <p:cNvSpPr>
              <a:spLocks noChangeArrowheads="1"/>
            </p:cNvSpPr>
            <p:nvPr/>
          </p:nvSpPr>
          <p:spPr bwMode="auto">
            <a:xfrm>
              <a:off x="422" y="250"/>
              <a:ext cx="576" cy="3407"/>
            </a:xfrm>
            <a:prstGeom prst="rect">
              <a:avLst/>
            </a:prstGeom>
            <a:gradFill rotWithShape="0">
              <a:gsLst>
                <a:gs pos="0">
                  <a:srgbClr val="FFFFFF"/>
                </a:gs>
                <a:gs pos="100000">
                  <a:srgbClr val="0033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smtClean="0">
                <a:solidFill>
                  <a:srgbClr val="000000"/>
                </a:solidFill>
              </a:endParaRPr>
            </a:p>
          </p:txBody>
        </p:sp>
        <p:graphicFrame>
          <p:nvGraphicFramePr>
            <p:cNvPr id="1032" name="Object 12"/>
            <p:cNvGraphicFramePr>
              <a:graphicFrameLocks noChangeAspect="1"/>
            </p:cNvGraphicFramePr>
            <p:nvPr/>
          </p:nvGraphicFramePr>
          <p:xfrm>
            <a:off x="432" y="240"/>
            <a:ext cx="3595" cy="642"/>
          </p:xfrm>
          <a:graphic>
            <a:graphicData uri="http://schemas.openxmlformats.org/presentationml/2006/ole">
              <mc:AlternateContent xmlns:mc="http://schemas.openxmlformats.org/markup-compatibility/2006">
                <mc:Choice xmlns:v="urn:schemas-microsoft-com:vml" Requires="v">
                  <p:oleObj spid="_x0000_s8205" name="Document" r:id="rId14" imgW="5705640" imgH="1019160" progId="WP8Doc">
                    <p:embed/>
                  </p:oleObj>
                </mc:Choice>
                <mc:Fallback>
                  <p:oleObj name="Document" r:id="rId14" imgW="5705640" imgH="1019160" progId="WP8Doc">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2" y="240"/>
                          <a:ext cx="359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3"/>
            <p:cNvSpPr txBox="1">
              <a:spLocks noChangeArrowheads="1"/>
            </p:cNvSpPr>
            <p:nvPr/>
          </p:nvSpPr>
          <p:spPr bwMode="auto">
            <a:xfrm>
              <a:off x="1076" y="520"/>
              <a:ext cx="38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r>
                <a:rPr lang="en-US" b="1" i="1" dirty="0" smtClean="0">
                  <a:solidFill>
                    <a:srgbClr val="FFFF00"/>
                  </a:solidFill>
                </a:rPr>
                <a:t>United States Nuclear Regulatory Commission</a:t>
              </a:r>
            </a:p>
          </p:txBody>
        </p:sp>
      </p:gr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28A51362-20C0-4F4C-BBE7-E04D31B728FF}"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422387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chemeClr val="bg1"/>
          </a:solidFill>
          <a:latin typeface="Times New Roman" pitchFamily="18" charset="0"/>
        </a:defRPr>
      </a:lvl2pPr>
      <a:lvl3pPr algn="ctr" rtl="0" eaLnBrk="0" fontAlgn="base" hangingPunct="0">
        <a:spcBef>
          <a:spcPct val="0"/>
        </a:spcBef>
        <a:spcAft>
          <a:spcPct val="0"/>
        </a:spcAft>
        <a:defRPr sz="2400" b="1">
          <a:solidFill>
            <a:schemeClr val="bg1"/>
          </a:solidFill>
          <a:latin typeface="Times New Roman" pitchFamily="18" charset="0"/>
        </a:defRPr>
      </a:lvl3pPr>
      <a:lvl4pPr algn="ctr" rtl="0" eaLnBrk="0" fontAlgn="base" hangingPunct="0">
        <a:spcBef>
          <a:spcPct val="0"/>
        </a:spcBef>
        <a:spcAft>
          <a:spcPct val="0"/>
        </a:spcAft>
        <a:defRPr sz="2400" b="1">
          <a:solidFill>
            <a:schemeClr val="bg1"/>
          </a:solidFill>
          <a:latin typeface="Times New Roman" pitchFamily="18" charset="0"/>
        </a:defRPr>
      </a:lvl4pPr>
      <a:lvl5pPr algn="ctr" rtl="0" eaLnBrk="0" fontAlgn="base" hangingPunct="0">
        <a:spcBef>
          <a:spcPct val="0"/>
        </a:spcBef>
        <a:spcAft>
          <a:spcPct val="0"/>
        </a:spcAft>
        <a:defRPr sz="2400" b="1">
          <a:solidFill>
            <a:schemeClr val="bg1"/>
          </a:solidFill>
          <a:latin typeface="Times New Roman" pitchFamily="18" charset="0"/>
        </a:defRPr>
      </a:lvl5pPr>
      <a:lvl6pPr marL="457200" algn="ctr" rtl="0" eaLnBrk="0" fontAlgn="base" hangingPunct="0">
        <a:spcBef>
          <a:spcPct val="0"/>
        </a:spcBef>
        <a:spcAft>
          <a:spcPct val="0"/>
        </a:spcAft>
        <a:defRPr sz="2400" b="1">
          <a:solidFill>
            <a:schemeClr val="bg1"/>
          </a:solidFill>
          <a:latin typeface="Times New Roman" pitchFamily="18" charset="0"/>
        </a:defRPr>
      </a:lvl6pPr>
      <a:lvl7pPr marL="914400" algn="ctr" rtl="0" eaLnBrk="0" fontAlgn="base" hangingPunct="0">
        <a:spcBef>
          <a:spcPct val="0"/>
        </a:spcBef>
        <a:spcAft>
          <a:spcPct val="0"/>
        </a:spcAft>
        <a:defRPr sz="2400" b="1">
          <a:solidFill>
            <a:schemeClr val="bg1"/>
          </a:solidFill>
          <a:latin typeface="Times New Roman" pitchFamily="18" charset="0"/>
        </a:defRPr>
      </a:lvl7pPr>
      <a:lvl8pPr marL="1371600" algn="ctr" rtl="0" eaLnBrk="0" fontAlgn="base" hangingPunct="0">
        <a:spcBef>
          <a:spcPct val="0"/>
        </a:spcBef>
        <a:spcAft>
          <a:spcPct val="0"/>
        </a:spcAft>
        <a:defRPr sz="2400" b="1">
          <a:solidFill>
            <a:schemeClr val="bg1"/>
          </a:solidFill>
          <a:latin typeface="Times New Roman" pitchFamily="18" charset="0"/>
        </a:defRPr>
      </a:lvl8pPr>
      <a:lvl9pPr marL="1828800" algn="ctr" rtl="0" eaLnBrk="0" fontAlgn="base" hangingPunct="0">
        <a:spcBef>
          <a:spcPct val="0"/>
        </a:spcBef>
        <a:spcAft>
          <a:spcPct val="0"/>
        </a:spcAft>
        <a:defRPr sz="2400" b="1">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lr>
          <a:srgbClr val="FFFF00"/>
        </a:buClr>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lr>
          <a:srgbClr val="FFFF00"/>
        </a:buClr>
        <a:buChar char="–"/>
        <a:defRPr sz="24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sz="3200" dirty="0" smtClean="0"/>
              <a:t/>
            </a:r>
            <a:br>
              <a:rPr lang="en-US" sz="3200" dirty="0" smtClean="0"/>
            </a:br>
            <a:r>
              <a:rPr lang="en-US" sz="3200" dirty="0" smtClean="0"/>
              <a:t>The US NRC’s  Power Reactor Decommissioning Process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Michael F. Weber</a:t>
            </a:r>
            <a:br>
              <a:rPr lang="en-US" dirty="0" smtClean="0"/>
            </a:br>
            <a:r>
              <a:rPr lang="en-US" dirty="0" smtClean="0"/>
              <a:t>Deputy Executive Director </a:t>
            </a:r>
            <a:br>
              <a:rPr lang="en-US" dirty="0" smtClean="0"/>
            </a:br>
            <a:r>
              <a:rPr lang="en-US" dirty="0" smtClean="0"/>
              <a:t>for Materials, Waste, Research, State, Tribal and Compliance Programs</a:t>
            </a:r>
            <a:br>
              <a:rPr lang="en-US" dirty="0" smtClean="0"/>
            </a:br>
            <a:r>
              <a:rPr lang="en-US" dirty="0" smtClean="0"/>
              <a:t/>
            </a:r>
            <a:br>
              <a:rPr lang="en-US" dirty="0" smtClean="0"/>
            </a:br>
            <a:r>
              <a:rPr lang="en-US" sz="2000" i="1" dirty="0" smtClean="0"/>
              <a:t>U.S. Nuclear Regulatory Commission</a:t>
            </a:r>
            <a:br>
              <a:rPr lang="en-US" sz="2000" i="1" dirty="0" smtClean="0"/>
            </a:br>
            <a:r>
              <a:rPr lang="en-US" sz="2000" dirty="0" smtClean="0"/>
              <a:t>Office of the Executive Director for Operations</a:t>
            </a:r>
            <a:endParaRPr lang="en-US" sz="2000" i="1" dirty="0" smtClean="0"/>
          </a:p>
        </p:txBody>
      </p:sp>
    </p:spTree>
    <p:extLst>
      <p:ext uri="{BB962C8B-B14F-4D97-AF65-F5344CB8AC3E}">
        <p14:creationId xmlns:p14="http://schemas.microsoft.com/office/powerpoint/2010/main" val="752530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8200" y="1371600"/>
            <a:ext cx="7616825" cy="762001"/>
          </a:xfrm>
        </p:spPr>
        <p:txBody>
          <a:bodyPr/>
          <a:lstStyle/>
          <a:p>
            <a:r>
              <a:rPr lang="en-US" dirty="0" smtClean="0"/>
              <a:t> Reactor Decommissioning Process Summary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903" y="1981200"/>
            <a:ext cx="6172200" cy="4629150"/>
          </a:xfrm>
          <a:prstGeom prst="rect">
            <a:avLst/>
          </a:prstGeom>
        </p:spPr>
      </p:pic>
      <p:sp>
        <p:nvSpPr>
          <p:cNvPr id="5" name="Slide Number Placeholder 3"/>
          <p:cNvSpPr txBox="1">
            <a:spLocks/>
          </p:cNvSpPr>
          <p:nvPr/>
        </p:nvSpPr>
        <p:spPr bwMode="auto">
          <a:xfrm>
            <a:off x="6705600" y="6403063"/>
            <a:ext cx="22098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fld id="{C42C7B18-5252-4171-82AE-0AF12B34AA3B}" type="slidenum">
              <a:rPr lang="en-US" sz="1400" smtClean="0">
                <a:solidFill>
                  <a:srgbClr val="FFFFFF"/>
                </a:solidFill>
                <a:latin typeface="Arial" pitchFamily="34" charset="0"/>
                <a:ea typeface="ＭＳ Ｐゴシック" pitchFamily="34" charset="-128"/>
                <a:cs typeface="Arial" pitchFamily="34" charset="0"/>
              </a:rPr>
              <a:pPr/>
              <a:t>2</a:t>
            </a:fld>
            <a:endParaRPr lang="en-US" sz="1400" dirty="0" smtClean="0">
              <a:solidFill>
                <a:srgbClr val="FFFFFF"/>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95994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Power Reactors in Decommissioning</a:t>
            </a:r>
          </a:p>
        </p:txBody>
      </p:sp>
      <p:sp>
        <p:nvSpPr>
          <p:cNvPr id="4099" name="Slide Number Placeholder 3"/>
          <p:cNvSpPr>
            <a:spLocks noGrp="1"/>
          </p:cNvSpPr>
          <p:nvPr>
            <p:ph type="sldNum" sz="quarter" idx="10"/>
          </p:nvPr>
        </p:nvSpPr>
        <p:spPr>
          <a:xfrm>
            <a:off x="70104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380905E-42EF-4498-9168-1FF0A24CC0A5}" type="slidenum">
              <a:rPr lang="en-US" sz="1400" smtClean="0">
                <a:solidFill>
                  <a:schemeClr val="bg1"/>
                </a:solidFill>
                <a:latin typeface="Arial" pitchFamily="34" charset="0"/>
                <a:cs typeface="Arial" pitchFamily="34" charset="0"/>
              </a:rPr>
              <a:pPr/>
              <a:t>3</a:t>
            </a:fld>
            <a:endParaRPr lang="en-US" sz="1400" dirty="0" smtClean="0">
              <a:solidFill>
                <a:schemeClr val="bg1"/>
              </a:solidFill>
              <a:latin typeface="Arial" pitchFamily="34" charset="0"/>
              <a:cs typeface="Arial" pitchFamily="34" charset="0"/>
            </a:endParaRPr>
          </a:p>
        </p:txBody>
      </p:sp>
      <p:pic>
        <p:nvPicPr>
          <p:cNvPr id="5" name="Picture 4" descr="power_reactors_in_decommissioning_r2.png"/>
          <p:cNvPicPr>
            <a:picLocks noChangeAspect="1"/>
          </p:cNvPicPr>
          <p:nvPr/>
        </p:nvPicPr>
        <p:blipFill>
          <a:blip r:embed="rId2"/>
          <a:stretch>
            <a:fillRect/>
          </a:stretch>
        </p:blipFill>
        <p:spPr>
          <a:xfrm>
            <a:off x="1752600" y="1447800"/>
            <a:ext cx="6834815" cy="4572000"/>
          </a:xfrm>
          <a:prstGeom prst="rect">
            <a:avLst/>
          </a:prstGeom>
        </p:spPr>
      </p:pic>
    </p:spTree>
    <p:extLst>
      <p:ext uri="{BB962C8B-B14F-4D97-AF65-F5344CB8AC3E}">
        <p14:creationId xmlns:p14="http://schemas.microsoft.com/office/powerpoint/2010/main" val="156218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1219200" y="1447800"/>
            <a:ext cx="6705600" cy="1214438"/>
          </a:xfrm>
        </p:spPr>
        <p:txBody>
          <a:bodyPr/>
          <a:lstStyle/>
          <a:p>
            <a:r>
              <a:rPr lang="en-US" dirty="0" smtClean="0"/>
              <a:t>Rancho </a:t>
            </a:r>
            <a:r>
              <a:rPr lang="en-US" dirty="0" err="1" smtClean="0"/>
              <a:t>Seco</a:t>
            </a:r>
            <a:r>
              <a:rPr lang="en-US" dirty="0" smtClean="0"/>
              <a:t> - 2009</a:t>
            </a:r>
          </a:p>
        </p:txBody>
      </p:sp>
      <p:sp>
        <p:nvSpPr>
          <p:cNvPr id="39939" name="Subtitle 2"/>
          <p:cNvSpPr>
            <a:spLocks noGrp="1"/>
          </p:cNvSpPr>
          <p:nvPr>
            <p:ph type="subTitle" idx="1"/>
          </p:nvPr>
        </p:nvSpPr>
        <p:spPr>
          <a:xfrm>
            <a:off x="1371600" y="2662238"/>
            <a:ext cx="6400800" cy="3128962"/>
          </a:xfrm>
        </p:spPr>
        <p:txBody>
          <a:bodyPr/>
          <a:lstStyle/>
          <a:p>
            <a:endParaRPr lang="en-US" smtClean="0"/>
          </a:p>
        </p:txBody>
      </p:sp>
      <p:sp>
        <p:nvSpPr>
          <p:cNvPr id="39940" name="Slide Number Placeholder 3"/>
          <p:cNvSpPr>
            <a:spLocks noGrp="1"/>
          </p:cNvSpPr>
          <p:nvPr>
            <p:ph type="sldNum" sz="quarter" idx="10"/>
          </p:nvPr>
        </p:nvSpPr>
        <p:spPr>
          <a:xfrm>
            <a:off x="70104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2C7B18-5252-4171-82AE-0AF12B34AA3B}" type="slidenum">
              <a:rPr lang="en-US" sz="1400" smtClean="0">
                <a:solidFill>
                  <a:srgbClr val="FFFFFF"/>
                </a:solidFill>
                <a:latin typeface="Arial" charset="0"/>
                <a:ea typeface="ＭＳ Ｐゴシック" pitchFamily="34" charset="-128"/>
              </a:rPr>
              <a:pPr/>
              <a:t>4</a:t>
            </a:fld>
            <a:endParaRPr lang="en-US" sz="1400" dirty="0" smtClean="0">
              <a:solidFill>
                <a:srgbClr val="FFFFFF"/>
              </a:solidFill>
              <a:latin typeface="Arial" charset="0"/>
              <a:ea typeface="ＭＳ Ｐゴシック" pitchFamily="34" charset="-128"/>
            </a:endParaRPr>
          </a:p>
        </p:txBody>
      </p:sp>
      <p:pic>
        <p:nvPicPr>
          <p:cNvPr id="39941" name="Picture 4" descr="Rancho Seco.jpg"/>
          <p:cNvPicPr>
            <a:picLocks noChangeAspect="1"/>
          </p:cNvPicPr>
          <p:nvPr/>
        </p:nvPicPr>
        <p:blipFill rotWithShape="1">
          <a:blip r:embed="rId3">
            <a:extLst>
              <a:ext uri="{28A0092B-C50C-407E-A947-70E740481C1C}">
                <a14:useLocalDpi xmlns:a14="http://schemas.microsoft.com/office/drawing/2010/main" val="0"/>
              </a:ext>
            </a:extLst>
          </a:blip>
          <a:srcRect l="788" t="2277" r="1359" b="1519"/>
          <a:stretch/>
        </p:blipFill>
        <p:spPr bwMode="auto">
          <a:xfrm>
            <a:off x="1219200" y="1905000"/>
            <a:ext cx="7315200" cy="425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21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52600" y="1600200"/>
            <a:ext cx="6653213" cy="833438"/>
          </a:xfrm>
        </p:spPr>
        <p:txBody>
          <a:bodyPr/>
          <a:lstStyle/>
          <a:p>
            <a:r>
              <a:rPr lang="en-US" smtClean="0"/>
              <a:t>Maine Yankee - 2005</a:t>
            </a:r>
          </a:p>
        </p:txBody>
      </p:sp>
      <p:sp>
        <p:nvSpPr>
          <p:cNvPr id="35843" name="Slide Number Placeholder 4"/>
          <p:cNvSpPr>
            <a:spLocks noGrp="1"/>
          </p:cNvSpPr>
          <p:nvPr>
            <p:ph type="sldNum" sz="quarter" idx="10"/>
          </p:nvPr>
        </p:nvSpPr>
        <p:spPr>
          <a:xfrm>
            <a:off x="6553200" y="6248400"/>
            <a:ext cx="2362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2A0992-17CB-42B8-B05E-8DE4249ECB55}" type="slidenum">
              <a:rPr lang="en-US" sz="1400" smtClean="0">
                <a:solidFill>
                  <a:srgbClr val="FFFFFF"/>
                </a:solidFill>
                <a:latin typeface="Arial" charset="0"/>
                <a:ea typeface="ＭＳ Ｐゴシック" pitchFamily="34" charset="-128"/>
              </a:rPr>
              <a:pPr/>
              <a:t>5</a:t>
            </a:fld>
            <a:endParaRPr lang="en-US" sz="1400" dirty="0" smtClean="0">
              <a:solidFill>
                <a:srgbClr val="FFFFFF"/>
              </a:solidFill>
              <a:latin typeface="Arial" charset="0"/>
              <a:ea typeface="ＭＳ Ｐゴシック" pitchFamily="34" charset="-128"/>
            </a:endParaRPr>
          </a:p>
        </p:txBody>
      </p:sp>
      <p:pic>
        <p:nvPicPr>
          <p:cNvPr id="35844" name="Content Placeholder 5"/>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l="-635" t="-473" r="635" b="473"/>
          <a:stretch/>
        </p:blipFill>
        <p:spPr>
          <a:xfrm>
            <a:off x="381000" y="2362200"/>
            <a:ext cx="4063767" cy="3635573"/>
          </a:xfrm>
          <a:noFill/>
        </p:spPr>
      </p:pic>
      <p:pic>
        <p:nvPicPr>
          <p:cNvPr id="35845" name="Picture 5"/>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724400" y="2362200"/>
            <a:ext cx="4114800" cy="3609822"/>
          </a:xfrm>
          <a:noFill/>
        </p:spPr>
      </p:pic>
    </p:spTree>
    <p:extLst>
      <p:ext uri="{BB962C8B-B14F-4D97-AF65-F5344CB8AC3E}">
        <p14:creationId xmlns:p14="http://schemas.microsoft.com/office/powerpoint/2010/main" val="359962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Big Rock Point - 2007</a:t>
            </a:r>
          </a:p>
        </p:txBody>
      </p:sp>
      <p:sp>
        <p:nvSpPr>
          <p:cNvPr id="36867" name="Slide Number Placeholder 4"/>
          <p:cNvSpPr>
            <a:spLocks noGrp="1"/>
          </p:cNvSpPr>
          <p:nvPr>
            <p:ph type="sldNum" sz="quarter" idx="10"/>
          </p:nvPr>
        </p:nvSpPr>
        <p:spPr>
          <a:xfrm>
            <a:off x="6553200" y="6248400"/>
            <a:ext cx="2362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2E7D60-E373-4CB8-8639-0E7F4AE9B4ED}" type="slidenum">
              <a:rPr lang="en-US" sz="1400" smtClean="0">
                <a:solidFill>
                  <a:srgbClr val="FFFFFF"/>
                </a:solidFill>
                <a:latin typeface="Arial" charset="0"/>
                <a:ea typeface="ＭＳ Ｐゴシック" pitchFamily="34" charset="-128"/>
              </a:rPr>
              <a:pPr/>
              <a:t>6</a:t>
            </a:fld>
            <a:endParaRPr lang="en-US" sz="1400" dirty="0" smtClean="0">
              <a:solidFill>
                <a:srgbClr val="FFFFFF"/>
              </a:solidFill>
              <a:latin typeface="Arial" charset="0"/>
              <a:ea typeface="ＭＳ Ｐゴシック" pitchFamily="34" charset="-128"/>
            </a:endParaRPr>
          </a:p>
        </p:txBody>
      </p:sp>
      <p:pic>
        <p:nvPicPr>
          <p:cNvPr id="36868" name="Content Placeholder 6" descr="BRP big rock view.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33400" y="2078038"/>
            <a:ext cx="3962400" cy="3751262"/>
          </a:xfrm>
        </p:spPr>
      </p:pic>
      <p:pic>
        <p:nvPicPr>
          <p:cNvPr id="36869" name="Content Placeholder 4" descr="The Big Rock June 2006.JPG"/>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078038"/>
            <a:ext cx="3962400" cy="3751262"/>
          </a:xfrm>
        </p:spPr>
      </p:pic>
    </p:spTree>
    <p:extLst>
      <p:ext uri="{BB962C8B-B14F-4D97-AF65-F5344CB8AC3E}">
        <p14:creationId xmlns:p14="http://schemas.microsoft.com/office/powerpoint/2010/main" val="128750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801813" y="1447801"/>
            <a:ext cx="6653212" cy="990600"/>
          </a:xfrm>
        </p:spPr>
        <p:txBody>
          <a:bodyPr/>
          <a:lstStyle/>
          <a:p>
            <a:r>
              <a:rPr lang="en-US" dirty="0" smtClean="0"/>
              <a:t>Humboldt Bay</a:t>
            </a:r>
          </a:p>
        </p:txBody>
      </p:sp>
      <p:sp>
        <p:nvSpPr>
          <p:cNvPr id="36867" name="Slide Number Placeholder 4"/>
          <p:cNvSpPr>
            <a:spLocks noGrp="1"/>
          </p:cNvSpPr>
          <p:nvPr>
            <p:ph type="sldNum" sz="quarter" idx="10"/>
          </p:nvPr>
        </p:nvSpPr>
        <p:spPr>
          <a:xfrm>
            <a:off x="69342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2E7D60-E373-4CB8-8639-0E7F4AE9B4ED}" type="slidenum">
              <a:rPr lang="en-US" sz="1400" smtClean="0">
                <a:solidFill>
                  <a:srgbClr val="FFFFFF"/>
                </a:solidFill>
                <a:latin typeface="Arial" charset="0"/>
                <a:ea typeface="ＭＳ Ｐゴシック" pitchFamily="34" charset="-128"/>
              </a:rPr>
              <a:pPr/>
              <a:t>7</a:t>
            </a:fld>
            <a:endParaRPr lang="en-US" sz="1400" dirty="0" smtClean="0">
              <a:solidFill>
                <a:srgbClr val="FFFFFF"/>
              </a:solidFill>
              <a:latin typeface="Arial" charset="0"/>
              <a:ea typeface="ＭＳ Ｐゴシック" pitchFamily="34" charset="-128"/>
            </a:endParaRPr>
          </a:p>
        </p:txBody>
      </p:sp>
      <p:pic>
        <p:nvPicPr>
          <p:cNvPr id="9218" name="Picture 2" descr="C:\Users\JLW4\AppData\Local\Microsoft\Windows\Temporary Internet Files\Content.Outlook\L03992F9\New Gen 1-16-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910784"/>
            <a:ext cx="71628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3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San Onofre Nuclear Generating Station</a:t>
            </a:r>
          </a:p>
        </p:txBody>
      </p:sp>
      <p:sp>
        <p:nvSpPr>
          <p:cNvPr id="49155" name="Slide Number Placeholder 3"/>
          <p:cNvSpPr>
            <a:spLocks noGrp="1"/>
          </p:cNvSpPr>
          <p:nvPr>
            <p:ph type="sldNum" sz="quarter" idx="10"/>
          </p:nvPr>
        </p:nvSpPr>
        <p:spPr>
          <a:xfrm>
            <a:off x="70104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FCB1CB-855D-4D2B-9D3A-C1E4D28288ED}" type="slidenum">
              <a:rPr lang="en-US" sz="1400" smtClean="0">
                <a:solidFill>
                  <a:schemeClr val="bg1"/>
                </a:solidFill>
                <a:latin typeface="Arial" pitchFamily="34" charset="0"/>
                <a:cs typeface="Arial" pitchFamily="34" charset="0"/>
              </a:rPr>
              <a:pPr/>
              <a:t>8</a:t>
            </a:fld>
            <a:endParaRPr lang="en-US" sz="1400" dirty="0" smtClean="0">
              <a:solidFill>
                <a:schemeClr val="bg1"/>
              </a:solidFill>
              <a:latin typeface="Arial" pitchFamily="34" charset="0"/>
              <a:cs typeface="Arial" pitchFamily="34" charset="0"/>
            </a:endParaRPr>
          </a:p>
        </p:txBody>
      </p:sp>
      <p:pic>
        <p:nvPicPr>
          <p:cNvPr id="49156" name="Content Placeholder 24"/>
          <p:cNvPicPr>
            <a:picLocks noGrp="1" noChangeAspect="1"/>
          </p:cNvPicPr>
          <p:nvPr>
            <p:ph idx="1"/>
          </p:nvPr>
        </p:nvPicPr>
        <p:blipFill rotWithShape="1">
          <a:blip r:embed="rId3">
            <a:extLst>
              <a:ext uri="{28A0092B-C50C-407E-A947-70E740481C1C}">
                <a14:useLocalDpi xmlns:a14="http://schemas.microsoft.com/office/drawing/2010/main" val="0"/>
              </a:ext>
            </a:extLst>
          </a:blip>
          <a:srcRect l="885" t="5401" r="851" b="6284"/>
          <a:stretch/>
        </p:blipFill>
        <p:spPr>
          <a:xfrm>
            <a:off x="824292" y="2064190"/>
            <a:ext cx="8129400" cy="4184210"/>
          </a:xfrm>
        </p:spPr>
      </p:pic>
    </p:spTree>
    <p:extLst>
      <p:ext uri="{BB962C8B-B14F-4D97-AF65-F5344CB8AC3E}">
        <p14:creationId xmlns:p14="http://schemas.microsoft.com/office/powerpoint/2010/main" val="3749089129"/>
      </p:ext>
    </p:extLst>
  </p:cSld>
  <p:clrMapOvr>
    <a:masterClrMapping/>
  </p:clrMapOvr>
</p:sld>
</file>

<file path=ppt/theme/theme1.xml><?xml version="1.0" encoding="utf-8"?>
<a:theme xmlns:a="http://schemas.openxmlformats.org/drawingml/2006/main" name="Don Cool's Pres">
  <a:themeElements>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 Cool's Pre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 Cool's Pr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 Cool's Pr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 Cool's Pr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 Cool's Pr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 Cool's Pr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 Cool's Pr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on Cool's Pres">
  <a:themeElements>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 Cool's Pre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 Cool's Pr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 Cool's Pr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 Cool's Pr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 Cool's Pr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 Cool's Pr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 Cool's Pr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on Cool's Pres">
  <a:themeElements>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 Cool's Pre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 Cool's Pr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 Cool's Pr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 Cool's Pr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 Cool's Pr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 Cool's Pr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 Cool's Pr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on Cool's Pres">
  <a:themeElements>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 Cool's Pre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 Cool's Pr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 Cool's Pr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 Cool's Pr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 Cool's Pr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 Cool's Pr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 Cool's Pr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on Cool's Pres">
  <a:themeElements>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 Cool's Pre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 Cool's Pr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 Cool's Pr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 Cool's Pr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 Cool's Pr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 Cool's Pr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 Cool's Pr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on Cool's Pres">
  <a:themeElements>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 Cool's Pre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 Cool's Pr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 Cool's Pr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 Cool's Pr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 Cool's Pr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 Cool's Pr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 Cool's Pr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on Cool's Pres">
  <a:themeElements>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on Cool's Pres.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on Cool's Pres.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on Cool's Pres.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on Cool's Pres.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on Cool's Pres.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on Cool's Pres.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on Cool's Pres.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on Cool's Pres.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96</TotalTime>
  <Words>43</Words>
  <Application>Microsoft Office PowerPoint</Application>
  <PresentationFormat>On-screen Show (4:3)</PresentationFormat>
  <Paragraphs>22</Paragraphs>
  <Slides>8</Slides>
  <Notes>7</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8</vt:i4>
      </vt:variant>
    </vt:vector>
  </HeadingPairs>
  <TitlesOfParts>
    <vt:vector size="16" baseType="lpstr">
      <vt:lpstr>Don Cool's Pres</vt:lpstr>
      <vt:lpstr>1_Don Cool's Pres</vt:lpstr>
      <vt:lpstr>2_Don Cool's Pres</vt:lpstr>
      <vt:lpstr>3_Don Cool's Pres</vt:lpstr>
      <vt:lpstr>4_Don Cool's Pres</vt:lpstr>
      <vt:lpstr>5_Don Cool's Pres</vt:lpstr>
      <vt:lpstr>6_Don Cool's Pres</vt:lpstr>
      <vt:lpstr>Document</vt:lpstr>
      <vt:lpstr> The US NRC’s  Power Reactor Decommissioning Process   Michael F. Weber Deputy Executive Director  for Materials, Waste, Research, State, Tribal and Compliance Programs  U.S. Nuclear Regulatory Commission Office of the Executive Director for Operations</vt:lpstr>
      <vt:lpstr> Reactor Decommissioning Process Summary</vt:lpstr>
      <vt:lpstr>Power Reactors in Decommissioning</vt:lpstr>
      <vt:lpstr>Rancho Seco - 2009</vt:lpstr>
      <vt:lpstr>Maine Yankee - 2005</vt:lpstr>
      <vt:lpstr>Big Rock Point - 2007</vt:lpstr>
      <vt:lpstr>Humboldt Bay</vt:lpstr>
      <vt:lpstr>San Onofre Nuclear Generating Station</vt:lpstr>
    </vt:vector>
  </TitlesOfParts>
  <Company>USNRC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JLW4</dc:creator>
  <cp:lastModifiedBy>Melanie Cain</cp:lastModifiedBy>
  <cp:revision>12</cp:revision>
  <cp:lastPrinted>2013-08-09T19:44:03Z</cp:lastPrinted>
  <dcterms:created xsi:type="dcterms:W3CDTF">2013-08-07T20:17:58Z</dcterms:created>
  <dcterms:modified xsi:type="dcterms:W3CDTF">2013-08-12T22:32:20Z</dcterms:modified>
</cp:coreProperties>
</file>