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8"/>
  </p:notesMasterIdLst>
  <p:sldIdLst>
    <p:sldId id="296" r:id="rId2"/>
    <p:sldId id="297" r:id="rId3"/>
    <p:sldId id="305" r:id="rId4"/>
    <p:sldId id="298" r:id="rId5"/>
    <p:sldId id="299" r:id="rId6"/>
    <p:sldId id="300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A92F4A-298C-40E8-A1AB-4F1C8EAFD077}">
          <p14:sldIdLst>
            <p14:sldId id="296"/>
            <p14:sldId id="297"/>
            <p14:sldId id="305"/>
            <p14:sldId id="298"/>
            <p14:sldId id="299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71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84" autoAdjust="0"/>
  </p:normalViewPr>
  <p:slideViewPr>
    <p:cSldViewPr>
      <p:cViewPr>
        <p:scale>
          <a:sx n="73" d="100"/>
          <a:sy n="73" d="100"/>
        </p:scale>
        <p:origin x="-2088" y="-8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56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51034" y="18668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497531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tx2"/>
                </a:solidFill>
              </a:rPr>
              <a:t>Inform ~ Educate ~ Engage</a:t>
            </a:r>
            <a:endParaRPr lang="en-US" sz="3600" i="1" dirty="0">
              <a:solidFill>
                <a:schemeClr val="tx2"/>
              </a:solidFill>
            </a:endParaRPr>
          </a:p>
        </p:txBody>
      </p:sp>
      <p:pic>
        <p:nvPicPr>
          <p:cNvPr id="7" name="Picture 6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340" y="304800"/>
            <a:ext cx="7924800" cy="93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dlovelace\Pictures\IMG_59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311" y="2232074"/>
            <a:ext cx="6024489" cy="4016326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4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7924800" cy="93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14400" y="1166843"/>
            <a:ext cx="7696199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</a:t>
            </a:r>
          </a:p>
          <a:p>
            <a:r>
              <a:rPr lang="en-US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MISSION</a:t>
            </a:r>
            <a:r>
              <a:rPr lang="en-US" b="1" dirty="0">
                <a:solidFill>
                  <a:schemeClr val="tx2"/>
                </a:solidFill>
                <a:cs typeface="Times New Roman" panose="02020603050405020304" pitchFamily="18" charset="0"/>
              </a:rPr>
              <a:t>: </a:t>
            </a:r>
            <a:endParaRPr lang="en-US" b="1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endParaRPr lang="en-US" sz="10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The Los Angeles Aging Advocacy Coalition seeks to build a formal and united alliance to: </a:t>
            </a:r>
            <a:endParaRPr lang="en-US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To advocate on issues affecting the well-being of older adults and their caregivers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To </a:t>
            </a: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provide information on issues affecting aging adults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To engage in the planning, designing and implementation of service delivery and coordination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model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To offer educationally enriched opportunities for members and the community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To provide a forum to promote professional </a:t>
            </a:r>
            <a:r>
              <a:rPr 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networking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981200"/>
            <a:ext cx="77495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Policy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Policy Briefs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Weekly E-Newsletter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Monthly Meetings Via Webinar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Legislative meetings &amp; </a:t>
            </a:r>
            <a:r>
              <a:rPr lang="en-US" sz="2400" b="0" dirty="0" smtClean="0">
                <a:solidFill>
                  <a:schemeClr val="tx2"/>
                </a:solidFill>
              </a:rPr>
              <a:t>roundtables with policy </a:t>
            </a:r>
            <a:r>
              <a:rPr lang="en-US" sz="2400" b="0" dirty="0" smtClean="0">
                <a:solidFill>
                  <a:schemeClr val="tx2"/>
                </a:solidFill>
              </a:rPr>
              <a:t>makers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</a:rPr>
              <a:t>Annual Summit</a:t>
            </a:r>
            <a:endParaRPr lang="en-US" sz="2400" b="0" dirty="0">
              <a:solidFill>
                <a:schemeClr val="tx2"/>
              </a:solidFill>
            </a:endParaRPr>
          </a:p>
        </p:txBody>
      </p:sp>
      <p:pic>
        <p:nvPicPr>
          <p:cNvPr id="6" name="Picture 5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1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1371600"/>
            <a:ext cx="670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Inform ~ Educate ~ Engage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0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1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0" t="6509" r="32307"/>
          <a:stretch/>
        </p:blipFill>
        <p:spPr bwMode="auto">
          <a:xfrm>
            <a:off x="838200" y="1704398"/>
            <a:ext cx="2523581" cy="396357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10368"/>
            <a:ext cx="3543300" cy="236220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s://scontent-b.xx.fbcdn.net/hphotos-xpa1/v/t1.0-9/1457735_544174932340656_71790009_n.jpg?oh=94361cb42b40ad6c98957b512599b548&amp;oe=54D7CBE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9" t="25536" r="9819"/>
          <a:stretch/>
        </p:blipFill>
        <p:spPr bwMode="auto">
          <a:xfrm>
            <a:off x="2362200" y="4038600"/>
            <a:ext cx="3206931" cy="237570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1295400"/>
            <a:ext cx="453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Annual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Aging Summit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1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1297577"/>
            <a:ext cx="336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2014 HIGHLIGHTS AT-A-GLANCE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658" y="20574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60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	Member Organizations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27 	Summit Sponsors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$</a:t>
            </a:r>
            <a:r>
              <a:rPr lang="en-US" sz="2800" dirty="0" smtClean="0">
                <a:solidFill>
                  <a:schemeClr val="tx2"/>
                </a:solidFill>
              </a:rPr>
              <a:t>72,000.00:  </a:t>
            </a:r>
            <a:r>
              <a:rPr lang="en-US" sz="2800" dirty="0">
                <a:solidFill>
                  <a:schemeClr val="tx2"/>
                </a:solidFill>
              </a:rPr>
              <a:t>2014 </a:t>
            </a:r>
            <a:r>
              <a:rPr lang="en-US" sz="2800" dirty="0" smtClean="0">
                <a:solidFill>
                  <a:schemeClr val="tx2"/>
                </a:solidFill>
              </a:rPr>
              <a:t>Summit Revenue</a:t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21188"/>
            <a:ext cx="830580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Influenced preservation </a:t>
            </a:r>
            <a:r>
              <a:rPr lang="en-US" dirty="0">
                <a:latin typeface="Calibri"/>
                <a:ea typeface="Calibri"/>
                <a:cs typeface="Times New Roman"/>
              </a:rPr>
              <a:t>of funding for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evidence-based </a:t>
            </a:r>
            <a:r>
              <a:rPr lang="en-US" dirty="0">
                <a:latin typeface="Calibri"/>
                <a:ea typeface="Calibri"/>
                <a:cs typeface="Times New Roman"/>
              </a:rPr>
              <a:t>programs that keep older adults out of hospital beds and emergency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rooms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Educated </a:t>
            </a:r>
            <a:r>
              <a:rPr lang="en-US" dirty="0">
                <a:latin typeface="Calibri"/>
                <a:ea typeface="Calibri"/>
                <a:cs typeface="Times New Roman"/>
              </a:rPr>
              <a:t>elected and appointed officials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on </a:t>
            </a:r>
            <a:r>
              <a:rPr lang="en-US" dirty="0">
                <a:latin typeface="Calibri"/>
                <a:ea typeface="Calibri"/>
                <a:cs typeface="Times New Roman"/>
              </a:rPr>
              <a:t>impact of federal budget sequestration that threatened meal programs and other critical services for older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adults; led to elected </a:t>
            </a:r>
            <a:r>
              <a:rPr lang="en-US" dirty="0">
                <a:latin typeface="Calibri"/>
                <a:ea typeface="Calibri"/>
                <a:cs typeface="Times New Roman"/>
              </a:rPr>
              <a:t>officials at the local level finding funds to offset budget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cuts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Prevented </a:t>
            </a:r>
            <a:r>
              <a:rPr lang="en-US" dirty="0">
                <a:latin typeface="Calibri"/>
                <a:ea typeface="Calibri"/>
                <a:cs typeface="Times New Roman"/>
              </a:rPr>
              <a:t>the dismantling of the City of Los Angeles Department of Aging and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stopped </a:t>
            </a:r>
            <a:r>
              <a:rPr lang="en-US" dirty="0">
                <a:latin typeface="Calibri"/>
                <a:ea typeface="Calibri"/>
                <a:cs typeface="Times New Roman"/>
              </a:rPr>
              <a:t>the elimination of the Long Beach Senior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Strengthened </a:t>
            </a:r>
            <a:r>
              <a:rPr lang="en-US" dirty="0">
                <a:latin typeface="Calibri"/>
                <a:ea typeface="Calibri"/>
                <a:cs typeface="Times New Roman"/>
              </a:rPr>
              <a:t>relationships between community based social service organizations and the healthcare sector to improve the integration of and access to coordinated services among older adults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219200"/>
            <a:ext cx="29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+mj-lt"/>
              </a:rPr>
              <a:t>Successful Initiatives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Picture 4" descr="LAAAC email hea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1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81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213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Committee Meeeting</dc:title>
  <dc:creator>Brittany Barba</dc:creator>
  <cp:lastModifiedBy>Brandi Orton</cp:lastModifiedBy>
  <cp:revision>88</cp:revision>
  <cp:lastPrinted>2014-12-01T19:52:34Z</cp:lastPrinted>
  <dcterms:created xsi:type="dcterms:W3CDTF">2014-11-03T15:53:49Z</dcterms:created>
  <dcterms:modified xsi:type="dcterms:W3CDTF">2015-10-23T21:46:43Z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2014-09-03T00:00:00Z</vt:filetime>
  </property>
  <property fmtid="{D5CDD505-2E9C-101B-9397-08002B2CF9AE}" pid="3" name="LastSaved">
    <vt:filetime>2014-11-03T00:00:00Z</vt:filetime>
  </property>
</Properties>
</file>