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7" r:id="rId3"/>
    <p:sldId id="261" r:id="rId4"/>
    <p:sldId id="260" r:id="rId5"/>
    <p:sldId id="264" r:id="rId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94353D34-BA13-4048-9202-76C464ED42AF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76" tIns="46188" rIns="92376" bIns="461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0"/>
            <a:ext cx="3010323" cy="461010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1EB1306E-6B78-4AE8-B222-EDFE3BC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247" indent="-28394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764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0069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375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68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984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729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1595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50CF9-18D1-4100-86CC-A9EDCBEBD389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247" indent="-28394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764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0069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375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68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984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729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1595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50CF9-18D1-4100-86CC-A9EDCBEBD389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247" indent="-28394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764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0069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375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68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984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729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1595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50CF9-18D1-4100-86CC-A9EDCBEBD389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247" indent="-28394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764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0069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375" indent="-22715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68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984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7290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1595" indent="-2271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50CF9-18D1-4100-86CC-A9EDCBEBD389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676275"/>
            <a:ext cx="4610100" cy="3457575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293" indent="-28395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835" indent="-22716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0169" indent="-22716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503" indent="-22716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837" indent="-227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3170" indent="-227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7503" indent="-227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1837" indent="-227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A45924-5D38-40E1-820E-308C42F980EE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C15D-E708-4502-A82C-0F6F65431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2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FBE2-D8E7-40BC-89B3-4389A7F5A3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604963"/>
            <a:ext cx="1663700" cy="458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1813" y="1604963"/>
            <a:ext cx="4840287" cy="458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E006-1AAE-496E-A885-C840939EF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647B-4CC8-4360-A8E2-1AABAB275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6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AE28-DE52-485C-9607-2378F1672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1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6575" y="2590800"/>
            <a:ext cx="3249613" cy="360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88" y="2590800"/>
            <a:ext cx="3249612" cy="360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C62D-3C39-47A0-96B8-59BFF2B4DC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2CE8-6395-4DA7-97A4-5C90C0775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20E-5E60-4A27-BA09-83910021F4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6D8B-03A6-4CF2-9B76-895A8F9B3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5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5000-4AA6-4940-AF82-E336684F3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3C05-5DF1-44EB-B470-2EA196008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6575" y="2590800"/>
            <a:ext cx="66516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801813" y="1604963"/>
            <a:ext cx="66532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669925" y="381000"/>
            <a:ext cx="7788275" cy="5424488"/>
            <a:chOff x="422" y="240"/>
            <a:chExt cx="4906" cy="3417"/>
          </a:xfrm>
        </p:grpSpPr>
        <p:sp>
          <p:nvSpPr>
            <p:cNvPr id="1030" name="Line 10"/>
            <p:cNvSpPr>
              <a:spLocks noChangeShapeType="1"/>
            </p:cNvSpPr>
            <p:nvPr/>
          </p:nvSpPr>
          <p:spPr bwMode="auto">
            <a:xfrm>
              <a:off x="1142" y="834"/>
              <a:ext cx="4186" cy="0"/>
            </a:xfrm>
            <a:prstGeom prst="line">
              <a:avLst/>
            </a:prstGeom>
            <a:noFill/>
            <a:ln w="57150" cmpd="thickThin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" name="Rectangle 11"/>
            <p:cNvSpPr>
              <a:spLocks noChangeArrowheads="1"/>
            </p:cNvSpPr>
            <p:nvPr/>
          </p:nvSpPr>
          <p:spPr bwMode="auto">
            <a:xfrm>
              <a:off x="422" y="250"/>
              <a:ext cx="576" cy="3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32" name="Object 12"/>
            <p:cNvGraphicFramePr>
              <a:graphicFrameLocks noChangeAspect="1"/>
            </p:cNvGraphicFramePr>
            <p:nvPr/>
          </p:nvGraphicFramePr>
          <p:xfrm>
            <a:off x="432" y="240"/>
            <a:ext cx="359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Document" r:id="rId14" imgW="5705640" imgH="1019160" progId="WP8Doc">
                    <p:embed/>
                  </p:oleObj>
                </mc:Choice>
                <mc:Fallback>
                  <p:oleObj name="Document" r:id="rId14" imgW="5705640" imgH="1019160" progId="WP8Do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0"/>
                          <a:ext cx="359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 Box 13"/>
            <p:cNvSpPr txBox="1">
              <a:spLocks noChangeArrowheads="1"/>
            </p:cNvSpPr>
            <p:nvPr/>
          </p:nvSpPr>
          <p:spPr bwMode="auto">
            <a:xfrm>
              <a:off x="1076" y="520"/>
              <a:ext cx="38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 smtClean="0">
                  <a:solidFill>
                    <a:srgbClr val="FFFF00"/>
                  </a:solidFill>
                </a:rPr>
                <a:t>United States Nuclear Regulatory Commission</a:t>
              </a:r>
            </a:p>
          </p:txBody>
        </p:sp>
      </p:grp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D2D005-59E2-40BB-85A7-69F90F53CED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7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02594" y="1447800"/>
            <a:ext cx="6653212" cy="990600"/>
          </a:xfrm>
        </p:spPr>
        <p:txBody>
          <a:bodyPr/>
          <a:lstStyle/>
          <a:p>
            <a:r>
              <a:rPr lang="en-US" dirty="0" smtClean="0"/>
              <a:t>San </a:t>
            </a:r>
            <a:r>
              <a:rPr lang="en-US" dirty="0" err="1" smtClean="0"/>
              <a:t>Onofre</a:t>
            </a:r>
            <a:r>
              <a:rPr lang="en-US" dirty="0" smtClean="0"/>
              <a:t> Nuclear Generating Station ISFSI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E7D60-E373-4CB8-8639-0E7F4AE9B4ED}" type="slidenum">
              <a:rPr lang="en-US" sz="14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sz="140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075" name="Picture 3" descr="C:\Users\JLW4\AppData\Local\Microsoft\Windows\Temporary Internet Files\Content.Outlook\L03992F9\SONGS ISF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4080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9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Humboldt Bay ISFSI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E7D60-E373-4CB8-8639-0E7F4AE9B4ED}" type="slidenum">
              <a:rPr lang="en-US" sz="14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z="140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6" name="Picture 2" descr="C:\Users\JLW4\AppData\Local\Microsoft\Windows\Temporary Internet Files\Content.Outlook\L03992F9\ISFSI Loading of First Historm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399"/>
            <a:ext cx="5943600" cy="39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801813" y="1371600"/>
            <a:ext cx="6653212" cy="1066801"/>
          </a:xfrm>
        </p:spPr>
        <p:txBody>
          <a:bodyPr/>
          <a:lstStyle/>
          <a:p>
            <a:r>
              <a:rPr lang="en-US" dirty="0" smtClean="0"/>
              <a:t>Diablo Canyon ISFSI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E7D60-E373-4CB8-8639-0E7F4AE9B4ED}" type="slidenum">
              <a:rPr lang="en-US" sz="14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sz="140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123" name="Picture 3" descr="C:\Users\JLW4\AppData\Local\Microsoft\Windows\Temporary Internet Files\Content.Outlook\L03992F9\Close of ISFS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-1" r="7679" b="4931"/>
          <a:stretch/>
        </p:blipFill>
        <p:spPr bwMode="auto">
          <a:xfrm>
            <a:off x="1905000" y="1828800"/>
            <a:ext cx="6705600" cy="43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1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Rancho </a:t>
            </a:r>
            <a:r>
              <a:rPr lang="en-US" dirty="0" err="1" smtClean="0"/>
              <a:t>Seco</a:t>
            </a:r>
            <a:r>
              <a:rPr lang="en-US" dirty="0" smtClean="0"/>
              <a:t> ISFSI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E7D60-E373-4CB8-8639-0E7F4AE9B4ED}" type="slidenum">
              <a:rPr lang="en-US" sz="14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/>
              <a:t>4</a:t>
            </a:fld>
            <a:endParaRPr lang="en-US" sz="140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098" name="Picture 2" descr="C:\Users\JLW4\AppData\Local\Microsoft\Windows\Temporary Internet Files\Content.Outlook\L03992F9\HSM Openi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5065"/>
            <a:ext cx="5156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LW4\AppData\Local\Microsoft\Windows\Temporary Internet Files\Content.Outlook\L03992F9\View of ISFS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7" t="1" b="2357"/>
          <a:stretch/>
        </p:blipFill>
        <p:spPr bwMode="auto">
          <a:xfrm>
            <a:off x="3807738" y="2255066"/>
            <a:ext cx="526006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2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Trojan - 2005</a:t>
            </a:r>
          </a:p>
        </p:txBody>
      </p:sp>
      <p:pic>
        <p:nvPicPr>
          <p:cNvPr id="34819" name="Content Placeholder 5" descr="Tojan Cnmt Tb bldg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267200" cy="3504834"/>
          </a:xfrm>
        </p:spPr>
      </p:pic>
      <p:pic>
        <p:nvPicPr>
          <p:cNvPr id="34820" name="Content Placeholder 6" descr="Bruce in Trojan SFP with ORISE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362200"/>
            <a:ext cx="4343400" cy="3483439"/>
          </a:xfrm>
        </p:spPr>
      </p:pic>
      <p:sp>
        <p:nvSpPr>
          <p:cNvPr id="348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29DEE6-5C81-49E6-814A-4D9087E83CCA}" type="slidenum">
              <a:rPr lang="en-US" sz="14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sz="140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830713"/>
      </p:ext>
    </p:extLst>
  </p:cSld>
  <p:clrMapOvr>
    <a:masterClrMapping/>
  </p:clrMapOvr>
</p:sld>
</file>

<file path=ppt/theme/theme1.xml><?xml version="1.0" encoding="utf-8"?>
<a:theme xmlns:a="http://schemas.openxmlformats.org/drawingml/2006/main" name="Don Cool's Pres">
  <a:themeElements>
    <a:clrScheme name="Don Cool's Pre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n Cool's Pres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n Cool's Pre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 Cool's Pre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 Cool's Pre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 Cool's Pre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 Cool's Pre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 Cool's Pre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 Cool's Pre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</TotalTime>
  <Words>28</Words>
  <Application>Microsoft Office PowerPoint</Application>
  <PresentationFormat>On-screen Show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Don Cool's Pres</vt:lpstr>
      <vt:lpstr>Document</vt:lpstr>
      <vt:lpstr>San Onofre Nuclear Generating Station ISFSI</vt:lpstr>
      <vt:lpstr>Humboldt Bay ISFSI</vt:lpstr>
      <vt:lpstr>Diablo Canyon ISFSI</vt:lpstr>
      <vt:lpstr>Rancho Seco ISFSI</vt:lpstr>
      <vt:lpstr>Trojan - 2005</vt:lpstr>
    </vt:vector>
  </TitlesOfParts>
  <Company>USNRC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JLW4</dc:creator>
  <cp:lastModifiedBy>Melanie Cain</cp:lastModifiedBy>
  <cp:revision>13</cp:revision>
  <cp:lastPrinted>2013-08-09T19:16:47Z</cp:lastPrinted>
  <dcterms:created xsi:type="dcterms:W3CDTF">2013-08-07T21:06:37Z</dcterms:created>
  <dcterms:modified xsi:type="dcterms:W3CDTF">2013-08-12T22:35:51Z</dcterms:modified>
</cp:coreProperties>
</file>