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256" r:id="rId3"/>
    <p:sldId id="258" r:id="rId4"/>
    <p:sldId id="262" r:id="rId5"/>
    <p:sldId id="257" r:id="rId6"/>
    <p:sldId id="265" r:id="rId7"/>
    <p:sldId id="261" r:id="rId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7C0280D-7295-4B2B-9975-1C5432EA38C4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635F6BF-92D4-42D4-9396-AE5969A6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14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EF0818D-DBD8-4A9E-ADA9-3BB58C074BDB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D04C379-FE98-433C-B1B1-8E8BE7306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8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1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5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77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36" y="1704404"/>
            <a:ext cx="7308098" cy="445142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91111"/>
              </a:buClr>
              <a:buSzPct val="80000"/>
              <a:buFont typeface="Wingdings" charset="2"/>
              <a:buChar char="■"/>
              <a:defRPr sz="2800">
                <a:latin typeface="+mn-lt"/>
              </a:defRPr>
            </a:lvl1pPr>
            <a:lvl2pPr marL="742950" indent="-285750">
              <a:buClr>
                <a:srgbClr val="991111"/>
              </a:buClr>
              <a:buSzPct val="80000"/>
              <a:buFont typeface="Wingdings" charset="2"/>
              <a:buChar char="u"/>
              <a:defRPr sz="2400">
                <a:latin typeface="+mn-lt"/>
              </a:defRPr>
            </a:lvl2pPr>
            <a:lvl3pPr marL="1143000" indent="-228600">
              <a:buClr>
                <a:schemeClr val="accent3"/>
              </a:buClr>
              <a:buSzPct val="100000"/>
              <a:buFont typeface="Lucida Grande"/>
              <a:buChar char="●"/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SzPct val="110000"/>
              <a:buFont typeface="Courier New"/>
              <a:buChar char="o"/>
              <a:defRPr>
                <a:latin typeface="+mn-lt"/>
              </a:defRPr>
            </a:lvl4pPr>
            <a:lvl5pPr marL="2057400" indent="-228600">
              <a:buClr>
                <a:schemeClr val="accent3"/>
              </a:buClr>
              <a:buSzPct val="100000"/>
              <a:buFont typeface="Lucida Grande"/>
              <a:buChar char="-"/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2636" y="437160"/>
            <a:ext cx="7308098" cy="14700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2636" y="1056663"/>
            <a:ext cx="6400800" cy="7506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111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4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7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4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0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9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5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A9883-95F3-4BC0-AF56-3ADEB806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7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188" y="1524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Making Health Care Affordable: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Exploring California Efforts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988" y="4648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Maribeth Shannon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March 5, 2014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t="15332" r="26094" b="71503"/>
          <a:stretch/>
        </p:blipFill>
        <p:spPr bwMode="auto">
          <a:xfrm>
            <a:off x="1752600" y="5715000"/>
            <a:ext cx="5817576" cy="94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16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8" t="19088" r="29711" b="9190"/>
          <a:stretch/>
        </p:blipFill>
        <p:spPr bwMode="auto">
          <a:xfrm>
            <a:off x="762000" y="46710"/>
            <a:ext cx="7467601" cy="681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5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t="19733" r="30040" b="8883"/>
          <a:stretch/>
        </p:blipFill>
        <p:spPr bwMode="auto">
          <a:xfrm>
            <a:off x="914400" y="76199"/>
            <a:ext cx="7239000" cy="66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5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t="18793" r="30099" b="8685"/>
          <a:stretch/>
        </p:blipFill>
        <p:spPr bwMode="auto">
          <a:xfrm>
            <a:off x="533400" y="35607"/>
            <a:ext cx="7010400" cy="65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88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2" t="19357" r="30673" b="8399"/>
          <a:stretch/>
        </p:blipFill>
        <p:spPr bwMode="auto">
          <a:xfrm>
            <a:off x="685800" y="47304"/>
            <a:ext cx="7162800" cy="673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4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Content Placeholder 4"/>
          <p:cNvGraphicFramePr>
            <a:graphicFrameLocks noGrp="1"/>
          </p:cNvGraphicFramePr>
          <p:nvPr>
            <p:ph idx="1"/>
          </p:nvPr>
        </p:nvGraphicFramePr>
        <p:xfrm>
          <a:off x="361950" y="1654175"/>
          <a:ext cx="7408863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3" imgW="7413378" imgH="4554107" progId="Excel.Chart.8">
                  <p:embed/>
                </p:oleObj>
              </mc:Choice>
              <mc:Fallback>
                <p:oleObj r:id="rId3" imgW="7413378" imgH="455410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654175"/>
                        <a:ext cx="7408863" cy="455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2750" y="436563"/>
            <a:ext cx="7307263" cy="630237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Difference in Hospital Payments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96" name="Subtitle 3"/>
          <p:cNvSpPr>
            <a:spLocks noGrp="1"/>
          </p:cNvSpPr>
          <p:nvPr>
            <p:ph type="subTitle" idx="13"/>
          </p:nvPr>
        </p:nvSpPr>
        <p:spPr bwMode="auto">
          <a:xfrm>
            <a:off x="412750" y="1057275"/>
            <a:ext cx="6772275" cy="74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OSHPD -  Net Revenue Per Adjusted Patient Day (Third Party)</a:t>
            </a:r>
          </a:p>
          <a:p>
            <a:endParaRPr lang="en-US" altLang="en-US" smtClean="0"/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4943475" y="2046288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/>
              <a:t>$7,740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4943475" y="348297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/>
              <a:t>$4,292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53400" y="619535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ACA Delivery System Reforms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Accountable Care Organizations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Value-based Purchasing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Readmissions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Hospital </a:t>
            </a:r>
            <a:r>
              <a:rPr lang="en-US" dirty="0"/>
              <a:t>a</a:t>
            </a:r>
            <a:r>
              <a:rPr lang="en-US" dirty="0" smtClean="0"/>
              <a:t>cquired infections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Bundled Payment Pilots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83-95F3-4BC0-AF56-3ADEB80669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07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54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Microsoft Excel Chart</vt:lpstr>
      <vt:lpstr>Making Health Care Affordable: Exploring California Efforts</vt:lpstr>
      <vt:lpstr>PowerPoint Presentation</vt:lpstr>
      <vt:lpstr>PowerPoint Presentation</vt:lpstr>
      <vt:lpstr>PowerPoint Presentation</vt:lpstr>
      <vt:lpstr>PowerPoint Presentation</vt:lpstr>
      <vt:lpstr>Difference in Hospital Payments</vt:lpstr>
      <vt:lpstr>ACA Delivery System Reforms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Maribeth Shannon</dc:creator>
  <cp:lastModifiedBy>Maribeth Shannon</cp:lastModifiedBy>
  <cp:revision>18</cp:revision>
  <cp:lastPrinted>2014-02-27T00:11:18Z</cp:lastPrinted>
  <dcterms:created xsi:type="dcterms:W3CDTF">2014-02-25T17:11:01Z</dcterms:created>
  <dcterms:modified xsi:type="dcterms:W3CDTF">2014-02-27T20:22:19Z</dcterms:modified>
</cp:coreProperties>
</file>