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gif" ContentType="image/gif"/>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theme/themeOverride1.xml" ContentType="application/vnd.openxmlformats-officedocument.themeOverride+xml"/>
  <Override PartName="/ppt/charts/chart6.xml" ContentType="application/vnd.openxmlformats-officedocument.drawingml.chart+xml"/>
  <Override PartName="/ppt/charts/chart7.xml" ContentType="application/vnd.openxmlformats-officedocument.drawingml.chart+xml"/>
  <Override PartName="/ppt/theme/themeOverride2.xml" ContentType="application/vnd.openxmlformats-officedocument.themeOverride+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rts/chart11.xml" ContentType="application/vnd.openxmlformats-officedocument.drawingml.chart+xml"/>
  <Override PartName="/ppt/notesSlides/notesSlide2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2" r:id="rId1"/>
  </p:sldMasterIdLst>
  <p:notesMasterIdLst>
    <p:notesMasterId r:id="rId62"/>
  </p:notesMasterIdLst>
  <p:handoutMasterIdLst>
    <p:handoutMasterId r:id="rId63"/>
  </p:handoutMasterIdLst>
  <p:sldIdLst>
    <p:sldId id="256" r:id="rId2"/>
    <p:sldId id="399" r:id="rId3"/>
    <p:sldId id="398" r:id="rId4"/>
    <p:sldId id="441" r:id="rId5"/>
    <p:sldId id="442" r:id="rId6"/>
    <p:sldId id="443" r:id="rId7"/>
    <p:sldId id="444" r:id="rId8"/>
    <p:sldId id="445" r:id="rId9"/>
    <p:sldId id="446" r:id="rId10"/>
    <p:sldId id="447" r:id="rId11"/>
    <p:sldId id="448" r:id="rId12"/>
    <p:sldId id="449" r:id="rId13"/>
    <p:sldId id="450" r:id="rId14"/>
    <p:sldId id="451" r:id="rId15"/>
    <p:sldId id="452" r:id="rId16"/>
    <p:sldId id="453" r:id="rId17"/>
    <p:sldId id="454" r:id="rId18"/>
    <p:sldId id="455" r:id="rId19"/>
    <p:sldId id="456" r:id="rId20"/>
    <p:sldId id="457" r:id="rId21"/>
    <p:sldId id="458" r:id="rId22"/>
    <p:sldId id="459" r:id="rId23"/>
    <p:sldId id="460" r:id="rId24"/>
    <p:sldId id="461" r:id="rId25"/>
    <p:sldId id="462" r:id="rId26"/>
    <p:sldId id="463" r:id="rId27"/>
    <p:sldId id="464" r:id="rId28"/>
    <p:sldId id="465" r:id="rId29"/>
    <p:sldId id="466" r:id="rId30"/>
    <p:sldId id="467" r:id="rId31"/>
    <p:sldId id="468" r:id="rId32"/>
    <p:sldId id="469" r:id="rId33"/>
    <p:sldId id="401" r:id="rId34"/>
    <p:sldId id="403" r:id="rId35"/>
    <p:sldId id="404" r:id="rId36"/>
    <p:sldId id="406" r:id="rId37"/>
    <p:sldId id="407" r:id="rId38"/>
    <p:sldId id="471" r:id="rId39"/>
    <p:sldId id="410" r:id="rId40"/>
    <p:sldId id="411" r:id="rId41"/>
    <p:sldId id="413" r:id="rId42"/>
    <p:sldId id="428" r:id="rId43"/>
    <p:sldId id="429" r:id="rId44"/>
    <p:sldId id="430" r:id="rId45"/>
    <p:sldId id="431" r:id="rId46"/>
    <p:sldId id="432" r:id="rId47"/>
    <p:sldId id="433" r:id="rId48"/>
    <p:sldId id="434" r:id="rId49"/>
    <p:sldId id="435" r:id="rId50"/>
    <p:sldId id="436" r:id="rId51"/>
    <p:sldId id="437" r:id="rId52"/>
    <p:sldId id="439" r:id="rId53"/>
    <p:sldId id="369" r:id="rId54"/>
    <p:sldId id="472" r:id="rId55"/>
    <p:sldId id="473" r:id="rId56"/>
    <p:sldId id="474" r:id="rId57"/>
    <p:sldId id="440" r:id="rId58"/>
    <p:sldId id="334" r:id="rId59"/>
    <p:sldId id="371" r:id="rId60"/>
    <p:sldId id="470" r:id="rId61"/>
  </p:sldIdLst>
  <p:sldSz cx="9144000" cy="6858000" type="screen4x3"/>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08FB837D-C827-4EFA-A057-4D05807E0F7C}" styleName="Themed Style 1 - Accent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35758FB7-9AC5-4552-8A53-C91805E547FA}" styleName="Themed Style 1 - Accent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vertBarState="maximized">
    <p:restoredLeft sz="14743" autoAdjust="0"/>
    <p:restoredTop sz="93851" autoAdjust="0"/>
  </p:normalViewPr>
  <p:slideViewPr>
    <p:cSldViewPr>
      <p:cViewPr>
        <p:scale>
          <a:sx n="101" d="100"/>
          <a:sy n="101" d="100"/>
        </p:scale>
        <p:origin x="-72" y="-72"/>
      </p:cViewPr>
      <p:guideLst>
        <p:guide orient="horz" pos="2160"/>
        <p:guide pos="2880"/>
      </p:guideLst>
    </p:cSldViewPr>
  </p:slideViewPr>
  <p:notesTextViewPr>
    <p:cViewPr>
      <p:scale>
        <a:sx n="1" d="1"/>
        <a:sy n="1" d="1"/>
      </p:scale>
      <p:origin x="0" y="0"/>
    </p:cViewPr>
  </p:notesTextViewPr>
  <p:sorterViewPr>
    <p:cViewPr>
      <p:scale>
        <a:sx n="100" d="100"/>
        <a:sy n="100" d="100"/>
      </p:scale>
      <p:origin x="0" y="6324"/>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handoutMaster" Target="handoutMasters/handoutMaster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61" Type="http://schemas.openxmlformats.org/officeDocument/2006/relationships/slide" Target="slides/slide60.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2" Type="http://schemas.openxmlformats.org/officeDocument/2006/relationships/package" Target="../embeddings/Microsoft_Excel_Worksheet5.xlsx"/><Relationship Id="rId1" Type="http://schemas.openxmlformats.org/officeDocument/2006/relationships/themeOverride" Target="../theme/themeOverride1.xml"/></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2" Type="http://schemas.openxmlformats.org/officeDocument/2006/relationships/package" Target="../embeddings/Microsoft_Excel_Worksheet7.xlsx"/><Relationship Id="rId1" Type="http://schemas.openxmlformats.org/officeDocument/2006/relationships/themeOverride" Target="../theme/themeOverride2.xml"/></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dirty="0"/>
              <a:t>All </a:t>
            </a:r>
            <a:r>
              <a:rPr lang="en-US" dirty="0" smtClean="0"/>
              <a:t>Boys </a:t>
            </a:r>
            <a:r>
              <a:rPr lang="en-US" dirty="0"/>
              <a:t>BMI </a:t>
            </a:r>
            <a:r>
              <a:rPr lang="en-US" u="sng" dirty="0" smtClean="0"/>
              <a:t>&gt;</a:t>
            </a:r>
            <a:r>
              <a:rPr lang="en-US" dirty="0" smtClean="0"/>
              <a:t> </a:t>
            </a:r>
            <a:r>
              <a:rPr lang="en-US" dirty="0"/>
              <a:t>95th percentile</a:t>
            </a:r>
          </a:p>
        </c:rich>
      </c:tx>
      <c:overlay val="0"/>
    </c:title>
    <c:autoTitleDeleted val="0"/>
    <c:plotArea>
      <c:layout>
        <c:manualLayout>
          <c:layoutTarget val="inner"/>
          <c:xMode val="edge"/>
          <c:yMode val="edge"/>
          <c:x val="0.10346714254176172"/>
          <c:y val="0.15996787039551091"/>
          <c:w val="0.87005310667942215"/>
          <c:h val="0.6693911256375974"/>
        </c:manualLayout>
      </c:layout>
      <c:lineChart>
        <c:grouping val="standard"/>
        <c:varyColors val="0"/>
        <c:ser>
          <c:idx val="0"/>
          <c:order val="0"/>
          <c:tx>
            <c:strRef>
              <c:f>Sheet1!$B$1</c:f>
              <c:strCache>
                <c:ptCount val="1"/>
                <c:pt idx="0">
                  <c:v>Series 1</c:v>
                </c:pt>
              </c:strCache>
            </c:strRef>
          </c:tx>
          <c:marker>
            <c:symbol val="none"/>
          </c:marker>
          <c:cat>
            <c:numRef>
              <c:f>Sheet1!$A$2:$A$5</c:f>
              <c:numCache>
                <c:formatCode>General</c:formatCode>
                <c:ptCount val="4"/>
                <c:pt idx="0">
                  <c:v>2001</c:v>
                </c:pt>
                <c:pt idx="1">
                  <c:v>2005</c:v>
                </c:pt>
                <c:pt idx="2">
                  <c:v>2008</c:v>
                </c:pt>
                <c:pt idx="3">
                  <c:v>2009</c:v>
                </c:pt>
              </c:numCache>
            </c:numRef>
          </c:cat>
          <c:val>
            <c:numRef>
              <c:f>Sheet1!$B$2:$B$5</c:f>
              <c:numCache>
                <c:formatCode>General</c:formatCode>
                <c:ptCount val="4"/>
                <c:pt idx="0">
                  <c:v>20.3</c:v>
                </c:pt>
                <c:pt idx="1">
                  <c:v>23</c:v>
                </c:pt>
                <c:pt idx="2">
                  <c:v>22.5</c:v>
                </c:pt>
              </c:numCache>
            </c:numRef>
          </c:val>
          <c:smooth val="0"/>
        </c:ser>
        <c:dLbls>
          <c:showLegendKey val="0"/>
          <c:showVal val="0"/>
          <c:showCatName val="0"/>
          <c:showSerName val="0"/>
          <c:showPercent val="0"/>
          <c:showBubbleSize val="0"/>
        </c:dLbls>
        <c:marker val="1"/>
        <c:smooth val="0"/>
        <c:axId val="209847808"/>
        <c:axId val="209849344"/>
      </c:lineChart>
      <c:dateAx>
        <c:axId val="209847808"/>
        <c:scaling>
          <c:orientation val="minMax"/>
        </c:scaling>
        <c:delete val="0"/>
        <c:axPos val="b"/>
        <c:numFmt formatCode="General" sourceLinked="0"/>
        <c:majorTickMark val="none"/>
        <c:minorTickMark val="none"/>
        <c:tickLblPos val="nextTo"/>
        <c:crossAx val="209849344"/>
        <c:crosses val="autoZero"/>
        <c:auto val="0"/>
        <c:lblOffset val="0"/>
        <c:baseTimeUnit val="days"/>
        <c:majorUnit val="1"/>
        <c:minorUnit val="1"/>
      </c:dateAx>
      <c:valAx>
        <c:axId val="209849344"/>
        <c:scaling>
          <c:orientation val="minMax"/>
          <c:max val="35"/>
          <c:min val="10"/>
        </c:scaling>
        <c:delete val="0"/>
        <c:axPos val="l"/>
        <c:majorGridlines/>
        <c:title>
          <c:tx>
            <c:rich>
              <a:bodyPr/>
              <a:lstStyle/>
              <a:p>
                <a:pPr>
                  <a:defRPr/>
                </a:pPr>
                <a:r>
                  <a:rPr lang="en-US"/>
                  <a:t>BMI</a:t>
                </a:r>
              </a:p>
            </c:rich>
          </c:tx>
          <c:overlay val="0"/>
        </c:title>
        <c:numFmt formatCode="General" sourceLinked="1"/>
        <c:majorTickMark val="none"/>
        <c:minorTickMark val="none"/>
        <c:tickLblPos val="nextTo"/>
        <c:crossAx val="209847808"/>
        <c:crosses val="autoZero"/>
        <c:crossBetween val="between"/>
        <c:majorUnit val="5"/>
        <c:minorUnit val="5"/>
      </c:valAx>
    </c:plotArea>
    <c:plotVisOnly val="1"/>
    <c:dispBlanksAs val="gap"/>
    <c:showDLblsOverMax val="0"/>
  </c:chart>
  <c:txPr>
    <a:bodyPr/>
    <a:lstStyle/>
    <a:p>
      <a:pPr>
        <a:defRPr sz="1800">
          <a:latin typeface="Calibri" pitchFamily="34" charset="0"/>
        </a:defRPr>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title>
      <c:tx>
        <c:rich>
          <a:bodyPr/>
          <a:lstStyle/>
          <a:p>
            <a:pPr>
              <a:defRPr/>
            </a:pPr>
            <a:r>
              <a:rPr lang="en-US" dirty="0"/>
              <a:t>Non-Hispanic White girls BMI </a:t>
            </a:r>
            <a:r>
              <a:rPr lang="en-US" u="sng" dirty="0" smtClean="0"/>
              <a:t>&gt;</a:t>
            </a:r>
            <a:r>
              <a:rPr lang="en-US" dirty="0" smtClean="0"/>
              <a:t> </a:t>
            </a:r>
            <a:r>
              <a:rPr lang="en-US" dirty="0"/>
              <a:t>95th percentile</a:t>
            </a:r>
          </a:p>
        </c:rich>
      </c:tx>
      <c:overlay val="0"/>
    </c:title>
    <c:autoTitleDeleted val="0"/>
    <c:plotArea>
      <c:layout/>
      <c:lineChart>
        <c:grouping val="standard"/>
        <c:varyColors val="0"/>
        <c:ser>
          <c:idx val="0"/>
          <c:order val="0"/>
          <c:tx>
            <c:strRef>
              <c:f>Sheet1!$B$1</c:f>
              <c:strCache>
                <c:ptCount val="1"/>
                <c:pt idx="0">
                  <c:v>Series 1</c:v>
                </c:pt>
              </c:strCache>
            </c:strRef>
          </c:tx>
          <c:marker>
            <c:symbol val="none"/>
          </c:marker>
          <c:cat>
            <c:numRef>
              <c:f>Sheet1!$A$2:$A$5</c:f>
              <c:numCache>
                <c:formatCode>General</c:formatCode>
                <c:ptCount val="4"/>
                <c:pt idx="0">
                  <c:v>2001</c:v>
                </c:pt>
                <c:pt idx="1">
                  <c:v>2005</c:v>
                </c:pt>
                <c:pt idx="2">
                  <c:v>2008</c:v>
                </c:pt>
                <c:pt idx="3">
                  <c:v>2009</c:v>
                </c:pt>
              </c:numCache>
            </c:numRef>
          </c:cat>
          <c:val>
            <c:numRef>
              <c:f>Sheet1!$B$2:$B$5</c:f>
              <c:numCache>
                <c:formatCode>General</c:formatCode>
                <c:ptCount val="4"/>
                <c:pt idx="0">
                  <c:v>9.9</c:v>
                </c:pt>
                <c:pt idx="1">
                  <c:v>10.9</c:v>
                </c:pt>
                <c:pt idx="2">
                  <c:v>10.3</c:v>
                </c:pt>
              </c:numCache>
            </c:numRef>
          </c:val>
          <c:smooth val="0"/>
        </c:ser>
        <c:dLbls>
          <c:showLegendKey val="0"/>
          <c:showVal val="0"/>
          <c:showCatName val="0"/>
          <c:showSerName val="0"/>
          <c:showPercent val="0"/>
          <c:showBubbleSize val="0"/>
        </c:dLbls>
        <c:marker val="1"/>
        <c:smooth val="0"/>
        <c:axId val="210402688"/>
        <c:axId val="210412672"/>
      </c:lineChart>
      <c:dateAx>
        <c:axId val="210402688"/>
        <c:scaling>
          <c:orientation val="minMax"/>
        </c:scaling>
        <c:delete val="0"/>
        <c:axPos val="b"/>
        <c:numFmt formatCode="General" sourceLinked="1"/>
        <c:majorTickMark val="none"/>
        <c:minorTickMark val="none"/>
        <c:tickLblPos val="nextTo"/>
        <c:crossAx val="210412672"/>
        <c:crosses val="autoZero"/>
        <c:auto val="0"/>
        <c:lblOffset val="0"/>
        <c:baseTimeUnit val="days"/>
        <c:majorUnit val="1"/>
        <c:minorUnit val="1"/>
      </c:dateAx>
      <c:valAx>
        <c:axId val="210412672"/>
        <c:scaling>
          <c:orientation val="minMax"/>
          <c:max val="35"/>
          <c:min val="10"/>
        </c:scaling>
        <c:delete val="0"/>
        <c:axPos val="l"/>
        <c:majorGridlines/>
        <c:title>
          <c:tx>
            <c:rich>
              <a:bodyPr/>
              <a:lstStyle/>
              <a:p>
                <a:pPr>
                  <a:defRPr/>
                </a:pPr>
                <a:r>
                  <a:rPr lang="en-US"/>
                  <a:t>BMI</a:t>
                </a:r>
              </a:p>
            </c:rich>
          </c:tx>
          <c:overlay val="0"/>
        </c:title>
        <c:numFmt formatCode="General" sourceLinked="1"/>
        <c:majorTickMark val="none"/>
        <c:minorTickMark val="none"/>
        <c:tickLblPos val="nextTo"/>
        <c:crossAx val="210402688"/>
        <c:crosses val="autoZero"/>
        <c:crossBetween val="between"/>
        <c:majorUnit val="5"/>
        <c:minorUnit val="1"/>
      </c:valAx>
    </c:plotArea>
    <c:plotVisOnly val="1"/>
    <c:dispBlanksAs val="gap"/>
    <c:showDLblsOverMax val="0"/>
  </c:chart>
  <c:txPr>
    <a:bodyPr/>
    <a:lstStyle/>
    <a:p>
      <a:pPr>
        <a:defRPr sz="1800">
          <a:latin typeface="Calibri" pitchFamily="34" charset="0"/>
        </a:defRPr>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General</c:formatCode>
                <c:ptCount val="2"/>
                <c:pt idx="0">
                  <c:v>2001</c:v>
                </c:pt>
                <c:pt idx="1">
                  <c:v>2009</c:v>
                </c:pt>
              </c:numCache>
            </c:numRef>
          </c:cat>
          <c:val>
            <c:numRef>
              <c:f>Sheet1!$B$2:$B$3</c:f>
              <c:numCache>
                <c:formatCode>General</c:formatCode>
                <c:ptCount val="2"/>
                <c:pt idx="0">
                  <c:v>9</c:v>
                </c:pt>
                <c:pt idx="1">
                  <c:v>23</c:v>
                </c:pt>
              </c:numCache>
            </c:numRef>
          </c:val>
        </c:ser>
        <c:dLbls>
          <c:showLegendKey val="0"/>
          <c:showVal val="0"/>
          <c:showCatName val="0"/>
          <c:showSerName val="0"/>
          <c:showPercent val="0"/>
          <c:showBubbleSize val="0"/>
        </c:dLbls>
        <c:gapWidth val="150"/>
        <c:axId val="210814464"/>
        <c:axId val="210816000"/>
      </c:barChart>
      <c:catAx>
        <c:axId val="210814464"/>
        <c:scaling>
          <c:orientation val="minMax"/>
        </c:scaling>
        <c:delete val="0"/>
        <c:axPos val="b"/>
        <c:numFmt formatCode="General" sourceLinked="1"/>
        <c:majorTickMark val="out"/>
        <c:minorTickMark val="none"/>
        <c:tickLblPos val="nextTo"/>
        <c:crossAx val="210816000"/>
        <c:crosses val="autoZero"/>
        <c:auto val="1"/>
        <c:lblAlgn val="ctr"/>
        <c:lblOffset val="100"/>
        <c:noMultiLvlLbl val="0"/>
      </c:catAx>
      <c:valAx>
        <c:axId val="210816000"/>
        <c:scaling>
          <c:orientation val="minMax"/>
        </c:scaling>
        <c:delete val="0"/>
        <c:axPos val="l"/>
        <c:majorGridlines/>
        <c:numFmt formatCode="General" sourceLinked="1"/>
        <c:majorTickMark val="out"/>
        <c:minorTickMark val="none"/>
        <c:tickLblPos val="nextTo"/>
        <c:crossAx val="21081446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title>
      <c:tx>
        <c:rich>
          <a:bodyPr/>
          <a:lstStyle/>
          <a:p>
            <a:pPr>
              <a:defRPr/>
            </a:pPr>
            <a:r>
              <a:rPr lang="en-US" dirty="0"/>
              <a:t>Hispanic boys BMI </a:t>
            </a:r>
            <a:r>
              <a:rPr lang="en-US" sz="2160" b="1" i="0" u="sng" strike="noStrike" baseline="0" dirty="0" smtClean="0">
                <a:effectLst/>
              </a:rPr>
              <a:t>&gt;</a:t>
            </a:r>
            <a:r>
              <a:rPr lang="en-US" dirty="0" smtClean="0"/>
              <a:t> </a:t>
            </a:r>
            <a:r>
              <a:rPr lang="en-US" dirty="0"/>
              <a:t>95th percentile</a:t>
            </a:r>
          </a:p>
        </c:rich>
      </c:tx>
      <c:overlay val="0"/>
    </c:title>
    <c:autoTitleDeleted val="0"/>
    <c:plotArea>
      <c:layout/>
      <c:lineChart>
        <c:grouping val="standard"/>
        <c:varyColors val="0"/>
        <c:ser>
          <c:idx val="0"/>
          <c:order val="0"/>
          <c:tx>
            <c:strRef>
              <c:f>Sheet1!$B$1</c:f>
              <c:strCache>
                <c:ptCount val="1"/>
                <c:pt idx="0">
                  <c:v>Series 1</c:v>
                </c:pt>
              </c:strCache>
            </c:strRef>
          </c:tx>
          <c:marker>
            <c:symbol val="none"/>
          </c:marker>
          <c:cat>
            <c:numRef>
              <c:f>Sheet1!$A$2:$A$5</c:f>
              <c:numCache>
                <c:formatCode>General</c:formatCode>
                <c:ptCount val="4"/>
                <c:pt idx="0">
                  <c:v>2001</c:v>
                </c:pt>
                <c:pt idx="1">
                  <c:v>2005</c:v>
                </c:pt>
                <c:pt idx="2">
                  <c:v>2008</c:v>
                </c:pt>
                <c:pt idx="3">
                  <c:v>2009</c:v>
                </c:pt>
              </c:numCache>
            </c:numRef>
          </c:cat>
          <c:val>
            <c:numRef>
              <c:f>Sheet1!$B$2:$B$5</c:f>
              <c:numCache>
                <c:formatCode>General</c:formatCode>
                <c:ptCount val="4"/>
                <c:pt idx="0">
                  <c:v>27.4</c:v>
                </c:pt>
                <c:pt idx="1">
                  <c:v>30.6</c:v>
                </c:pt>
                <c:pt idx="2">
                  <c:v>29.7</c:v>
                </c:pt>
              </c:numCache>
            </c:numRef>
          </c:val>
          <c:smooth val="0"/>
        </c:ser>
        <c:dLbls>
          <c:showLegendKey val="0"/>
          <c:showVal val="0"/>
          <c:showCatName val="0"/>
          <c:showSerName val="0"/>
          <c:showPercent val="0"/>
          <c:showBubbleSize val="0"/>
        </c:dLbls>
        <c:marker val="1"/>
        <c:smooth val="0"/>
        <c:axId val="209907072"/>
        <c:axId val="210220160"/>
      </c:lineChart>
      <c:dateAx>
        <c:axId val="209907072"/>
        <c:scaling>
          <c:orientation val="minMax"/>
        </c:scaling>
        <c:delete val="0"/>
        <c:axPos val="b"/>
        <c:numFmt formatCode="General" sourceLinked="1"/>
        <c:majorTickMark val="none"/>
        <c:minorTickMark val="none"/>
        <c:tickLblPos val="nextTo"/>
        <c:crossAx val="210220160"/>
        <c:crosses val="autoZero"/>
        <c:auto val="0"/>
        <c:lblOffset val="0"/>
        <c:baseTimeUnit val="days"/>
        <c:majorUnit val="1"/>
        <c:minorUnit val="1"/>
      </c:dateAx>
      <c:valAx>
        <c:axId val="210220160"/>
        <c:scaling>
          <c:orientation val="minMax"/>
          <c:max val="35"/>
          <c:min val="10"/>
        </c:scaling>
        <c:delete val="0"/>
        <c:axPos val="l"/>
        <c:majorGridlines/>
        <c:title>
          <c:tx>
            <c:rich>
              <a:bodyPr/>
              <a:lstStyle/>
              <a:p>
                <a:pPr>
                  <a:defRPr/>
                </a:pPr>
                <a:r>
                  <a:rPr lang="en-US"/>
                  <a:t>BMI</a:t>
                </a:r>
              </a:p>
            </c:rich>
          </c:tx>
          <c:overlay val="0"/>
        </c:title>
        <c:numFmt formatCode="General" sourceLinked="1"/>
        <c:majorTickMark val="none"/>
        <c:minorTickMark val="none"/>
        <c:tickLblPos val="nextTo"/>
        <c:crossAx val="209907072"/>
        <c:crosses val="autoZero"/>
        <c:crossBetween val="between"/>
        <c:majorUnit val="5"/>
        <c:minorUnit val="5"/>
      </c:valAx>
    </c:plotArea>
    <c:plotVisOnly val="1"/>
    <c:dispBlanksAs val="gap"/>
    <c:showDLblsOverMax val="0"/>
  </c:chart>
  <c:txPr>
    <a:bodyPr/>
    <a:lstStyle/>
    <a:p>
      <a:pPr>
        <a:defRPr sz="1800">
          <a:latin typeface="Calibri" pitchFamily="34" charset="0"/>
        </a:defRPr>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title>
      <c:tx>
        <c:rich>
          <a:bodyPr/>
          <a:lstStyle/>
          <a:p>
            <a:pPr>
              <a:defRPr/>
            </a:pPr>
            <a:r>
              <a:rPr lang="en-US" dirty="0"/>
              <a:t>Asian boys BMI </a:t>
            </a:r>
            <a:r>
              <a:rPr lang="en-US" sz="2160" b="1" i="0" u="sng" strike="noStrike" baseline="0" dirty="0" smtClean="0">
                <a:effectLst/>
              </a:rPr>
              <a:t>&gt;</a:t>
            </a:r>
            <a:r>
              <a:rPr lang="en-US" dirty="0" smtClean="0"/>
              <a:t> </a:t>
            </a:r>
            <a:r>
              <a:rPr lang="en-US" dirty="0"/>
              <a:t>95th percentile</a:t>
            </a:r>
          </a:p>
        </c:rich>
      </c:tx>
      <c:overlay val="0"/>
    </c:title>
    <c:autoTitleDeleted val="0"/>
    <c:plotArea>
      <c:layout/>
      <c:lineChart>
        <c:grouping val="standard"/>
        <c:varyColors val="0"/>
        <c:ser>
          <c:idx val="0"/>
          <c:order val="0"/>
          <c:tx>
            <c:strRef>
              <c:f>Sheet1!$B$1</c:f>
              <c:strCache>
                <c:ptCount val="1"/>
                <c:pt idx="0">
                  <c:v>Series 1</c:v>
                </c:pt>
              </c:strCache>
            </c:strRef>
          </c:tx>
          <c:marker>
            <c:symbol val="none"/>
          </c:marker>
          <c:cat>
            <c:numRef>
              <c:f>Sheet1!$A$2:$A$5</c:f>
              <c:numCache>
                <c:formatCode>General</c:formatCode>
                <c:ptCount val="4"/>
                <c:pt idx="0">
                  <c:v>2001</c:v>
                </c:pt>
                <c:pt idx="1">
                  <c:v>2003</c:v>
                </c:pt>
                <c:pt idx="2">
                  <c:v>2008</c:v>
                </c:pt>
                <c:pt idx="3">
                  <c:v>2009</c:v>
                </c:pt>
              </c:numCache>
            </c:numRef>
          </c:cat>
          <c:val>
            <c:numRef>
              <c:f>Sheet1!$B$2:$B$5</c:f>
              <c:numCache>
                <c:formatCode>General</c:formatCode>
                <c:ptCount val="4"/>
                <c:pt idx="0">
                  <c:v>15.7</c:v>
                </c:pt>
                <c:pt idx="1">
                  <c:v>17.399999999999999</c:v>
                </c:pt>
                <c:pt idx="2">
                  <c:v>16.5</c:v>
                </c:pt>
              </c:numCache>
            </c:numRef>
          </c:val>
          <c:smooth val="0"/>
        </c:ser>
        <c:dLbls>
          <c:showLegendKey val="0"/>
          <c:showVal val="0"/>
          <c:showCatName val="0"/>
          <c:showSerName val="0"/>
          <c:showPercent val="0"/>
          <c:showBubbleSize val="0"/>
        </c:dLbls>
        <c:marker val="1"/>
        <c:smooth val="0"/>
        <c:axId val="209929728"/>
        <c:axId val="209931264"/>
      </c:lineChart>
      <c:dateAx>
        <c:axId val="209929728"/>
        <c:scaling>
          <c:orientation val="minMax"/>
        </c:scaling>
        <c:delete val="0"/>
        <c:axPos val="b"/>
        <c:numFmt formatCode="General" sourceLinked="1"/>
        <c:majorTickMark val="none"/>
        <c:minorTickMark val="none"/>
        <c:tickLblPos val="nextTo"/>
        <c:crossAx val="209931264"/>
        <c:crosses val="autoZero"/>
        <c:auto val="0"/>
        <c:lblOffset val="0"/>
        <c:baseTimeUnit val="days"/>
        <c:majorUnit val="1"/>
        <c:minorUnit val="1"/>
      </c:dateAx>
      <c:valAx>
        <c:axId val="209931264"/>
        <c:scaling>
          <c:orientation val="minMax"/>
          <c:max val="35"/>
          <c:min val="10"/>
        </c:scaling>
        <c:delete val="0"/>
        <c:axPos val="l"/>
        <c:majorGridlines/>
        <c:title>
          <c:tx>
            <c:rich>
              <a:bodyPr/>
              <a:lstStyle/>
              <a:p>
                <a:pPr>
                  <a:defRPr/>
                </a:pPr>
                <a:r>
                  <a:rPr lang="en-US"/>
                  <a:t>BMI</a:t>
                </a:r>
              </a:p>
            </c:rich>
          </c:tx>
          <c:overlay val="0"/>
        </c:title>
        <c:numFmt formatCode="General" sourceLinked="1"/>
        <c:majorTickMark val="none"/>
        <c:minorTickMark val="none"/>
        <c:tickLblPos val="nextTo"/>
        <c:crossAx val="209929728"/>
        <c:crosses val="autoZero"/>
        <c:crossBetween val="between"/>
        <c:majorUnit val="5"/>
        <c:minorUnit val="5"/>
      </c:valAx>
    </c:plotArea>
    <c:plotVisOnly val="1"/>
    <c:dispBlanksAs val="gap"/>
    <c:showDLblsOverMax val="0"/>
  </c:chart>
  <c:txPr>
    <a:bodyPr/>
    <a:lstStyle/>
    <a:p>
      <a:pPr>
        <a:defRPr sz="1800">
          <a:latin typeface="Calibri" pitchFamily="34" charset="0"/>
        </a:defRPr>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title>
      <c:tx>
        <c:rich>
          <a:bodyPr/>
          <a:lstStyle/>
          <a:p>
            <a:pPr>
              <a:defRPr/>
            </a:pPr>
            <a:r>
              <a:rPr lang="en-US" dirty="0"/>
              <a:t>American Indian boys BMI </a:t>
            </a:r>
            <a:r>
              <a:rPr lang="en-US" sz="2160" b="1" i="0" u="sng" strike="noStrike" baseline="0" dirty="0" smtClean="0">
                <a:effectLst/>
              </a:rPr>
              <a:t>&gt;</a:t>
            </a:r>
            <a:r>
              <a:rPr lang="en-US" dirty="0" smtClean="0"/>
              <a:t> </a:t>
            </a:r>
            <a:r>
              <a:rPr lang="en-US" dirty="0"/>
              <a:t>95th percentile</a:t>
            </a:r>
          </a:p>
        </c:rich>
      </c:tx>
      <c:overlay val="0"/>
    </c:title>
    <c:autoTitleDeleted val="0"/>
    <c:plotArea>
      <c:layout/>
      <c:lineChart>
        <c:grouping val="standard"/>
        <c:varyColors val="0"/>
        <c:ser>
          <c:idx val="0"/>
          <c:order val="0"/>
          <c:tx>
            <c:strRef>
              <c:f>Sheet1!$B$1</c:f>
              <c:strCache>
                <c:ptCount val="1"/>
                <c:pt idx="0">
                  <c:v>Series 1</c:v>
                </c:pt>
              </c:strCache>
            </c:strRef>
          </c:tx>
          <c:marker>
            <c:symbol val="none"/>
          </c:marker>
          <c:cat>
            <c:numRef>
              <c:f>Sheet1!$A$2:$A$5</c:f>
              <c:numCache>
                <c:formatCode>General</c:formatCode>
                <c:ptCount val="4"/>
                <c:pt idx="0">
                  <c:v>2001</c:v>
                </c:pt>
                <c:pt idx="1">
                  <c:v>2007</c:v>
                </c:pt>
                <c:pt idx="2">
                  <c:v>2008</c:v>
                </c:pt>
                <c:pt idx="3">
                  <c:v>2009</c:v>
                </c:pt>
              </c:numCache>
            </c:numRef>
          </c:cat>
          <c:val>
            <c:numRef>
              <c:f>Sheet1!$B$2:$B$5</c:f>
              <c:numCache>
                <c:formatCode>General</c:formatCode>
                <c:ptCount val="4"/>
                <c:pt idx="0">
                  <c:v>17.8</c:v>
                </c:pt>
                <c:pt idx="1">
                  <c:v>28.1</c:v>
                </c:pt>
                <c:pt idx="2">
                  <c:v>25.5</c:v>
                </c:pt>
              </c:numCache>
            </c:numRef>
          </c:val>
          <c:smooth val="0"/>
        </c:ser>
        <c:dLbls>
          <c:showLegendKey val="0"/>
          <c:showVal val="0"/>
          <c:showCatName val="0"/>
          <c:showSerName val="0"/>
          <c:showPercent val="0"/>
          <c:showBubbleSize val="0"/>
        </c:dLbls>
        <c:marker val="1"/>
        <c:smooth val="0"/>
        <c:axId val="209943936"/>
        <c:axId val="209958016"/>
      </c:lineChart>
      <c:dateAx>
        <c:axId val="209943936"/>
        <c:scaling>
          <c:orientation val="minMax"/>
        </c:scaling>
        <c:delete val="0"/>
        <c:axPos val="b"/>
        <c:numFmt formatCode="General" sourceLinked="1"/>
        <c:majorTickMark val="none"/>
        <c:minorTickMark val="none"/>
        <c:tickLblPos val="nextTo"/>
        <c:crossAx val="209958016"/>
        <c:crosses val="autoZero"/>
        <c:auto val="0"/>
        <c:lblOffset val="0"/>
        <c:baseTimeUnit val="days"/>
        <c:majorUnit val="1"/>
        <c:minorUnit val="1"/>
      </c:dateAx>
      <c:valAx>
        <c:axId val="209958016"/>
        <c:scaling>
          <c:orientation val="minMax"/>
          <c:max val="35"/>
          <c:min val="10"/>
        </c:scaling>
        <c:delete val="0"/>
        <c:axPos val="l"/>
        <c:majorGridlines/>
        <c:title>
          <c:tx>
            <c:rich>
              <a:bodyPr/>
              <a:lstStyle/>
              <a:p>
                <a:pPr>
                  <a:defRPr/>
                </a:pPr>
                <a:r>
                  <a:rPr lang="en-US"/>
                  <a:t>BMI</a:t>
                </a:r>
              </a:p>
            </c:rich>
          </c:tx>
          <c:overlay val="0"/>
        </c:title>
        <c:numFmt formatCode="General" sourceLinked="1"/>
        <c:majorTickMark val="none"/>
        <c:minorTickMark val="none"/>
        <c:tickLblPos val="nextTo"/>
        <c:crossAx val="209943936"/>
        <c:crosses val="autoZero"/>
        <c:crossBetween val="between"/>
        <c:majorUnit val="5"/>
        <c:minorUnit val="5"/>
      </c:valAx>
    </c:plotArea>
    <c:plotVisOnly val="1"/>
    <c:dispBlanksAs val="gap"/>
    <c:showDLblsOverMax val="0"/>
  </c:chart>
  <c:txPr>
    <a:bodyPr/>
    <a:lstStyle/>
    <a:p>
      <a:pPr>
        <a:defRPr sz="1800">
          <a:latin typeface="Calibri" pitchFamily="34" charset="0"/>
        </a:defRPr>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lrMapOvr bg1="lt1" tx1="dk1" bg2="lt2" tx2="dk2" accent1="accent1" accent2="accent2" accent3="accent3" accent4="accent4" accent5="accent5" accent6="accent6" hlink="hlink" folHlink="folHlink"/>
  <c:chart>
    <c:title>
      <c:tx>
        <c:rich>
          <a:bodyPr/>
          <a:lstStyle/>
          <a:p>
            <a:pPr>
              <a:defRPr/>
            </a:pPr>
            <a:r>
              <a:rPr lang="en-US" dirty="0"/>
              <a:t>Non-Hispanic White boys BMI </a:t>
            </a:r>
            <a:r>
              <a:rPr lang="en-US" sz="2160" b="1" i="0" u="sng" strike="noStrike" baseline="0" dirty="0" smtClean="0">
                <a:effectLst/>
              </a:rPr>
              <a:t>&gt;</a:t>
            </a:r>
            <a:r>
              <a:rPr lang="en-US" dirty="0" smtClean="0"/>
              <a:t> </a:t>
            </a:r>
            <a:r>
              <a:rPr lang="en-US" dirty="0"/>
              <a:t>95th percentile</a:t>
            </a:r>
          </a:p>
        </c:rich>
      </c:tx>
      <c:overlay val="0"/>
    </c:title>
    <c:autoTitleDeleted val="0"/>
    <c:plotArea>
      <c:layout/>
      <c:lineChart>
        <c:grouping val="standard"/>
        <c:varyColors val="0"/>
        <c:ser>
          <c:idx val="0"/>
          <c:order val="0"/>
          <c:tx>
            <c:strRef>
              <c:f>Sheet1!$B$1</c:f>
              <c:strCache>
                <c:ptCount val="1"/>
                <c:pt idx="0">
                  <c:v>Series 1</c:v>
                </c:pt>
              </c:strCache>
            </c:strRef>
          </c:tx>
          <c:marker>
            <c:symbol val="none"/>
          </c:marker>
          <c:cat>
            <c:numRef>
              <c:f>Sheet1!$A$2:$A$5</c:f>
              <c:numCache>
                <c:formatCode>General</c:formatCode>
                <c:ptCount val="4"/>
                <c:pt idx="0">
                  <c:v>2001</c:v>
                </c:pt>
                <c:pt idx="1">
                  <c:v>2005</c:v>
                </c:pt>
                <c:pt idx="2">
                  <c:v>2008</c:v>
                </c:pt>
                <c:pt idx="3">
                  <c:v>2009</c:v>
                </c:pt>
              </c:numCache>
            </c:numRef>
          </c:cat>
          <c:val>
            <c:numRef>
              <c:f>Sheet1!$B$2:$B$5</c:f>
              <c:numCache>
                <c:formatCode>General</c:formatCode>
                <c:ptCount val="4"/>
                <c:pt idx="0">
                  <c:v>14.2</c:v>
                </c:pt>
                <c:pt idx="1">
                  <c:v>15.3</c:v>
                </c:pt>
                <c:pt idx="2">
                  <c:v>13.9</c:v>
                </c:pt>
              </c:numCache>
            </c:numRef>
          </c:val>
          <c:smooth val="0"/>
        </c:ser>
        <c:dLbls>
          <c:showLegendKey val="0"/>
          <c:showVal val="0"/>
          <c:showCatName val="0"/>
          <c:showSerName val="0"/>
          <c:showPercent val="0"/>
          <c:showBubbleSize val="0"/>
        </c:dLbls>
        <c:marker val="1"/>
        <c:smooth val="0"/>
        <c:axId val="210048512"/>
        <c:axId val="210050048"/>
      </c:lineChart>
      <c:dateAx>
        <c:axId val="210048512"/>
        <c:scaling>
          <c:orientation val="minMax"/>
        </c:scaling>
        <c:delete val="0"/>
        <c:axPos val="b"/>
        <c:numFmt formatCode="General" sourceLinked="1"/>
        <c:majorTickMark val="none"/>
        <c:minorTickMark val="none"/>
        <c:tickLblPos val="nextTo"/>
        <c:crossAx val="210050048"/>
        <c:crosses val="autoZero"/>
        <c:auto val="0"/>
        <c:lblOffset val="0"/>
        <c:baseTimeUnit val="days"/>
        <c:majorUnit val="1"/>
        <c:minorUnit val="1"/>
      </c:dateAx>
      <c:valAx>
        <c:axId val="210050048"/>
        <c:scaling>
          <c:orientation val="minMax"/>
          <c:max val="35"/>
          <c:min val="10"/>
        </c:scaling>
        <c:delete val="0"/>
        <c:axPos val="l"/>
        <c:majorGridlines/>
        <c:title>
          <c:tx>
            <c:rich>
              <a:bodyPr/>
              <a:lstStyle/>
              <a:p>
                <a:pPr>
                  <a:defRPr/>
                </a:pPr>
                <a:r>
                  <a:rPr lang="en-US"/>
                  <a:t>BMI</a:t>
                </a:r>
              </a:p>
            </c:rich>
          </c:tx>
          <c:overlay val="0"/>
        </c:title>
        <c:numFmt formatCode="General" sourceLinked="1"/>
        <c:majorTickMark val="none"/>
        <c:minorTickMark val="none"/>
        <c:tickLblPos val="nextTo"/>
        <c:crossAx val="210048512"/>
        <c:crosses val="autoZero"/>
        <c:crossBetween val="between"/>
        <c:majorUnit val="5"/>
        <c:minorUnit val="5"/>
      </c:valAx>
    </c:plotArea>
    <c:plotVisOnly val="1"/>
    <c:dispBlanksAs val="gap"/>
    <c:showDLblsOverMax val="0"/>
  </c:chart>
  <c:spPr>
    <a:solidFill>
      <a:schemeClr val="accent3"/>
    </a:solidFill>
  </c:spPr>
  <c:txPr>
    <a:bodyPr/>
    <a:lstStyle/>
    <a:p>
      <a:pPr>
        <a:defRPr sz="1800">
          <a:latin typeface="Calibri" pitchFamily="34" charset="0"/>
        </a:defRPr>
      </a:pPr>
      <a:endParaRPr lang="en-US"/>
    </a:p>
  </c:txPr>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7"/>
    </mc:Choice>
    <mc:Fallback>
      <c:style val="7"/>
    </mc:Fallback>
  </mc:AlternateContent>
  <c:chart>
    <c:title>
      <c:tx>
        <c:rich>
          <a:bodyPr/>
          <a:lstStyle/>
          <a:p>
            <a:pPr>
              <a:defRPr/>
            </a:pPr>
            <a:r>
              <a:rPr lang="en-US" dirty="0"/>
              <a:t>All girls BMI </a:t>
            </a:r>
            <a:r>
              <a:rPr lang="en-US" sz="2160" b="1" i="0" u="sng" strike="noStrike" baseline="0" dirty="0" smtClean="0">
                <a:effectLst/>
              </a:rPr>
              <a:t>&gt;</a:t>
            </a:r>
            <a:r>
              <a:rPr lang="en-US" dirty="0" smtClean="0"/>
              <a:t> </a:t>
            </a:r>
            <a:r>
              <a:rPr lang="en-US" dirty="0"/>
              <a:t>95th percentile</a:t>
            </a:r>
          </a:p>
        </c:rich>
      </c:tx>
      <c:overlay val="0"/>
    </c:title>
    <c:autoTitleDeleted val="0"/>
    <c:plotArea>
      <c:layout/>
      <c:lineChart>
        <c:grouping val="standard"/>
        <c:varyColors val="0"/>
        <c:ser>
          <c:idx val="0"/>
          <c:order val="0"/>
          <c:tx>
            <c:strRef>
              <c:f>Sheet1!$B$1</c:f>
              <c:strCache>
                <c:ptCount val="1"/>
                <c:pt idx="0">
                  <c:v>Series 1</c:v>
                </c:pt>
              </c:strCache>
            </c:strRef>
          </c:tx>
          <c:marker>
            <c:symbol val="none"/>
          </c:marker>
          <c:cat>
            <c:numRef>
              <c:f>Sheet1!$A$2:$A$5</c:f>
              <c:numCache>
                <c:formatCode>General</c:formatCode>
                <c:ptCount val="4"/>
                <c:pt idx="0">
                  <c:v>2001</c:v>
                </c:pt>
                <c:pt idx="1">
                  <c:v>2005</c:v>
                </c:pt>
                <c:pt idx="2">
                  <c:v>2008</c:v>
                </c:pt>
                <c:pt idx="3">
                  <c:v>2009</c:v>
                </c:pt>
              </c:numCache>
            </c:numRef>
          </c:cat>
          <c:val>
            <c:numRef>
              <c:f>Sheet1!$B$2:$B$5</c:f>
              <c:numCache>
                <c:formatCode>General</c:formatCode>
                <c:ptCount val="4"/>
                <c:pt idx="0">
                  <c:v>15.3</c:v>
                </c:pt>
                <c:pt idx="1">
                  <c:v>17</c:v>
                </c:pt>
                <c:pt idx="2">
                  <c:v>16.899999999999999</c:v>
                </c:pt>
              </c:numCache>
            </c:numRef>
          </c:val>
          <c:smooth val="0"/>
        </c:ser>
        <c:dLbls>
          <c:showLegendKey val="0"/>
          <c:showVal val="0"/>
          <c:showCatName val="0"/>
          <c:showSerName val="0"/>
          <c:showPercent val="0"/>
          <c:showBubbleSize val="0"/>
        </c:dLbls>
        <c:marker val="1"/>
        <c:smooth val="0"/>
        <c:axId val="210062720"/>
        <c:axId val="210089088"/>
      </c:lineChart>
      <c:dateAx>
        <c:axId val="210062720"/>
        <c:scaling>
          <c:orientation val="minMax"/>
        </c:scaling>
        <c:delete val="0"/>
        <c:axPos val="b"/>
        <c:numFmt formatCode="General" sourceLinked="1"/>
        <c:majorTickMark val="none"/>
        <c:minorTickMark val="none"/>
        <c:tickLblPos val="nextTo"/>
        <c:crossAx val="210089088"/>
        <c:crosses val="autoZero"/>
        <c:auto val="0"/>
        <c:lblOffset val="0"/>
        <c:baseTimeUnit val="days"/>
        <c:majorUnit val="1"/>
        <c:minorUnit val="1"/>
      </c:dateAx>
      <c:valAx>
        <c:axId val="210089088"/>
        <c:scaling>
          <c:orientation val="minMax"/>
          <c:max val="35"/>
          <c:min val="10"/>
        </c:scaling>
        <c:delete val="0"/>
        <c:axPos val="l"/>
        <c:majorGridlines/>
        <c:title>
          <c:tx>
            <c:rich>
              <a:bodyPr/>
              <a:lstStyle/>
              <a:p>
                <a:pPr>
                  <a:defRPr/>
                </a:pPr>
                <a:r>
                  <a:rPr lang="en-US"/>
                  <a:t>BMI</a:t>
                </a:r>
              </a:p>
            </c:rich>
          </c:tx>
          <c:overlay val="0"/>
        </c:title>
        <c:numFmt formatCode="General" sourceLinked="1"/>
        <c:majorTickMark val="none"/>
        <c:minorTickMark val="none"/>
        <c:tickLblPos val="nextTo"/>
        <c:crossAx val="210062720"/>
        <c:crosses val="autoZero"/>
        <c:crossBetween val="between"/>
        <c:majorUnit val="5"/>
        <c:minorUnit val="1"/>
      </c:valAx>
    </c:plotArea>
    <c:plotVisOnly val="1"/>
    <c:dispBlanksAs val="gap"/>
    <c:showDLblsOverMax val="0"/>
  </c:chart>
  <c:txPr>
    <a:bodyPr/>
    <a:lstStyle/>
    <a:p>
      <a:pPr>
        <a:defRPr sz="1800">
          <a:latin typeface="Calibri" pitchFamily="34" charset="0"/>
        </a:defRPr>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lrMapOvr bg1="lt1" tx1="dk1" bg2="lt2" tx2="dk2" accent1="accent1" accent2="accent2" accent3="accent3" accent4="accent4" accent5="accent5" accent6="accent6" hlink="hlink" folHlink="folHlink"/>
  <c:chart>
    <c:title>
      <c:tx>
        <c:rich>
          <a:bodyPr/>
          <a:lstStyle/>
          <a:p>
            <a:pPr>
              <a:defRPr/>
            </a:pPr>
            <a:r>
              <a:rPr lang="en-US" dirty="0"/>
              <a:t>Black girls BMI </a:t>
            </a:r>
            <a:r>
              <a:rPr lang="en-US" sz="2160" b="1" i="0" u="sng" strike="noStrike" baseline="0" dirty="0" smtClean="0">
                <a:effectLst/>
              </a:rPr>
              <a:t>&gt;</a:t>
            </a:r>
            <a:r>
              <a:rPr lang="en-US" dirty="0" smtClean="0"/>
              <a:t> </a:t>
            </a:r>
            <a:r>
              <a:rPr lang="en-US" dirty="0"/>
              <a:t>95th percentile</a:t>
            </a:r>
          </a:p>
        </c:rich>
      </c:tx>
      <c:overlay val="0"/>
    </c:title>
    <c:autoTitleDeleted val="0"/>
    <c:plotArea>
      <c:layout>
        <c:manualLayout>
          <c:layoutTarget val="inner"/>
          <c:xMode val="edge"/>
          <c:yMode val="edge"/>
          <c:x val="0.11277077963348753"/>
          <c:y val="0.10249103774852422"/>
          <c:w val="0.8701016668039816"/>
          <c:h val="0.81821671599472512"/>
        </c:manualLayout>
      </c:layout>
      <c:lineChart>
        <c:grouping val="standard"/>
        <c:varyColors val="0"/>
        <c:ser>
          <c:idx val="0"/>
          <c:order val="0"/>
          <c:tx>
            <c:strRef>
              <c:f>Sheet1!$B$1</c:f>
              <c:strCache>
                <c:ptCount val="1"/>
                <c:pt idx="0">
                  <c:v>Series 1</c:v>
                </c:pt>
              </c:strCache>
            </c:strRef>
          </c:tx>
          <c:marker>
            <c:symbol val="none"/>
          </c:marker>
          <c:cat>
            <c:numRef>
              <c:f>Sheet1!$A$2:$A$5</c:f>
              <c:numCache>
                <c:formatCode>General</c:formatCode>
                <c:ptCount val="4"/>
                <c:pt idx="0">
                  <c:v>2001</c:v>
                </c:pt>
                <c:pt idx="1">
                  <c:v>2008</c:v>
                </c:pt>
                <c:pt idx="2">
                  <c:v>2008</c:v>
                </c:pt>
                <c:pt idx="3">
                  <c:v>2009</c:v>
                </c:pt>
              </c:numCache>
            </c:numRef>
          </c:cat>
          <c:val>
            <c:numRef>
              <c:f>Sheet1!$B$2:$B$5</c:f>
              <c:numCache>
                <c:formatCode>General</c:formatCode>
                <c:ptCount val="4"/>
                <c:pt idx="0">
                  <c:v>20</c:v>
                </c:pt>
                <c:pt idx="1">
                  <c:v>22.2</c:v>
                </c:pt>
              </c:numCache>
            </c:numRef>
          </c:val>
          <c:smooth val="0"/>
        </c:ser>
        <c:dLbls>
          <c:showLegendKey val="0"/>
          <c:showVal val="0"/>
          <c:showCatName val="0"/>
          <c:showSerName val="0"/>
          <c:showPercent val="0"/>
          <c:showBubbleSize val="0"/>
        </c:dLbls>
        <c:marker val="1"/>
        <c:smooth val="0"/>
        <c:axId val="210122240"/>
        <c:axId val="210123776"/>
      </c:lineChart>
      <c:dateAx>
        <c:axId val="210122240"/>
        <c:scaling>
          <c:orientation val="minMax"/>
        </c:scaling>
        <c:delete val="0"/>
        <c:axPos val="b"/>
        <c:numFmt formatCode="General" sourceLinked="1"/>
        <c:majorTickMark val="none"/>
        <c:minorTickMark val="none"/>
        <c:tickLblPos val="nextTo"/>
        <c:crossAx val="210123776"/>
        <c:crosses val="autoZero"/>
        <c:auto val="0"/>
        <c:lblOffset val="0"/>
        <c:baseTimeUnit val="days"/>
        <c:majorUnit val="1"/>
        <c:minorUnit val="1"/>
      </c:dateAx>
      <c:valAx>
        <c:axId val="210123776"/>
        <c:scaling>
          <c:orientation val="minMax"/>
          <c:max val="35"/>
          <c:min val="10"/>
        </c:scaling>
        <c:delete val="0"/>
        <c:axPos val="l"/>
        <c:majorGridlines/>
        <c:title>
          <c:tx>
            <c:rich>
              <a:bodyPr/>
              <a:lstStyle/>
              <a:p>
                <a:pPr>
                  <a:defRPr/>
                </a:pPr>
                <a:r>
                  <a:rPr lang="en-US"/>
                  <a:t>BMI</a:t>
                </a:r>
              </a:p>
            </c:rich>
          </c:tx>
          <c:overlay val="0"/>
        </c:title>
        <c:numFmt formatCode="General" sourceLinked="1"/>
        <c:majorTickMark val="none"/>
        <c:minorTickMark val="none"/>
        <c:tickLblPos val="nextTo"/>
        <c:crossAx val="210122240"/>
        <c:crosses val="autoZero"/>
        <c:crossBetween val="between"/>
        <c:majorUnit val="5"/>
        <c:minorUnit val="1"/>
      </c:valAx>
    </c:plotArea>
    <c:plotVisOnly val="1"/>
    <c:dispBlanksAs val="gap"/>
    <c:showDLblsOverMax val="0"/>
  </c:chart>
  <c:spPr>
    <a:solidFill>
      <a:schemeClr val="accent3"/>
    </a:solidFill>
  </c:spPr>
  <c:txPr>
    <a:bodyPr/>
    <a:lstStyle/>
    <a:p>
      <a:pPr>
        <a:defRPr sz="1800">
          <a:latin typeface="Calibri" pitchFamily="34" charset="0"/>
        </a:defRPr>
      </a:pPr>
      <a:endParaRPr lang="en-US"/>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title>
      <c:tx>
        <c:rich>
          <a:bodyPr/>
          <a:lstStyle/>
          <a:p>
            <a:pPr>
              <a:defRPr/>
            </a:pPr>
            <a:r>
              <a:rPr lang="en-US" dirty="0"/>
              <a:t>Hispanic girls BMI </a:t>
            </a:r>
            <a:r>
              <a:rPr lang="en-US" sz="2160" b="1" i="0" u="sng" strike="noStrike" baseline="0" dirty="0" smtClean="0">
                <a:effectLst/>
              </a:rPr>
              <a:t>&gt;</a:t>
            </a:r>
            <a:r>
              <a:rPr lang="en-US" dirty="0" smtClean="0"/>
              <a:t> </a:t>
            </a:r>
            <a:r>
              <a:rPr lang="en-US" dirty="0"/>
              <a:t>95th percentile</a:t>
            </a:r>
          </a:p>
        </c:rich>
      </c:tx>
      <c:overlay val="0"/>
    </c:title>
    <c:autoTitleDeleted val="0"/>
    <c:plotArea>
      <c:layout/>
      <c:lineChart>
        <c:grouping val="standard"/>
        <c:varyColors val="0"/>
        <c:ser>
          <c:idx val="0"/>
          <c:order val="0"/>
          <c:tx>
            <c:strRef>
              <c:f>Sheet1!$B$1</c:f>
              <c:strCache>
                <c:ptCount val="1"/>
                <c:pt idx="0">
                  <c:v>Series 1</c:v>
                </c:pt>
              </c:strCache>
            </c:strRef>
          </c:tx>
          <c:marker>
            <c:symbol val="none"/>
          </c:marker>
          <c:cat>
            <c:numRef>
              <c:f>Sheet1!$A$2:$A$5</c:f>
              <c:numCache>
                <c:formatCode>General</c:formatCode>
                <c:ptCount val="4"/>
                <c:pt idx="0">
                  <c:v>2001</c:v>
                </c:pt>
                <c:pt idx="1">
                  <c:v>2005</c:v>
                </c:pt>
                <c:pt idx="2">
                  <c:v>2008</c:v>
                </c:pt>
                <c:pt idx="3">
                  <c:v>2009</c:v>
                </c:pt>
              </c:numCache>
            </c:numRef>
          </c:cat>
          <c:val>
            <c:numRef>
              <c:f>Sheet1!$B$2:$B$5</c:f>
              <c:numCache>
                <c:formatCode>General</c:formatCode>
                <c:ptCount val="4"/>
                <c:pt idx="0">
                  <c:v>20.8</c:v>
                </c:pt>
                <c:pt idx="1">
                  <c:v>22.6</c:v>
                </c:pt>
                <c:pt idx="2">
                  <c:v>22.3</c:v>
                </c:pt>
              </c:numCache>
            </c:numRef>
          </c:val>
          <c:smooth val="0"/>
        </c:ser>
        <c:dLbls>
          <c:showLegendKey val="0"/>
          <c:showVal val="0"/>
          <c:showCatName val="0"/>
          <c:showSerName val="0"/>
          <c:showPercent val="0"/>
          <c:showBubbleSize val="0"/>
        </c:dLbls>
        <c:marker val="1"/>
        <c:smooth val="0"/>
        <c:axId val="210165120"/>
        <c:axId val="210166912"/>
      </c:lineChart>
      <c:dateAx>
        <c:axId val="210165120"/>
        <c:scaling>
          <c:orientation val="minMax"/>
        </c:scaling>
        <c:delete val="0"/>
        <c:axPos val="b"/>
        <c:numFmt formatCode="General" sourceLinked="1"/>
        <c:majorTickMark val="none"/>
        <c:minorTickMark val="none"/>
        <c:tickLblPos val="nextTo"/>
        <c:crossAx val="210166912"/>
        <c:crosses val="autoZero"/>
        <c:auto val="0"/>
        <c:lblOffset val="0"/>
        <c:baseTimeUnit val="days"/>
        <c:majorUnit val="1"/>
        <c:minorUnit val="1"/>
      </c:dateAx>
      <c:valAx>
        <c:axId val="210166912"/>
        <c:scaling>
          <c:orientation val="minMax"/>
          <c:max val="35"/>
          <c:min val="10"/>
        </c:scaling>
        <c:delete val="0"/>
        <c:axPos val="l"/>
        <c:majorGridlines/>
        <c:title>
          <c:tx>
            <c:rich>
              <a:bodyPr/>
              <a:lstStyle/>
              <a:p>
                <a:pPr>
                  <a:defRPr/>
                </a:pPr>
                <a:r>
                  <a:rPr lang="en-US"/>
                  <a:t>BMI</a:t>
                </a:r>
              </a:p>
            </c:rich>
          </c:tx>
          <c:overlay val="0"/>
        </c:title>
        <c:numFmt formatCode="General" sourceLinked="1"/>
        <c:majorTickMark val="none"/>
        <c:minorTickMark val="none"/>
        <c:tickLblPos val="nextTo"/>
        <c:crossAx val="210165120"/>
        <c:crosses val="autoZero"/>
        <c:crossBetween val="between"/>
        <c:majorUnit val="5"/>
        <c:minorUnit val="1"/>
      </c:valAx>
    </c:plotArea>
    <c:plotVisOnly val="1"/>
    <c:dispBlanksAs val="gap"/>
    <c:showDLblsOverMax val="0"/>
  </c:chart>
  <c:txPr>
    <a:bodyPr/>
    <a:lstStyle/>
    <a:p>
      <a:pPr>
        <a:defRPr sz="1800">
          <a:latin typeface="Calibri" pitchFamily="34" charset="0"/>
        </a:defRPr>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title>
      <c:tx>
        <c:rich>
          <a:bodyPr/>
          <a:lstStyle/>
          <a:p>
            <a:pPr>
              <a:defRPr/>
            </a:pPr>
            <a:r>
              <a:rPr lang="en-US" dirty="0"/>
              <a:t>American Indian girls BMI </a:t>
            </a:r>
            <a:r>
              <a:rPr lang="en-US" sz="2160" b="1" i="0" u="sng" strike="noStrike" baseline="0" dirty="0" smtClean="0">
                <a:effectLst/>
              </a:rPr>
              <a:t>&gt;</a:t>
            </a:r>
            <a:r>
              <a:rPr lang="en-US" dirty="0" smtClean="0"/>
              <a:t> </a:t>
            </a:r>
            <a:r>
              <a:rPr lang="en-US" dirty="0"/>
              <a:t>95th percentile</a:t>
            </a:r>
          </a:p>
        </c:rich>
      </c:tx>
      <c:overlay val="0"/>
    </c:title>
    <c:autoTitleDeleted val="0"/>
    <c:plotArea>
      <c:layout/>
      <c:lineChart>
        <c:grouping val="standard"/>
        <c:varyColors val="0"/>
        <c:ser>
          <c:idx val="0"/>
          <c:order val="0"/>
          <c:tx>
            <c:strRef>
              <c:f>Sheet1!$B$1</c:f>
              <c:strCache>
                <c:ptCount val="1"/>
                <c:pt idx="0">
                  <c:v>Series 1</c:v>
                </c:pt>
              </c:strCache>
            </c:strRef>
          </c:tx>
          <c:marker>
            <c:symbol val="none"/>
          </c:marker>
          <c:cat>
            <c:numRef>
              <c:f>Sheet1!$A$2:$A$4</c:f>
              <c:numCache>
                <c:formatCode>General</c:formatCode>
                <c:ptCount val="3"/>
                <c:pt idx="0">
                  <c:v>2001</c:v>
                </c:pt>
                <c:pt idx="1">
                  <c:v>2008</c:v>
                </c:pt>
                <c:pt idx="2">
                  <c:v>2009</c:v>
                </c:pt>
              </c:numCache>
            </c:numRef>
          </c:cat>
          <c:val>
            <c:numRef>
              <c:f>Sheet1!$B$2:$B$4</c:f>
              <c:numCache>
                <c:formatCode>General</c:formatCode>
                <c:ptCount val="3"/>
                <c:pt idx="0">
                  <c:v>15.1</c:v>
                </c:pt>
                <c:pt idx="1">
                  <c:v>23.2</c:v>
                </c:pt>
              </c:numCache>
            </c:numRef>
          </c:val>
          <c:smooth val="0"/>
        </c:ser>
        <c:dLbls>
          <c:showLegendKey val="0"/>
          <c:showVal val="0"/>
          <c:showCatName val="0"/>
          <c:showSerName val="0"/>
          <c:showPercent val="0"/>
          <c:showBubbleSize val="0"/>
        </c:dLbls>
        <c:marker val="1"/>
        <c:smooth val="0"/>
        <c:axId val="210331136"/>
        <c:axId val="210332672"/>
      </c:lineChart>
      <c:dateAx>
        <c:axId val="210331136"/>
        <c:scaling>
          <c:orientation val="minMax"/>
        </c:scaling>
        <c:delete val="0"/>
        <c:axPos val="b"/>
        <c:numFmt formatCode="General" sourceLinked="1"/>
        <c:majorTickMark val="none"/>
        <c:minorTickMark val="none"/>
        <c:tickLblPos val="nextTo"/>
        <c:crossAx val="210332672"/>
        <c:crosses val="autoZero"/>
        <c:auto val="0"/>
        <c:lblOffset val="0"/>
        <c:baseTimeUnit val="days"/>
        <c:majorUnit val="1"/>
        <c:minorUnit val="1"/>
      </c:dateAx>
      <c:valAx>
        <c:axId val="210332672"/>
        <c:scaling>
          <c:orientation val="minMax"/>
          <c:max val="35"/>
          <c:min val="10"/>
        </c:scaling>
        <c:delete val="0"/>
        <c:axPos val="l"/>
        <c:majorGridlines/>
        <c:title>
          <c:tx>
            <c:rich>
              <a:bodyPr/>
              <a:lstStyle/>
              <a:p>
                <a:pPr>
                  <a:defRPr/>
                </a:pPr>
                <a:r>
                  <a:rPr lang="en-US"/>
                  <a:t>BMI</a:t>
                </a:r>
              </a:p>
            </c:rich>
          </c:tx>
          <c:overlay val="0"/>
        </c:title>
        <c:numFmt formatCode="General" sourceLinked="1"/>
        <c:majorTickMark val="none"/>
        <c:minorTickMark val="none"/>
        <c:tickLblPos val="nextTo"/>
        <c:crossAx val="210331136"/>
        <c:crosses val="autoZero"/>
        <c:crossBetween val="between"/>
        <c:majorUnit val="5"/>
        <c:minorUnit val="1"/>
      </c:valAx>
    </c:plotArea>
    <c:plotVisOnly val="1"/>
    <c:dispBlanksAs val="gap"/>
    <c:showDLblsOverMax val="0"/>
  </c:chart>
  <c:txPr>
    <a:bodyPr/>
    <a:lstStyle/>
    <a:p>
      <a:pPr>
        <a:defRPr sz="1800">
          <a:latin typeface="Calibri" pitchFamily="34" charset="0"/>
        </a:defRPr>
      </a:pPr>
      <a:endParaRPr lang="en-US"/>
    </a:p>
  </c:txPr>
  <c:externalData r:id="rId1">
    <c:autoUpdate val="0"/>
  </c:externalData>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7" tIns="46589" rIns="93177" bIns="46589" rtlCol="0"/>
          <a:lstStyle>
            <a:lvl1pPr algn="r">
              <a:defRPr sz="1200"/>
            </a:lvl1pPr>
          </a:lstStyle>
          <a:p>
            <a:fld id="{AED506B3-9F61-44C5-96E9-9EEE6C8814B0}" type="datetimeFigureOut">
              <a:rPr lang="en-US" smtClean="0"/>
              <a:pPr/>
              <a:t>2/12/2014</a:t>
            </a:fld>
            <a:endParaRPr lang="en-US"/>
          </a:p>
        </p:txBody>
      </p:sp>
      <p:sp>
        <p:nvSpPr>
          <p:cNvPr id="4" name="Footer Placeholder 3"/>
          <p:cNvSpPr>
            <a:spLocks noGrp="1"/>
          </p:cNvSpPr>
          <p:nvPr>
            <p:ph type="ftr" sz="quarter" idx="2"/>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7"/>
            <a:ext cx="3037840" cy="464820"/>
          </a:xfrm>
          <a:prstGeom prst="rect">
            <a:avLst/>
          </a:prstGeom>
        </p:spPr>
        <p:txBody>
          <a:bodyPr vert="horz" lIns="93177" tIns="46589" rIns="93177" bIns="46589" rtlCol="0" anchor="b"/>
          <a:lstStyle>
            <a:lvl1pPr algn="r">
              <a:defRPr sz="1200"/>
            </a:lvl1pPr>
          </a:lstStyle>
          <a:p>
            <a:fld id="{122FE320-9D93-4A8F-ADF2-A12719B23CC3}" type="slidenum">
              <a:rPr lang="en-US" smtClean="0"/>
              <a:pPr/>
              <a:t>‹#›</a:t>
            </a:fld>
            <a:endParaRPr lang="en-US"/>
          </a:p>
        </p:txBody>
      </p:sp>
    </p:spTree>
    <p:extLst>
      <p:ext uri="{BB962C8B-B14F-4D97-AF65-F5344CB8AC3E}">
        <p14:creationId xmlns:p14="http://schemas.microsoft.com/office/powerpoint/2010/main" val="399851655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fld id="{5F6EF7B3-D810-4168-9869-5F4243E5F08A}" type="datetimeFigureOut">
              <a:rPr lang="en-US" smtClean="0"/>
              <a:pPr/>
              <a:t>2/12/2014</a:t>
            </a:fld>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5AE601BC-130E-474F-8B0B-11FCD4132938}" type="slidenum">
              <a:rPr lang="en-US" smtClean="0"/>
              <a:pPr/>
              <a:t>‹#›</a:t>
            </a:fld>
            <a:endParaRPr lang="en-US"/>
          </a:p>
        </p:txBody>
      </p:sp>
    </p:spTree>
    <p:extLst>
      <p:ext uri="{BB962C8B-B14F-4D97-AF65-F5344CB8AC3E}">
        <p14:creationId xmlns:p14="http://schemas.microsoft.com/office/powerpoint/2010/main" val="194201174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pPr>
              <a:defRPr/>
            </a:pPr>
            <a:fld id="{73614B59-858E-4473-8239-214EAC12895B}" type="slidenum">
              <a:rPr lang="en-US" smtClean="0"/>
              <a:pPr>
                <a:defRPr/>
              </a:pPr>
              <a:t>3</a:t>
            </a:fld>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Slide Image Placeholder 1"/>
          <p:cNvSpPr>
            <a:spLocks noGrp="1" noRot="1" noChangeAspect="1" noTextEdit="1"/>
          </p:cNvSpPr>
          <p:nvPr>
            <p:ph type="sldImg"/>
          </p:nvPr>
        </p:nvSpPr>
        <p:spPr>
          <a:ln/>
        </p:spPr>
      </p:sp>
      <p:sp>
        <p:nvSpPr>
          <p:cNvPr id="593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ES_tradnl" smtClean="0">
              <a:latin typeface="Arial" pitchFamily="34" charset="0"/>
            </a:endParaRPr>
          </a:p>
        </p:txBody>
      </p:sp>
      <p:sp>
        <p:nvSpPr>
          <p:cNvPr id="593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400">
                <a:solidFill>
                  <a:schemeClr val="tx1"/>
                </a:solidFill>
                <a:latin typeface="Times New Roman" pitchFamily="18" charset="0"/>
              </a:defRPr>
            </a:lvl1pPr>
            <a:lvl2pPr marL="758287" indent="-291649" eaLnBrk="0" hangingPunct="0">
              <a:defRPr sz="1400">
                <a:solidFill>
                  <a:schemeClr val="tx1"/>
                </a:solidFill>
                <a:latin typeface="Times New Roman" pitchFamily="18" charset="0"/>
              </a:defRPr>
            </a:lvl2pPr>
            <a:lvl3pPr marL="1166595" indent="-233319" eaLnBrk="0" hangingPunct="0">
              <a:defRPr sz="1400">
                <a:solidFill>
                  <a:schemeClr val="tx1"/>
                </a:solidFill>
                <a:latin typeface="Times New Roman" pitchFamily="18" charset="0"/>
              </a:defRPr>
            </a:lvl3pPr>
            <a:lvl4pPr marL="1633234" indent="-233319" eaLnBrk="0" hangingPunct="0">
              <a:defRPr sz="1400">
                <a:solidFill>
                  <a:schemeClr val="tx1"/>
                </a:solidFill>
                <a:latin typeface="Times New Roman" pitchFamily="18" charset="0"/>
              </a:defRPr>
            </a:lvl4pPr>
            <a:lvl5pPr marL="2099872" indent="-233319" eaLnBrk="0" hangingPunct="0">
              <a:defRPr sz="1400">
                <a:solidFill>
                  <a:schemeClr val="tx1"/>
                </a:solidFill>
                <a:latin typeface="Times New Roman" pitchFamily="18" charset="0"/>
              </a:defRPr>
            </a:lvl5pPr>
            <a:lvl6pPr marL="2566510" indent="-233319" eaLnBrk="0" fontAlgn="base" hangingPunct="0">
              <a:spcBef>
                <a:spcPct val="0"/>
              </a:spcBef>
              <a:spcAft>
                <a:spcPct val="0"/>
              </a:spcAft>
              <a:defRPr sz="1400">
                <a:solidFill>
                  <a:schemeClr val="tx1"/>
                </a:solidFill>
                <a:latin typeface="Times New Roman" pitchFamily="18" charset="0"/>
              </a:defRPr>
            </a:lvl6pPr>
            <a:lvl7pPr marL="3033148" indent="-233319" eaLnBrk="0" fontAlgn="base" hangingPunct="0">
              <a:spcBef>
                <a:spcPct val="0"/>
              </a:spcBef>
              <a:spcAft>
                <a:spcPct val="0"/>
              </a:spcAft>
              <a:defRPr sz="1400">
                <a:solidFill>
                  <a:schemeClr val="tx1"/>
                </a:solidFill>
                <a:latin typeface="Times New Roman" pitchFamily="18" charset="0"/>
              </a:defRPr>
            </a:lvl7pPr>
            <a:lvl8pPr marL="3499786" indent="-233319" eaLnBrk="0" fontAlgn="base" hangingPunct="0">
              <a:spcBef>
                <a:spcPct val="0"/>
              </a:spcBef>
              <a:spcAft>
                <a:spcPct val="0"/>
              </a:spcAft>
              <a:defRPr sz="1400">
                <a:solidFill>
                  <a:schemeClr val="tx1"/>
                </a:solidFill>
                <a:latin typeface="Times New Roman" pitchFamily="18" charset="0"/>
              </a:defRPr>
            </a:lvl8pPr>
            <a:lvl9pPr marL="3966425" indent="-233319" eaLnBrk="0" fontAlgn="base" hangingPunct="0">
              <a:spcBef>
                <a:spcPct val="0"/>
              </a:spcBef>
              <a:spcAft>
                <a:spcPct val="0"/>
              </a:spcAft>
              <a:defRPr sz="1400">
                <a:solidFill>
                  <a:schemeClr val="tx1"/>
                </a:solidFill>
                <a:latin typeface="Times New Roman" pitchFamily="18" charset="0"/>
              </a:defRPr>
            </a:lvl9pPr>
          </a:lstStyle>
          <a:p>
            <a:pPr eaLnBrk="1" hangingPunct="1"/>
            <a:fld id="{8D517CC0-072D-4CBD-B806-B1B34A568794}" type="slidenum">
              <a:rPr lang="en-US" sz="1200">
                <a:latin typeface="Arial" pitchFamily="34" charset="0"/>
              </a:rPr>
              <a:pPr eaLnBrk="1" hangingPunct="1"/>
              <a:t>21</a:t>
            </a:fld>
            <a:endParaRPr lang="en-US" sz="1200">
              <a:latin typeface="Arial" pitchFamily="34"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Slide Image Placeholder 1"/>
          <p:cNvSpPr>
            <a:spLocks noGrp="1" noRot="1" noChangeAspect="1" noTextEdit="1"/>
          </p:cNvSpPr>
          <p:nvPr>
            <p:ph type="sldImg"/>
          </p:nvPr>
        </p:nvSpPr>
        <p:spPr>
          <a:ln/>
        </p:spPr>
      </p:sp>
      <p:sp>
        <p:nvSpPr>
          <p:cNvPr id="6041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ES_tradnl" smtClean="0">
              <a:latin typeface="Arial" pitchFamily="34" charset="0"/>
            </a:endParaRPr>
          </a:p>
        </p:txBody>
      </p:sp>
      <p:sp>
        <p:nvSpPr>
          <p:cNvPr id="6042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400">
                <a:solidFill>
                  <a:schemeClr val="tx1"/>
                </a:solidFill>
                <a:latin typeface="Times New Roman" pitchFamily="18" charset="0"/>
              </a:defRPr>
            </a:lvl1pPr>
            <a:lvl2pPr marL="758287" indent="-291649" eaLnBrk="0" hangingPunct="0">
              <a:defRPr sz="1400">
                <a:solidFill>
                  <a:schemeClr val="tx1"/>
                </a:solidFill>
                <a:latin typeface="Times New Roman" pitchFamily="18" charset="0"/>
              </a:defRPr>
            </a:lvl2pPr>
            <a:lvl3pPr marL="1166595" indent="-233319" eaLnBrk="0" hangingPunct="0">
              <a:defRPr sz="1400">
                <a:solidFill>
                  <a:schemeClr val="tx1"/>
                </a:solidFill>
                <a:latin typeface="Times New Roman" pitchFamily="18" charset="0"/>
              </a:defRPr>
            </a:lvl3pPr>
            <a:lvl4pPr marL="1633234" indent="-233319" eaLnBrk="0" hangingPunct="0">
              <a:defRPr sz="1400">
                <a:solidFill>
                  <a:schemeClr val="tx1"/>
                </a:solidFill>
                <a:latin typeface="Times New Roman" pitchFamily="18" charset="0"/>
              </a:defRPr>
            </a:lvl4pPr>
            <a:lvl5pPr marL="2099872" indent="-233319" eaLnBrk="0" hangingPunct="0">
              <a:defRPr sz="1400">
                <a:solidFill>
                  <a:schemeClr val="tx1"/>
                </a:solidFill>
                <a:latin typeface="Times New Roman" pitchFamily="18" charset="0"/>
              </a:defRPr>
            </a:lvl5pPr>
            <a:lvl6pPr marL="2566510" indent="-233319" eaLnBrk="0" fontAlgn="base" hangingPunct="0">
              <a:spcBef>
                <a:spcPct val="0"/>
              </a:spcBef>
              <a:spcAft>
                <a:spcPct val="0"/>
              </a:spcAft>
              <a:defRPr sz="1400">
                <a:solidFill>
                  <a:schemeClr val="tx1"/>
                </a:solidFill>
                <a:latin typeface="Times New Roman" pitchFamily="18" charset="0"/>
              </a:defRPr>
            </a:lvl6pPr>
            <a:lvl7pPr marL="3033148" indent="-233319" eaLnBrk="0" fontAlgn="base" hangingPunct="0">
              <a:spcBef>
                <a:spcPct val="0"/>
              </a:spcBef>
              <a:spcAft>
                <a:spcPct val="0"/>
              </a:spcAft>
              <a:defRPr sz="1400">
                <a:solidFill>
                  <a:schemeClr val="tx1"/>
                </a:solidFill>
                <a:latin typeface="Times New Roman" pitchFamily="18" charset="0"/>
              </a:defRPr>
            </a:lvl7pPr>
            <a:lvl8pPr marL="3499786" indent="-233319" eaLnBrk="0" fontAlgn="base" hangingPunct="0">
              <a:spcBef>
                <a:spcPct val="0"/>
              </a:spcBef>
              <a:spcAft>
                <a:spcPct val="0"/>
              </a:spcAft>
              <a:defRPr sz="1400">
                <a:solidFill>
                  <a:schemeClr val="tx1"/>
                </a:solidFill>
                <a:latin typeface="Times New Roman" pitchFamily="18" charset="0"/>
              </a:defRPr>
            </a:lvl8pPr>
            <a:lvl9pPr marL="3966425" indent="-233319" eaLnBrk="0" fontAlgn="base" hangingPunct="0">
              <a:spcBef>
                <a:spcPct val="0"/>
              </a:spcBef>
              <a:spcAft>
                <a:spcPct val="0"/>
              </a:spcAft>
              <a:defRPr sz="1400">
                <a:solidFill>
                  <a:schemeClr val="tx1"/>
                </a:solidFill>
                <a:latin typeface="Times New Roman" pitchFamily="18" charset="0"/>
              </a:defRPr>
            </a:lvl9pPr>
          </a:lstStyle>
          <a:p>
            <a:pPr eaLnBrk="1" hangingPunct="1"/>
            <a:fld id="{229524E1-94EB-4AA2-8BE2-C1F7B1DB4E5E}" type="slidenum">
              <a:rPr lang="en-US" sz="1200">
                <a:latin typeface="Arial" pitchFamily="34" charset="0"/>
              </a:rPr>
              <a:pPr eaLnBrk="1" hangingPunct="1"/>
              <a:t>22</a:t>
            </a:fld>
            <a:endParaRPr lang="en-US" sz="1200">
              <a:latin typeface="Arial" pitchFamily="34"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400">
                <a:solidFill>
                  <a:schemeClr val="tx1"/>
                </a:solidFill>
                <a:latin typeface="Times New Roman" pitchFamily="18" charset="0"/>
              </a:defRPr>
            </a:lvl1pPr>
            <a:lvl2pPr marL="758287" indent="-291649" eaLnBrk="0" hangingPunct="0">
              <a:defRPr sz="1400">
                <a:solidFill>
                  <a:schemeClr val="tx1"/>
                </a:solidFill>
                <a:latin typeface="Times New Roman" pitchFamily="18" charset="0"/>
              </a:defRPr>
            </a:lvl2pPr>
            <a:lvl3pPr marL="1166595" indent="-233319" eaLnBrk="0" hangingPunct="0">
              <a:defRPr sz="1400">
                <a:solidFill>
                  <a:schemeClr val="tx1"/>
                </a:solidFill>
                <a:latin typeface="Times New Roman" pitchFamily="18" charset="0"/>
              </a:defRPr>
            </a:lvl3pPr>
            <a:lvl4pPr marL="1633234" indent="-233319" eaLnBrk="0" hangingPunct="0">
              <a:defRPr sz="1400">
                <a:solidFill>
                  <a:schemeClr val="tx1"/>
                </a:solidFill>
                <a:latin typeface="Times New Roman" pitchFamily="18" charset="0"/>
              </a:defRPr>
            </a:lvl4pPr>
            <a:lvl5pPr marL="2099872" indent="-233319" eaLnBrk="0" hangingPunct="0">
              <a:defRPr sz="1400">
                <a:solidFill>
                  <a:schemeClr val="tx1"/>
                </a:solidFill>
                <a:latin typeface="Times New Roman" pitchFamily="18" charset="0"/>
              </a:defRPr>
            </a:lvl5pPr>
            <a:lvl6pPr marL="2566510" indent="-233319" eaLnBrk="0" fontAlgn="base" hangingPunct="0">
              <a:spcBef>
                <a:spcPct val="0"/>
              </a:spcBef>
              <a:spcAft>
                <a:spcPct val="0"/>
              </a:spcAft>
              <a:defRPr sz="1400">
                <a:solidFill>
                  <a:schemeClr val="tx1"/>
                </a:solidFill>
                <a:latin typeface="Times New Roman" pitchFamily="18" charset="0"/>
              </a:defRPr>
            </a:lvl6pPr>
            <a:lvl7pPr marL="3033148" indent="-233319" eaLnBrk="0" fontAlgn="base" hangingPunct="0">
              <a:spcBef>
                <a:spcPct val="0"/>
              </a:spcBef>
              <a:spcAft>
                <a:spcPct val="0"/>
              </a:spcAft>
              <a:defRPr sz="1400">
                <a:solidFill>
                  <a:schemeClr val="tx1"/>
                </a:solidFill>
                <a:latin typeface="Times New Roman" pitchFamily="18" charset="0"/>
              </a:defRPr>
            </a:lvl7pPr>
            <a:lvl8pPr marL="3499786" indent="-233319" eaLnBrk="0" fontAlgn="base" hangingPunct="0">
              <a:spcBef>
                <a:spcPct val="0"/>
              </a:spcBef>
              <a:spcAft>
                <a:spcPct val="0"/>
              </a:spcAft>
              <a:defRPr sz="1400">
                <a:solidFill>
                  <a:schemeClr val="tx1"/>
                </a:solidFill>
                <a:latin typeface="Times New Roman" pitchFamily="18" charset="0"/>
              </a:defRPr>
            </a:lvl8pPr>
            <a:lvl9pPr marL="3966425" indent="-233319" eaLnBrk="0" fontAlgn="base" hangingPunct="0">
              <a:spcBef>
                <a:spcPct val="0"/>
              </a:spcBef>
              <a:spcAft>
                <a:spcPct val="0"/>
              </a:spcAft>
              <a:defRPr sz="1400">
                <a:solidFill>
                  <a:schemeClr val="tx1"/>
                </a:solidFill>
                <a:latin typeface="Times New Roman" pitchFamily="18" charset="0"/>
              </a:defRPr>
            </a:lvl9pPr>
          </a:lstStyle>
          <a:p>
            <a:pPr eaLnBrk="1" hangingPunct="1"/>
            <a:fld id="{332E3B8F-B8F3-4F53-A83C-81558913CE93}" type="slidenum">
              <a:rPr lang="en-US" sz="1200">
                <a:solidFill>
                  <a:srgbClr val="000000"/>
                </a:solidFill>
                <a:latin typeface="Arial" pitchFamily="34" charset="0"/>
              </a:rPr>
              <a:pPr eaLnBrk="1" hangingPunct="1"/>
              <a:t>23</a:t>
            </a:fld>
            <a:endParaRPr lang="en-US" sz="1200">
              <a:solidFill>
                <a:srgbClr val="000000"/>
              </a:solidFill>
              <a:latin typeface="Arial" pitchFamily="34" charset="0"/>
            </a:endParaRPr>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ES_tradnl" smtClean="0">
              <a:latin typeface="Arial" pitchFamily="34"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400">
                <a:solidFill>
                  <a:schemeClr val="tx1"/>
                </a:solidFill>
                <a:latin typeface="Times New Roman" pitchFamily="18" charset="0"/>
              </a:defRPr>
            </a:lvl1pPr>
            <a:lvl2pPr marL="758287" indent="-291649" eaLnBrk="0" hangingPunct="0">
              <a:defRPr sz="1400">
                <a:solidFill>
                  <a:schemeClr val="tx1"/>
                </a:solidFill>
                <a:latin typeface="Times New Roman" pitchFamily="18" charset="0"/>
              </a:defRPr>
            </a:lvl2pPr>
            <a:lvl3pPr marL="1166595" indent="-233319" eaLnBrk="0" hangingPunct="0">
              <a:defRPr sz="1400">
                <a:solidFill>
                  <a:schemeClr val="tx1"/>
                </a:solidFill>
                <a:latin typeface="Times New Roman" pitchFamily="18" charset="0"/>
              </a:defRPr>
            </a:lvl3pPr>
            <a:lvl4pPr marL="1633234" indent="-233319" eaLnBrk="0" hangingPunct="0">
              <a:defRPr sz="1400">
                <a:solidFill>
                  <a:schemeClr val="tx1"/>
                </a:solidFill>
                <a:latin typeface="Times New Roman" pitchFamily="18" charset="0"/>
              </a:defRPr>
            </a:lvl4pPr>
            <a:lvl5pPr marL="2099872" indent="-233319" eaLnBrk="0" hangingPunct="0">
              <a:defRPr sz="1400">
                <a:solidFill>
                  <a:schemeClr val="tx1"/>
                </a:solidFill>
                <a:latin typeface="Times New Roman" pitchFamily="18" charset="0"/>
              </a:defRPr>
            </a:lvl5pPr>
            <a:lvl6pPr marL="2566510" indent="-233319" eaLnBrk="0" fontAlgn="base" hangingPunct="0">
              <a:spcBef>
                <a:spcPct val="0"/>
              </a:spcBef>
              <a:spcAft>
                <a:spcPct val="0"/>
              </a:spcAft>
              <a:defRPr sz="1400">
                <a:solidFill>
                  <a:schemeClr val="tx1"/>
                </a:solidFill>
                <a:latin typeface="Times New Roman" pitchFamily="18" charset="0"/>
              </a:defRPr>
            </a:lvl6pPr>
            <a:lvl7pPr marL="3033148" indent="-233319" eaLnBrk="0" fontAlgn="base" hangingPunct="0">
              <a:spcBef>
                <a:spcPct val="0"/>
              </a:spcBef>
              <a:spcAft>
                <a:spcPct val="0"/>
              </a:spcAft>
              <a:defRPr sz="1400">
                <a:solidFill>
                  <a:schemeClr val="tx1"/>
                </a:solidFill>
                <a:latin typeface="Times New Roman" pitchFamily="18" charset="0"/>
              </a:defRPr>
            </a:lvl7pPr>
            <a:lvl8pPr marL="3499786" indent="-233319" eaLnBrk="0" fontAlgn="base" hangingPunct="0">
              <a:spcBef>
                <a:spcPct val="0"/>
              </a:spcBef>
              <a:spcAft>
                <a:spcPct val="0"/>
              </a:spcAft>
              <a:defRPr sz="1400">
                <a:solidFill>
                  <a:schemeClr val="tx1"/>
                </a:solidFill>
                <a:latin typeface="Times New Roman" pitchFamily="18" charset="0"/>
              </a:defRPr>
            </a:lvl8pPr>
            <a:lvl9pPr marL="3966425" indent="-233319" eaLnBrk="0" fontAlgn="base" hangingPunct="0">
              <a:spcBef>
                <a:spcPct val="0"/>
              </a:spcBef>
              <a:spcAft>
                <a:spcPct val="0"/>
              </a:spcAft>
              <a:defRPr sz="1400">
                <a:solidFill>
                  <a:schemeClr val="tx1"/>
                </a:solidFill>
                <a:latin typeface="Times New Roman" pitchFamily="18" charset="0"/>
              </a:defRPr>
            </a:lvl9pPr>
          </a:lstStyle>
          <a:p>
            <a:pPr eaLnBrk="1" hangingPunct="1"/>
            <a:fld id="{B077A562-9EEA-4085-86A0-FEF5485BB03A}" type="slidenum">
              <a:rPr lang="en-US" sz="1200">
                <a:solidFill>
                  <a:srgbClr val="000000"/>
                </a:solidFill>
                <a:latin typeface="Arial" pitchFamily="34" charset="0"/>
              </a:rPr>
              <a:pPr eaLnBrk="1" hangingPunct="1"/>
              <a:t>24</a:t>
            </a:fld>
            <a:endParaRPr lang="en-US" sz="1200">
              <a:solidFill>
                <a:srgbClr val="000000"/>
              </a:solidFill>
              <a:latin typeface="Arial" pitchFamily="34" charset="0"/>
            </a:endParaRPr>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ES_tradnl" smtClean="0">
              <a:latin typeface="Arial" pitchFamily="34"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400">
                <a:solidFill>
                  <a:schemeClr val="tx1"/>
                </a:solidFill>
                <a:latin typeface="Times New Roman" pitchFamily="18" charset="0"/>
              </a:defRPr>
            </a:lvl1pPr>
            <a:lvl2pPr marL="758287" indent="-291649" eaLnBrk="0" hangingPunct="0">
              <a:defRPr sz="1400">
                <a:solidFill>
                  <a:schemeClr val="tx1"/>
                </a:solidFill>
                <a:latin typeface="Times New Roman" pitchFamily="18" charset="0"/>
              </a:defRPr>
            </a:lvl2pPr>
            <a:lvl3pPr marL="1166595" indent="-233319" eaLnBrk="0" hangingPunct="0">
              <a:defRPr sz="1400">
                <a:solidFill>
                  <a:schemeClr val="tx1"/>
                </a:solidFill>
                <a:latin typeface="Times New Roman" pitchFamily="18" charset="0"/>
              </a:defRPr>
            </a:lvl3pPr>
            <a:lvl4pPr marL="1633234" indent="-233319" eaLnBrk="0" hangingPunct="0">
              <a:defRPr sz="1400">
                <a:solidFill>
                  <a:schemeClr val="tx1"/>
                </a:solidFill>
                <a:latin typeface="Times New Roman" pitchFamily="18" charset="0"/>
              </a:defRPr>
            </a:lvl4pPr>
            <a:lvl5pPr marL="2099872" indent="-233319" eaLnBrk="0" hangingPunct="0">
              <a:defRPr sz="1400">
                <a:solidFill>
                  <a:schemeClr val="tx1"/>
                </a:solidFill>
                <a:latin typeface="Times New Roman" pitchFamily="18" charset="0"/>
              </a:defRPr>
            </a:lvl5pPr>
            <a:lvl6pPr marL="2566510" indent="-233319" eaLnBrk="0" fontAlgn="base" hangingPunct="0">
              <a:spcBef>
                <a:spcPct val="0"/>
              </a:spcBef>
              <a:spcAft>
                <a:spcPct val="0"/>
              </a:spcAft>
              <a:defRPr sz="1400">
                <a:solidFill>
                  <a:schemeClr val="tx1"/>
                </a:solidFill>
                <a:latin typeface="Times New Roman" pitchFamily="18" charset="0"/>
              </a:defRPr>
            </a:lvl6pPr>
            <a:lvl7pPr marL="3033148" indent="-233319" eaLnBrk="0" fontAlgn="base" hangingPunct="0">
              <a:spcBef>
                <a:spcPct val="0"/>
              </a:spcBef>
              <a:spcAft>
                <a:spcPct val="0"/>
              </a:spcAft>
              <a:defRPr sz="1400">
                <a:solidFill>
                  <a:schemeClr val="tx1"/>
                </a:solidFill>
                <a:latin typeface="Times New Roman" pitchFamily="18" charset="0"/>
              </a:defRPr>
            </a:lvl7pPr>
            <a:lvl8pPr marL="3499786" indent="-233319" eaLnBrk="0" fontAlgn="base" hangingPunct="0">
              <a:spcBef>
                <a:spcPct val="0"/>
              </a:spcBef>
              <a:spcAft>
                <a:spcPct val="0"/>
              </a:spcAft>
              <a:defRPr sz="1400">
                <a:solidFill>
                  <a:schemeClr val="tx1"/>
                </a:solidFill>
                <a:latin typeface="Times New Roman" pitchFamily="18" charset="0"/>
              </a:defRPr>
            </a:lvl8pPr>
            <a:lvl9pPr marL="3966425" indent="-233319" eaLnBrk="0" fontAlgn="base" hangingPunct="0">
              <a:spcBef>
                <a:spcPct val="0"/>
              </a:spcBef>
              <a:spcAft>
                <a:spcPct val="0"/>
              </a:spcAft>
              <a:defRPr sz="1400">
                <a:solidFill>
                  <a:schemeClr val="tx1"/>
                </a:solidFill>
                <a:latin typeface="Times New Roman" pitchFamily="18" charset="0"/>
              </a:defRPr>
            </a:lvl9pPr>
          </a:lstStyle>
          <a:p>
            <a:pPr eaLnBrk="1" hangingPunct="1"/>
            <a:fld id="{8045046D-8679-47FF-B248-822BF5C21B26}" type="slidenum">
              <a:rPr lang="en-US" sz="1200">
                <a:solidFill>
                  <a:srgbClr val="000000"/>
                </a:solidFill>
                <a:latin typeface="Arial" pitchFamily="34" charset="0"/>
              </a:rPr>
              <a:pPr eaLnBrk="1" hangingPunct="1"/>
              <a:t>25</a:t>
            </a:fld>
            <a:endParaRPr lang="en-US" sz="1200">
              <a:solidFill>
                <a:srgbClr val="000000"/>
              </a:solidFill>
              <a:latin typeface="Arial" pitchFamily="34" charset="0"/>
            </a:endParaRPr>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ES_tradnl" smtClean="0">
              <a:latin typeface="Arial" pitchFamily="34"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400">
                <a:solidFill>
                  <a:schemeClr val="tx1"/>
                </a:solidFill>
                <a:latin typeface="Times New Roman" pitchFamily="18" charset="0"/>
              </a:defRPr>
            </a:lvl1pPr>
            <a:lvl2pPr marL="758287" indent="-291649" eaLnBrk="0" hangingPunct="0">
              <a:defRPr sz="1400">
                <a:solidFill>
                  <a:schemeClr val="tx1"/>
                </a:solidFill>
                <a:latin typeface="Times New Roman" pitchFamily="18" charset="0"/>
              </a:defRPr>
            </a:lvl2pPr>
            <a:lvl3pPr marL="1166595" indent="-233319" eaLnBrk="0" hangingPunct="0">
              <a:defRPr sz="1400">
                <a:solidFill>
                  <a:schemeClr val="tx1"/>
                </a:solidFill>
                <a:latin typeface="Times New Roman" pitchFamily="18" charset="0"/>
              </a:defRPr>
            </a:lvl3pPr>
            <a:lvl4pPr marL="1633234" indent="-233319" eaLnBrk="0" hangingPunct="0">
              <a:defRPr sz="1400">
                <a:solidFill>
                  <a:schemeClr val="tx1"/>
                </a:solidFill>
                <a:latin typeface="Times New Roman" pitchFamily="18" charset="0"/>
              </a:defRPr>
            </a:lvl4pPr>
            <a:lvl5pPr marL="2099872" indent="-233319" eaLnBrk="0" hangingPunct="0">
              <a:defRPr sz="1400">
                <a:solidFill>
                  <a:schemeClr val="tx1"/>
                </a:solidFill>
                <a:latin typeface="Times New Roman" pitchFamily="18" charset="0"/>
              </a:defRPr>
            </a:lvl5pPr>
            <a:lvl6pPr marL="2566510" indent="-233319" eaLnBrk="0" fontAlgn="base" hangingPunct="0">
              <a:spcBef>
                <a:spcPct val="0"/>
              </a:spcBef>
              <a:spcAft>
                <a:spcPct val="0"/>
              </a:spcAft>
              <a:defRPr sz="1400">
                <a:solidFill>
                  <a:schemeClr val="tx1"/>
                </a:solidFill>
                <a:latin typeface="Times New Roman" pitchFamily="18" charset="0"/>
              </a:defRPr>
            </a:lvl6pPr>
            <a:lvl7pPr marL="3033148" indent="-233319" eaLnBrk="0" fontAlgn="base" hangingPunct="0">
              <a:spcBef>
                <a:spcPct val="0"/>
              </a:spcBef>
              <a:spcAft>
                <a:spcPct val="0"/>
              </a:spcAft>
              <a:defRPr sz="1400">
                <a:solidFill>
                  <a:schemeClr val="tx1"/>
                </a:solidFill>
                <a:latin typeface="Times New Roman" pitchFamily="18" charset="0"/>
              </a:defRPr>
            </a:lvl7pPr>
            <a:lvl8pPr marL="3499786" indent="-233319" eaLnBrk="0" fontAlgn="base" hangingPunct="0">
              <a:spcBef>
                <a:spcPct val="0"/>
              </a:spcBef>
              <a:spcAft>
                <a:spcPct val="0"/>
              </a:spcAft>
              <a:defRPr sz="1400">
                <a:solidFill>
                  <a:schemeClr val="tx1"/>
                </a:solidFill>
                <a:latin typeface="Times New Roman" pitchFamily="18" charset="0"/>
              </a:defRPr>
            </a:lvl8pPr>
            <a:lvl9pPr marL="3966425" indent="-233319" eaLnBrk="0" fontAlgn="base" hangingPunct="0">
              <a:spcBef>
                <a:spcPct val="0"/>
              </a:spcBef>
              <a:spcAft>
                <a:spcPct val="0"/>
              </a:spcAft>
              <a:defRPr sz="1400">
                <a:solidFill>
                  <a:schemeClr val="tx1"/>
                </a:solidFill>
                <a:latin typeface="Times New Roman" pitchFamily="18" charset="0"/>
              </a:defRPr>
            </a:lvl9pPr>
          </a:lstStyle>
          <a:p>
            <a:pPr eaLnBrk="1" hangingPunct="1"/>
            <a:fld id="{C101CECF-2FFC-430D-B1E5-57160A011420}" type="slidenum">
              <a:rPr lang="en-US" sz="1200">
                <a:solidFill>
                  <a:srgbClr val="000000"/>
                </a:solidFill>
                <a:latin typeface="Arial" pitchFamily="34" charset="0"/>
              </a:rPr>
              <a:pPr eaLnBrk="1" hangingPunct="1"/>
              <a:t>26</a:t>
            </a:fld>
            <a:endParaRPr lang="en-US" sz="1200">
              <a:solidFill>
                <a:srgbClr val="000000"/>
              </a:solidFill>
              <a:latin typeface="Arial" pitchFamily="34" charset="0"/>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ES_tradnl" smtClean="0">
              <a:latin typeface="Arial" pitchFamily="34"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400">
                <a:solidFill>
                  <a:schemeClr val="tx1"/>
                </a:solidFill>
                <a:latin typeface="Times New Roman" pitchFamily="18" charset="0"/>
              </a:defRPr>
            </a:lvl1pPr>
            <a:lvl2pPr marL="758287" indent="-291649" eaLnBrk="0" hangingPunct="0">
              <a:defRPr sz="1400">
                <a:solidFill>
                  <a:schemeClr val="tx1"/>
                </a:solidFill>
                <a:latin typeface="Times New Roman" pitchFamily="18" charset="0"/>
              </a:defRPr>
            </a:lvl2pPr>
            <a:lvl3pPr marL="1166595" indent="-233319" eaLnBrk="0" hangingPunct="0">
              <a:defRPr sz="1400">
                <a:solidFill>
                  <a:schemeClr val="tx1"/>
                </a:solidFill>
                <a:latin typeface="Times New Roman" pitchFamily="18" charset="0"/>
              </a:defRPr>
            </a:lvl3pPr>
            <a:lvl4pPr marL="1633234" indent="-233319" eaLnBrk="0" hangingPunct="0">
              <a:defRPr sz="1400">
                <a:solidFill>
                  <a:schemeClr val="tx1"/>
                </a:solidFill>
                <a:latin typeface="Times New Roman" pitchFamily="18" charset="0"/>
              </a:defRPr>
            </a:lvl4pPr>
            <a:lvl5pPr marL="2099872" indent="-233319" eaLnBrk="0" hangingPunct="0">
              <a:defRPr sz="1400">
                <a:solidFill>
                  <a:schemeClr val="tx1"/>
                </a:solidFill>
                <a:latin typeface="Times New Roman" pitchFamily="18" charset="0"/>
              </a:defRPr>
            </a:lvl5pPr>
            <a:lvl6pPr marL="2566510" indent="-233319" eaLnBrk="0" fontAlgn="base" hangingPunct="0">
              <a:spcBef>
                <a:spcPct val="0"/>
              </a:spcBef>
              <a:spcAft>
                <a:spcPct val="0"/>
              </a:spcAft>
              <a:defRPr sz="1400">
                <a:solidFill>
                  <a:schemeClr val="tx1"/>
                </a:solidFill>
                <a:latin typeface="Times New Roman" pitchFamily="18" charset="0"/>
              </a:defRPr>
            </a:lvl6pPr>
            <a:lvl7pPr marL="3033148" indent="-233319" eaLnBrk="0" fontAlgn="base" hangingPunct="0">
              <a:spcBef>
                <a:spcPct val="0"/>
              </a:spcBef>
              <a:spcAft>
                <a:spcPct val="0"/>
              </a:spcAft>
              <a:defRPr sz="1400">
                <a:solidFill>
                  <a:schemeClr val="tx1"/>
                </a:solidFill>
                <a:latin typeface="Times New Roman" pitchFamily="18" charset="0"/>
              </a:defRPr>
            </a:lvl7pPr>
            <a:lvl8pPr marL="3499786" indent="-233319" eaLnBrk="0" fontAlgn="base" hangingPunct="0">
              <a:spcBef>
                <a:spcPct val="0"/>
              </a:spcBef>
              <a:spcAft>
                <a:spcPct val="0"/>
              </a:spcAft>
              <a:defRPr sz="1400">
                <a:solidFill>
                  <a:schemeClr val="tx1"/>
                </a:solidFill>
                <a:latin typeface="Times New Roman" pitchFamily="18" charset="0"/>
              </a:defRPr>
            </a:lvl8pPr>
            <a:lvl9pPr marL="3966425" indent="-233319" eaLnBrk="0" fontAlgn="base" hangingPunct="0">
              <a:spcBef>
                <a:spcPct val="0"/>
              </a:spcBef>
              <a:spcAft>
                <a:spcPct val="0"/>
              </a:spcAft>
              <a:defRPr sz="1400">
                <a:solidFill>
                  <a:schemeClr val="tx1"/>
                </a:solidFill>
                <a:latin typeface="Times New Roman" pitchFamily="18" charset="0"/>
              </a:defRPr>
            </a:lvl9pPr>
          </a:lstStyle>
          <a:p>
            <a:pPr eaLnBrk="1" hangingPunct="1"/>
            <a:fld id="{0A71CAED-8344-491C-8CFA-2F6AA9F0F175}" type="slidenum">
              <a:rPr lang="en-US" sz="1200">
                <a:solidFill>
                  <a:srgbClr val="000000"/>
                </a:solidFill>
                <a:latin typeface="Arial" pitchFamily="34" charset="0"/>
              </a:rPr>
              <a:pPr eaLnBrk="1" hangingPunct="1"/>
              <a:t>27</a:t>
            </a:fld>
            <a:endParaRPr lang="en-US" sz="1200">
              <a:solidFill>
                <a:srgbClr val="000000"/>
              </a:solidFill>
              <a:latin typeface="Arial" pitchFamily="34" charset="0"/>
            </a:endParaRPr>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ES_tradnl" smtClean="0">
              <a:latin typeface="Arial" pitchFamily="34"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400">
                <a:solidFill>
                  <a:schemeClr val="tx1"/>
                </a:solidFill>
                <a:latin typeface="Times New Roman" pitchFamily="18" charset="0"/>
              </a:defRPr>
            </a:lvl1pPr>
            <a:lvl2pPr marL="758287" indent="-291649" eaLnBrk="0" hangingPunct="0">
              <a:defRPr sz="1400">
                <a:solidFill>
                  <a:schemeClr val="tx1"/>
                </a:solidFill>
                <a:latin typeface="Times New Roman" pitchFamily="18" charset="0"/>
              </a:defRPr>
            </a:lvl2pPr>
            <a:lvl3pPr marL="1166595" indent="-233319" eaLnBrk="0" hangingPunct="0">
              <a:defRPr sz="1400">
                <a:solidFill>
                  <a:schemeClr val="tx1"/>
                </a:solidFill>
                <a:latin typeface="Times New Roman" pitchFamily="18" charset="0"/>
              </a:defRPr>
            </a:lvl3pPr>
            <a:lvl4pPr marL="1633234" indent="-233319" eaLnBrk="0" hangingPunct="0">
              <a:defRPr sz="1400">
                <a:solidFill>
                  <a:schemeClr val="tx1"/>
                </a:solidFill>
                <a:latin typeface="Times New Roman" pitchFamily="18" charset="0"/>
              </a:defRPr>
            </a:lvl4pPr>
            <a:lvl5pPr marL="2099872" indent="-233319" eaLnBrk="0" hangingPunct="0">
              <a:defRPr sz="1400">
                <a:solidFill>
                  <a:schemeClr val="tx1"/>
                </a:solidFill>
                <a:latin typeface="Times New Roman" pitchFamily="18" charset="0"/>
              </a:defRPr>
            </a:lvl5pPr>
            <a:lvl6pPr marL="2566510" indent="-233319" eaLnBrk="0" fontAlgn="base" hangingPunct="0">
              <a:spcBef>
                <a:spcPct val="0"/>
              </a:spcBef>
              <a:spcAft>
                <a:spcPct val="0"/>
              </a:spcAft>
              <a:defRPr sz="1400">
                <a:solidFill>
                  <a:schemeClr val="tx1"/>
                </a:solidFill>
                <a:latin typeface="Times New Roman" pitchFamily="18" charset="0"/>
              </a:defRPr>
            </a:lvl6pPr>
            <a:lvl7pPr marL="3033148" indent="-233319" eaLnBrk="0" fontAlgn="base" hangingPunct="0">
              <a:spcBef>
                <a:spcPct val="0"/>
              </a:spcBef>
              <a:spcAft>
                <a:spcPct val="0"/>
              </a:spcAft>
              <a:defRPr sz="1400">
                <a:solidFill>
                  <a:schemeClr val="tx1"/>
                </a:solidFill>
                <a:latin typeface="Times New Roman" pitchFamily="18" charset="0"/>
              </a:defRPr>
            </a:lvl7pPr>
            <a:lvl8pPr marL="3499786" indent="-233319" eaLnBrk="0" fontAlgn="base" hangingPunct="0">
              <a:spcBef>
                <a:spcPct val="0"/>
              </a:spcBef>
              <a:spcAft>
                <a:spcPct val="0"/>
              </a:spcAft>
              <a:defRPr sz="1400">
                <a:solidFill>
                  <a:schemeClr val="tx1"/>
                </a:solidFill>
                <a:latin typeface="Times New Roman" pitchFamily="18" charset="0"/>
              </a:defRPr>
            </a:lvl8pPr>
            <a:lvl9pPr marL="3966425" indent="-233319" eaLnBrk="0" fontAlgn="base" hangingPunct="0">
              <a:spcBef>
                <a:spcPct val="0"/>
              </a:spcBef>
              <a:spcAft>
                <a:spcPct val="0"/>
              </a:spcAft>
              <a:defRPr sz="1400">
                <a:solidFill>
                  <a:schemeClr val="tx1"/>
                </a:solidFill>
                <a:latin typeface="Times New Roman" pitchFamily="18" charset="0"/>
              </a:defRPr>
            </a:lvl9pPr>
          </a:lstStyle>
          <a:p>
            <a:pPr eaLnBrk="1" hangingPunct="1"/>
            <a:fld id="{06E018A1-AC1E-4250-ADC4-D5C679889D7F}" type="slidenum">
              <a:rPr lang="en-US" sz="1200">
                <a:solidFill>
                  <a:srgbClr val="000000"/>
                </a:solidFill>
                <a:latin typeface="Arial" pitchFamily="34" charset="0"/>
              </a:rPr>
              <a:pPr eaLnBrk="1" hangingPunct="1"/>
              <a:t>28</a:t>
            </a:fld>
            <a:endParaRPr lang="en-US" sz="1200">
              <a:solidFill>
                <a:srgbClr val="000000"/>
              </a:solidFill>
              <a:latin typeface="Arial" pitchFamily="34" charset="0"/>
            </a:endParaRPr>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ES_tradnl" smtClean="0">
              <a:latin typeface="Arial" pitchFamily="34"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400">
                <a:solidFill>
                  <a:schemeClr val="tx1"/>
                </a:solidFill>
                <a:latin typeface="Times New Roman" pitchFamily="18" charset="0"/>
              </a:defRPr>
            </a:lvl1pPr>
            <a:lvl2pPr marL="758287" indent="-291649" eaLnBrk="0" hangingPunct="0">
              <a:defRPr sz="1400">
                <a:solidFill>
                  <a:schemeClr val="tx1"/>
                </a:solidFill>
                <a:latin typeface="Times New Roman" pitchFamily="18" charset="0"/>
              </a:defRPr>
            </a:lvl2pPr>
            <a:lvl3pPr marL="1166595" indent="-233319" eaLnBrk="0" hangingPunct="0">
              <a:defRPr sz="1400">
                <a:solidFill>
                  <a:schemeClr val="tx1"/>
                </a:solidFill>
                <a:latin typeface="Times New Roman" pitchFamily="18" charset="0"/>
              </a:defRPr>
            </a:lvl3pPr>
            <a:lvl4pPr marL="1633234" indent="-233319" eaLnBrk="0" hangingPunct="0">
              <a:defRPr sz="1400">
                <a:solidFill>
                  <a:schemeClr val="tx1"/>
                </a:solidFill>
                <a:latin typeface="Times New Roman" pitchFamily="18" charset="0"/>
              </a:defRPr>
            </a:lvl4pPr>
            <a:lvl5pPr marL="2099872" indent="-233319" eaLnBrk="0" hangingPunct="0">
              <a:defRPr sz="1400">
                <a:solidFill>
                  <a:schemeClr val="tx1"/>
                </a:solidFill>
                <a:latin typeface="Times New Roman" pitchFamily="18" charset="0"/>
              </a:defRPr>
            </a:lvl5pPr>
            <a:lvl6pPr marL="2566510" indent="-233319" eaLnBrk="0" fontAlgn="base" hangingPunct="0">
              <a:spcBef>
                <a:spcPct val="0"/>
              </a:spcBef>
              <a:spcAft>
                <a:spcPct val="0"/>
              </a:spcAft>
              <a:defRPr sz="1400">
                <a:solidFill>
                  <a:schemeClr val="tx1"/>
                </a:solidFill>
                <a:latin typeface="Times New Roman" pitchFamily="18" charset="0"/>
              </a:defRPr>
            </a:lvl6pPr>
            <a:lvl7pPr marL="3033148" indent="-233319" eaLnBrk="0" fontAlgn="base" hangingPunct="0">
              <a:spcBef>
                <a:spcPct val="0"/>
              </a:spcBef>
              <a:spcAft>
                <a:spcPct val="0"/>
              </a:spcAft>
              <a:defRPr sz="1400">
                <a:solidFill>
                  <a:schemeClr val="tx1"/>
                </a:solidFill>
                <a:latin typeface="Times New Roman" pitchFamily="18" charset="0"/>
              </a:defRPr>
            </a:lvl7pPr>
            <a:lvl8pPr marL="3499786" indent="-233319" eaLnBrk="0" fontAlgn="base" hangingPunct="0">
              <a:spcBef>
                <a:spcPct val="0"/>
              </a:spcBef>
              <a:spcAft>
                <a:spcPct val="0"/>
              </a:spcAft>
              <a:defRPr sz="1400">
                <a:solidFill>
                  <a:schemeClr val="tx1"/>
                </a:solidFill>
                <a:latin typeface="Times New Roman" pitchFamily="18" charset="0"/>
              </a:defRPr>
            </a:lvl8pPr>
            <a:lvl9pPr marL="3966425" indent="-233319" eaLnBrk="0" fontAlgn="base" hangingPunct="0">
              <a:spcBef>
                <a:spcPct val="0"/>
              </a:spcBef>
              <a:spcAft>
                <a:spcPct val="0"/>
              </a:spcAft>
              <a:defRPr sz="1400">
                <a:solidFill>
                  <a:schemeClr val="tx1"/>
                </a:solidFill>
                <a:latin typeface="Times New Roman" pitchFamily="18" charset="0"/>
              </a:defRPr>
            </a:lvl9pPr>
          </a:lstStyle>
          <a:p>
            <a:pPr eaLnBrk="1" hangingPunct="1"/>
            <a:fld id="{9B5ABC87-60CF-46EF-B4B0-4D8430676620}" type="slidenum">
              <a:rPr lang="en-US" sz="1200">
                <a:solidFill>
                  <a:srgbClr val="000000"/>
                </a:solidFill>
                <a:latin typeface="Arial" pitchFamily="34" charset="0"/>
              </a:rPr>
              <a:pPr eaLnBrk="1" hangingPunct="1"/>
              <a:t>29</a:t>
            </a:fld>
            <a:endParaRPr lang="en-US" sz="1200">
              <a:solidFill>
                <a:srgbClr val="000000"/>
              </a:solidFill>
              <a:latin typeface="Arial" pitchFamily="34" charset="0"/>
            </a:endParaRPr>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ES_tradnl" smtClean="0">
              <a:latin typeface="Arial" pitchFamily="34"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400">
                <a:solidFill>
                  <a:schemeClr val="tx1"/>
                </a:solidFill>
                <a:latin typeface="Times New Roman" pitchFamily="18" charset="0"/>
              </a:defRPr>
            </a:lvl1pPr>
            <a:lvl2pPr marL="758287" indent="-291649" eaLnBrk="0" hangingPunct="0">
              <a:defRPr sz="1400">
                <a:solidFill>
                  <a:schemeClr val="tx1"/>
                </a:solidFill>
                <a:latin typeface="Times New Roman" pitchFamily="18" charset="0"/>
              </a:defRPr>
            </a:lvl2pPr>
            <a:lvl3pPr marL="1166595" indent="-233319" eaLnBrk="0" hangingPunct="0">
              <a:defRPr sz="1400">
                <a:solidFill>
                  <a:schemeClr val="tx1"/>
                </a:solidFill>
                <a:latin typeface="Times New Roman" pitchFamily="18" charset="0"/>
              </a:defRPr>
            </a:lvl3pPr>
            <a:lvl4pPr marL="1633234" indent="-233319" eaLnBrk="0" hangingPunct="0">
              <a:defRPr sz="1400">
                <a:solidFill>
                  <a:schemeClr val="tx1"/>
                </a:solidFill>
                <a:latin typeface="Times New Roman" pitchFamily="18" charset="0"/>
              </a:defRPr>
            </a:lvl4pPr>
            <a:lvl5pPr marL="2099872" indent="-233319" eaLnBrk="0" hangingPunct="0">
              <a:defRPr sz="1400">
                <a:solidFill>
                  <a:schemeClr val="tx1"/>
                </a:solidFill>
                <a:latin typeface="Times New Roman" pitchFamily="18" charset="0"/>
              </a:defRPr>
            </a:lvl5pPr>
            <a:lvl6pPr marL="2566510" indent="-233319" eaLnBrk="0" fontAlgn="base" hangingPunct="0">
              <a:spcBef>
                <a:spcPct val="0"/>
              </a:spcBef>
              <a:spcAft>
                <a:spcPct val="0"/>
              </a:spcAft>
              <a:defRPr sz="1400">
                <a:solidFill>
                  <a:schemeClr val="tx1"/>
                </a:solidFill>
                <a:latin typeface="Times New Roman" pitchFamily="18" charset="0"/>
              </a:defRPr>
            </a:lvl6pPr>
            <a:lvl7pPr marL="3033148" indent="-233319" eaLnBrk="0" fontAlgn="base" hangingPunct="0">
              <a:spcBef>
                <a:spcPct val="0"/>
              </a:spcBef>
              <a:spcAft>
                <a:spcPct val="0"/>
              </a:spcAft>
              <a:defRPr sz="1400">
                <a:solidFill>
                  <a:schemeClr val="tx1"/>
                </a:solidFill>
                <a:latin typeface="Times New Roman" pitchFamily="18" charset="0"/>
              </a:defRPr>
            </a:lvl7pPr>
            <a:lvl8pPr marL="3499786" indent="-233319" eaLnBrk="0" fontAlgn="base" hangingPunct="0">
              <a:spcBef>
                <a:spcPct val="0"/>
              </a:spcBef>
              <a:spcAft>
                <a:spcPct val="0"/>
              </a:spcAft>
              <a:defRPr sz="1400">
                <a:solidFill>
                  <a:schemeClr val="tx1"/>
                </a:solidFill>
                <a:latin typeface="Times New Roman" pitchFamily="18" charset="0"/>
              </a:defRPr>
            </a:lvl8pPr>
            <a:lvl9pPr marL="3966425" indent="-233319" eaLnBrk="0" fontAlgn="base" hangingPunct="0">
              <a:spcBef>
                <a:spcPct val="0"/>
              </a:spcBef>
              <a:spcAft>
                <a:spcPct val="0"/>
              </a:spcAft>
              <a:defRPr sz="1400">
                <a:solidFill>
                  <a:schemeClr val="tx1"/>
                </a:solidFill>
                <a:latin typeface="Times New Roman" pitchFamily="18" charset="0"/>
              </a:defRPr>
            </a:lvl9pPr>
          </a:lstStyle>
          <a:p>
            <a:pPr eaLnBrk="1" hangingPunct="1"/>
            <a:fld id="{9B5ABC87-60CF-46EF-B4B0-4D8430676620}" type="slidenum">
              <a:rPr lang="en-US" sz="1200">
                <a:solidFill>
                  <a:srgbClr val="000000"/>
                </a:solidFill>
                <a:latin typeface="Arial" pitchFamily="34" charset="0"/>
              </a:rPr>
              <a:pPr eaLnBrk="1" hangingPunct="1"/>
              <a:t>30</a:t>
            </a:fld>
            <a:endParaRPr lang="en-US" sz="1200">
              <a:solidFill>
                <a:srgbClr val="000000"/>
              </a:solidFill>
              <a:latin typeface="Arial" pitchFamily="34" charset="0"/>
            </a:endParaRPr>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ES_tradnl" smtClean="0">
              <a:latin typeface="Arial" pitchFamily="3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Slide Image Placeholder 1"/>
          <p:cNvSpPr>
            <a:spLocks noGrp="1" noRot="1" noChangeAspect="1" noTextEdit="1"/>
          </p:cNvSpPr>
          <p:nvPr>
            <p:ph type="sldImg"/>
          </p:nvPr>
        </p:nvSpPr>
        <p:spPr>
          <a:ln/>
        </p:spPr>
      </p:sp>
      <p:sp>
        <p:nvSpPr>
          <p:cNvPr id="5120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ES_tradnl" smtClean="0">
              <a:latin typeface="Arial" pitchFamily="34" charset="0"/>
            </a:endParaRPr>
          </a:p>
        </p:txBody>
      </p:sp>
      <p:sp>
        <p:nvSpPr>
          <p:cNvPr id="5120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400">
                <a:solidFill>
                  <a:schemeClr val="tx1"/>
                </a:solidFill>
                <a:latin typeface="Times New Roman" pitchFamily="18" charset="0"/>
              </a:defRPr>
            </a:lvl1pPr>
            <a:lvl2pPr marL="758287" indent="-291649" eaLnBrk="0" hangingPunct="0">
              <a:defRPr sz="1400">
                <a:solidFill>
                  <a:schemeClr val="tx1"/>
                </a:solidFill>
                <a:latin typeface="Times New Roman" pitchFamily="18" charset="0"/>
              </a:defRPr>
            </a:lvl2pPr>
            <a:lvl3pPr marL="1166595" indent="-233319" eaLnBrk="0" hangingPunct="0">
              <a:defRPr sz="1400">
                <a:solidFill>
                  <a:schemeClr val="tx1"/>
                </a:solidFill>
                <a:latin typeface="Times New Roman" pitchFamily="18" charset="0"/>
              </a:defRPr>
            </a:lvl3pPr>
            <a:lvl4pPr marL="1633234" indent="-233319" eaLnBrk="0" hangingPunct="0">
              <a:defRPr sz="1400">
                <a:solidFill>
                  <a:schemeClr val="tx1"/>
                </a:solidFill>
                <a:latin typeface="Times New Roman" pitchFamily="18" charset="0"/>
              </a:defRPr>
            </a:lvl4pPr>
            <a:lvl5pPr marL="2099872" indent="-233319" eaLnBrk="0" hangingPunct="0">
              <a:defRPr sz="1400">
                <a:solidFill>
                  <a:schemeClr val="tx1"/>
                </a:solidFill>
                <a:latin typeface="Times New Roman" pitchFamily="18" charset="0"/>
              </a:defRPr>
            </a:lvl5pPr>
            <a:lvl6pPr marL="2566510" indent="-233319" eaLnBrk="0" fontAlgn="base" hangingPunct="0">
              <a:spcBef>
                <a:spcPct val="0"/>
              </a:spcBef>
              <a:spcAft>
                <a:spcPct val="0"/>
              </a:spcAft>
              <a:defRPr sz="1400">
                <a:solidFill>
                  <a:schemeClr val="tx1"/>
                </a:solidFill>
                <a:latin typeface="Times New Roman" pitchFamily="18" charset="0"/>
              </a:defRPr>
            </a:lvl6pPr>
            <a:lvl7pPr marL="3033148" indent="-233319" eaLnBrk="0" fontAlgn="base" hangingPunct="0">
              <a:spcBef>
                <a:spcPct val="0"/>
              </a:spcBef>
              <a:spcAft>
                <a:spcPct val="0"/>
              </a:spcAft>
              <a:defRPr sz="1400">
                <a:solidFill>
                  <a:schemeClr val="tx1"/>
                </a:solidFill>
                <a:latin typeface="Times New Roman" pitchFamily="18" charset="0"/>
              </a:defRPr>
            </a:lvl7pPr>
            <a:lvl8pPr marL="3499786" indent="-233319" eaLnBrk="0" fontAlgn="base" hangingPunct="0">
              <a:spcBef>
                <a:spcPct val="0"/>
              </a:spcBef>
              <a:spcAft>
                <a:spcPct val="0"/>
              </a:spcAft>
              <a:defRPr sz="1400">
                <a:solidFill>
                  <a:schemeClr val="tx1"/>
                </a:solidFill>
                <a:latin typeface="Times New Roman" pitchFamily="18" charset="0"/>
              </a:defRPr>
            </a:lvl8pPr>
            <a:lvl9pPr marL="3966425" indent="-233319" eaLnBrk="0" fontAlgn="base" hangingPunct="0">
              <a:spcBef>
                <a:spcPct val="0"/>
              </a:spcBef>
              <a:spcAft>
                <a:spcPct val="0"/>
              </a:spcAft>
              <a:defRPr sz="1400">
                <a:solidFill>
                  <a:schemeClr val="tx1"/>
                </a:solidFill>
                <a:latin typeface="Times New Roman" pitchFamily="18" charset="0"/>
              </a:defRPr>
            </a:lvl9pPr>
          </a:lstStyle>
          <a:p>
            <a:pPr eaLnBrk="1" hangingPunct="1"/>
            <a:fld id="{F66FDBEA-003C-4145-89A5-ACBB8D222D90}" type="slidenum">
              <a:rPr lang="en-US" sz="1200">
                <a:latin typeface="Arial" pitchFamily="34" charset="0"/>
              </a:rPr>
              <a:pPr eaLnBrk="1" hangingPunct="1"/>
              <a:t>13</a:t>
            </a:fld>
            <a:endParaRPr lang="en-US" sz="1200">
              <a:latin typeface="Arial" pitchFamily="34"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If using supplemental poverty measure which adjusts for cost of living in geographic areas and families’ expenditures – the California children % goes up to 27%</a:t>
            </a:r>
            <a:endParaRPr lang="en-US" dirty="0"/>
          </a:p>
        </p:txBody>
      </p:sp>
      <p:sp>
        <p:nvSpPr>
          <p:cNvPr id="4" name="Slide Number Placeholder 3"/>
          <p:cNvSpPr>
            <a:spLocks noGrp="1"/>
          </p:cNvSpPr>
          <p:nvPr>
            <p:ph type="sldNum" sz="quarter" idx="10"/>
          </p:nvPr>
        </p:nvSpPr>
        <p:spPr/>
        <p:txBody>
          <a:bodyPr/>
          <a:lstStyle/>
          <a:p>
            <a:fld id="{24A4F892-EE5B-427C-955E-33D08ECD4303}" type="slidenum">
              <a:rPr lang="en-US" smtClean="0"/>
              <a:pPr/>
              <a:t>40</a:t>
            </a:fld>
            <a:endParaRPr lang="en-US"/>
          </a:p>
        </p:txBody>
      </p:sp>
    </p:spTree>
    <p:extLst>
      <p:ext uri="{BB962C8B-B14F-4D97-AF65-F5344CB8AC3E}">
        <p14:creationId xmlns:p14="http://schemas.microsoft.com/office/powerpoint/2010/main" val="237763082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_tradnl"/>
          </a:p>
        </p:txBody>
      </p:sp>
      <p:sp>
        <p:nvSpPr>
          <p:cNvPr id="4" name="Slide Number Placeholder 3"/>
          <p:cNvSpPr>
            <a:spLocks noGrp="1"/>
          </p:cNvSpPr>
          <p:nvPr>
            <p:ph type="sldNum" sz="quarter" idx="10"/>
          </p:nvPr>
        </p:nvSpPr>
        <p:spPr/>
        <p:txBody>
          <a:bodyPr/>
          <a:lstStyle/>
          <a:p>
            <a:pPr>
              <a:defRPr/>
            </a:pPr>
            <a:fld id="{73614B59-858E-4473-8239-214EAC12895B}" type="slidenum">
              <a:rPr lang="en-US" smtClean="0"/>
              <a:pPr>
                <a:defRPr/>
              </a:pPr>
              <a:t>52</a:t>
            </a:fld>
            <a:endParaRPr lang="en-US"/>
          </a:p>
        </p:txBody>
      </p:sp>
    </p:spTree>
    <p:extLst>
      <p:ext uri="{BB962C8B-B14F-4D97-AF65-F5344CB8AC3E}">
        <p14:creationId xmlns:p14="http://schemas.microsoft.com/office/powerpoint/2010/main" val="325488304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effectLst/>
              </a:rPr>
              <a:t>If we annualize the adjusted decrease in prevalence we saw from peak (I used the actual peak year for each race/</a:t>
            </a:r>
            <a:r>
              <a:rPr lang="en-US" dirty="0" err="1" smtClean="0">
                <a:effectLst/>
              </a:rPr>
              <a:t>ethinc</a:t>
            </a:r>
            <a:r>
              <a:rPr lang="en-US" dirty="0" smtClean="0">
                <a:effectLst/>
              </a:rPr>
              <a:t> group) to 2008 and assume that annual decrease continues until 2015, and apply this to ALL kids in CA (using enrollment numbers from 2010 as our basis), about 100,000 kids would DROP OUT of the obese category (i.e. number of fewer cases over a total of 7 years, from 2008 to 2015).  Assuming a savings of $220 per child (based on MEPS data from 2001 to 2003, as reported in NY state comptroller report from Oct 2012), this is a savings of about $20 million.</a:t>
            </a:r>
            <a:endParaRPr lang="en-US" dirty="0"/>
          </a:p>
        </p:txBody>
      </p:sp>
      <p:sp>
        <p:nvSpPr>
          <p:cNvPr id="4" name="Slide Number Placeholder 3"/>
          <p:cNvSpPr>
            <a:spLocks noGrp="1"/>
          </p:cNvSpPr>
          <p:nvPr>
            <p:ph type="sldNum" sz="quarter" idx="10"/>
          </p:nvPr>
        </p:nvSpPr>
        <p:spPr/>
        <p:txBody>
          <a:bodyPr/>
          <a:lstStyle/>
          <a:p>
            <a:fld id="{5AE601BC-130E-474F-8B0B-11FCD4132938}" type="slidenum">
              <a:rPr lang="en-US" smtClean="0"/>
              <a:pPr/>
              <a:t>56</a:t>
            </a:fld>
            <a:endParaRPr lang="en-US"/>
          </a:p>
        </p:txBody>
      </p:sp>
    </p:spTree>
    <p:extLst>
      <p:ext uri="{BB962C8B-B14F-4D97-AF65-F5344CB8AC3E}">
        <p14:creationId xmlns:p14="http://schemas.microsoft.com/office/powerpoint/2010/main" val="272345648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Slide Image Placeholder 1"/>
          <p:cNvSpPr>
            <a:spLocks noGrp="1" noRot="1" noChangeAspect="1" noTextEdit="1"/>
          </p:cNvSpPr>
          <p:nvPr>
            <p:ph type="sldImg"/>
          </p:nvPr>
        </p:nvSpPr>
        <p:spPr bwMode="auto">
          <a:noFill/>
          <a:ln>
            <a:solidFill>
              <a:srgbClr val="000000"/>
            </a:solidFill>
            <a:miter lim="800000"/>
            <a:headEnd/>
            <a:tailEnd/>
          </a:ln>
        </p:spPr>
      </p:sp>
      <p:sp>
        <p:nvSpPr>
          <p:cNvPr id="3" name="Notes Placeholder 2"/>
          <p:cNvSpPr>
            <a:spLocks noGrp="1"/>
          </p:cNvSpPr>
          <p:nvPr>
            <p:ph type="body" idx="1"/>
          </p:nvPr>
        </p:nvSpPr>
        <p:spPr/>
        <p:txBody>
          <a:bodyPr/>
          <a:lstStyle/>
          <a:p>
            <a:pPr lvl="1">
              <a:defRPr/>
            </a:pPr>
            <a:r>
              <a:rPr lang="en-US" dirty="0" smtClean="0"/>
              <a:t>We dramatize the urgency by pointing to diabetes as one of the major consequences of obesity.</a:t>
            </a:r>
            <a:endParaRPr lang="en-US" sz="1100" dirty="0"/>
          </a:p>
          <a:p>
            <a:pPr eaLnBrk="1" hangingPunct="1">
              <a:spcBef>
                <a:spcPct val="0"/>
              </a:spcBef>
              <a:defRPr/>
            </a:pPr>
            <a:endParaRPr lang="en-US" dirty="0" smtClean="0"/>
          </a:p>
          <a:p>
            <a:pPr eaLnBrk="1" hangingPunct="1">
              <a:spcBef>
                <a:spcPct val="0"/>
              </a:spcBef>
              <a:defRPr/>
            </a:pPr>
            <a:r>
              <a:rPr lang="en-US" dirty="0" smtClean="0"/>
              <a:t>For example: </a:t>
            </a:r>
          </a:p>
          <a:p>
            <a:pPr eaLnBrk="1" hangingPunct="1">
              <a:spcBef>
                <a:spcPct val="0"/>
              </a:spcBef>
              <a:buFontTx/>
              <a:buChar char="•"/>
              <a:defRPr/>
            </a:pPr>
            <a:r>
              <a:rPr lang="en-US" dirty="0" smtClean="0"/>
              <a:t>~11% of adults have type 2 diabetes, 37% of adults are pre-diabetic</a:t>
            </a:r>
          </a:p>
          <a:p>
            <a:pPr eaLnBrk="1" hangingPunct="1">
              <a:spcBef>
                <a:spcPct val="0"/>
              </a:spcBef>
              <a:buFontTx/>
              <a:buChar char="•"/>
              <a:defRPr/>
            </a:pPr>
            <a:r>
              <a:rPr lang="en-US" dirty="0" smtClean="0"/>
              <a:t>estimated that 1/3 of all children born today will develop type 2 diabetes in their lifetime (and ½ of Latino and black children!).</a:t>
            </a:r>
            <a:endParaRPr lang="en-US" dirty="0"/>
          </a:p>
        </p:txBody>
      </p:sp>
      <p:sp>
        <p:nvSpPr>
          <p:cNvPr id="81924" name="Slide Number Placeholder 3"/>
          <p:cNvSpPr>
            <a:spLocks noGrp="1"/>
          </p:cNvSpPr>
          <p:nvPr>
            <p:ph type="sldNum" sz="quarter" idx="5"/>
          </p:nvPr>
        </p:nvSpPr>
        <p:spPr bwMode="auto">
          <a:noFill/>
          <a:ln>
            <a:miter lim="800000"/>
            <a:headEnd/>
            <a:tailEnd/>
          </a:ln>
        </p:spPr>
        <p:txBody>
          <a:bodyPr/>
          <a:lstStyle/>
          <a:p>
            <a:fld id="{F0B9F51B-39EF-422A-8F8A-6C16EA092761}" type="slidenum">
              <a:rPr lang="en-US" smtClean="0">
                <a:latin typeface="Calibri" pitchFamily="34" charset="0"/>
              </a:rPr>
              <a:pPr/>
              <a:t>58</a:t>
            </a:fld>
            <a:endParaRPr lang="en-US" smtClean="0">
              <a:latin typeface="Calibri"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Slide Image Placeholder 1"/>
          <p:cNvSpPr>
            <a:spLocks noGrp="1" noRot="1" noChangeAspect="1" noTextEdit="1"/>
          </p:cNvSpPr>
          <p:nvPr>
            <p:ph type="sldImg"/>
          </p:nvPr>
        </p:nvSpPr>
        <p:spPr>
          <a:ln/>
        </p:spPr>
      </p:sp>
      <p:sp>
        <p:nvSpPr>
          <p:cNvPr id="5222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ES_tradnl" smtClean="0">
              <a:latin typeface="Arial" pitchFamily="34" charset="0"/>
            </a:endParaRPr>
          </a:p>
        </p:txBody>
      </p:sp>
      <p:sp>
        <p:nvSpPr>
          <p:cNvPr id="5222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400">
                <a:solidFill>
                  <a:schemeClr val="tx1"/>
                </a:solidFill>
                <a:latin typeface="Times New Roman" pitchFamily="18" charset="0"/>
              </a:defRPr>
            </a:lvl1pPr>
            <a:lvl2pPr marL="758287" indent="-291649" eaLnBrk="0" hangingPunct="0">
              <a:defRPr sz="1400">
                <a:solidFill>
                  <a:schemeClr val="tx1"/>
                </a:solidFill>
                <a:latin typeface="Times New Roman" pitchFamily="18" charset="0"/>
              </a:defRPr>
            </a:lvl2pPr>
            <a:lvl3pPr marL="1166595" indent="-233319" eaLnBrk="0" hangingPunct="0">
              <a:defRPr sz="1400">
                <a:solidFill>
                  <a:schemeClr val="tx1"/>
                </a:solidFill>
                <a:latin typeface="Times New Roman" pitchFamily="18" charset="0"/>
              </a:defRPr>
            </a:lvl3pPr>
            <a:lvl4pPr marL="1633234" indent="-233319" eaLnBrk="0" hangingPunct="0">
              <a:defRPr sz="1400">
                <a:solidFill>
                  <a:schemeClr val="tx1"/>
                </a:solidFill>
                <a:latin typeface="Times New Roman" pitchFamily="18" charset="0"/>
              </a:defRPr>
            </a:lvl4pPr>
            <a:lvl5pPr marL="2099872" indent="-233319" eaLnBrk="0" hangingPunct="0">
              <a:defRPr sz="1400">
                <a:solidFill>
                  <a:schemeClr val="tx1"/>
                </a:solidFill>
                <a:latin typeface="Times New Roman" pitchFamily="18" charset="0"/>
              </a:defRPr>
            </a:lvl5pPr>
            <a:lvl6pPr marL="2566510" indent="-233319" eaLnBrk="0" fontAlgn="base" hangingPunct="0">
              <a:spcBef>
                <a:spcPct val="0"/>
              </a:spcBef>
              <a:spcAft>
                <a:spcPct val="0"/>
              </a:spcAft>
              <a:defRPr sz="1400">
                <a:solidFill>
                  <a:schemeClr val="tx1"/>
                </a:solidFill>
                <a:latin typeface="Times New Roman" pitchFamily="18" charset="0"/>
              </a:defRPr>
            </a:lvl6pPr>
            <a:lvl7pPr marL="3033148" indent="-233319" eaLnBrk="0" fontAlgn="base" hangingPunct="0">
              <a:spcBef>
                <a:spcPct val="0"/>
              </a:spcBef>
              <a:spcAft>
                <a:spcPct val="0"/>
              </a:spcAft>
              <a:defRPr sz="1400">
                <a:solidFill>
                  <a:schemeClr val="tx1"/>
                </a:solidFill>
                <a:latin typeface="Times New Roman" pitchFamily="18" charset="0"/>
              </a:defRPr>
            </a:lvl7pPr>
            <a:lvl8pPr marL="3499786" indent="-233319" eaLnBrk="0" fontAlgn="base" hangingPunct="0">
              <a:spcBef>
                <a:spcPct val="0"/>
              </a:spcBef>
              <a:spcAft>
                <a:spcPct val="0"/>
              </a:spcAft>
              <a:defRPr sz="1400">
                <a:solidFill>
                  <a:schemeClr val="tx1"/>
                </a:solidFill>
                <a:latin typeface="Times New Roman" pitchFamily="18" charset="0"/>
              </a:defRPr>
            </a:lvl8pPr>
            <a:lvl9pPr marL="3966425" indent="-233319" eaLnBrk="0" fontAlgn="base" hangingPunct="0">
              <a:spcBef>
                <a:spcPct val="0"/>
              </a:spcBef>
              <a:spcAft>
                <a:spcPct val="0"/>
              </a:spcAft>
              <a:defRPr sz="1400">
                <a:solidFill>
                  <a:schemeClr val="tx1"/>
                </a:solidFill>
                <a:latin typeface="Times New Roman" pitchFamily="18" charset="0"/>
              </a:defRPr>
            </a:lvl9pPr>
          </a:lstStyle>
          <a:p>
            <a:pPr eaLnBrk="1" hangingPunct="1"/>
            <a:fld id="{CA7D1D1B-9DE1-44B4-B051-2C4E3443EA91}" type="slidenum">
              <a:rPr lang="en-US" sz="1200">
                <a:latin typeface="Arial" pitchFamily="34" charset="0"/>
              </a:rPr>
              <a:pPr eaLnBrk="1" hangingPunct="1"/>
              <a:t>14</a:t>
            </a:fld>
            <a:endParaRPr lang="en-US" sz="1200">
              <a:latin typeface="Arial" pitchFamily="34"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Slide Image Placeholder 1"/>
          <p:cNvSpPr>
            <a:spLocks noGrp="1" noRot="1" noChangeAspect="1" noTextEdit="1"/>
          </p:cNvSpPr>
          <p:nvPr>
            <p:ph type="sldImg"/>
          </p:nvPr>
        </p:nvSpPr>
        <p:spPr>
          <a:ln/>
        </p:spPr>
      </p:sp>
      <p:sp>
        <p:nvSpPr>
          <p:cNvPr id="5325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ES_tradnl" smtClean="0">
              <a:latin typeface="Arial" pitchFamily="34" charset="0"/>
            </a:endParaRPr>
          </a:p>
        </p:txBody>
      </p:sp>
      <p:sp>
        <p:nvSpPr>
          <p:cNvPr id="5325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400">
                <a:solidFill>
                  <a:schemeClr val="tx1"/>
                </a:solidFill>
                <a:latin typeface="Times New Roman" pitchFamily="18" charset="0"/>
              </a:defRPr>
            </a:lvl1pPr>
            <a:lvl2pPr marL="758287" indent="-291649" eaLnBrk="0" hangingPunct="0">
              <a:defRPr sz="1400">
                <a:solidFill>
                  <a:schemeClr val="tx1"/>
                </a:solidFill>
                <a:latin typeface="Times New Roman" pitchFamily="18" charset="0"/>
              </a:defRPr>
            </a:lvl2pPr>
            <a:lvl3pPr marL="1166595" indent="-233319" eaLnBrk="0" hangingPunct="0">
              <a:defRPr sz="1400">
                <a:solidFill>
                  <a:schemeClr val="tx1"/>
                </a:solidFill>
                <a:latin typeface="Times New Roman" pitchFamily="18" charset="0"/>
              </a:defRPr>
            </a:lvl3pPr>
            <a:lvl4pPr marL="1633234" indent="-233319" eaLnBrk="0" hangingPunct="0">
              <a:defRPr sz="1400">
                <a:solidFill>
                  <a:schemeClr val="tx1"/>
                </a:solidFill>
                <a:latin typeface="Times New Roman" pitchFamily="18" charset="0"/>
              </a:defRPr>
            </a:lvl4pPr>
            <a:lvl5pPr marL="2099872" indent="-233319" eaLnBrk="0" hangingPunct="0">
              <a:defRPr sz="1400">
                <a:solidFill>
                  <a:schemeClr val="tx1"/>
                </a:solidFill>
                <a:latin typeface="Times New Roman" pitchFamily="18" charset="0"/>
              </a:defRPr>
            </a:lvl5pPr>
            <a:lvl6pPr marL="2566510" indent="-233319" eaLnBrk="0" fontAlgn="base" hangingPunct="0">
              <a:spcBef>
                <a:spcPct val="0"/>
              </a:spcBef>
              <a:spcAft>
                <a:spcPct val="0"/>
              </a:spcAft>
              <a:defRPr sz="1400">
                <a:solidFill>
                  <a:schemeClr val="tx1"/>
                </a:solidFill>
                <a:latin typeface="Times New Roman" pitchFamily="18" charset="0"/>
              </a:defRPr>
            </a:lvl6pPr>
            <a:lvl7pPr marL="3033148" indent="-233319" eaLnBrk="0" fontAlgn="base" hangingPunct="0">
              <a:spcBef>
                <a:spcPct val="0"/>
              </a:spcBef>
              <a:spcAft>
                <a:spcPct val="0"/>
              </a:spcAft>
              <a:defRPr sz="1400">
                <a:solidFill>
                  <a:schemeClr val="tx1"/>
                </a:solidFill>
                <a:latin typeface="Times New Roman" pitchFamily="18" charset="0"/>
              </a:defRPr>
            </a:lvl7pPr>
            <a:lvl8pPr marL="3499786" indent="-233319" eaLnBrk="0" fontAlgn="base" hangingPunct="0">
              <a:spcBef>
                <a:spcPct val="0"/>
              </a:spcBef>
              <a:spcAft>
                <a:spcPct val="0"/>
              </a:spcAft>
              <a:defRPr sz="1400">
                <a:solidFill>
                  <a:schemeClr val="tx1"/>
                </a:solidFill>
                <a:latin typeface="Times New Roman" pitchFamily="18" charset="0"/>
              </a:defRPr>
            </a:lvl8pPr>
            <a:lvl9pPr marL="3966425" indent="-233319" eaLnBrk="0" fontAlgn="base" hangingPunct="0">
              <a:spcBef>
                <a:spcPct val="0"/>
              </a:spcBef>
              <a:spcAft>
                <a:spcPct val="0"/>
              </a:spcAft>
              <a:defRPr sz="1400">
                <a:solidFill>
                  <a:schemeClr val="tx1"/>
                </a:solidFill>
                <a:latin typeface="Times New Roman" pitchFamily="18" charset="0"/>
              </a:defRPr>
            </a:lvl9pPr>
          </a:lstStyle>
          <a:p>
            <a:pPr eaLnBrk="1" hangingPunct="1"/>
            <a:fld id="{4BDE8A68-C0A5-4283-9497-CF2057BB8A19}" type="slidenum">
              <a:rPr lang="en-US" sz="1200">
                <a:latin typeface="Arial" pitchFamily="34" charset="0"/>
              </a:rPr>
              <a:pPr eaLnBrk="1" hangingPunct="1"/>
              <a:t>15</a:t>
            </a:fld>
            <a:endParaRPr lang="en-US" sz="1200">
              <a:latin typeface="Arial" pitchFamily="34"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Slide Image Placeholder 1"/>
          <p:cNvSpPr>
            <a:spLocks noGrp="1" noRot="1" noChangeAspect="1" noTextEdit="1"/>
          </p:cNvSpPr>
          <p:nvPr>
            <p:ph type="sldImg"/>
          </p:nvPr>
        </p:nvSpPr>
        <p:spPr>
          <a:ln/>
        </p:spPr>
      </p:sp>
      <p:sp>
        <p:nvSpPr>
          <p:cNvPr id="5427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ES_tradnl" smtClean="0">
              <a:latin typeface="Arial" pitchFamily="34" charset="0"/>
            </a:endParaRPr>
          </a:p>
        </p:txBody>
      </p:sp>
      <p:sp>
        <p:nvSpPr>
          <p:cNvPr id="5427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400">
                <a:solidFill>
                  <a:schemeClr val="tx1"/>
                </a:solidFill>
                <a:latin typeface="Times New Roman" pitchFamily="18" charset="0"/>
              </a:defRPr>
            </a:lvl1pPr>
            <a:lvl2pPr marL="758287" indent="-291649" eaLnBrk="0" hangingPunct="0">
              <a:defRPr sz="1400">
                <a:solidFill>
                  <a:schemeClr val="tx1"/>
                </a:solidFill>
                <a:latin typeface="Times New Roman" pitchFamily="18" charset="0"/>
              </a:defRPr>
            </a:lvl2pPr>
            <a:lvl3pPr marL="1166595" indent="-233319" eaLnBrk="0" hangingPunct="0">
              <a:defRPr sz="1400">
                <a:solidFill>
                  <a:schemeClr val="tx1"/>
                </a:solidFill>
                <a:latin typeface="Times New Roman" pitchFamily="18" charset="0"/>
              </a:defRPr>
            </a:lvl3pPr>
            <a:lvl4pPr marL="1633234" indent="-233319" eaLnBrk="0" hangingPunct="0">
              <a:defRPr sz="1400">
                <a:solidFill>
                  <a:schemeClr val="tx1"/>
                </a:solidFill>
                <a:latin typeface="Times New Roman" pitchFamily="18" charset="0"/>
              </a:defRPr>
            </a:lvl4pPr>
            <a:lvl5pPr marL="2099872" indent="-233319" eaLnBrk="0" hangingPunct="0">
              <a:defRPr sz="1400">
                <a:solidFill>
                  <a:schemeClr val="tx1"/>
                </a:solidFill>
                <a:latin typeface="Times New Roman" pitchFamily="18" charset="0"/>
              </a:defRPr>
            </a:lvl5pPr>
            <a:lvl6pPr marL="2566510" indent="-233319" eaLnBrk="0" fontAlgn="base" hangingPunct="0">
              <a:spcBef>
                <a:spcPct val="0"/>
              </a:spcBef>
              <a:spcAft>
                <a:spcPct val="0"/>
              </a:spcAft>
              <a:defRPr sz="1400">
                <a:solidFill>
                  <a:schemeClr val="tx1"/>
                </a:solidFill>
                <a:latin typeface="Times New Roman" pitchFamily="18" charset="0"/>
              </a:defRPr>
            </a:lvl6pPr>
            <a:lvl7pPr marL="3033148" indent="-233319" eaLnBrk="0" fontAlgn="base" hangingPunct="0">
              <a:spcBef>
                <a:spcPct val="0"/>
              </a:spcBef>
              <a:spcAft>
                <a:spcPct val="0"/>
              </a:spcAft>
              <a:defRPr sz="1400">
                <a:solidFill>
                  <a:schemeClr val="tx1"/>
                </a:solidFill>
                <a:latin typeface="Times New Roman" pitchFamily="18" charset="0"/>
              </a:defRPr>
            </a:lvl7pPr>
            <a:lvl8pPr marL="3499786" indent="-233319" eaLnBrk="0" fontAlgn="base" hangingPunct="0">
              <a:spcBef>
                <a:spcPct val="0"/>
              </a:spcBef>
              <a:spcAft>
                <a:spcPct val="0"/>
              </a:spcAft>
              <a:defRPr sz="1400">
                <a:solidFill>
                  <a:schemeClr val="tx1"/>
                </a:solidFill>
                <a:latin typeface="Times New Roman" pitchFamily="18" charset="0"/>
              </a:defRPr>
            </a:lvl8pPr>
            <a:lvl9pPr marL="3966425" indent="-233319" eaLnBrk="0" fontAlgn="base" hangingPunct="0">
              <a:spcBef>
                <a:spcPct val="0"/>
              </a:spcBef>
              <a:spcAft>
                <a:spcPct val="0"/>
              </a:spcAft>
              <a:defRPr sz="1400">
                <a:solidFill>
                  <a:schemeClr val="tx1"/>
                </a:solidFill>
                <a:latin typeface="Times New Roman" pitchFamily="18" charset="0"/>
              </a:defRPr>
            </a:lvl9pPr>
          </a:lstStyle>
          <a:p>
            <a:pPr eaLnBrk="1" hangingPunct="1"/>
            <a:fld id="{B4D84304-1ACE-4681-93AD-44307417152D}" type="slidenum">
              <a:rPr lang="en-US" sz="1200">
                <a:latin typeface="Arial" pitchFamily="34" charset="0"/>
              </a:rPr>
              <a:pPr eaLnBrk="1" hangingPunct="1"/>
              <a:t>16</a:t>
            </a:fld>
            <a:endParaRPr lang="en-US" sz="1200">
              <a:latin typeface="Arial" pitchFamily="34"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Slide Image Placeholder 1"/>
          <p:cNvSpPr>
            <a:spLocks noGrp="1" noRot="1" noChangeAspect="1" noTextEdit="1"/>
          </p:cNvSpPr>
          <p:nvPr>
            <p:ph type="sldImg"/>
          </p:nvPr>
        </p:nvSpPr>
        <p:spPr>
          <a:ln/>
        </p:spPr>
      </p:sp>
      <p:sp>
        <p:nvSpPr>
          <p:cNvPr id="5529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ES_tradnl" smtClean="0">
              <a:latin typeface="Arial" pitchFamily="34" charset="0"/>
            </a:endParaRPr>
          </a:p>
        </p:txBody>
      </p:sp>
      <p:sp>
        <p:nvSpPr>
          <p:cNvPr id="5530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400">
                <a:solidFill>
                  <a:schemeClr val="tx1"/>
                </a:solidFill>
                <a:latin typeface="Times New Roman" pitchFamily="18" charset="0"/>
              </a:defRPr>
            </a:lvl1pPr>
            <a:lvl2pPr marL="758287" indent="-291649" eaLnBrk="0" hangingPunct="0">
              <a:defRPr sz="1400">
                <a:solidFill>
                  <a:schemeClr val="tx1"/>
                </a:solidFill>
                <a:latin typeface="Times New Roman" pitchFamily="18" charset="0"/>
              </a:defRPr>
            </a:lvl2pPr>
            <a:lvl3pPr marL="1166595" indent="-233319" eaLnBrk="0" hangingPunct="0">
              <a:defRPr sz="1400">
                <a:solidFill>
                  <a:schemeClr val="tx1"/>
                </a:solidFill>
                <a:latin typeface="Times New Roman" pitchFamily="18" charset="0"/>
              </a:defRPr>
            </a:lvl3pPr>
            <a:lvl4pPr marL="1633234" indent="-233319" eaLnBrk="0" hangingPunct="0">
              <a:defRPr sz="1400">
                <a:solidFill>
                  <a:schemeClr val="tx1"/>
                </a:solidFill>
                <a:latin typeface="Times New Roman" pitchFamily="18" charset="0"/>
              </a:defRPr>
            </a:lvl4pPr>
            <a:lvl5pPr marL="2099872" indent="-233319" eaLnBrk="0" hangingPunct="0">
              <a:defRPr sz="1400">
                <a:solidFill>
                  <a:schemeClr val="tx1"/>
                </a:solidFill>
                <a:latin typeface="Times New Roman" pitchFamily="18" charset="0"/>
              </a:defRPr>
            </a:lvl5pPr>
            <a:lvl6pPr marL="2566510" indent="-233319" eaLnBrk="0" fontAlgn="base" hangingPunct="0">
              <a:spcBef>
                <a:spcPct val="0"/>
              </a:spcBef>
              <a:spcAft>
                <a:spcPct val="0"/>
              </a:spcAft>
              <a:defRPr sz="1400">
                <a:solidFill>
                  <a:schemeClr val="tx1"/>
                </a:solidFill>
                <a:latin typeface="Times New Roman" pitchFamily="18" charset="0"/>
              </a:defRPr>
            </a:lvl6pPr>
            <a:lvl7pPr marL="3033148" indent="-233319" eaLnBrk="0" fontAlgn="base" hangingPunct="0">
              <a:spcBef>
                <a:spcPct val="0"/>
              </a:spcBef>
              <a:spcAft>
                <a:spcPct val="0"/>
              </a:spcAft>
              <a:defRPr sz="1400">
                <a:solidFill>
                  <a:schemeClr val="tx1"/>
                </a:solidFill>
                <a:latin typeface="Times New Roman" pitchFamily="18" charset="0"/>
              </a:defRPr>
            </a:lvl7pPr>
            <a:lvl8pPr marL="3499786" indent="-233319" eaLnBrk="0" fontAlgn="base" hangingPunct="0">
              <a:spcBef>
                <a:spcPct val="0"/>
              </a:spcBef>
              <a:spcAft>
                <a:spcPct val="0"/>
              </a:spcAft>
              <a:defRPr sz="1400">
                <a:solidFill>
                  <a:schemeClr val="tx1"/>
                </a:solidFill>
                <a:latin typeface="Times New Roman" pitchFamily="18" charset="0"/>
              </a:defRPr>
            </a:lvl8pPr>
            <a:lvl9pPr marL="3966425" indent="-233319" eaLnBrk="0" fontAlgn="base" hangingPunct="0">
              <a:spcBef>
                <a:spcPct val="0"/>
              </a:spcBef>
              <a:spcAft>
                <a:spcPct val="0"/>
              </a:spcAft>
              <a:defRPr sz="1400">
                <a:solidFill>
                  <a:schemeClr val="tx1"/>
                </a:solidFill>
                <a:latin typeface="Times New Roman" pitchFamily="18" charset="0"/>
              </a:defRPr>
            </a:lvl9pPr>
          </a:lstStyle>
          <a:p>
            <a:pPr eaLnBrk="1" hangingPunct="1"/>
            <a:fld id="{FB590065-E9CC-4DCF-9B8C-1CF9B0BEBFA2}" type="slidenum">
              <a:rPr lang="en-US" sz="1200">
                <a:latin typeface="Arial" pitchFamily="34" charset="0"/>
              </a:rPr>
              <a:pPr eaLnBrk="1" hangingPunct="1"/>
              <a:t>17</a:t>
            </a:fld>
            <a:endParaRPr lang="en-US" sz="1200">
              <a:latin typeface="Arial" pitchFamily="34"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Slide Image Placeholder 1"/>
          <p:cNvSpPr>
            <a:spLocks noGrp="1" noRot="1" noChangeAspect="1" noTextEdit="1"/>
          </p:cNvSpPr>
          <p:nvPr>
            <p:ph type="sldImg"/>
          </p:nvPr>
        </p:nvSpPr>
        <p:spPr>
          <a:ln/>
        </p:spPr>
      </p:sp>
      <p:sp>
        <p:nvSpPr>
          <p:cNvPr id="5632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ES_tradnl" smtClean="0">
              <a:latin typeface="Arial" pitchFamily="34" charset="0"/>
            </a:endParaRPr>
          </a:p>
        </p:txBody>
      </p:sp>
      <p:sp>
        <p:nvSpPr>
          <p:cNvPr id="5632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400">
                <a:solidFill>
                  <a:schemeClr val="tx1"/>
                </a:solidFill>
                <a:latin typeface="Times New Roman" pitchFamily="18" charset="0"/>
              </a:defRPr>
            </a:lvl1pPr>
            <a:lvl2pPr marL="758287" indent="-291649" eaLnBrk="0" hangingPunct="0">
              <a:defRPr sz="1400">
                <a:solidFill>
                  <a:schemeClr val="tx1"/>
                </a:solidFill>
                <a:latin typeface="Times New Roman" pitchFamily="18" charset="0"/>
              </a:defRPr>
            </a:lvl2pPr>
            <a:lvl3pPr marL="1166595" indent="-233319" eaLnBrk="0" hangingPunct="0">
              <a:defRPr sz="1400">
                <a:solidFill>
                  <a:schemeClr val="tx1"/>
                </a:solidFill>
                <a:latin typeface="Times New Roman" pitchFamily="18" charset="0"/>
              </a:defRPr>
            </a:lvl3pPr>
            <a:lvl4pPr marL="1633234" indent="-233319" eaLnBrk="0" hangingPunct="0">
              <a:defRPr sz="1400">
                <a:solidFill>
                  <a:schemeClr val="tx1"/>
                </a:solidFill>
                <a:latin typeface="Times New Roman" pitchFamily="18" charset="0"/>
              </a:defRPr>
            </a:lvl4pPr>
            <a:lvl5pPr marL="2099872" indent="-233319" eaLnBrk="0" hangingPunct="0">
              <a:defRPr sz="1400">
                <a:solidFill>
                  <a:schemeClr val="tx1"/>
                </a:solidFill>
                <a:latin typeface="Times New Roman" pitchFamily="18" charset="0"/>
              </a:defRPr>
            </a:lvl5pPr>
            <a:lvl6pPr marL="2566510" indent="-233319" eaLnBrk="0" fontAlgn="base" hangingPunct="0">
              <a:spcBef>
                <a:spcPct val="0"/>
              </a:spcBef>
              <a:spcAft>
                <a:spcPct val="0"/>
              </a:spcAft>
              <a:defRPr sz="1400">
                <a:solidFill>
                  <a:schemeClr val="tx1"/>
                </a:solidFill>
                <a:latin typeface="Times New Roman" pitchFamily="18" charset="0"/>
              </a:defRPr>
            </a:lvl6pPr>
            <a:lvl7pPr marL="3033148" indent="-233319" eaLnBrk="0" fontAlgn="base" hangingPunct="0">
              <a:spcBef>
                <a:spcPct val="0"/>
              </a:spcBef>
              <a:spcAft>
                <a:spcPct val="0"/>
              </a:spcAft>
              <a:defRPr sz="1400">
                <a:solidFill>
                  <a:schemeClr val="tx1"/>
                </a:solidFill>
                <a:latin typeface="Times New Roman" pitchFamily="18" charset="0"/>
              </a:defRPr>
            </a:lvl7pPr>
            <a:lvl8pPr marL="3499786" indent="-233319" eaLnBrk="0" fontAlgn="base" hangingPunct="0">
              <a:spcBef>
                <a:spcPct val="0"/>
              </a:spcBef>
              <a:spcAft>
                <a:spcPct val="0"/>
              </a:spcAft>
              <a:defRPr sz="1400">
                <a:solidFill>
                  <a:schemeClr val="tx1"/>
                </a:solidFill>
                <a:latin typeface="Times New Roman" pitchFamily="18" charset="0"/>
              </a:defRPr>
            </a:lvl8pPr>
            <a:lvl9pPr marL="3966425" indent="-233319" eaLnBrk="0" fontAlgn="base" hangingPunct="0">
              <a:spcBef>
                <a:spcPct val="0"/>
              </a:spcBef>
              <a:spcAft>
                <a:spcPct val="0"/>
              </a:spcAft>
              <a:defRPr sz="1400">
                <a:solidFill>
                  <a:schemeClr val="tx1"/>
                </a:solidFill>
                <a:latin typeface="Times New Roman" pitchFamily="18" charset="0"/>
              </a:defRPr>
            </a:lvl9pPr>
          </a:lstStyle>
          <a:p>
            <a:pPr eaLnBrk="1" hangingPunct="1"/>
            <a:fld id="{55785218-8592-4529-B323-076BB4A5127B}" type="slidenum">
              <a:rPr lang="en-US" sz="1200">
                <a:latin typeface="Arial" pitchFamily="34" charset="0"/>
              </a:rPr>
              <a:pPr eaLnBrk="1" hangingPunct="1"/>
              <a:t>18</a:t>
            </a:fld>
            <a:endParaRPr lang="en-US" sz="1200">
              <a:latin typeface="Arial" pitchFamily="34"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Slide Image Placeholder 1"/>
          <p:cNvSpPr>
            <a:spLocks noGrp="1" noRot="1" noChangeAspect="1" noTextEdit="1"/>
          </p:cNvSpPr>
          <p:nvPr>
            <p:ph type="sldImg"/>
          </p:nvPr>
        </p:nvSpPr>
        <p:spPr>
          <a:ln/>
        </p:spPr>
      </p:sp>
      <p:sp>
        <p:nvSpPr>
          <p:cNvPr id="5734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ES_tradnl" smtClean="0">
              <a:latin typeface="Arial" pitchFamily="34" charset="0"/>
            </a:endParaRPr>
          </a:p>
        </p:txBody>
      </p:sp>
      <p:sp>
        <p:nvSpPr>
          <p:cNvPr id="5734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400">
                <a:solidFill>
                  <a:schemeClr val="tx1"/>
                </a:solidFill>
                <a:latin typeface="Times New Roman" pitchFamily="18" charset="0"/>
              </a:defRPr>
            </a:lvl1pPr>
            <a:lvl2pPr marL="758287" indent="-291649" eaLnBrk="0" hangingPunct="0">
              <a:defRPr sz="1400">
                <a:solidFill>
                  <a:schemeClr val="tx1"/>
                </a:solidFill>
                <a:latin typeface="Times New Roman" pitchFamily="18" charset="0"/>
              </a:defRPr>
            </a:lvl2pPr>
            <a:lvl3pPr marL="1166595" indent="-233319" eaLnBrk="0" hangingPunct="0">
              <a:defRPr sz="1400">
                <a:solidFill>
                  <a:schemeClr val="tx1"/>
                </a:solidFill>
                <a:latin typeface="Times New Roman" pitchFamily="18" charset="0"/>
              </a:defRPr>
            </a:lvl3pPr>
            <a:lvl4pPr marL="1633234" indent="-233319" eaLnBrk="0" hangingPunct="0">
              <a:defRPr sz="1400">
                <a:solidFill>
                  <a:schemeClr val="tx1"/>
                </a:solidFill>
                <a:latin typeface="Times New Roman" pitchFamily="18" charset="0"/>
              </a:defRPr>
            </a:lvl4pPr>
            <a:lvl5pPr marL="2099872" indent="-233319" eaLnBrk="0" hangingPunct="0">
              <a:defRPr sz="1400">
                <a:solidFill>
                  <a:schemeClr val="tx1"/>
                </a:solidFill>
                <a:latin typeface="Times New Roman" pitchFamily="18" charset="0"/>
              </a:defRPr>
            </a:lvl5pPr>
            <a:lvl6pPr marL="2566510" indent="-233319" eaLnBrk="0" fontAlgn="base" hangingPunct="0">
              <a:spcBef>
                <a:spcPct val="0"/>
              </a:spcBef>
              <a:spcAft>
                <a:spcPct val="0"/>
              </a:spcAft>
              <a:defRPr sz="1400">
                <a:solidFill>
                  <a:schemeClr val="tx1"/>
                </a:solidFill>
                <a:latin typeface="Times New Roman" pitchFamily="18" charset="0"/>
              </a:defRPr>
            </a:lvl6pPr>
            <a:lvl7pPr marL="3033148" indent="-233319" eaLnBrk="0" fontAlgn="base" hangingPunct="0">
              <a:spcBef>
                <a:spcPct val="0"/>
              </a:spcBef>
              <a:spcAft>
                <a:spcPct val="0"/>
              </a:spcAft>
              <a:defRPr sz="1400">
                <a:solidFill>
                  <a:schemeClr val="tx1"/>
                </a:solidFill>
                <a:latin typeface="Times New Roman" pitchFamily="18" charset="0"/>
              </a:defRPr>
            </a:lvl7pPr>
            <a:lvl8pPr marL="3499786" indent="-233319" eaLnBrk="0" fontAlgn="base" hangingPunct="0">
              <a:spcBef>
                <a:spcPct val="0"/>
              </a:spcBef>
              <a:spcAft>
                <a:spcPct val="0"/>
              </a:spcAft>
              <a:defRPr sz="1400">
                <a:solidFill>
                  <a:schemeClr val="tx1"/>
                </a:solidFill>
                <a:latin typeface="Times New Roman" pitchFamily="18" charset="0"/>
              </a:defRPr>
            </a:lvl8pPr>
            <a:lvl9pPr marL="3966425" indent="-233319" eaLnBrk="0" fontAlgn="base" hangingPunct="0">
              <a:spcBef>
                <a:spcPct val="0"/>
              </a:spcBef>
              <a:spcAft>
                <a:spcPct val="0"/>
              </a:spcAft>
              <a:defRPr sz="1400">
                <a:solidFill>
                  <a:schemeClr val="tx1"/>
                </a:solidFill>
                <a:latin typeface="Times New Roman" pitchFamily="18" charset="0"/>
              </a:defRPr>
            </a:lvl9pPr>
          </a:lstStyle>
          <a:p>
            <a:pPr eaLnBrk="1" hangingPunct="1"/>
            <a:fld id="{AED33665-264E-4583-9FEC-8F9B78C093E1}" type="slidenum">
              <a:rPr lang="en-US" sz="1200">
                <a:latin typeface="Arial" pitchFamily="34" charset="0"/>
              </a:rPr>
              <a:pPr eaLnBrk="1" hangingPunct="1"/>
              <a:t>19</a:t>
            </a:fld>
            <a:endParaRPr lang="en-US" sz="1200">
              <a:latin typeface="Arial" pitchFamily="34"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Slide Image Placeholder 1"/>
          <p:cNvSpPr>
            <a:spLocks noGrp="1" noRot="1" noChangeAspect="1" noTextEdit="1"/>
          </p:cNvSpPr>
          <p:nvPr>
            <p:ph type="sldImg"/>
          </p:nvPr>
        </p:nvSpPr>
        <p:spPr>
          <a:ln/>
        </p:spPr>
      </p:sp>
      <p:sp>
        <p:nvSpPr>
          <p:cNvPr id="5837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ES_tradnl" smtClean="0">
              <a:latin typeface="Arial" pitchFamily="34" charset="0"/>
            </a:endParaRPr>
          </a:p>
        </p:txBody>
      </p:sp>
      <p:sp>
        <p:nvSpPr>
          <p:cNvPr id="5837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1400">
                <a:solidFill>
                  <a:schemeClr val="tx1"/>
                </a:solidFill>
                <a:latin typeface="Times New Roman" pitchFamily="18" charset="0"/>
              </a:defRPr>
            </a:lvl1pPr>
            <a:lvl2pPr marL="758287" indent="-291649" eaLnBrk="0" hangingPunct="0">
              <a:defRPr sz="1400">
                <a:solidFill>
                  <a:schemeClr val="tx1"/>
                </a:solidFill>
                <a:latin typeface="Times New Roman" pitchFamily="18" charset="0"/>
              </a:defRPr>
            </a:lvl2pPr>
            <a:lvl3pPr marL="1166595" indent="-233319" eaLnBrk="0" hangingPunct="0">
              <a:defRPr sz="1400">
                <a:solidFill>
                  <a:schemeClr val="tx1"/>
                </a:solidFill>
                <a:latin typeface="Times New Roman" pitchFamily="18" charset="0"/>
              </a:defRPr>
            </a:lvl3pPr>
            <a:lvl4pPr marL="1633234" indent="-233319" eaLnBrk="0" hangingPunct="0">
              <a:defRPr sz="1400">
                <a:solidFill>
                  <a:schemeClr val="tx1"/>
                </a:solidFill>
                <a:latin typeface="Times New Roman" pitchFamily="18" charset="0"/>
              </a:defRPr>
            </a:lvl4pPr>
            <a:lvl5pPr marL="2099872" indent="-233319" eaLnBrk="0" hangingPunct="0">
              <a:defRPr sz="1400">
                <a:solidFill>
                  <a:schemeClr val="tx1"/>
                </a:solidFill>
                <a:latin typeface="Times New Roman" pitchFamily="18" charset="0"/>
              </a:defRPr>
            </a:lvl5pPr>
            <a:lvl6pPr marL="2566510" indent="-233319" eaLnBrk="0" fontAlgn="base" hangingPunct="0">
              <a:spcBef>
                <a:spcPct val="0"/>
              </a:spcBef>
              <a:spcAft>
                <a:spcPct val="0"/>
              </a:spcAft>
              <a:defRPr sz="1400">
                <a:solidFill>
                  <a:schemeClr val="tx1"/>
                </a:solidFill>
                <a:latin typeface="Times New Roman" pitchFamily="18" charset="0"/>
              </a:defRPr>
            </a:lvl6pPr>
            <a:lvl7pPr marL="3033148" indent="-233319" eaLnBrk="0" fontAlgn="base" hangingPunct="0">
              <a:spcBef>
                <a:spcPct val="0"/>
              </a:spcBef>
              <a:spcAft>
                <a:spcPct val="0"/>
              </a:spcAft>
              <a:defRPr sz="1400">
                <a:solidFill>
                  <a:schemeClr val="tx1"/>
                </a:solidFill>
                <a:latin typeface="Times New Roman" pitchFamily="18" charset="0"/>
              </a:defRPr>
            </a:lvl7pPr>
            <a:lvl8pPr marL="3499786" indent="-233319" eaLnBrk="0" fontAlgn="base" hangingPunct="0">
              <a:spcBef>
                <a:spcPct val="0"/>
              </a:spcBef>
              <a:spcAft>
                <a:spcPct val="0"/>
              </a:spcAft>
              <a:defRPr sz="1400">
                <a:solidFill>
                  <a:schemeClr val="tx1"/>
                </a:solidFill>
                <a:latin typeface="Times New Roman" pitchFamily="18" charset="0"/>
              </a:defRPr>
            </a:lvl8pPr>
            <a:lvl9pPr marL="3966425" indent="-233319" eaLnBrk="0" fontAlgn="base" hangingPunct="0">
              <a:spcBef>
                <a:spcPct val="0"/>
              </a:spcBef>
              <a:spcAft>
                <a:spcPct val="0"/>
              </a:spcAft>
              <a:defRPr sz="1400">
                <a:solidFill>
                  <a:schemeClr val="tx1"/>
                </a:solidFill>
                <a:latin typeface="Times New Roman" pitchFamily="18" charset="0"/>
              </a:defRPr>
            </a:lvl9pPr>
          </a:lstStyle>
          <a:p>
            <a:pPr eaLnBrk="1" hangingPunct="1"/>
            <a:fld id="{EFBF6348-3294-4018-BEC5-DD7F0DBF2430}" type="slidenum">
              <a:rPr lang="en-US" sz="1200">
                <a:latin typeface="Arial" pitchFamily="34" charset="0"/>
              </a:rPr>
              <a:pPr eaLnBrk="1" hangingPunct="1"/>
              <a:t>20</a:t>
            </a:fld>
            <a:endParaRPr lang="en-US" sz="1200">
              <a:latin typeface="Arial"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3" name="Rectangle 22"/>
          <p:cNvSpPr/>
          <p:nvPr/>
        </p:nvSpPr>
        <p:spPr>
          <a:xfrm flipV="1">
            <a:off x="5410182" y="3810000"/>
            <a:ext cx="3733819" cy="91087"/>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a:p>
        </p:txBody>
      </p:sp>
      <p:sp>
        <p:nvSpPr>
          <p:cNvPr id="24" name="Rectangle 23"/>
          <p:cNvSpPr/>
          <p:nvPr/>
        </p:nvSpPr>
        <p:spPr>
          <a:xfrm flipV="1">
            <a:off x="5410200" y="3897010"/>
            <a:ext cx="3733801" cy="192024"/>
          </a:xfrm>
          <a:prstGeom prst="rect">
            <a:avLst/>
          </a:prstGeom>
          <a:solidFill>
            <a:schemeClr val="accent2">
              <a:alpha val="5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a:p>
        </p:txBody>
      </p:sp>
      <p:sp>
        <p:nvSpPr>
          <p:cNvPr id="25" name="Rectangle 24"/>
          <p:cNvSpPr/>
          <p:nvPr/>
        </p:nvSpPr>
        <p:spPr>
          <a:xfrm flipV="1">
            <a:off x="5410200" y="4115167"/>
            <a:ext cx="3733801" cy="9144"/>
          </a:xfrm>
          <a:prstGeom prst="rect">
            <a:avLst/>
          </a:prstGeom>
          <a:solidFill>
            <a:schemeClr val="accent2">
              <a:alpha val="65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a:p>
        </p:txBody>
      </p:sp>
      <p:sp>
        <p:nvSpPr>
          <p:cNvPr id="26" name="Rectangle 25"/>
          <p:cNvSpPr/>
          <p:nvPr/>
        </p:nvSpPr>
        <p:spPr>
          <a:xfrm flipV="1">
            <a:off x="5410200" y="4164403"/>
            <a:ext cx="1965960" cy="18288"/>
          </a:xfrm>
          <a:prstGeom prst="rect">
            <a:avLst/>
          </a:prstGeom>
          <a:solidFill>
            <a:schemeClr val="accent2">
              <a:alpha val="6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a:p>
        </p:txBody>
      </p:sp>
      <p:sp>
        <p:nvSpPr>
          <p:cNvPr id="27" name="Rectangle 26"/>
          <p:cNvSpPr/>
          <p:nvPr/>
        </p:nvSpPr>
        <p:spPr>
          <a:xfrm flipV="1">
            <a:off x="5410200" y="4199572"/>
            <a:ext cx="1965960" cy="9144"/>
          </a:xfrm>
          <a:prstGeom prst="rect">
            <a:avLst/>
          </a:prstGeom>
          <a:solidFill>
            <a:schemeClr val="accent2">
              <a:alpha val="65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a:p>
        </p:txBody>
      </p:sp>
      <p:sp useBgFill="1">
        <p:nvSpPr>
          <p:cNvPr id="30" name="Rounded Rectangle 29"/>
          <p:cNvSpPr/>
          <p:nvPr/>
        </p:nvSpPr>
        <p:spPr bwMode="white">
          <a:xfrm>
            <a:off x="5410200" y="3962400"/>
            <a:ext cx="3063240" cy="27432"/>
          </a:xfrm>
          <a:prstGeom prst="roundRect">
            <a:avLst>
              <a:gd name="adj" fmla="val 16667"/>
            </a:avLst>
          </a:prstGeom>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a:p>
        </p:txBody>
      </p:sp>
      <p:sp useBgFill="1">
        <p:nvSpPr>
          <p:cNvPr id="31" name="Rounded Rectangle 30"/>
          <p:cNvSpPr/>
          <p:nvPr/>
        </p:nvSpPr>
        <p:spPr bwMode="white">
          <a:xfrm>
            <a:off x="7376507" y="4060983"/>
            <a:ext cx="1600200" cy="36576"/>
          </a:xfrm>
          <a:prstGeom prst="roundRect">
            <a:avLst>
              <a:gd name="adj" fmla="val 16667"/>
            </a:avLst>
          </a:prstGeom>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a:p>
        </p:txBody>
      </p:sp>
      <p:sp>
        <p:nvSpPr>
          <p:cNvPr id="7" name="Rectangle 6"/>
          <p:cNvSpPr/>
          <p:nvPr/>
        </p:nvSpPr>
        <p:spPr>
          <a:xfrm>
            <a:off x="1" y="3649662"/>
            <a:ext cx="9144000" cy="244170"/>
          </a:xfrm>
          <a:prstGeom prst="rect">
            <a:avLst/>
          </a:prstGeom>
          <a:solidFill>
            <a:schemeClr val="accent2">
              <a:alpha val="5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a:p>
        </p:txBody>
      </p:sp>
      <p:sp>
        <p:nvSpPr>
          <p:cNvPr id="10" name="Rectangle 9"/>
          <p:cNvSpPr/>
          <p:nvPr/>
        </p:nvSpPr>
        <p:spPr>
          <a:xfrm>
            <a:off x="0" y="3675527"/>
            <a:ext cx="9144001" cy="140677"/>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a:p>
        </p:txBody>
      </p:sp>
      <p:sp>
        <p:nvSpPr>
          <p:cNvPr id="11" name="Rectangle 10"/>
          <p:cNvSpPr/>
          <p:nvPr/>
        </p:nvSpPr>
        <p:spPr>
          <a:xfrm flipV="1">
            <a:off x="6414051" y="3643090"/>
            <a:ext cx="2729950" cy="248432"/>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a:p>
        </p:txBody>
      </p:sp>
      <p:sp>
        <p:nvSpPr>
          <p:cNvPr id="19" name="Rectangle 18"/>
          <p:cNvSpPr/>
          <p:nvPr/>
        </p:nvSpPr>
        <p:spPr>
          <a:xfrm>
            <a:off x="0" y="0"/>
            <a:ext cx="9144000" cy="3701700"/>
          </a:xfrm>
          <a:prstGeom prst="rect">
            <a:avLst/>
          </a:prstGeom>
          <a:solidFill>
            <a:schemeClr val="tx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a:p>
        </p:txBody>
      </p:sp>
      <p:sp>
        <p:nvSpPr>
          <p:cNvPr id="8" name="Title 7"/>
          <p:cNvSpPr>
            <a:spLocks noGrp="1"/>
          </p:cNvSpPr>
          <p:nvPr>
            <p:ph type="ctrTitle"/>
          </p:nvPr>
        </p:nvSpPr>
        <p:spPr>
          <a:xfrm>
            <a:off x="457200" y="2401887"/>
            <a:ext cx="8458200" cy="1470025"/>
          </a:xfrm>
        </p:spPr>
        <p:txBody>
          <a:bodyPr anchor="b"/>
          <a:lstStyle>
            <a:lvl1pPr>
              <a:defRPr sz="4400">
                <a:solidFill>
                  <a:schemeClr val="bg1"/>
                </a:solidFill>
              </a:defRPr>
            </a:lvl1pPr>
          </a:lstStyle>
          <a:p>
            <a:r>
              <a:rPr kumimoji="0" lang="en-US" smtClean="0"/>
              <a:t>Click to edit Master title style</a:t>
            </a:r>
            <a:endParaRPr kumimoji="0" lang="en-US"/>
          </a:p>
        </p:txBody>
      </p:sp>
      <p:sp>
        <p:nvSpPr>
          <p:cNvPr id="9" name="Subtitle 8"/>
          <p:cNvSpPr>
            <a:spLocks noGrp="1"/>
          </p:cNvSpPr>
          <p:nvPr>
            <p:ph type="subTitle" idx="1"/>
          </p:nvPr>
        </p:nvSpPr>
        <p:spPr>
          <a:xfrm>
            <a:off x="457200" y="3899938"/>
            <a:ext cx="4953000" cy="1752600"/>
          </a:xfrm>
        </p:spPr>
        <p:txBody>
          <a:bodyPr/>
          <a:lstStyle>
            <a:lvl1pPr marL="64008" indent="0" algn="l">
              <a:buNone/>
              <a:defRPr sz="2400">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kumimoji="0" lang="en-US" smtClean="0"/>
              <a:t>Click to edit Master subtitle style</a:t>
            </a:r>
            <a:endParaRPr kumimoji="0" lang="en-US"/>
          </a:p>
        </p:txBody>
      </p:sp>
      <p:sp>
        <p:nvSpPr>
          <p:cNvPr id="28" name="Date Placeholder 27"/>
          <p:cNvSpPr>
            <a:spLocks noGrp="1"/>
          </p:cNvSpPr>
          <p:nvPr>
            <p:ph type="dt" sz="half" idx="10"/>
          </p:nvPr>
        </p:nvSpPr>
        <p:spPr>
          <a:xfrm>
            <a:off x="6705600" y="4206240"/>
            <a:ext cx="960120" cy="457200"/>
          </a:xfrm>
        </p:spPr>
        <p:txBody>
          <a:bodyPr/>
          <a:lstStyle/>
          <a:p>
            <a:fld id="{E183024D-F61C-4EB4-9212-D2B5F32690A1}" type="datetimeFigureOut">
              <a:rPr lang="en-US" smtClean="0"/>
              <a:pPr/>
              <a:t>2/12/2014</a:t>
            </a:fld>
            <a:endParaRPr lang="en-US"/>
          </a:p>
        </p:txBody>
      </p:sp>
      <p:sp>
        <p:nvSpPr>
          <p:cNvPr id="17" name="Footer Placeholder 16"/>
          <p:cNvSpPr>
            <a:spLocks noGrp="1"/>
          </p:cNvSpPr>
          <p:nvPr>
            <p:ph type="ftr" sz="quarter" idx="11"/>
          </p:nvPr>
        </p:nvSpPr>
        <p:spPr>
          <a:xfrm>
            <a:off x="5410200" y="4205288"/>
            <a:ext cx="1295400" cy="457200"/>
          </a:xfrm>
        </p:spPr>
        <p:txBody>
          <a:bodyPr/>
          <a:lstStyle/>
          <a:p>
            <a:endParaRPr lang="en-US"/>
          </a:p>
        </p:txBody>
      </p:sp>
      <p:sp>
        <p:nvSpPr>
          <p:cNvPr id="29" name="Slide Number Placeholder 28"/>
          <p:cNvSpPr>
            <a:spLocks noGrp="1"/>
          </p:cNvSpPr>
          <p:nvPr>
            <p:ph type="sldNum" sz="quarter" idx="12"/>
          </p:nvPr>
        </p:nvSpPr>
        <p:spPr>
          <a:xfrm>
            <a:off x="8320088" y="1136"/>
            <a:ext cx="747712" cy="365760"/>
          </a:xfrm>
        </p:spPr>
        <p:txBody>
          <a:bodyPr/>
          <a:lstStyle>
            <a:lvl1pPr algn="r">
              <a:defRPr sz="1800">
                <a:solidFill>
                  <a:schemeClr val="bg1"/>
                </a:solidFill>
              </a:defRPr>
            </a:lvl1pPr>
          </a:lstStyle>
          <a:p>
            <a:fld id="{1120E28F-74B2-46E0-AC10-FAC09B604AB4}" type="slidenum">
              <a:rPr lang="en-US" smtClean="0"/>
              <a:pPr/>
              <a:t>‹#›</a:t>
            </a:fld>
            <a:endParaRPr lang="en-US"/>
          </a:p>
        </p:txBody>
      </p:sp>
      <p:pic>
        <p:nvPicPr>
          <p:cNvPr id="18" name="Picture 4" descr="http://www.thelunchbox.org/sites/default/files/Center%20for%20Weight%20and%20Health%20logo.JPG?1324572989"/>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b="26297"/>
          <a:stretch/>
        </p:blipFill>
        <p:spPr bwMode="auto">
          <a:xfrm>
            <a:off x="8287288" y="6344239"/>
            <a:ext cx="797499" cy="513761"/>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Vertical Text Placeholder 2"/>
          <p:cNvSpPr>
            <a:spLocks noGrp="1"/>
          </p:cNvSpPr>
          <p:nvPr>
            <p:ph type="body" orient="vert" idx="1"/>
          </p:nvPr>
        </p:nvSpPr>
        <p:spPr/>
        <p:txBody>
          <a:bodyPr vert="eaVer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E183024D-F61C-4EB4-9212-D2B5F32690A1}" type="datetimeFigureOut">
              <a:rPr lang="en-US" smtClean="0"/>
              <a:pPr/>
              <a:t>2/12/2014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120E28F-74B2-46E0-AC10-FAC09B604AB4}" type="slidenum">
              <a:rPr lang="en-US" smtClean="0"/>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1143000"/>
            <a:ext cx="1905000" cy="5486400"/>
          </a:xfrm>
        </p:spPr>
        <p:txBody>
          <a:bodyPr vert="eaVert"/>
          <a:lstStyle/>
          <a:p>
            <a:r>
              <a:rPr kumimoji="0" lang="en-US" smtClean="0"/>
              <a:t>Click to edit Master title style</a:t>
            </a:r>
            <a:endParaRPr kumimoji="0" lang="en-US"/>
          </a:p>
        </p:txBody>
      </p:sp>
      <p:sp>
        <p:nvSpPr>
          <p:cNvPr id="3" name="Vertical Text Placeholder 2"/>
          <p:cNvSpPr>
            <a:spLocks noGrp="1"/>
          </p:cNvSpPr>
          <p:nvPr>
            <p:ph type="body" orient="vert" idx="1"/>
          </p:nvPr>
        </p:nvSpPr>
        <p:spPr>
          <a:xfrm>
            <a:off x="457200" y="1143000"/>
            <a:ext cx="6248400" cy="5486400"/>
          </a:xfrm>
        </p:spPr>
        <p:txBody>
          <a:bodyPr vert="eaVer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E183024D-F61C-4EB4-9212-D2B5F32690A1}" type="datetimeFigureOut">
              <a:rPr lang="en-US" smtClean="0"/>
              <a:pPr/>
              <a:t>2/12/2014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120E28F-74B2-46E0-AC10-FAC09B604AB4}" type="slidenum">
              <a:rPr lang="en-US" smtClean="0"/>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3"/>
            <a:ext cx="8229600" cy="1139825"/>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457200" y="1600200"/>
            <a:ext cx="4038600" cy="21891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91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57200" y="3941763"/>
            <a:ext cx="4038600" cy="218916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3941763"/>
            <a:ext cx="4038600" cy="218916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8BC42E4D-0CD7-492E-AFB2-767F3A6ACF93}" type="slidenum">
              <a:rPr lang="en-US"/>
              <a:pPr>
                <a:defRPr/>
              </a:pPr>
              <a:t>‹#›</a:t>
            </a:fld>
            <a:endParaRPr lang="en-US"/>
          </a:p>
        </p:txBody>
      </p:sp>
    </p:spTree>
    <p:extLst>
      <p:ext uri="{BB962C8B-B14F-4D97-AF65-F5344CB8AC3E}">
        <p14:creationId xmlns:p14="http://schemas.microsoft.com/office/powerpoint/2010/main" val="99037693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37C9D3CD-3BC2-4D26-8E76-85EA2343D0EE}" type="slidenum">
              <a:rPr lang="en-US"/>
              <a:pPr>
                <a:defRPr/>
              </a:pPr>
              <a:t>‹#›</a:t>
            </a:fld>
            <a:endParaRPr lang="en-US"/>
          </a:p>
        </p:txBody>
      </p:sp>
      <p:pic>
        <p:nvPicPr>
          <p:cNvPr id="6146" name="Picture 2"/>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345487" y="6248400"/>
            <a:ext cx="798513" cy="512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37349664"/>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userDrawn="1">
  <p:cSld name="2_Title Slid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37C9D3CD-3BC2-4D26-8E76-85EA2343D0EE}" type="slidenum">
              <a:rPr lang="en-US"/>
              <a:pPr>
                <a:defRPr/>
              </a:pPr>
              <a:t>‹#›</a:t>
            </a:fld>
            <a:endParaRPr lang="en-US"/>
          </a:p>
        </p:txBody>
      </p:sp>
      <p:pic>
        <p:nvPicPr>
          <p:cNvPr id="7170" name="Picture 2"/>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345487" y="6248400"/>
            <a:ext cx="798513" cy="512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946184485"/>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userDrawn="1">
  <p:cSld name="3_Title Slid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37C9D3CD-3BC2-4D26-8E76-85EA2343D0EE}" type="slidenum">
              <a:rPr lang="en-US"/>
              <a:pPr>
                <a:defRPr/>
              </a:pPr>
              <a:t>‹#›</a:t>
            </a:fld>
            <a:endParaRPr lang="en-US"/>
          </a:p>
        </p:txBody>
      </p:sp>
      <p:pic>
        <p:nvPicPr>
          <p:cNvPr id="196610" name="Picture 2"/>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5864225"/>
            <a:ext cx="1547813" cy="993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46996597"/>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userDrawn="1">
  <p:cSld name="4_Title Slid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37C9D3CD-3BC2-4D26-8E76-85EA2343D0EE}" type="slidenum">
              <a:rPr lang="en-US"/>
              <a:pPr>
                <a:defRPr/>
              </a:pPr>
              <a:t>‹#›</a:t>
            </a:fld>
            <a:endParaRPr lang="en-US"/>
          </a:p>
        </p:txBody>
      </p:sp>
      <p:pic>
        <p:nvPicPr>
          <p:cNvPr id="197634" name="Picture 2"/>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5852160"/>
            <a:ext cx="1547813" cy="993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4130588"/>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457200"/>
            <a:ext cx="8229600" cy="1371600"/>
          </a:xfrm>
        </p:spPr>
        <p:txBody>
          <a:bodyPr/>
          <a:lstStyle/>
          <a:p>
            <a:r>
              <a:rPr lang="en-US" smtClean="0"/>
              <a:t>Click to edit Master title style</a:t>
            </a:r>
            <a:endParaRPr lang="es-ES_tradnl"/>
          </a:p>
        </p:txBody>
      </p:sp>
      <p:sp>
        <p:nvSpPr>
          <p:cNvPr id="3" name="Text Placeholder 2"/>
          <p:cNvSpPr>
            <a:spLocks noGrp="1"/>
          </p:cNvSpPr>
          <p:nvPr>
            <p:ph type="body" sz="half" idx="1"/>
          </p:nvPr>
        </p:nvSpPr>
        <p:spPr>
          <a:xfrm>
            <a:off x="457200" y="1981200"/>
            <a:ext cx="4038600" cy="3886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_tradnl"/>
          </a:p>
        </p:txBody>
      </p:sp>
      <p:sp>
        <p:nvSpPr>
          <p:cNvPr id="4" name="Content Placeholder 3"/>
          <p:cNvSpPr>
            <a:spLocks noGrp="1"/>
          </p:cNvSpPr>
          <p:nvPr>
            <p:ph sz="quarter" idx="2"/>
          </p:nvPr>
        </p:nvSpPr>
        <p:spPr>
          <a:xfrm>
            <a:off x="4648200" y="1981200"/>
            <a:ext cx="4038600" cy="18669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_tradnl"/>
          </a:p>
        </p:txBody>
      </p:sp>
      <p:sp>
        <p:nvSpPr>
          <p:cNvPr id="5" name="Content Placeholder 4"/>
          <p:cNvSpPr>
            <a:spLocks noGrp="1"/>
          </p:cNvSpPr>
          <p:nvPr>
            <p:ph sz="quarter" idx="3"/>
          </p:nvPr>
        </p:nvSpPr>
        <p:spPr>
          <a:xfrm>
            <a:off x="4648200" y="4000500"/>
            <a:ext cx="4038600" cy="18669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_tradnl"/>
          </a:p>
        </p:txBody>
      </p:sp>
      <p:sp>
        <p:nvSpPr>
          <p:cNvPr id="6" name="Footer Placeholder 5"/>
          <p:cNvSpPr>
            <a:spLocks noGrp="1"/>
          </p:cNvSpPr>
          <p:nvPr>
            <p:ph type="ftr" sz="quarter" idx="10"/>
          </p:nvPr>
        </p:nvSpPr>
        <p:spPr>
          <a:xfrm>
            <a:off x="3124200" y="6248400"/>
            <a:ext cx="2895600" cy="457200"/>
          </a:xfrm>
        </p:spPr>
        <p:txBody>
          <a:bodyPr/>
          <a:lstStyle>
            <a:lvl1pPr>
              <a:defRPr/>
            </a:lvl1pPr>
          </a:lstStyle>
          <a:p>
            <a:endParaRPr lang="en-US"/>
          </a:p>
        </p:txBody>
      </p:sp>
      <p:sp>
        <p:nvSpPr>
          <p:cNvPr id="7" name="Slide Number Placeholder 6"/>
          <p:cNvSpPr>
            <a:spLocks noGrp="1"/>
          </p:cNvSpPr>
          <p:nvPr>
            <p:ph type="sldNum" sz="quarter" idx="11"/>
          </p:nvPr>
        </p:nvSpPr>
        <p:spPr>
          <a:xfrm>
            <a:off x="6553200" y="6248400"/>
            <a:ext cx="2133600" cy="457200"/>
          </a:xfrm>
        </p:spPr>
        <p:txBody>
          <a:bodyPr/>
          <a:lstStyle>
            <a:lvl1pPr>
              <a:defRPr/>
            </a:lvl1pPr>
          </a:lstStyle>
          <a:p>
            <a:fld id="{164FD6DB-696F-4F5D-AC8D-F6944B676517}" type="slidenum">
              <a:rPr lang="en-US"/>
              <a:pPr/>
              <a:t>‹#›</a:t>
            </a:fld>
            <a:endParaRPr lang="en-US"/>
          </a:p>
        </p:txBody>
      </p:sp>
      <p:sp>
        <p:nvSpPr>
          <p:cNvPr id="8" name="Date Placeholder 7"/>
          <p:cNvSpPr>
            <a:spLocks noGrp="1"/>
          </p:cNvSpPr>
          <p:nvPr>
            <p:ph type="dt" sz="half" idx="12"/>
          </p:nvPr>
        </p:nvSpPr>
        <p:spPr>
          <a:xfrm>
            <a:off x="457200" y="6245225"/>
            <a:ext cx="2133600" cy="476250"/>
          </a:xfrm>
        </p:spPr>
        <p:txBody>
          <a:bodyPr/>
          <a:lstStyle>
            <a:lvl1pPr>
              <a:defRPr/>
            </a:lvl1pPr>
          </a:lstStyle>
          <a:p>
            <a:endParaRPr lang="en-US"/>
          </a:p>
        </p:txBody>
      </p:sp>
    </p:spTree>
    <p:extLst>
      <p:ext uri="{BB962C8B-B14F-4D97-AF65-F5344CB8AC3E}">
        <p14:creationId xmlns:p14="http://schemas.microsoft.com/office/powerpoint/2010/main" val="276082753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E183024D-F61C-4EB4-9212-D2B5F32690A1}" type="datetimeFigureOut">
              <a:rPr lang="en-US" smtClean="0"/>
              <a:pPr/>
              <a:t>2/12/2014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120E28F-74B2-46E0-AC10-FAC09B604AB4}" type="slidenum">
              <a:rPr lang="en-US" smtClean="0"/>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1981200"/>
            <a:ext cx="7772400" cy="1362075"/>
          </a:xfrm>
        </p:spPr>
        <p:txBody>
          <a:bodyPr anchor="b">
            <a:noAutofit/>
          </a:bodyPr>
          <a:lstStyle>
            <a:lvl1pPr algn="l">
              <a:buNone/>
              <a:defRPr sz="4300" b="1" cap="none" baseline="0">
                <a:ln w="12700">
                  <a:solidFill>
                    <a:schemeClr val="accent2">
                      <a:shade val="90000"/>
                      <a:satMod val="150000"/>
                    </a:schemeClr>
                  </a:solidFill>
                </a:ln>
                <a:solidFill>
                  <a:srgbClr val="FFFFFF"/>
                </a:solidFill>
                <a:effectLst>
                  <a:outerShdw blurRad="38100" dist="38100" dir="5400000" algn="tl" rotWithShape="0">
                    <a:srgbClr val="000000">
                      <a:alpha val="25000"/>
                    </a:srgbClr>
                  </a:outerShdw>
                </a:effectLst>
              </a:defRPr>
            </a:lvl1pPr>
          </a:lstStyle>
          <a:p>
            <a:r>
              <a:rPr kumimoji="0" lang="en-US" smtClean="0"/>
              <a:t>Click to edit Master title style</a:t>
            </a:r>
            <a:endParaRPr kumimoji="0" lang="en-US"/>
          </a:p>
        </p:txBody>
      </p:sp>
      <p:sp>
        <p:nvSpPr>
          <p:cNvPr id="3" name="Text Placeholder 2"/>
          <p:cNvSpPr>
            <a:spLocks noGrp="1"/>
          </p:cNvSpPr>
          <p:nvPr>
            <p:ph type="body" idx="1"/>
          </p:nvPr>
        </p:nvSpPr>
        <p:spPr>
          <a:xfrm>
            <a:off x="722313" y="3367088"/>
            <a:ext cx="7772400" cy="1509712"/>
          </a:xfrm>
        </p:spPr>
        <p:txBody>
          <a:bodyPr anchor="t"/>
          <a:lstStyle>
            <a:lvl1pPr marL="45720" indent="0">
              <a:buNone/>
              <a:defRPr sz="2100" b="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en-US" smtClean="0"/>
              <a:t>Click to edit Master text styles</a:t>
            </a:r>
          </a:p>
        </p:txBody>
      </p:sp>
      <p:sp>
        <p:nvSpPr>
          <p:cNvPr id="4" name="Date Placeholder 3"/>
          <p:cNvSpPr>
            <a:spLocks noGrp="1"/>
          </p:cNvSpPr>
          <p:nvPr>
            <p:ph type="dt" sz="half" idx="10"/>
          </p:nvPr>
        </p:nvSpPr>
        <p:spPr/>
        <p:txBody>
          <a:bodyPr/>
          <a:lstStyle/>
          <a:p>
            <a:fld id="{E183024D-F61C-4EB4-9212-D2B5F32690A1}" type="datetimeFigureOut">
              <a:rPr lang="en-US" smtClean="0"/>
              <a:pPr/>
              <a:t>2/12/2014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120E28F-74B2-46E0-AC10-FAC09B604AB4}" type="slidenum">
              <a:rPr lang="en-US" smtClean="0"/>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sz="half" idx="1"/>
          </p:nvPr>
        </p:nvSpPr>
        <p:spPr>
          <a:xfrm>
            <a:off x="457200" y="2249424"/>
            <a:ext cx="4038600" cy="4525963"/>
          </a:xfrm>
        </p:spPr>
        <p:txBody>
          <a:bodyPr/>
          <a:lstStyle>
            <a:lvl1pPr>
              <a:defRPr sz="2000"/>
            </a:lvl1pPr>
            <a:lvl2pPr>
              <a:defRPr sz="1900"/>
            </a:lvl2pPr>
            <a:lvl3pPr>
              <a:defRPr sz="1800"/>
            </a:lvl3pPr>
            <a:lvl4pPr>
              <a:defRPr sz="1800"/>
            </a:lvl4pPr>
            <a:lvl5pPr>
              <a:defRPr sz="18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Content Placeholder 3"/>
          <p:cNvSpPr>
            <a:spLocks noGrp="1"/>
          </p:cNvSpPr>
          <p:nvPr>
            <p:ph sz="half" idx="2"/>
          </p:nvPr>
        </p:nvSpPr>
        <p:spPr>
          <a:xfrm>
            <a:off x="4648200" y="2249424"/>
            <a:ext cx="4038600" cy="4525963"/>
          </a:xfrm>
        </p:spPr>
        <p:txBody>
          <a:bodyPr/>
          <a:lstStyle>
            <a:lvl1pPr>
              <a:defRPr sz="2000"/>
            </a:lvl1pPr>
            <a:lvl2pPr>
              <a:defRPr sz="1900"/>
            </a:lvl2pPr>
            <a:lvl3pPr>
              <a:defRPr sz="1800"/>
            </a:lvl3pPr>
            <a:lvl4pPr>
              <a:defRPr sz="1800"/>
            </a:lvl4pPr>
            <a:lvl5pPr>
              <a:defRPr sz="18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5" name="Date Placeholder 4"/>
          <p:cNvSpPr>
            <a:spLocks noGrp="1"/>
          </p:cNvSpPr>
          <p:nvPr>
            <p:ph type="dt" sz="half" idx="10"/>
          </p:nvPr>
        </p:nvSpPr>
        <p:spPr/>
        <p:txBody>
          <a:bodyPr/>
          <a:lstStyle/>
          <a:p>
            <a:fld id="{E183024D-F61C-4EB4-9212-D2B5F32690A1}" type="datetimeFigureOut">
              <a:rPr lang="en-US" smtClean="0"/>
              <a:pPr/>
              <a:t>2/12/2014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120E28F-74B2-46E0-AC10-FAC09B604AB4}" type="slidenum">
              <a:rPr lang="en-US" smtClean="0"/>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1143000"/>
            <a:ext cx="8382000" cy="1069848"/>
          </a:xfrm>
        </p:spPr>
        <p:txBody>
          <a:bodyPr anchor="ctr"/>
          <a:lstStyle>
            <a:lvl1pPr>
              <a:defRPr sz="4000" b="0" i="0" cap="none" baseline="0"/>
            </a:lvl1pPr>
          </a:lstStyle>
          <a:p>
            <a:r>
              <a:rPr kumimoji="0" lang="en-US" smtClean="0"/>
              <a:t>Click to edit Master title style</a:t>
            </a:r>
            <a:endParaRPr kumimoji="0" lang="en-US"/>
          </a:p>
        </p:txBody>
      </p:sp>
      <p:sp>
        <p:nvSpPr>
          <p:cNvPr id="3" name="Text Placeholder 2"/>
          <p:cNvSpPr>
            <a:spLocks noGrp="1"/>
          </p:cNvSpPr>
          <p:nvPr>
            <p:ph type="body" idx="1"/>
          </p:nvPr>
        </p:nvSpPr>
        <p:spPr>
          <a:xfrm>
            <a:off x="381000" y="2244970"/>
            <a:ext cx="4041648" cy="457200"/>
          </a:xfrm>
          <a:solidFill>
            <a:schemeClr val="accent2">
              <a:satMod val="150000"/>
              <a:alpha val="25000"/>
            </a:schemeClr>
          </a:solidFill>
          <a:ln w="12700">
            <a:solidFill>
              <a:schemeClr val="accent2"/>
            </a:solidFill>
          </a:ln>
        </p:spPr>
        <p:txBody>
          <a:bodyPr anchor="ctr">
            <a:noAutofit/>
          </a:bodyPr>
          <a:lstStyle>
            <a:lvl1pPr marL="45720" indent="0">
              <a:buNone/>
              <a:defRPr sz="1900" b="1">
                <a:solidFill>
                  <a:schemeClr val="tx1">
                    <a:tint val="95000"/>
                  </a:schemeClr>
                </a:solidFill>
              </a:defRPr>
            </a:lvl1pPr>
            <a:lvl2pPr>
              <a:buNone/>
              <a:defRPr sz="2000" b="1"/>
            </a:lvl2pPr>
            <a:lvl3pPr>
              <a:buNone/>
              <a:defRPr sz="1800" b="1"/>
            </a:lvl3pPr>
            <a:lvl4pPr>
              <a:buNone/>
              <a:defRPr sz="1600" b="1"/>
            </a:lvl4pPr>
            <a:lvl5pPr>
              <a:buNone/>
              <a:defRPr sz="1600" b="1"/>
            </a:lvl5pPr>
          </a:lstStyle>
          <a:p>
            <a:pPr lvl="0" eaLnBrk="1" latinLnBrk="0" hangingPunct="1"/>
            <a:r>
              <a:rPr kumimoji="0" lang="en-US" smtClean="0"/>
              <a:t>Click to edit Master text styles</a:t>
            </a:r>
          </a:p>
        </p:txBody>
      </p:sp>
      <p:sp>
        <p:nvSpPr>
          <p:cNvPr id="4" name="Text Placeholder 3"/>
          <p:cNvSpPr>
            <a:spLocks noGrp="1"/>
          </p:cNvSpPr>
          <p:nvPr>
            <p:ph type="body" sz="half" idx="3"/>
          </p:nvPr>
        </p:nvSpPr>
        <p:spPr>
          <a:xfrm>
            <a:off x="4721225" y="2244970"/>
            <a:ext cx="4041775" cy="457200"/>
          </a:xfrm>
          <a:solidFill>
            <a:schemeClr val="accent2">
              <a:satMod val="150000"/>
              <a:alpha val="25000"/>
            </a:schemeClr>
          </a:solidFill>
          <a:ln w="12700">
            <a:solidFill>
              <a:schemeClr val="accent2"/>
            </a:solidFill>
          </a:ln>
        </p:spPr>
        <p:txBody>
          <a:bodyPr anchor="ctr">
            <a:noAutofit/>
          </a:bodyPr>
          <a:lstStyle>
            <a:lvl1pPr marL="45720" indent="0">
              <a:buNone/>
              <a:defRPr sz="1900" b="1">
                <a:solidFill>
                  <a:schemeClr val="tx1">
                    <a:tint val="95000"/>
                  </a:schemeClr>
                </a:solidFill>
              </a:defRPr>
            </a:lvl1pPr>
            <a:lvl2pPr>
              <a:buNone/>
              <a:defRPr sz="2000" b="1"/>
            </a:lvl2pPr>
            <a:lvl3pPr>
              <a:buNone/>
              <a:defRPr sz="1800" b="1"/>
            </a:lvl3pPr>
            <a:lvl4pPr>
              <a:buNone/>
              <a:defRPr sz="1600" b="1"/>
            </a:lvl4pPr>
            <a:lvl5pPr>
              <a:buNone/>
              <a:defRPr sz="1600" b="1"/>
            </a:lvl5pPr>
          </a:lstStyle>
          <a:p>
            <a:pPr lvl="0" eaLnBrk="1" latinLnBrk="0" hangingPunct="1"/>
            <a:r>
              <a:rPr kumimoji="0" lang="en-US" smtClean="0"/>
              <a:t>Click to edit Master text styles</a:t>
            </a:r>
          </a:p>
        </p:txBody>
      </p:sp>
      <p:sp>
        <p:nvSpPr>
          <p:cNvPr id="5" name="Content Placeholder 4"/>
          <p:cNvSpPr>
            <a:spLocks noGrp="1"/>
          </p:cNvSpPr>
          <p:nvPr>
            <p:ph sz="quarter" idx="2"/>
          </p:nvPr>
        </p:nvSpPr>
        <p:spPr>
          <a:xfrm>
            <a:off x="381000" y="2708519"/>
            <a:ext cx="4041648" cy="3886200"/>
          </a:xfrm>
        </p:spPr>
        <p:txBody>
          <a:bodyPr/>
          <a:lstStyle>
            <a:lvl1pPr>
              <a:defRPr sz="2000"/>
            </a:lvl1pPr>
            <a:lvl2pPr>
              <a:defRPr sz="2000"/>
            </a:lvl2pPr>
            <a:lvl3pPr>
              <a:defRPr sz="1800"/>
            </a:lvl3pPr>
            <a:lvl4pPr>
              <a:defRPr sz="1600"/>
            </a:lvl4pPr>
            <a:lvl5pPr>
              <a:defRPr sz="16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6" name="Content Placeholder 5"/>
          <p:cNvSpPr>
            <a:spLocks noGrp="1"/>
          </p:cNvSpPr>
          <p:nvPr>
            <p:ph sz="quarter" idx="4"/>
          </p:nvPr>
        </p:nvSpPr>
        <p:spPr>
          <a:xfrm>
            <a:off x="4718304" y="2708519"/>
            <a:ext cx="4041775" cy="3886200"/>
          </a:xfrm>
        </p:spPr>
        <p:txBody>
          <a:bodyPr/>
          <a:lstStyle>
            <a:lvl1pPr>
              <a:defRPr sz="2000"/>
            </a:lvl1pPr>
            <a:lvl2pPr>
              <a:defRPr sz="2000"/>
            </a:lvl2pPr>
            <a:lvl3pPr>
              <a:defRPr sz="1800"/>
            </a:lvl3pPr>
            <a:lvl4pPr>
              <a:defRPr sz="1600"/>
            </a:lvl4pPr>
            <a:lvl5pPr>
              <a:defRPr sz="16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26" name="Date Placeholder 25"/>
          <p:cNvSpPr>
            <a:spLocks noGrp="1"/>
          </p:cNvSpPr>
          <p:nvPr>
            <p:ph type="dt" sz="half" idx="10"/>
          </p:nvPr>
        </p:nvSpPr>
        <p:spPr/>
        <p:txBody>
          <a:bodyPr rtlCol="0"/>
          <a:lstStyle/>
          <a:p>
            <a:fld id="{E183024D-F61C-4EB4-9212-D2B5F32690A1}" type="datetimeFigureOut">
              <a:rPr lang="en-US" smtClean="0"/>
              <a:pPr/>
              <a:t>2/12/2014</a:t>
            </a:fld>
            <a:endParaRPr lang="en-US"/>
          </a:p>
        </p:txBody>
      </p:sp>
      <p:sp>
        <p:nvSpPr>
          <p:cNvPr id="27" name="Slide Number Placeholder 26"/>
          <p:cNvSpPr>
            <a:spLocks noGrp="1"/>
          </p:cNvSpPr>
          <p:nvPr>
            <p:ph type="sldNum" sz="quarter" idx="11"/>
          </p:nvPr>
        </p:nvSpPr>
        <p:spPr/>
        <p:txBody>
          <a:bodyPr rtlCol="0"/>
          <a:lstStyle/>
          <a:p>
            <a:fld id="{1120E28F-74B2-46E0-AC10-FAC09B604AB4}" type="slidenum">
              <a:rPr lang="en-US" smtClean="0"/>
              <a:pPr/>
              <a:t>‹#›</a:t>
            </a:fld>
            <a:endParaRPr lang="en-US"/>
          </a:p>
        </p:txBody>
      </p:sp>
      <p:sp>
        <p:nvSpPr>
          <p:cNvPr id="28" name="Footer Placeholder 27"/>
          <p:cNvSpPr>
            <a:spLocks noGrp="1"/>
          </p:cNvSpPr>
          <p:nvPr>
            <p:ph type="ftr" sz="quarter" idx="12"/>
          </p:nvPr>
        </p:nvSpPr>
        <p:spPr/>
        <p:txBody>
          <a:bodyPr rtlCol="0"/>
          <a:lstStyle/>
          <a:p>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1143000"/>
            <a:ext cx="8229600" cy="1069848"/>
          </a:xfrm>
        </p:spPr>
        <p:txBody>
          <a:bodyPr anchor="ctr"/>
          <a:lstStyle>
            <a:lvl1pPr>
              <a:defRPr sz="4000">
                <a:solidFill>
                  <a:schemeClr val="tx2"/>
                </a:solidFill>
              </a:defRPr>
            </a:lvl1pPr>
          </a:lstStyle>
          <a:p>
            <a:r>
              <a:rPr kumimoji="0" lang="en-US" smtClean="0"/>
              <a:t>Click to edit Master title style</a:t>
            </a:r>
            <a:endParaRPr kumimoji="0" lang="en-US"/>
          </a:p>
        </p:txBody>
      </p:sp>
      <p:sp>
        <p:nvSpPr>
          <p:cNvPr id="3" name="Date Placeholder 2"/>
          <p:cNvSpPr>
            <a:spLocks noGrp="1"/>
          </p:cNvSpPr>
          <p:nvPr>
            <p:ph type="dt" sz="half" idx="10"/>
          </p:nvPr>
        </p:nvSpPr>
        <p:spPr>
          <a:xfrm>
            <a:off x="6583680" y="612648"/>
            <a:ext cx="957264" cy="457200"/>
          </a:xfrm>
        </p:spPr>
        <p:txBody>
          <a:bodyPr/>
          <a:lstStyle/>
          <a:p>
            <a:fld id="{E183024D-F61C-4EB4-9212-D2B5F32690A1}" type="datetimeFigureOut">
              <a:rPr lang="en-US" smtClean="0"/>
              <a:pPr/>
              <a:t>2/12/2014</a:t>
            </a:fld>
            <a:endParaRPr lang="en-US"/>
          </a:p>
        </p:txBody>
      </p:sp>
      <p:sp>
        <p:nvSpPr>
          <p:cNvPr id="4" name="Footer Placeholder 3"/>
          <p:cNvSpPr>
            <a:spLocks noGrp="1"/>
          </p:cNvSpPr>
          <p:nvPr>
            <p:ph type="ftr" sz="quarter" idx="11"/>
          </p:nvPr>
        </p:nvSpPr>
        <p:spPr>
          <a:xfrm>
            <a:off x="5257800" y="612648"/>
            <a:ext cx="1325880" cy="457200"/>
          </a:xfrm>
        </p:spPr>
        <p:txBody>
          <a:bodyPr/>
          <a:lstStyle/>
          <a:p>
            <a:endParaRPr lang="en-US"/>
          </a:p>
        </p:txBody>
      </p:sp>
      <p:sp>
        <p:nvSpPr>
          <p:cNvPr id="5" name="Slide Number Placeholder 4"/>
          <p:cNvSpPr>
            <a:spLocks noGrp="1"/>
          </p:cNvSpPr>
          <p:nvPr>
            <p:ph type="sldNum" sz="quarter" idx="12"/>
          </p:nvPr>
        </p:nvSpPr>
        <p:spPr>
          <a:xfrm>
            <a:off x="8174736" y="2272"/>
            <a:ext cx="762000" cy="365760"/>
          </a:xfrm>
        </p:spPr>
        <p:txBody>
          <a:bodyPr/>
          <a:lstStyle/>
          <a:p>
            <a:fld id="{1120E28F-74B2-46E0-AC10-FAC09B604AB4}" type="slidenum">
              <a:rPr lang="en-US" smtClean="0"/>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183024D-F61C-4EB4-9212-D2B5F32690A1}" type="datetimeFigureOut">
              <a:rPr lang="en-US" smtClean="0"/>
              <a:pPr/>
              <a:t>2/12/2014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1120E28F-74B2-46E0-AC10-FAC09B604AB4}" type="slidenum">
              <a:rPr lang="en-US" smtClean="0"/>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353496" y="1101970"/>
            <a:ext cx="3383280" cy="877824"/>
          </a:xfrm>
        </p:spPr>
        <p:txBody>
          <a:bodyPr anchor="b"/>
          <a:lstStyle>
            <a:lvl1pPr algn="l">
              <a:buNone/>
              <a:defRPr sz="1800" b="1"/>
            </a:lvl1pPr>
          </a:lstStyle>
          <a:p>
            <a:r>
              <a:rPr kumimoji="0" lang="en-US" smtClean="0"/>
              <a:t>Click to edit Master title style</a:t>
            </a:r>
            <a:endParaRPr kumimoji="0" lang="en-US"/>
          </a:p>
        </p:txBody>
      </p:sp>
      <p:sp>
        <p:nvSpPr>
          <p:cNvPr id="3" name="Text Placeholder 2"/>
          <p:cNvSpPr>
            <a:spLocks noGrp="1"/>
          </p:cNvSpPr>
          <p:nvPr>
            <p:ph type="body" idx="2"/>
          </p:nvPr>
        </p:nvSpPr>
        <p:spPr>
          <a:xfrm>
            <a:off x="5353496" y="2010727"/>
            <a:ext cx="3383280" cy="4617720"/>
          </a:xfrm>
        </p:spPr>
        <p:txBody>
          <a:bodyPr/>
          <a:lstStyle>
            <a:lvl1pPr marL="9144" indent="0">
              <a:buNone/>
              <a:defRPr sz="1400"/>
            </a:lvl1pPr>
            <a:lvl2pPr>
              <a:buNone/>
              <a:defRPr sz="1200"/>
            </a:lvl2pPr>
            <a:lvl3pPr>
              <a:buNone/>
              <a:defRPr sz="1000"/>
            </a:lvl3pPr>
            <a:lvl4pPr>
              <a:buNone/>
              <a:defRPr sz="900"/>
            </a:lvl4pPr>
            <a:lvl5pPr>
              <a:buNone/>
              <a:defRPr sz="900"/>
            </a:lvl5pPr>
          </a:lstStyle>
          <a:p>
            <a:pPr lvl="0" eaLnBrk="1" latinLnBrk="0" hangingPunct="1"/>
            <a:r>
              <a:rPr kumimoji="0" lang="en-US" smtClean="0"/>
              <a:t>Click to edit Master text styles</a:t>
            </a:r>
          </a:p>
        </p:txBody>
      </p:sp>
      <p:sp>
        <p:nvSpPr>
          <p:cNvPr id="4" name="Content Placeholder 3"/>
          <p:cNvSpPr>
            <a:spLocks noGrp="1"/>
          </p:cNvSpPr>
          <p:nvPr>
            <p:ph sz="half" idx="1"/>
          </p:nvPr>
        </p:nvSpPr>
        <p:spPr>
          <a:xfrm>
            <a:off x="152400" y="776287"/>
            <a:ext cx="5102352" cy="5852160"/>
          </a:xfrm>
        </p:spPr>
        <p:txBody>
          <a:bodyPr/>
          <a:lstStyle>
            <a:lvl1pPr>
              <a:defRPr sz="3200"/>
            </a:lvl1pPr>
            <a:lvl2pPr>
              <a:defRPr sz="2800"/>
            </a:lvl2pPr>
            <a:lvl3pPr>
              <a:defRPr sz="2400"/>
            </a:lvl3pPr>
            <a:lvl4pPr>
              <a:defRPr sz="2000"/>
            </a:lvl4pPr>
            <a:lvl5pPr>
              <a:defRPr sz="20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5" name="Date Placeholder 4"/>
          <p:cNvSpPr>
            <a:spLocks noGrp="1"/>
          </p:cNvSpPr>
          <p:nvPr>
            <p:ph type="dt" sz="half" idx="10"/>
          </p:nvPr>
        </p:nvSpPr>
        <p:spPr/>
        <p:txBody>
          <a:bodyPr/>
          <a:lstStyle/>
          <a:p>
            <a:fld id="{E183024D-F61C-4EB4-9212-D2B5F32690A1}" type="datetimeFigureOut">
              <a:rPr lang="en-US" smtClean="0"/>
              <a:pPr/>
              <a:t>2/12/2014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120E28F-74B2-46E0-AC10-FAC09B604AB4}" type="slidenum">
              <a:rPr lang="en-US" smtClean="0"/>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440434" y="1109160"/>
            <a:ext cx="586803" cy="4681637"/>
          </a:xfrm>
        </p:spPr>
        <p:txBody>
          <a:bodyPr vert="vert270" lIns="45720" tIns="0" rIns="45720" anchor="t"/>
          <a:lstStyle>
            <a:lvl1pPr algn="ctr">
              <a:buNone/>
              <a:defRPr sz="2000" b="1"/>
            </a:lvl1pPr>
          </a:lstStyle>
          <a:p>
            <a:r>
              <a:rPr kumimoji="0" lang="en-US" smtClean="0"/>
              <a:t>Click to edit Master title style</a:t>
            </a:r>
            <a:endParaRPr kumimoji="0" lang="en-US"/>
          </a:p>
        </p:txBody>
      </p:sp>
      <p:sp>
        <p:nvSpPr>
          <p:cNvPr id="3" name="Picture Placeholder 2"/>
          <p:cNvSpPr>
            <a:spLocks noGrp="1"/>
          </p:cNvSpPr>
          <p:nvPr>
            <p:ph type="pic" idx="1"/>
          </p:nvPr>
        </p:nvSpPr>
        <p:spPr>
          <a:xfrm>
            <a:off x="403671" y="1143000"/>
            <a:ext cx="4572000" cy="4572000"/>
          </a:xfrm>
          <a:solidFill>
            <a:srgbClr val="EAEAEA"/>
          </a:solidFill>
          <a:ln w="50800">
            <a:solidFill>
              <a:srgbClr val="FFFFFF"/>
            </a:solidFill>
            <a:miter lim="800000"/>
          </a:ln>
          <a:effectLst>
            <a:outerShdw blurRad="57150" dist="31750" dir="4800000" algn="tl" rotWithShape="0">
              <a:srgbClr val="000000">
                <a:alpha val="25000"/>
              </a:srgbClr>
            </a:outerShdw>
          </a:effectLst>
          <a:scene3d>
            <a:camera prst="orthographicFront"/>
            <a:lightRig rig="twoPt" dir="t">
              <a:rot lat="0" lon="0" rev="7200000"/>
            </a:lightRig>
          </a:scene3d>
          <a:sp3d contourW="2540">
            <a:bevelT w="25400" h="19050"/>
            <a:contourClr>
              <a:srgbClr val="AEAEAE"/>
            </a:contourClr>
          </a:sp3d>
        </p:spPr>
        <p:txBody>
          <a:bodyPr/>
          <a:lstStyle>
            <a:lvl1pPr marL="0" indent="0">
              <a:buNone/>
              <a:defRPr sz="3200"/>
            </a:lvl1pPr>
          </a:lstStyle>
          <a:p>
            <a:r>
              <a:rPr kumimoji="0" lang="en-US" smtClean="0"/>
              <a:t>Click icon to add picture</a:t>
            </a:r>
            <a:endParaRPr kumimoji="0" lang="en-US" dirty="0"/>
          </a:p>
        </p:txBody>
      </p:sp>
      <p:sp>
        <p:nvSpPr>
          <p:cNvPr id="4" name="Text Placeholder 3"/>
          <p:cNvSpPr>
            <a:spLocks noGrp="1"/>
          </p:cNvSpPr>
          <p:nvPr>
            <p:ph type="body" sz="half" idx="2"/>
          </p:nvPr>
        </p:nvSpPr>
        <p:spPr>
          <a:xfrm>
            <a:off x="6088443" y="3274308"/>
            <a:ext cx="2590800" cy="2516489"/>
          </a:xfrm>
        </p:spPr>
        <p:txBody>
          <a:bodyPr lIns="0" tIns="0" rIns="45720" anchor="t"/>
          <a:lstStyle>
            <a:lvl1pPr marL="0" indent="0">
              <a:lnSpc>
                <a:spcPct val="100000"/>
              </a:lnSpc>
              <a:spcBef>
                <a:spcPts val="0"/>
              </a:spcBef>
              <a:buFontTx/>
              <a:buNone/>
              <a:defRPr sz="1300"/>
            </a:lvl1pPr>
            <a:lvl2pPr>
              <a:buFontTx/>
              <a:buNone/>
              <a:defRPr sz="1200"/>
            </a:lvl2pPr>
            <a:lvl3pPr>
              <a:buFontTx/>
              <a:buNone/>
              <a:defRPr sz="1000"/>
            </a:lvl3pPr>
            <a:lvl4pPr>
              <a:buFontTx/>
              <a:buNone/>
              <a:defRPr sz="900"/>
            </a:lvl4pPr>
            <a:lvl5pPr>
              <a:buFontTx/>
              <a:buNone/>
              <a:defRPr sz="900"/>
            </a:lvl5pPr>
          </a:lstStyle>
          <a:p>
            <a:pPr lvl="0" eaLnBrk="1" latinLnBrk="0" hangingPunct="1"/>
            <a:r>
              <a:rPr kumimoji="0" lang="en-US" smtClean="0"/>
              <a:t>Click to edit Master text styles</a:t>
            </a:r>
          </a:p>
        </p:txBody>
      </p:sp>
      <p:sp>
        <p:nvSpPr>
          <p:cNvPr id="5" name="Date Placeholder 4"/>
          <p:cNvSpPr>
            <a:spLocks noGrp="1"/>
          </p:cNvSpPr>
          <p:nvPr>
            <p:ph type="dt" sz="half" idx="10"/>
          </p:nvPr>
        </p:nvSpPr>
        <p:spPr/>
        <p:txBody>
          <a:bodyPr/>
          <a:lstStyle/>
          <a:p>
            <a:fld id="{E183024D-F61C-4EB4-9212-D2B5F32690A1}" type="datetimeFigureOut">
              <a:rPr lang="en-US" smtClean="0"/>
              <a:pPr/>
              <a:t>2/12/2014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120E28F-74B2-46E0-AC10-FAC09B604AB4}" type="slidenum">
              <a:rPr lang="en-US" smtClean="0"/>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image" Target="../media/image2.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8" name="Rectangle 27"/>
          <p:cNvSpPr/>
          <p:nvPr/>
        </p:nvSpPr>
        <p:spPr>
          <a:xfrm>
            <a:off x="1" y="366818"/>
            <a:ext cx="9144000" cy="84407"/>
          </a:xfrm>
          <a:prstGeom prst="rect">
            <a:avLst/>
          </a:prstGeom>
          <a:solidFill>
            <a:schemeClr val="accent2">
              <a:alpha val="5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a:p>
        </p:txBody>
      </p:sp>
      <p:sp>
        <p:nvSpPr>
          <p:cNvPr id="29" name="Rectangle 28"/>
          <p:cNvSpPr/>
          <p:nvPr/>
        </p:nvSpPr>
        <p:spPr>
          <a:xfrm>
            <a:off x="0" y="-1"/>
            <a:ext cx="9144000" cy="310663"/>
          </a:xfrm>
          <a:prstGeom prst="rect">
            <a:avLst/>
          </a:prstGeom>
          <a:solidFill>
            <a:schemeClr val="tx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a:p>
        </p:txBody>
      </p:sp>
      <p:sp>
        <p:nvSpPr>
          <p:cNvPr id="30" name="Rectangle 29"/>
          <p:cNvSpPr/>
          <p:nvPr/>
        </p:nvSpPr>
        <p:spPr>
          <a:xfrm>
            <a:off x="0" y="308276"/>
            <a:ext cx="9144001" cy="91441"/>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a:p>
        </p:txBody>
      </p:sp>
      <p:sp>
        <p:nvSpPr>
          <p:cNvPr id="31" name="Rectangle 30"/>
          <p:cNvSpPr/>
          <p:nvPr/>
        </p:nvSpPr>
        <p:spPr>
          <a:xfrm flipV="1">
            <a:off x="5410182" y="360246"/>
            <a:ext cx="3733819" cy="91087"/>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a:p>
        </p:txBody>
      </p:sp>
      <p:sp>
        <p:nvSpPr>
          <p:cNvPr id="32" name="Rectangle 31"/>
          <p:cNvSpPr/>
          <p:nvPr/>
        </p:nvSpPr>
        <p:spPr>
          <a:xfrm flipV="1">
            <a:off x="5410200" y="440112"/>
            <a:ext cx="3733801" cy="180035"/>
          </a:xfrm>
          <a:prstGeom prst="rect">
            <a:avLst/>
          </a:prstGeom>
          <a:solidFill>
            <a:schemeClr val="accent2">
              <a:alpha val="5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a:p>
        </p:txBody>
      </p:sp>
      <p:sp useBgFill="1">
        <p:nvSpPr>
          <p:cNvPr id="33" name="Rounded Rectangle 32"/>
          <p:cNvSpPr/>
          <p:nvPr/>
        </p:nvSpPr>
        <p:spPr bwMode="white">
          <a:xfrm>
            <a:off x="5407339" y="497504"/>
            <a:ext cx="3063240" cy="27432"/>
          </a:xfrm>
          <a:prstGeom prst="roundRect">
            <a:avLst>
              <a:gd name="adj" fmla="val 16667"/>
            </a:avLst>
          </a:prstGeom>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a:p>
        </p:txBody>
      </p:sp>
      <p:sp useBgFill="1">
        <p:nvSpPr>
          <p:cNvPr id="34" name="Rounded Rectangle 33"/>
          <p:cNvSpPr/>
          <p:nvPr/>
        </p:nvSpPr>
        <p:spPr bwMode="white">
          <a:xfrm>
            <a:off x="7373646" y="588943"/>
            <a:ext cx="1600200" cy="36576"/>
          </a:xfrm>
          <a:prstGeom prst="roundRect">
            <a:avLst>
              <a:gd name="adj" fmla="val 16667"/>
            </a:avLst>
          </a:prstGeom>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a:p>
        </p:txBody>
      </p:sp>
      <p:sp>
        <p:nvSpPr>
          <p:cNvPr id="35" name="Rectangle 34"/>
          <p:cNvSpPr/>
          <p:nvPr/>
        </p:nvSpPr>
        <p:spPr bwMode="invGray">
          <a:xfrm>
            <a:off x="9084966" y="-2001"/>
            <a:ext cx="57626" cy="621792"/>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36" name="Rectangle 35"/>
          <p:cNvSpPr/>
          <p:nvPr/>
        </p:nvSpPr>
        <p:spPr bwMode="invGray">
          <a:xfrm>
            <a:off x="9044481" y="-2001"/>
            <a:ext cx="27432" cy="621792"/>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37" name="Rectangle 36"/>
          <p:cNvSpPr/>
          <p:nvPr/>
        </p:nvSpPr>
        <p:spPr bwMode="invGray">
          <a:xfrm>
            <a:off x="9025428" y="-2001"/>
            <a:ext cx="9144" cy="621792"/>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a:p>
        </p:txBody>
      </p:sp>
      <p:sp>
        <p:nvSpPr>
          <p:cNvPr id="38" name="Rectangle 37"/>
          <p:cNvSpPr/>
          <p:nvPr/>
        </p:nvSpPr>
        <p:spPr bwMode="invGray">
          <a:xfrm>
            <a:off x="8975423" y="-2001"/>
            <a:ext cx="27432" cy="621792"/>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a:p>
        </p:txBody>
      </p:sp>
      <p:sp>
        <p:nvSpPr>
          <p:cNvPr id="39" name="Rectangle 38"/>
          <p:cNvSpPr/>
          <p:nvPr/>
        </p:nvSpPr>
        <p:spPr bwMode="invGray">
          <a:xfrm>
            <a:off x="8915677" y="380"/>
            <a:ext cx="54864" cy="585216"/>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a:p>
        </p:txBody>
      </p:sp>
      <p:sp>
        <p:nvSpPr>
          <p:cNvPr id="40" name="Rectangle 39"/>
          <p:cNvSpPr/>
          <p:nvPr/>
        </p:nvSpPr>
        <p:spPr bwMode="invGray">
          <a:xfrm>
            <a:off x="8873475" y="380"/>
            <a:ext cx="9144" cy="585216"/>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22" name="Title Placeholder 21"/>
          <p:cNvSpPr>
            <a:spLocks noGrp="1"/>
          </p:cNvSpPr>
          <p:nvPr>
            <p:ph type="title"/>
          </p:nvPr>
        </p:nvSpPr>
        <p:spPr>
          <a:xfrm>
            <a:off x="457200" y="1143000"/>
            <a:ext cx="8229600" cy="1066800"/>
          </a:xfrm>
          <a:prstGeom prst="rect">
            <a:avLst/>
          </a:prstGeom>
        </p:spPr>
        <p:txBody>
          <a:bodyPr vert="horz" anchor="ctr">
            <a:normAutofit/>
          </a:bodyPr>
          <a:lstStyle/>
          <a:p>
            <a:r>
              <a:rPr kumimoji="0" lang="en-US" smtClean="0"/>
              <a:t>Click to edit Master title style</a:t>
            </a:r>
            <a:endParaRPr kumimoji="0" lang="en-US"/>
          </a:p>
        </p:txBody>
      </p:sp>
      <p:sp>
        <p:nvSpPr>
          <p:cNvPr id="13" name="Text Placeholder 12"/>
          <p:cNvSpPr>
            <a:spLocks noGrp="1"/>
          </p:cNvSpPr>
          <p:nvPr>
            <p:ph type="body" idx="1"/>
          </p:nvPr>
        </p:nvSpPr>
        <p:spPr>
          <a:xfrm>
            <a:off x="457200" y="2249424"/>
            <a:ext cx="8229600" cy="4325112"/>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4" name="Date Placeholder 13"/>
          <p:cNvSpPr>
            <a:spLocks noGrp="1"/>
          </p:cNvSpPr>
          <p:nvPr>
            <p:ph type="dt" sz="half" idx="2"/>
          </p:nvPr>
        </p:nvSpPr>
        <p:spPr>
          <a:xfrm>
            <a:off x="6586536" y="612648"/>
            <a:ext cx="957264" cy="457200"/>
          </a:xfrm>
          <a:prstGeom prst="rect">
            <a:avLst/>
          </a:prstGeom>
        </p:spPr>
        <p:txBody>
          <a:bodyPr vert="horz"/>
          <a:lstStyle>
            <a:lvl1pPr algn="l" eaLnBrk="1" latinLnBrk="0" hangingPunct="1">
              <a:defRPr kumimoji="0" sz="800">
                <a:solidFill>
                  <a:schemeClr val="accent2"/>
                </a:solidFill>
              </a:defRPr>
            </a:lvl1pPr>
          </a:lstStyle>
          <a:p>
            <a:fld id="{E183024D-F61C-4EB4-9212-D2B5F32690A1}" type="datetimeFigureOut">
              <a:rPr lang="en-US" smtClean="0"/>
              <a:pPr/>
              <a:t>2/12/2014</a:t>
            </a:fld>
            <a:endParaRPr lang="en-US"/>
          </a:p>
        </p:txBody>
      </p:sp>
      <p:sp>
        <p:nvSpPr>
          <p:cNvPr id="3" name="Footer Placeholder 2"/>
          <p:cNvSpPr>
            <a:spLocks noGrp="1"/>
          </p:cNvSpPr>
          <p:nvPr>
            <p:ph type="ftr" sz="quarter" idx="3"/>
          </p:nvPr>
        </p:nvSpPr>
        <p:spPr>
          <a:xfrm>
            <a:off x="5257800" y="612648"/>
            <a:ext cx="1325880" cy="457200"/>
          </a:xfrm>
          <a:prstGeom prst="rect">
            <a:avLst/>
          </a:prstGeom>
        </p:spPr>
        <p:txBody>
          <a:bodyPr vert="horz"/>
          <a:lstStyle>
            <a:lvl1pPr algn="r" eaLnBrk="1" latinLnBrk="0" hangingPunct="1">
              <a:defRPr kumimoji="0" sz="800">
                <a:solidFill>
                  <a:schemeClr val="accent2"/>
                </a:solidFill>
              </a:defRPr>
            </a:lvl1pPr>
          </a:lstStyle>
          <a:p>
            <a:endParaRPr lang="en-US"/>
          </a:p>
        </p:txBody>
      </p:sp>
      <p:sp>
        <p:nvSpPr>
          <p:cNvPr id="23" name="Slide Number Placeholder 22"/>
          <p:cNvSpPr>
            <a:spLocks noGrp="1"/>
          </p:cNvSpPr>
          <p:nvPr>
            <p:ph type="sldNum" sz="quarter" idx="4"/>
          </p:nvPr>
        </p:nvSpPr>
        <p:spPr>
          <a:xfrm>
            <a:off x="8174736" y="2272"/>
            <a:ext cx="762000" cy="365760"/>
          </a:xfrm>
          <a:prstGeom prst="rect">
            <a:avLst/>
          </a:prstGeom>
        </p:spPr>
        <p:txBody>
          <a:bodyPr vert="horz" anchor="b"/>
          <a:lstStyle>
            <a:lvl1pPr algn="r" eaLnBrk="1" latinLnBrk="0" hangingPunct="1">
              <a:defRPr kumimoji="0" sz="1800">
                <a:solidFill>
                  <a:srgbClr val="FFFFFF"/>
                </a:solidFill>
              </a:defRPr>
            </a:lvl1pPr>
          </a:lstStyle>
          <a:p>
            <a:fld id="{1120E28F-74B2-46E0-AC10-FAC09B604AB4}" type="slidenum">
              <a:rPr lang="en-US" smtClean="0"/>
              <a:pPr/>
              <a:t>‹#›</a:t>
            </a:fld>
            <a:endParaRPr lang="en-US"/>
          </a:p>
        </p:txBody>
      </p:sp>
      <p:pic>
        <p:nvPicPr>
          <p:cNvPr id="5122" name="Picture 2"/>
          <p:cNvPicPr>
            <a:picLocks noChangeAspect="1" noChangeArrowheads="1"/>
          </p:cNvPicPr>
          <p:nvPr userDrawn="1"/>
        </p:nvPicPr>
        <p:blipFill>
          <a:blip r:embed="rId19" cstate="print">
            <a:extLst>
              <a:ext uri="{28A0092B-C50C-407E-A947-70E740481C1C}">
                <a14:useLocalDpi xmlns:a14="http://schemas.microsoft.com/office/drawing/2010/main" val="0"/>
              </a:ext>
            </a:extLst>
          </a:blip>
          <a:srcRect/>
          <a:stretch>
            <a:fillRect/>
          </a:stretch>
        </p:blipFill>
        <p:spPr bwMode="auto">
          <a:xfrm>
            <a:off x="8273400" y="6248400"/>
            <a:ext cx="798513" cy="512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 id="2147483688" r:id="rId12"/>
    <p:sldLayoutId id="2147483689" r:id="rId13"/>
    <p:sldLayoutId id="2147483690" r:id="rId14"/>
    <p:sldLayoutId id="2147483691" r:id="rId15"/>
    <p:sldLayoutId id="2147483692" r:id="rId16"/>
    <p:sldLayoutId id="2147483694" r:id="rId17"/>
  </p:sldLayoutIdLst>
  <p:txStyles>
    <p:titleStyle>
      <a:lvl1pPr algn="l" rtl="0" eaLnBrk="1" latinLnBrk="0" hangingPunct="1">
        <a:spcBef>
          <a:spcPct val="0"/>
        </a:spcBef>
        <a:buNone/>
        <a:defRPr kumimoji="0" sz="4000" kern="1200">
          <a:solidFill>
            <a:schemeClr val="tx2"/>
          </a:solidFill>
          <a:latin typeface="+mj-lt"/>
          <a:ea typeface="+mj-ea"/>
          <a:cs typeface="+mj-cs"/>
        </a:defRPr>
      </a:lvl1pPr>
    </p:titleStyle>
    <p:bodyStyle>
      <a:lvl1pPr marL="365760" indent="-256032" algn="l" rtl="0" eaLnBrk="1" latinLnBrk="0" hangingPunct="1">
        <a:spcBef>
          <a:spcPts val="300"/>
        </a:spcBef>
        <a:buClr>
          <a:schemeClr val="accent3"/>
        </a:buClr>
        <a:buFont typeface="Georgia"/>
        <a:buChar char="•"/>
        <a:defRPr kumimoji="0" sz="2800" kern="1200">
          <a:solidFill>
            <a:schemeClr val="tx1"/>
          </a:solidFill>
          <a:latin typeface="+mn-lt"/>
          <a:ea typeface="+mn-ea"/>
          <a:cs typeface="+mn-cs"/>
        </a:defRPr>
      </a:lvl1pPr>
      <a:lvl2pPr marL="658368" indent="-246888" algn="l" rtl="0" eaLnBrk="1" latinLnBrk="0" hangingPunct="1">
        <a:spcBef>
          <a:spcPts val="300"/>
        </a:spcBef>
        <a:buClr>
          <a:schemeClr val="accent2"/>
        </a:buClr>
        <a:buFont typeface="Georgia"/>
        <a:buChar char="▫"/>
        <a:defRPr kumimoji="0" sz="2600" kern="1200">
          <a:solidFill>
            <a:schemeClr val="accent2"/>
          </a:solidFill>
          <a:latin typeface="+mn-lt"/>
          <a:ea typeface="+mn-ea"/>
          <a:cs typeface="+mn-cs"/>
        </a:defRPr>
      </a:lvl2pPr>
      <a:lvl3pPr marL="923544" indent="-219456" algn="l" rtl="0" eaLnBrk="1" latinLnBrk="0" hangingPunct="1">
        <a:spcBef>
          <a:spcPts val="300"/>
        </a:spcBef>
        <a:buClr>
          <a:schemeClr val="accent1"/>
        </a:buClr>
        <a:buFont typeface="Wingdings 2"/>
        <a:buChar char=""/>
        <a:defRPr kumimoji="0" sz="2400" kern="1200">
          <a:solidFill>
            <a:schemeClr val="accent1"/>
          </a:solidFill>
          <a:latin typeface="+mn-lt"/>
          <a:ea typeface="+mn-ea"/>
          <a:cs typeface="+mn-cs"/>
        </a:defRPr>
      </a:lvl3pPr>
      <a:lvl4pPr marL="1179576" indent="-201168" algn="l" rtl="0" eaLnBrk="1" latinLnBrk="0" hangingPunct="1">
        <a:spcBef>
          <a:spcPts val="300"/>
        </a:spcBef>
        <a:buClr>
          <a:schemeClr val="accent1"/>
        </a:buClr>
        <a:buFont typeface="Wingdings 2"/>
        <a:buChar char=""/>
        <a:defRPr kumimoji="0" sz="2200" kern="1200">
          <a:solidFill>
            <a:schemeClr val="accent1"/>
          </a:solidFill>
          <a:latin typeface="+mn-lt"/>
          <a:ea typeface="+mn-ea"/>
          <a:cs typeface="+mn-cs"/>
        </a:defRPr>
      </a:lvl4pPr>
      <a:lvl5pPr marL="1389888" indent="-182880" algn="l" rtl="0" eaLnBrk="1" latinLnBrk="0" hangingPunct="1">
        <a:spcBef>
          <a:spcPts val="300"/>
        </a:spcBef>
        <a:buClr>
          <a:schemeClr val="accent3"/>
        </a:buClr>
        <a:buFont typeface="Georgia"/>
        <a:buChar char="▫"/>
        <a:defRPr kumimoji="0" sz="2000" kern="1200">
          <a:solidFill>
            <a:schemeClr val="accent3"/>
          </a:solidFill>
          <a:latin typeface="+mn-lt"/>
          <a:ea typeface="+mn-ea"/>
          <a:cs typeface="+mn-cs"/>
        </a:defRPr>
      </a:lvl5pPr>
      <a:lvl6pPr marL="1609344" indent="-182880" algn="l" rtl="0" eaLnBrk="1" latinLnBrk="0" hangingPunct="1">
        <a:spcBef>
          <a:spcPts val="300"/>
        </a:spcBef>
        <a:buClr>
          <a:schemeClr val="accent3"/>
        </a:buClr>
        <a:buFont typeface="Georgia"/>
        <a:buChar char="▫"/>
        <a:defRPr kumimoji="0" sz="1800" kern="1200">
          <a:solidFill>
            <a:schemeClr val="accent3"/>
          </a:solidFill>
          <a:latin typeface="+mn-lt"/>
          <a:ea typeface="+mn-ea"/>
          <a:cs typeface="+mn-cs"/>
        </a:defRPr>
      </a:lvl6pPr>
      <a:lvl7pPr marL="1828800" indent="-182880" algn="l" rtl="0" eaLnBrk="1" latinLnBrk="0" hangingPunct="1">
        <a:spcBef>
          <a:spcPts val="300"/>
        </a:spcBef>
        <a:buClr>
          <a:schemeClr val="accent3"/>
        </a:buClr>
        <a:buFont typeface="Georgia"/>
        <a:buChar char="▫"/>
        <a:defRPr kumimoji="0" sz="1600" kern="1200">
          <a:solidFill>
            <a:schemeClr val="accent3"/>
          </a:solidFill>
          <a:latin typeface="+mn-lt"/>
          <a:ea typeface="+mn-ea"/>
          <a:cs typeface="+mn-cs"/>
        </a:defRPr>
      </a:lvl7pPr>
      <a:lvl8pPr marL="2029968" indent="-182880" algn="l" rtl="0" eaLnBrk="1" latinLnBrk="0" hangingPunct="1">
        <a:spcBef>
          <a:spcPts val="300"/>
        </a:spcBef>
        <a:buClr>
          <a:schemeClr val="accent3"/>
        </a:buClr>
        <a:buFont typeface="Georgia"/>
        <a:buChar char="◦"/>
        <a:defRPr kumimoji="0" sz="1500" kern="1200">
          <a:solidFill>
            <a:schemeClr val="accent3"/>
          </a:solidFill>
          <a:latin typeface="+mn-lt"/>
          <a:ea typeface="+mn-ea"/>
          <a:cs typeface="+mn-cs"/>
        </a:defRPr>
      </a:lvl8pPr>
      <a:lvl9pPr marL="2240280" indent="-182880" algn="l" rtl="0" eaLnBrk="1" latinLnBrk="0" hangingPunct="1">
        <a:spcBef>
          <a:spcPts val="300"/>
        </a:spcBef>
        <a:buClr>
          <a:schemeClr val="accent3"/>
        </a:buClr>
        <a:buFont typeface="Georgia"/>
        <a:buChar char="◦"/>
        <a:defRPr kumimoji="0" sz="1400" kern="1200" baseline="0">
          <a:solidFill>
            <a:schemeClr val="accent3"/>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xml"/><Relationship Id="rId1" Type="http://schemas.openxmlformats.org/officeDocument/2006/relationships/slideLayout" Target="../slideLayouts/slideLayout17.xml"/></Relationships>
</file>

<file path=ppt/slides/_rels/slide30.xml.rels><?xml version="1.0" encoding="UTF-8" standalone="yes"?>
<Relationships xmlns="http://schemas.openxmlformats.org/package/2006/relationships"><Relationship Id="rId3" Type="http://schemas.openxmlformats.org/officeDocument/2006/relationships/image" Target="../media/image6.gif"/><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5.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2.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2" Type="http://schemas.openxmlformats.org/officeDocument/2006/relationships/chart" Target="../charts/chart11.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3.xml"/><Relationship Id="rId1" Type="http://schemas.openxmlformats.org/officeDocument/2006/relationships/slideLayout" Target="../slideLayouts/slideLayout2.xml"/><Relationship Id="rId4" Type="http://schemas.openxmlformats.org/officeDocument/2006/relationships/image" Target="../media/image11.png"/></Relationships>
</file>

<file path=ppt/slides/_rels/slide59.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Layout" Target="../slideLayouts/slideLayout12.xml"/><Relationship Id="rId4" Type="http://schemas.openxmlformats.org/officeDocument/2006/relationships/image" Target="../media/image14.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26967" y="3962400"/>
            <a:ext cx="8991599" cy="2514600"/>
          </a:xfrm>
        </p:spPr>
        <p:txBody>
          <a:bodyPr>
            <a:noAutofit/>
          </a:bodyPr>
          <a:lstStyle/>
          <a:p>
            <a:pPr algn="r"/>
            <a:r>
              <a:rPr lang="en-US" sz="3600" dirty="0" smtClean="0">
                <a:solidFill>
                  <a:srgbClr val="00B0F0"/>
                </a:solidFill>
                <a:latin typeface="Garamond" panose="02020404030301010803" pitchFamily="18" charset="0"/>
              </a:rPr>
              <a:t>Pat Crawford, </a:t>
            </a:r>
            <a:r>
              <a:rPr lang="en-US" sz="3600" dirty="0" err="1" smtClean="0">
                <a:solidFill>
                  <a:srgbClr val="00B0F0"/>
                </a:solidFill>
                <a:latin typeface="Garamond" panose="02020404030301010803" pitchFamily="18" charset="0"/>
              </a:rPr>
              <a:t>DrPH</a:t>
            </a:r>
            <a:r>
              <a:rPr lang="en-US" sz="3600" dirty="0" smtClean="0">
                <a:solidFill>
                  <a:srgbClr val="00B0F0"/>
                </a:solidFill>
                <a:latin typeface="Garamond" panose="02020404030301010803" pitchFamily="18" charset="0"/>
              </a:rPr>
              <a:t>, RD</a:t>
            </a:r>
            <a:br>
              <a:rPr lang="en-US" sz="3600" dirty="0" smtClean="0">
                <a:solidFill>
                  <a:srgbClr val="00B0F0"/>
                </a:solidFill>
                <a:latin typeface="Garamond" panose="02020404030301010803" pitchFamily="18" charset="0"/>
              </a:rPr>
            </a:br>
            <a:r>
              <a:rPr lang="en-US" sz="3200" dirty="0" smtClean="0">
                <a:solidFill>
                  <a:srgbClr val="00B0F0"/>
                </a:solidFill>
                <a:latin typeface="Garamond" panose="02020404030301010803" pitchFamily="18" charset="0"/>
              </a:rPr>
              <a:t>Director, Atkins Center for Weight &amp; Health</a:t>
            </a:r>
            <a:br>
              <a:rPr lang="en-US" sz="3200" dirty="0" smtClean="0">
                <a:solidFill>
                  <a:srgbClr val="00B0F0"/>
                </a:solidFill>
                <a:latin typeface="Garamond" panose="02020404030301010803" pitchFamily="18" charset="0"/>
              </a:rPr>
            </a:br>
            <a:r>
              <a:rPr lang="en-US" sz="3200" dirty="0" smtClean="0">
                <a:solidFill>
                  <a:srgbClr val="00B0F0"/>
                </a:solidFill>
                <a:latin typeface="Garamond" panose="02020404030301010803" pitchFamily="18" charset="0"/>
              </a:rPr>
              <a:t>Cooperative Extension Nutrition and Obesity Specialist </a:t>
            </a:r>
            <a:br>
              <a:rPr lang="en-US" sz="3200" dirty="0" smtClean="0">
                <a:solidFill>
                  <a:srgbClr val="00B0F0"/>
                </a:solidFill>
                <a:latin typeface="Garamond" panose="02020404030301010803" pitchFamily="18" charset="0"/>
              </a:rPr>
            </a:br>
            <a:r>
              <a:rPr lang="en-US" sz="3200" dirty="0" smtClean="0">
                <a:solidFill>
                  <a:srgbClr val="00B0F0"/>
                </a:solidFill>
                <a:latin typeface="Garamond" panose="02020404030301010803" pitchFamily="18" charset="0"/>
              </a:rPr>
              <a:t>University of California at Berkeley</a:t>
            </a:r>
            <a:endParaRPr lang="en-US" sz="3200" dirty="0">
              <a:solidFill>
                <a:srgbClr val="00B0F0"/>
              </a:solidFill>
              <a:latin typeface="Garamond" panose="02020404030301010803" pitchFamily="18" charset="0"/>
            </a:endParaRPr>
          </a:p>
        </p:txBody>
      </p:sp>
      <p:pic>
        <p:nvPicPr>
          <p:cNvPr id="1028" name="Picture 4" descr="http://www.thelunchbox.org/sites/default/files/Center%20for%20Weight%20and%20Health%20logo.JPG?1324572989"/>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b="26297"/>
          <a:stretch/>
        </p:blipFill>
        <p:spPr bwMode="auto">
          <a:xfrm>
            <a:off x="8287288" y="6344239"/>
            <a:ext cx="797499" cy="513761"/>
          </a:xfrm>
          <a:prstGeom prst="rect">
            <a:avLst/>
          </a:prstGeom>
          <a:noFill/>
          <a:extLst>
            <a:ext uri="{909E8E84-426E-40DD-AFC4-6F175D3DCCD1}">
              <a14:hiddenFill xmlns:a14="http://schemas.microsoft.com/office/drawing/2010/main">
                <a:solidFill>
                  <a:srgbClr val="FFFFFF"/>
                </a:solidFill>
              </a14:hiddenFill>
            </a:ext>
          </a:extLst>
        </p:spPr>
      </p:pic>
      <p:sp>
        <p:nvSpPr>
          <p:cNvPr id="4" name="Subtitle 3"/>
          <p:cNvSpPr>
            <a:spLocks noGrp="1"/>
          </p:cNvSpPr>
          <p:nvPr>
            <p:ph type="subTitle" idx="1"/>
          </p:nvPr>
        </p:nvSpPr>
        <p:spPr>
          <a:xfrm>
            <a:off x="304800" y="914400"/>
            <a:ext cx="7950280" cy="2743200"/>
          </a:xfrm>
        </p:spPr>
        <p:txBody>
          <a:bodyPr>
            <a:noAutofit/>
          </a:bodyPr>
          <a:lstStyle/>
          <a:p>
            <a:pPr algn="ctr"/>
            <a:r>
              <a:rPr lang="en-US" sz="3600" dirty="0" smtClean="0">
                <a:solidFill>
                  <a:schemeClr val="accent6">
                    <a:lumMod val="20000"/>
                    <a:lumOff val="80000"/>
                  </a:schemeClr>
                </a:solidFill>
              </a:rPr>
              <a:t>An Overview of the Obesity Epidemic in California</a:t>
            </a:r>
          </a:p>
          <a:p>
            <a:pPr algn="ctr"/>
            <a:r>
              <a:rPr lang="en-US" sz="3600" dirty="0">
                <a:solidFill>
                  <a:schemeClr val="accent6">
                    <a:lumMod val="20000"/>
                    <a:lumOff val="80000"/>
                  </a:schemeClr>
                </a:solidFill>
              </a:rPr>
              <a:t>Senate Committee </a:t>
            </a:r>
            <a:r>
              <a:rPr lang="en-US" sz="3600" dirty="0" smtClean="0">
                <a:solidFill>
                  <a:schemeClr val="accent6">
                    <a:lumMod val="20000"/>
                    <a:lumOff val="80000"/>
                  </a:schemeClr>
                </a:solidFill>
              </a:rPr>
              <a:t>on Health February 12, 2014</a:t>
            </a:r>
            <a:endParaRPr lang="en-US" sz="3600" dirty="0">
              <a:solidFill>
                <a:schemeClr val="accent6">
                  <a:lumMod val="20000"/>
                  <a:lumOff val="80000"/>
                </a:schemeClr>
              </a:solidFill>
            </a:endParaRPr>
          </a:p>
        </p:txBody>
      </p:sp>
    </p:spTree>
    <p:extLst>
      <p:ext uri="{BB962C8B-B14F-4D97-AF65-F5344CB8AC3E}">
        <p14:creationId xmlns:p14="http://schemas.microsoft.com/office/powerpoint/2010/main" val="921335813"/>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Freeform 2"/>
          <p:cNvSpPr>
            <a:spLocks/>
          </p:cNvSpPr>
          <p:nvPr/>
        </p:nvSpPr>
        <p:spPr bwMode="auto">
          <a:xfrm>
            <a:off x="4011613" y="2003425"/>
            <a:ext cx="644525" cy="427038"/>
          </a:xfrm>
          <a:custGeom>
            <a:avLst/>
            <a:gdLst>
              <a:gd name="T0" fmla="*/ 0 w 89"/>
              <a:gd name="T1" fmla="*/ 51 h 55"/>
              <a:gd name="T2" fmla="*/ 5 w 89"/>
              <a:gd name="T3" fmla="*/ 0 h 55"/>
              <a:gd name="T4" fmla="*/ 44 w 89"/>
              <a:gd name="T5" fmla="*/ 3 h 55"/>
              <a:gd name="T6" fmla="*/ 82 w 89"/>
              <a:gd name="T7" fmla="*/ 4 h 55"/>
              <a:gd name="T8" fmla="*/ 82 w 89"/>
              <a:gd name="T9" fmla="*/ 5 h 55"/>
              <a:gd name="T10" fmla="*/ 83 w 89"/>
              <a:gd name="T11" fmla="*/ 9 h 55"/>
              <a:gd name="T12" fmla="*/ 83 w 89"/>
              <a:gd name="T13" fmla="*/ 10 h 55"/>
              <a:gd name="T14" fmla="*/ 82 w 89"/>
              <a:gd name="T15" fmla="*/ 13 h 55"/>
              <a:gd name="T16" fmla="*/ 82 w 89"/>
              <a:gd name="T17" fmla="*/ 18 h 55"/>
              <a:gd name="T18" fmla="*/ 84 w 89"/>
              <a:gd name="T19" fmla="*/ 23 h 55"/>
              <a:gd name="T20" fmla="*/ 85 w 89"/>
              <a:gd name="T21" fmla="*/ 25 h 55"/>
              <a:gd name="T22" fmla="*/ 86 w 89"/>
              <a:gd name="T23" fmla="*/ 30 h 55"/>
              <a:gd name="T24" fmla="*/ 86 w 89"/>
              <a:gd name="T25" fmla="*/ 38 h 55"/>
              <a:gd name="T26" fmla="*/ 87 w 89"/>
              <a:gd name="T27" fmla="*/ 40 h 55"/>
              <a:gd name="T28" fmla="*/ 87 w 89"/>
              <a:gd name="T29" fmla="*/ 43 h 55"/>
              <a:gd name="T30" fmla="*/ 87 w 89"/>
              <a:gd name="T31" fmla="*/ 44 h 55"/>
              <a:gd name="T32" fmla="*/ 89 w 89"/>
              <a:gd name="T33" fmla="*/ 51 h 55"/>
              <a:gd name="T34" fmla="*/ 89 w 89"/>
              <a:gd name="T35" fmla="*/ 53 h 55"/>
              <a:gd name="T36" fmla="*/ 89 w 89"/>
              <a:gd name="T37" fmla="*/ 55 h 55"/>
              <a:gd name="T38" fmla="*/ 0 w 89"/>
              <a:gd name="T39" fmla="*/ 51 h 55"/>
              <a:gd name="T40" fmla="*/ 0 w 89"/>
              <a:gd name="T41" fmla="*/ 5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lnTo>
                  <a:pt x="0" y="51"/>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15" name="Freeform 3"/>
          <p:cNvSpPr>
            <a:spLocks/>
          </p:cNvSpPr>
          <p:nvPr/>
        </p:nvSpPr>
        <p:spPr bwMode="auto">
          <a:xfrm>
            <a:off x="3983038" y="2398713"/>
            <a:ext cx="682625" cy="495300"/>
          </a:xfrm>
          <a:custGeom>
            <a:avLst/>
            <a:gdLst>
              <a:gd name="T0" fmla="*/ 0 w 94"/>
              <a:gd name="T1" fmla="*/ 51 h 64"/>
              <a:gd name="T2" fmla="*/ 3 w 94"/>
              <a:gd name="T3" fmla="*/ 17 h 64"/>
              <a:gd name="T4" fmla="*/ 4 w 94"/>
              <a:gd name="T5" fmla="*/ 0 h 64"/>
              <a:gd name="T6" fmla="*/ 93 w 94"/>
              <a:gd name="T7" fmla="*/ 4 h 64"/>
              <a:gd name="T8" fmla="*/ 93 w 94"/>
              <a:gd name="T9" fmla="*/ 6 h 64"/>
              <a:gd name="T10" fmla="*/ 92 w 94"/>
              <a:gd name="T11" fmla="*/ 7 h 64"/>
              <a:gd name="T12" fmla="*/ 90 w 94"/>
              <a:gd name="T13" fmla="*/ 10 h 64"/>
              <a:gd name="T14" fmla="*/ 90 w 94"/>
              <a:gd name="T15" fmla="*/ 11 h 64"/>
              <a:gd name="T16" fmla="*/ 94 w 94"/>
              <a:gd name="T17" fmla="*/ 15 h 64"/>
              <a:gd name="T18" fmla="*/ 94 w 94"/>
              <a:gd name="T19" fmla="*/ 46 h 64"/>
              <a:gd name="T20" fmla="*/ 94 w 94"/>
              <a:gd name="T21" fmla="*/ 46 h 64"/>
              <a:gd name="T22" fmla="*/ 92 w 94"/>
              <a:gd name="T23" fmla="*/ 46 h 64"/>
              <a:gd name="T24" fmla="*/ 93 w 94"/>
              <a:gd name="T25" fmla="*/ 47 h 64"/>
              <a:gd name="T26" fmla="*/ 94 w 94"/>
              <a:gd name="T27" fmla="*/ 48 h 64"/>
              <a:gd name="T28" fmla="*/ 93 w 94"/>
              <a:gd name="T29" fmla="*/ 50 h 64"/>
              <a:gd name="T30" fmla="*/ 94 w 94"/>
              <a:gd name="T31" fmla="*/ 51 h 64"/>
              <a:gd name="T32" fmla="*/ 94 w 94"/>
              <a:gd name="T33" fmla="*/ 54 h 64"/>
              <a:gd name="T34" fmla="*/ 93 w 94"/>
              <a:gd name="T35" fmla="*/ 54 h 64"/>
              <a:gd name="T36" fmla="*/ 94 w 94"/>
              <a:gd name="T37" fmla="*/ 56 h 64"/>
              <a:gd name="T38" fmla="*/ 92 w 94"/>
              <a:gd name="T39" fmla="*/ 59 h 64"/>
              <a:gd name="T40" fmla="*/ 94 w 94"/>
              <a:gd name="T41" fmla="*/ 62 h 64"/>
              <a:gd name="T42" fmla="*/ 94 w 94"/>
              <a:gd name="T43" fmla="*/ 64 h 64"/>
              <a:gd name="T44" fmla="*/ 94 w 94"/>
              <a:gd name="T45" fmla="*/ 64 h 64"/>
              <a:gd name="T46" fmla="*/ 91 w 94"/>
              <a:gd name="T47" fmla="*/ 62 h 64"/>
              <a:gd name="T48" fmla="*/ 86 w 94"/>
              <a:gd name="T49" fmla="*/ 59 h 64"/>
              <a:gd name="T50" fmla="*/ 84 w 94"/>
              <a:gd name="T51" fmla="*/ 58 h 64"/>
              <a:gd name="T52" fmla="*/ 82 w 94"/>
              <a:gd name="T53" fmla="*/ 58 h 64"/>
              <a:gd name="T54" fmla="*/ 80 w 94"/>
              <a:gd name="T55" fmla="*/ 60 h 64"/>
              <a:gd name="T56" fmla="*/ 79 w 94"/>
              <a:gd name="T57" fmla="*/ 60 h 64"/>
              <a:gd name="T58" fmla="*/ 77 w 94"/>
              <a:gd name="T59" fmla="*/ 60 h 64"/>
              <a:gd name="T60" fmla="*/ 76 w 94"/>
              <a:gd name="T61" fmla="*/ 57 h 64"/>
              <a:gd name="T62" fmla="*/ 75 w 94"/>
              <a:gd name="T63" fmla="*/ 56 h 64"/>
              <a:gd name="T64" fmla="*/ 73 w 94"/>
              <a:gd name="T65" fmla="*/ 57 h 64"/>
              <a:gd name="T66" fmla="*/ 71 w 94"/>
              <a:gd name="T67" fmla="*/ 57 h 64"/>
              <a:gd name="T68" fmla="*/ 69 w 94"/>
              <a:gd name="T69" fmla="*/ 54 h 64"/>
              <a:gd name="T70" fmla="*/ 0 w 94"/>
              <a:gd name="T71" fmla="*/ 51 h 64"/>
              <a:gd name="T72" fmla="*/ 0 w 94"/>
              <a:gd name="T73" fmla="*/ 5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64">
                <a:moveTo>
                  <a:pt x="0" y="51"/>
                </a:moveTo>
                <a:lnTo>
                  <a:pt x="3" y="17"/>
                </a:lnTo>
                <a:lnTo>
                  <a:pt x="4" y="0"/>
                </a:lnTo>
                <a:lnTo>
                  <a:pt x="93" y="4"/>
                </a:lnTo>
                <a:lnTo>
                  <a:pt x="93" y="6"/>
                </a:lnTo>
                <a:lnTo>
                  <a:pt x="92" y="7"/>
                </a:lnTo>
                <a:lnTo>
                  <a:pt x="90" y="10"/>
                </a:lnTo>
                <a:lnTo>
                  <a:pt x="90" y="11"/>
                </a:lnTo>
                <a:lnTo>
                  <a:pt x="94" y="15"/>
                </a:lnTo>
                <a:lnTo>
                  <a:pt x="94" y="46"/>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lnTo>
                  <a:pt x="0" y="51"/>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16" name="Freeform 4"/>
          <p:cNvSpPr>
            <a:spLocks/>
          </p:cNvSpPr>
          <p:nvPr/>
        </p:nvSpPr>
        <p:spPr bwMode="auto">
          <a:xfrm>
            <a:off x="3960813" y="2794000"/>
            <a:ext cx="806450" cy="425450"/>
          </a:xfrm>
          <a:custGeom>
            <a:avLst/>
            <a:gdLst>
              <a:gd name="T0" fmla="*/ 0 w 111"/>
              <a:gd name="T1" fmla="*/ 34 h 55"/>
              <a:gd name="T2" fmla="*/ 3 w 111"/>
              <a:gd name="T3" fmla="*/ 0 h 55"/>
              <a:gd name="T4" fmla="*/ 72 w 111"/>
              <a:gd name="T5" fmla="*/ 3 h 55"/>
              <a:gd name="T6" fmla="*/ 74 w 111"/>
              <a:gd name="T7" fmla="*/ 6 h 55"/>
              <a:gd name="T8" fmla="*/ 76 w 111"/>
              <a:gd name="T9" fmla="*/ 6 h 55"/>
              <a:gd name="T10" fmla="*/ 78 w 111"/>
              <a:gd name="T11" fmla="*/ 5 h 55"/>
              <a:gd name="T12" fmla="*/ 79 w 111"/>
              <a:gd name="T13" fmla="*/ 6 h 55"/>
              <a:gd name="T14" fmla="*/ 80 w 111"/>
              <a:gd name="T15" fmla="*/ 9 h 55"/>
              <a:gd name="T16" fmla="*/ 82 w 111"/>
              <a:gd name="T17" fmla="*/ 9 h 55"/>
              <a:gd name="T18" fmla="*/ 83 w 111"/>
              <a:gd name="T19" fmla="*/ 9 h 55"/>
              <a:gd name="T20" fmla="*/ 85 w 111"/>
              <a:gd name="T21" fmla="*/ 7 h 55"/>
              <a:gd name="T22" fmla="*/ 87 w 111"/>
              <a:gd name="T23" fmla="*/ 7 h 55"/>
              <a:gd name="T24" fmla="*/ 89 w 111"/>
              <a:gd name="T25" fmla="*/ 8 h 55"/>
              <a:gd name="T26" fmla="*/ 94 w 111"/>
              <a:gd name="T27" fmla="*/ 11 h 55"/>
              <a:gd name="T28" fmla="*/ 97 w 111"/>
              <a:gd name="T29" fmla="*/ 13 h 55"/>
              <a:gd name="T30" fmla="*/ 97 w 111"/>
              <a:gd name="T31" fmla="*/ 15 h 55"/>
              <a:gd name="T32" fmla="*/ 99 w 111"/>
              <a:gd name="T33" fmla="*/ 16 h 55"/>
              <a:gd name="T34" fmla="*/ 99 w 111"/>
              <a:gd name="T35" fmla="*/ 17 h 55"/>
              <a:gd name="T36" fmla="*/ 98 w 111"/>
              <a:gd name="T37" fmla="*/ 19 h 55"/>
              <a:gd name="T38" fmla="*/ 99 w 111"/>
              <a:gd name="T39" fmla="*/ 21 h 55"/>
              <a:gd name="T40" fmla="*/ 100 w 111"/>
              <a:gd name="T41" fmla="*/ 24 h 55"/>
              <a:gd name="T42" fmla="*/ 101 w 111"/>
              <a:gd name="T43" fmla="*/ 25 h 55"/>
              <a:gd name="T44" fmla="*/ 101 w 111"/>
              <a:gd name="T45" fmla="*/ 26 h 55"/>
              <a:gd name="T46" fmla="*/ 101 w 111"/>
              <a:gd name="T47" fmla="*/ 28 h 55"/>
              <a:gd name="T48" fmla="*/ 103 w 111"/>
              <a:gd name="T49" fmla="*/ 29 h 55"/>
              <a:gd name="T50" fmla="*/ 104 w 111"/>
              <a:gd name="T51" fmla="*/ 30 h 55"/>
              <a:gd name="T52" fmla="*/ 103 w 111"/>
              <a:gd name="T53" fmla="*/ 32 h 55"/>
              <a:gd name="T54" fmla="*/ 103 w 111"/>
              <a:gd name="T55" fmla="*/ 34 h 55"/>
              <a:gd name="T56" fmla="*/ 105 w 111"/>
              <a:gd name="T57" fmla="*/ 35 h 55"/>
              <a:gd name="T58" fmla="*/ 105 w 111"/>
              <a:gd name="T59" fmla="*/ 37 h 55"/>
              <a:gd name="T60" fmla="*/ 104 w 111"/>
              <a:gd name="T61" fmla="*/ 38 h 55"/>
              <a:gd name="T62" fmla="*/ 105 w 111"/>
              <a:gd name="T63" fmla="*/ 39 h 55"/>
              <a:gd name="T64" fmla="*/ 106 w 111"/>
              <a:gd name="T65" fmla="*/ 41 h 55"/>
              <a:gd name="T66" fmla="*/ 105 w 111"/>
              <a:gd name="T67" fmla="*/ 42 h 55"/>
              <a:gd name="T68" fmla="*/ 106 w 111"/>
              <a:gd name="T69" fmla="*/ 44 h 55"/>
              <a:gd name="T70" fmla="*/ 106 w 111"/>
              <a:gd name="T71" fmla="*/ 45 h 55"/>
              <a:gd name="T72" fmla="*/ 107 w 111"/>
              <a:gd name="T73" fmla="*/ 46 h 55"/>
              <a:gd name="T74" fmla="*/ 108 w 111"/>
              <a:gd name="T75" fmla="*/ 48 h 55"/>
              <a:gd name="T76" fmla="*/ 109 w 111"/>
              <a:gd name="T77" fmla="*/ 50 h 55"/>
              <a:gd name="T78" fmla="*/ 111 w 111"/>
              <a:gd name="T79" fmla="*/ 52 h 55"/>
              <a:gd name="T80" fmla="*/ 111 w 111"/>
              <a:gd name="T81" fmla="*/ 53 h 55"/>
              <a:gd name="T82" fmla="*/ 111 w 111"/>
              <a:gd name="T83" fmla="*/ 54 h 55"/>
              <a:gd name="T84" fmla="*/ 111 w 111"/>
              <a:gd name="T85" fmla="*/ 55 h 55"/>
              <a:gd name="T86" fmla="*/ 25 w 111"/>
              <a:gd name="T87" fmla="*/ 53 h 55"/>
              <a:gd name="T88" fmla="*/ 26 w 111"/>
              <a:gd name="T89" fmla="*/ 36 h 55"/>
              <a:gd name="T90" fmla="*/ 0 w 111"/>
              <a:gd name="T91" fmla="*/ 34 h 55"/>
              <a:gd name="T92" fmla="*/ 0 w 111"/>
              <a:gd name="T9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lnTo>
                  <a:pt x="0" y="34"/>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17" name="Freeform 5"/>
          <p:cNvSpPr>
            <a:spLocks/>
          </p:cNvSpPr>
          <p:nvPr/>
        </p:nvSpPr>
        <p:spPr bwMode="auto">
          <a:xfrm>
            <a:off x="4121150" y="3203575"/>
            <a:ext cx="723900" cy="411163"/>
          </a:xfrm>
          <a:custGeom>
            <a:avLst/>
            <a:gdLst>
              <a:gd name="T0" fmla="*/ 3 w 100"/>
              <a:gd name="T1" fmla="*/ 0 h 53"/>
              <a:gd name="T2" fmla="*/ 89 w 100"/>
              <a:gd name="T3" fmla="*/ 2 h 53"/>
              <a:gd name="T4" fmla="*/ 95 w 100"/>
              <a:gd name="T5" fmla="*/ 6 h 53"/>
              <a:gd name="T6" fmla="*/ 93 w 100"/>
              <a:gd name="T7" fmla="*/ 8 h 53"/>
              <a:gd name="T8" fmla="*/ 93 w 100"/>
              <a:gd name="T9" fmla="*/ 10 h 53"/>
              <a:gd name="T10" fmla="*/ 94 w 100"/>
              <a:gd name="T11" fmla="*/ 12 h 53"/>
              <a:gd name="T12" fmla="*/ 95 w 100"/>
              <a:gd name="T13" fmla="*/ 12 h 53"/>
              <a:gd name="T14" fmla="*/ 96 w 100"/>
              <a:gd name="T15" fmla="*/ 15 h 53"/>
              <a:gd name="T16" fmla="*/ 97 w 100"/>
              <a:gd name="T17" fmla="*/ 16 h 53"/>
              <a:gd name="T18" fmla="*/ 99 w 100"/>
              <a:gd name="T19" fmla="*/ 16 h 53"/>
              <a:gd name="T20" fmla="*/ 99 w 100"/>
              <a:gd name="T21" fmla="*/ 17 h 53"/>
              <a:gd name="T22" fmla="*/ 100 w 100"/>
              <a:gd name="T23" fmla="*/ 53 h 53"/>
              <a:gd name="T24" fmla="*/ 0 w 100"/>
              <a:gd name="T25" fmla="*/ 51 h 53"/>
              <a:gd name="T26" fmla="*/ 3 w 100"/>
              <a:gd name="T27" fmla="*/ 0 h 53"/>
              <a:gd name="T28" fmla="*/ 3 w 100"/>
              <a:gd name="T2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lnTo>
                  <a:pt x="3" y="0"/>
                </a:lnTo>
                <a:close/>
              </a:path>
            </a:pathLst>
          </a:custGeom>
          <a:solidFill>
            <a:schemeClr val="bg1"/>
          </a:solidFill>
          <a:ln w="12700" cmpd="sng">
            <a:solidFill>
              <a:schemeClr val="tx1"/>
            </a:solidFill>
            <a:prstDash val="solid"/>
            <a:round/>
            <a:headEnd/>
            <a:tailEnd/>
          </a:ln>
        </p:spPr>
        <p:txBody>
          <a:bodyPr/>
          <a:lstStyle/>
          <a:p>
            <a:endParaRPr lang="es-ES_tradnl"/>
          </a:p>
        </p:txBody>
      </p:sp>
      <p:sp>
        <p:nvSpPr>
          <p:cNvPr id="218118" name="Freeform 6"/>
          <p:cNvSpPr>
            <a:spLocks/>
          </p:cNvSpPr>
          <p:nvPr/>
        </p:nvSpPr>
        <p:spPr bwMode="auto">
          <a:xfrm>
            <a:off x="4019550" y="3590925"/>
            <a:ext cx="838200" cy="465138"/>
          </a:xfrm>
          <a:custGeom>
            <a:avLst/>
            <a:gdLst>
              <a:gd name="T0" fmla="*/ 14 w 116"/>
              <a:gd name="T1" fmla="*/ 1 h 60"/>
              <a:gd name="T2" fmla="*/ 0 w 116"/>
              <a:gd name="T3" fmla="*/ 9 h 60"/>
              <a:gd name="T4" fmla="*/ 40 w 116"/>
              <a:gd name="T5" fmla="*/ 44 h 60"/>
              <a:gd name="T6" fmla="*/ 42 w 116"/>
              <a:gd name="T7" fmla="*/ 45 h 60"/>
              <a:gd name="T8" fmla="*/ 45 w 116"/>
              <a:gd name="T9" fmla="*/ 48 h 60"/>
              <a:gd name="T10" fmla="*/ 48 w 116"/>
              <a:gd name="T11" fmla="*/ 47 h 60"/>
              <a:gd name="T12" fmla="*/ 50 w 116"/>
              <a:gd name="T13" fmla="*/ 48 h 60"/>
              <a:gd name="T14" fmla="*/ 51 w 116"/>
              <a:gd name="T15" fmla="*/ 50 h 60"/>
              <a:gd name="T16" fmla="*/ 55 w 116"/>
              <a:gd name="T17" fmla="*/ 51 h 60"/>
              <a:gd name="T18" fmla="*/ 57 w 116"/>
              <a:gd name="T19" fmla="*/ 52 h 60"/>
              <a:gd name="T20" fmla="*/ 59 w 116"/>
              <a:gd name="T21" fmla="*/ 51 h 60"/>
              <a:gd name="T22" fmla="*/ 61 w 116"/>
              <a:gd name="T23" fmla="*/ 53 h 60"/>
              <a:gd name="T24" fmla="*/ 65 w 116"/>
              <a:gd name="T25" fmla="*/ 53 h 60"/>
              <a:gd name="T26" fmla="*/ 67 w 116"/>
              <a:gd name="T27" fmla="*/ 55 h 60"/>
              <a:gd name="T28" fmla="*/ 68 w 116"/>
              <a:gd name="T29" fmla="*/ 57 h 60"/>
              <a:gd name="T30" fmla="*/ 71 w 116"/>
              <a:gd name="T31" fmla="*/ 56 h 60"/>
              <a:gd name="T32" fmla="*/ 75 w 116"/>
              <a:gd name="T33" fmla="*/ 58 h 60"/>
              <a:gd name="T34" fmla="*/ 77 w 116"/>
              <a:gd name="T35" fmla="*/ 57 h 60"/>
              <a:gd name="T36" fmla="*/ 79 w 116"/>
              <a:gd name="T37" fmla="*/ 57 h 60"/>
              <a:gd name="T38" fmla="*/ 79 w 116"/>
              <a:gd name="T39" fmla="*/ 60 h 60"/>
              <a:gd name="T40" fmla="*/ 80 w 116"/>
              <a:gd name="T41" fmla="*/ 58 h 60"/>
              <a:gd name="T42" fmla="*/ 82 w 116"/>
              <a:gd name="T43" fmla="*/ 56 h 60"/>
              <a:gd name="T44" fmla="*/ 83 w 116"/>
              <a:gd name="T45" fmla="*/ 57 h 60"/>
              <a:gd name="T46" fmla="*/ 85 w 116"/>
              <a:gd name="T47" fmla="*/ 58 h 60"/>
              <a:gd name="T48" fmla="*/ 87 w 116"/>
              <a:gd name="T49" fmla="*/ 57 h 60"/>
              <a:gd name="T50" fmla="*/ 87 w 116"/>
              <a:gd name="T51" fmla="*/ 58 h 60"/>
              <a:gd name="T52" fmla="*/ 90 w 116"/>
              <a:gd name="T53" fmla="*/ 60 h 60"/>
              <a:gd name="T54" fmla="*/ 93 w 116"/>
              <a:gd name="T55" fmla="*/ 58 h 60"/>
              <a:gd name="T56" fmla="*/ 99 w 116"/>
              <a:gd name="T57" fmla="*/ 56 h 60"/>
              <a:gd name="T58" fmla="*/ 101 w 116"/>
              <a:gd name="T59" fmla="*/ 56 h 60"/>
              <a:gd name="T60" fmla="*/ 106 w 116"/>
              <a:gd name="T61" fmla="*/ 56 h 60"/>
              <a:gd name="T62" fmla="*/ 113 w 116"/>
              <a:gd name="T63" fmla="*/ 59 h 60"/>
              <a:gd name="T64" fmla="*/ 115 w 116"/>
              <a:gd name="T65" fmla="*/ 60 h 60"/>
              <a:gd name="T66" fmla="*/ 116 w 116"/>
              <a:gd name="T67" fmla="*/ 31 h 60"/>
              <a:gd name="T68" fmla="*/ 114 w 116"/>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8"/>
                </a:lnTo>
                <a:lnTo>
                  <a:pt x="50" y="49"/>
                </a:lnTo>
                <a:lnTo>
                  <a:pt x="51" y="50"/>
                </a:lnTo>
                <a:lnTo>
                  <a:pt x="51" y="51"/>
                </a:lnTo>
                <a:lnTo>
                  <a:pt x="55" y="51"/>
                </a:lnTo>
                <a:lnTo>
                  <a:pt x="57" y="52"/>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2" y="56"/>
                </a:lnTo>
                <a:lnTo>
                  <a:pt x="83" y="57"/>
                </a:lnTo>
                <a:lnTo>
                  <a:pt x="84" y="58"/>
                </a:lnTo>
                <a:lnTo>
                  <a:pt x="85" y="58"/>
                </a:lnTo>
                <a:lnTo>
                  <a:pt x="85" y="57"/>
                </a:lnTo>
                <a:lnTo>
                  <a:pt x="87"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lnTo>
                  <a:pt x="114" y="3"/>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19" name="Freeform 7"/>
          <p:cNvSpPr>
            <a:spLocks/>
          </p:cNvSpPr>
          <p:nvPr/>
        </p:nvSpPr>
        <p:spPr bwMode="auto">
          <a:xfrm>
            <a:off x="4651375" y="2740025"/>
            <a:ext cx="592138" cy="417513"/>
          </a:xfrm>
          <a:custGeom>
            <a:avLst/>
            <a:gdLst>
              <a:gd name="T0" fmla="*/ 66 w 82"/>
              <a:gd name="T1" fmla="*/ 0 h 54"/>
              <a:gd name="T2" fmla="*/ 68 w 82"/>
              <a:gd name="T3" fmla="*/ 4 h 54"/>
              <a:gd name="T4" fmla="*/ 67 w 82"/>
              <a:gd name="T5" fmla="*/ 6 h 54"/>
              <a:gd name="T6" fmla="*/ 69 w 82"/>
              <a:gd name="T7" fmla="*/ 13 h 54"/>
              <a:gd name="T8" fmla="*/ 74 w 82"/>
              <a:gd name="T9" fmla="*/ 16 h 54"/>
              <a:gd name="T10" fmla="*/ 75 w 82"/>
              <a:gd name="T11" fmla="*/ 18 h 54"/>
              <a:gd name="T12" fmla="*/ 78 w 82"/>
              <a:gd name="T13" fmla="*/ 21 h 54"/>
              <a:gd name="T14" fmla="*/ 82 w 82"/>
              <a:gd name="T15" fmla="*/ 26 h 54"/>
              <a:gd name="T16" fmla="*/ 80 w 82"/>
              <a:gd name="T17" fmla="*/ 29 h 54"/>
              <a:gd name="T18" fmla="*/ 80 w 82"/>
              <a:gd name="T19" fmla="*/ 31 h 54"/>
              <a:gd name="T20" fmla="*/ 75 w 82"/>
              <a:gd name="T21" fmla="*/ 34 h 54"/>
              <a:gd name="T22" fmla="*/ 72 w 82"/>
              <a:gd name="T23" fmla="*/ 35 h 54"/>
              <a:gd name="T24" fmla="*/ 70 w 82"/>
              <a:gd name="T25" fmla="*/ 38 h 54"/>
              <a:gd name="T26" fmla="*/ 72 w 82"/>
              <a:gd name="T27" fmla="*/ 41 h 54"/>
              <a:gd name="T28" fmla="*/ 72 w 82"/>
              <a:gd name="T29" fmla="*/ 44 h 54"/>
              <a:gd name="T30" fmla="*/ 68 w 82"/>
              <a:gd name="T31" fmla="*/ 50 h 54"/>
              <a:gd name="T32" fmla="*/ 67 w 82"/>
              <a:gd name="T33" fmla="*/ 53 h 54"/>
              <a:gd name="T34" fmla="*/ 63 w 82"/>
              <a:gd name="T35" fmla="*/ 50 h 54"/>
              <a:gd name="T36" fmla="*/ 11 w 82"/>
              <a:gd name="T37" fmla="*/ 51 h 54"/>
              <a:gd name="T38" fmla="*/ 11 w 82"/>
              <a:gd name="T39" fmla="*/ 48 h 54"/>
              <a:gd name="T40" fmla="*/ 9 w 82"/>
              <a:gd name="T41" fmla="*/ 45 h 54"/>
              <a:gd name="T42" fmla="*/ 10 w 82"/>
              <a:gd name="T43" fmla="*/ 42 h 54"/>
              <a:gd name="T44" fmla="*/ 8 w 82"/>
              <a:gd name="T45" fmla="*/ 39 h 54"/>
              <a:gd name="T46" fmla="*/ 8 w 82"/>
              <a:gd name="T47" fmla="*/ 36 h 54"/>
              <a:gd name="T48" fmla="*/ 6 w 82"/>
              <a:gd name="T49" fmla="*/ 33 h 54"/>
              <a:gd name="T50" fmla="*/ 5 w 82"/>
              <a:gd name="T51" fmla="*/ 31 h 54"/>
              <a:gd name="T52" fmla="*/ 3 w 82"/>
              <a:gd name="T53" fmla="*/ 26 h 54"/>
              <a:gd name="T54" fmla="*/ 4 w 82"/>
              <a:gd name="T55" fmla="*/ 23 h 54"/>
              <a:gd name="T56" fmla="*/ 2 w 82"/>
              <a:gd name="T57" fmla="*/ 20 h 54"/>
              <a:gd name="T58" fmla="*/ 2 w 82"/>
              <a:gd name="T59" fmla="*/ 18 h 54"/>
              <a:gd name="T60" fmla="*/ 2 w 82"/>
              <a:gd name="T61" fmla="*/ 12 h 54"/>
              <a:gd name="T62" fmla="*/ 2 w 82"/>
              <a:gd name="T63" fmla="*/ 10 h 54"/>
              <a:gd name="T64" fmla="*/ 1 w 82"/>
              <a:gd name="T65" fmla="*/ 6 h 54"/>
              <a:gd name="T66" fmla="*/ 1 w 82"/>
              <a:gd name="T67" fmla="*/ 3 h 54"/>
              <a:gd name="T68" fmla="*/ 2 w 82"/>
              <a:gd name="T69" fmla="*/ 2 h 54"/>
              <a:gd name="T70" fmla="*/ 2 w 82"/>
              <a:gd name="T71"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20"/>
                </a:lnTo>
                <a:lnTo>
                  <a:pt x="2" y="18"/>
                </a:lnTo>
                <a:lnTo>
                  <a:pt x="0" y="15"/>
                </a:lnTo>
                <a:lnTo>
                  <a:pt x="2" y="12"/>
                </a:lnTo>
                <a:lnTo>
                  <a:pt x="1" y="10"/>
                </a:lnTo>
                <a:lnTo>
                  <a:pt x="2" y="10"/>
                </a:lnTo>
                <a:lnTo>
                  <a:pt x="2" y="7"/>
                </a:lnTo>
                <a:lnTo>
                  <a:pt x="1" y="6"/>
                </a:lnTo>
                <a:lnTo>
                  <a:pt x="2" y="4"/>
                </a:lnTo>
                <a:lnTo>
                  <a:pt x="1" y="3"/>
                </a:lnTo>
                <a:lnTo>
                  <a:pt x="0" y="2"/>
                </a:lnTo>
                <a:lnTo>
                  <a:pt x="2" y="2"/>
                </a:lnTo>
                <a:lnTo>
                  <a:pt x="2" y="2"/>
                </a:lnTo>
                <a:lnTo>
                  <a:pt x="2" y="2"/>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20" name="Freeform 8"/>
          <p:cNvSpPr>
            <a:spLocks/>
          </p:cNvSpPr>
          <p:nvPr/>
        </p:nvSpPr>
        <p:spPr bwMode="auto">
          <a:xfrm>
            <a:off x="4730750" y="3127375"/>
            <a:ext cx="649288" cy="603250"/>
          </a:xfrm>
          <a:custGeom>
            <a:avLst/>
            <a:gdLst>
              <a:gd name="T0" fmla="*/ 76 w 90"/>
              <a:gd name="T1" fmla="*/ 69 h 78"/>
              <a:gd name="T2" fmla="*/ 77 w 90"/>
              <a:gd name="T3" fmla="*/ 71 h 78"/>
              <a:gd name="T4" fmla="*/ 77 w 90"/>
              <a:gd name="T5" fmla="*/ 74 h 78"/>
              <a:gd name="T6" fmla="*/ 74 w 90"/>
              <a:gd name="T7" fmla="*/ 77 h 78"/>
              <a:gd name="T8" fmla="*/ 83 w 90"/>
              <a:gd name="T9" fmla="*/ 78 h 78"/>
              <a:gd name="T10" fmla="*/ 83 w 90"/>
              <a:gd name="T11" fmla="*/ 74 h 78"/>
              <a:gd name="T12" fmla="*/ 85 w 90"/>
              <a:gd name="T13" fmla="*/ 69 h 78"/>
              <a:gd name="T14" fmla="*/ 88 w 90"/>
              <a:gd name="T15" fmla="*/ 67 h 78"/>
              <a:gd name="T16" fmla="*/ 89 w 90"/>
              <a:gd name="T17" fmla="*/ 67 h 78"/>
              <a:gd name="T18" fmla="*/ 90 w 90"/>
              <a:gd name="T19" fmla="*/ 61 h 78"/>
              <a:gd name="T20" fmla="*/ 89 w 90"/>
              <a:gd name="T21" fmla="*/ 60 h 78"/>
              <a:gd name="T22" fmla="*/ 88 w 90"/>
              <a:gd name="T23" fmla="*/ 59 h 78"/>
              <a:gd name="T24" fmla="*/ 87 w 90"/>
              <a:gd name="T25" fmla="*/ 60 h 78"/>
              <a:gd name="T26" fmla="*/ 84 w 90"/>
              <a:gd name="T27" fmla="*/ 56 h 78"/>
              <a:gd name="T28" fmla="*/ 85 w 90"/>
              <a:gd name="T29" fmla="*/ 54 h 78"/>
              <a:gd name="T30" fmla="*/ 84 w 90"/>
              <a:gd name="T31" fmla="*/ 52 h 78"/>
              <a:gd name="T32" fmla="*/ 79 w 90"/>
              <a:gd name="T33" fmla="*/ 46 h 78"/>
              <a:gd name="T34" fmla="*/ 74 w 90"/>
              <a:gd name="T35" fmla="*/ 43 h 78"/>
              <a:gd name="T36" fmla="*/ 71 w 90"/>
              <a:gd name="T37" fmla="*/ 38 h 78"/>
              <a:gd name="T38" fmla="*/ 74 w 90"/>
              <a:gd name="T39" fmla="*/ 34 h 78"/>
              <a:gd name="T40" fmla="*/ 74 w 90"/>
              <a:gd name="T41" fmla="*/ 30 h 78"/>
              <a:gd name="T42" fmla="*/ 70 w 90"/>
              <a:gd name="T43" fmla="*/ 27 h 78"/>
              <a:gd name="T44" fmla="*/ 68 w 90"/>
              <a:gd name="T45" fmla="*/ 29 h 78"/>
              <a:gd name="T46" fmla="*/ 65 w 90"/>
              <a:gd name="T47" fmla="*/ 22 h 78"/>
              <a:gd name="T48" fmla="*/ 60 w 90"/>
              <a:gd name="T49" fmla="*/ 18 h 78"/>
              <a:gd name="T50" fmla="*/ 56 w 90"/>
              <a:gd name="T51" fmla="*/ 13 h 78"/>
              <a:gd name="T52" fmla="*/ 55 w 90"/>
              <a:gd name="T53" fmla="*/ 6 h 78"/>
              <a:gd name="T54" fmla="*/ 55 w 90"/>
              <a:gd name="T55" fmla="*/ 4 h 78"/>
              <a:gd name="T56" fmla="*/ 0 w 90"/>
              <a:gd name="T57" fmla="*/ 2 h 78"/>
              <a:gd name="T58" fmla="*/ 2 w 90"/>
              <a:gd name="T59" fmla="*/ 5 h 78"/>
              <a:gd name="T60" fmla="*/ 5 w 90"/>
              <a:gd name="T61" fmla="*/ 9 h 78"/>
              <a:gd name="T62" fmla="*/ 5 w 90"/>
              <a:gd name="T63" fmla="*/ 11 h 78"/>
              <a:gd name="T64" fmla="*/ 11 w 90"/>
              <a:gd name="T65" fmla="*/ 16 h 78"/>
              <a:gd name="T66" fmla="*/ 9 w 90"/>
              <a:gd name="T67" fmla="*/ 20 h 78"/>
              <a:gd name="T68" fmla="*/ 11 w 90"/>
              <a:gd name="T69" fmla="*/ 22 h 78"/>
              <a:gd name="T70" fmla="*/ 13 w 90"/>
              <a:gd name="T71" fmla="*/ 26 h 78"/>
              <a:gd name="T72" fmla="*/ 15 w 90"/>
              <a:gd name="T73" fmla="*/ 27 h 78"/>
              <a:gd name="T74" fmla="*/ 16 w 90"/>
              <a:gd name="T75" fmla="*/ 7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8" y="67"/>
                </a:lnTo>
                <a:lnTo>
                  <a:pt x="89" y="67"/>
                </a:lnTo>
                <a:lnTo>
                  <a:pt x="90" y="62"/>
                </a:lnTo>
                <a:lnTo>
                  <a:pt x="90" y="61"/>
                </a:lnTo>
                <a:lnTo>
                  <a:pt x="89" y="60"/>
                </a:lnTo>
                <a:lnTo>
                  <a:pt x="89" y="60"/>
                </a:lnTo>
                <a:lnTo>
                  <a:pt x="89" y="60"/>
                </a:lnTo>
                <a:lnTo>
                  <a:pt x="88" y="59"/>
                </a:lnTo>
                <a:lnTo>
                  <a:pt x="87" y="59"/>
                </a:lnTo>
                <a:lnTo>
                  <a:pt x="87" y="60"/>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lnTo>
                  <a:pt x="16" y="72"/>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21" name="Freeform 9"/>
          <p:cNvSpPr>
            <a:spLocks/>
          </p:cNvSpPr>
          <p:nvPr/>
        </p:nvSpPr>
        <p:spPr bwMode="auto">
          <a:xfrm>
            <a:off x="4975225" y="2282825"/>
            <a:ext cx="514350" cy="588963"/>
          </a:xfrm>
          <a:custGeom>
            <a:avLst/>
            <a:gdLst>
              <a:gd name="T0" fmla="*/ 29 w 71"/>
              <a:gd name="T1" fmla="*/ 75 h 76"/>
              <a:gd name="T2" fmla="*/ 24 w 71"/>
              <a:gd name="T3" fmla="*/ 72 h 76"/>
              <a:gd name="T4" fmla="*/ 22 w 71"/>
              <a:gd name="T5" fmla="*/ 65 h 76"/>
              <a:gd name="T6" fmla="*/ 23 w 71"/>
              <a:gd name="T7" fmla="*/ 63 h 76"/>
              <a:gd name="T8" fmla="*/ 21 w 71"/>
              <a:gd name="T9" fmla="*/ 59 h 76"/>
              <a:gd name="T10" fmla="*/ 21 w 71"/>
              <a:gd name="T11" fmla="*/ 54 h 76"/>
              <a:gd name="T12" fmla="*/ 17 w 71"/>
              <a:gd name="T13" fmla="*/ 50 h 76"/>
              <a:gd name="T14" fmla="*/ 12 w 71"/>
              <a:gd name="T15" fmla="*/ 45 h 76"/>
              <a:gd name="T16" fmla="*/ 8 w 71"/>
              <a:gd name="T17" fmla="*/ 43 h 76"/>
              <a:gd name="T18" fmla="*/ 7 w 71"/>
              <a:gd name="T19" fmla="*/ 42 h 76"/>
              <a:gd name="T20" fmla="*/ 3 w 71"/>
              <a:gd name="T21" fmla="*/ 41 h 76"/>
              <a:gd name="T22" fmla="*/ 1 w 71"/>
              <a:gd name="T23" fmla="*/ 39 h 76"/>
              <a:gd name="T24" fmla="*/ 2 w 71"/>
              <a:gd name="T25" fmla="*/ 31 h 76"/>
              <a:gd name="T26" fmla="*/ 3 w 71"/>
              <a:gd name="T27" fmla="*/ 28 h 76"/>
              <a:gd name="T28" fmla="*/ 0 w 71"/>
              <a:gd name="T29" fmla="*/ 25 h 76"/>
              <a:gd name="T30" fmla="*/ 1 w 71"/>
              <a:gd name="T31" fmla="*/ 22 h 76"/>
              <a:gd name="T32" fmla="*/ 5 w 71"/>
              <a:gd name="T33" fmla="*/ 17 h 76"/>
              <a:gd name="T34" fmla="*/ 7 w 71"/>
              <a:gd name="T35" fmla="*/ 16 h 76"/>
              <a:gd name="T36" fmla="*/ 7 w 71"/>
              <a:gd name="T37" fmla="*/ 6 h 76"/>
              <a:gd name="T38" fmla="*/ 9 w 71"/>
              <a:gd name="T39" fmla="*/ 5 h 76"/>
              <a:gd name="T40" fmla="*/ 13 w 71"/>
              <a:gd name="T41" fmla="*/ 5 h 76"/>
              <a:gd name="T42" fmla="*/ 22 w 71"/>
              <a:gd name="T43" fmla="*/ 1 h 76"/>
              <a:gd name="T44" fmla="*/ 24 w 71"/>
              <a:gd name="T45" fmla="*/ 1 h 76"/>
              <a:gd name="T46" fmla="*/ 23 w 71"/>
              <a:gd name="T47" fmla="*/ 3 h 76"/>
              <a:gd name="T48" fmla="*/ 22 w 71"/>
              <a:gd name="T49" fmla="*/ 6 h 76"/>
              <a:gd name="T50" fmla="*/ 26 w 71"/>
              <a:gd name="T51" fmla="*/ 5 h 76"/>
              <a:gd name="T52" fmla="*/ 28 w 71"/>
              <a:gd name="T53" fmla="*/ 6 h 76"/>
              <a:gd name="T54" fmla="*/ 31 w 71"/>
              <a:gd name="T55" fmla="*/ 8 h 76"/>
              <a:gd name="T56" fmla="*/ 32 w 71"/>
              <a:gd name="T57" fmla="*/ 10 h 76"/>
              <a:gd name="T58" fmla="*/ 44 w 71"/>
              <a:gd name="T59" fmla="*/ 13 h 76"/>
              <a:gd name="T60" fmla="*/ 48 w 71"/>
              <a:gd name="T61" fmla="*/ 15 h 76"/>
              <a:gd name="T62" fmla="*/ 50 w 71"/>
              <a:gd name="T63" fmla="*/ 15 h 76"/>
              <a:gd name="T64" fmla="*/ 51 w 71"/>
              <a:gd name="T65" fmla="*/ 15 h 76"/>
              <a:gd name="T66" fmla="*/ 56 w 71"/>
              <a:gd name="T67" fmla="*/ 16 h 76"/>
              <a:gd name="T68" fmla="*/ 56 w 71"/>
              <a:gd name="T69" fmla="*/ 17 h 76"/>
              <a:gd name="T70" fmla="*/ 58 w 71"/>
              <a:gd name="T71" fmla="*/ 18 h 76"/>
              <a:gd name="T72" fmla="*/ 61 w 71"/>
              <a:gd name="T73" fmla="*/ 21 h 76"/>
              <a:gd name="T74" fmla="*/ 60 w 71"/>
              <a:gd name="T75" fmla="*/ 25 h 76"/>
              <a:gd name="T76" fmla="*/ 63 w 71"/>
              <a:gd name="T77" fmla="*/ 25 h 76"/>
              <a:gd name="T78" fmla="*/ 62 w 71"/>
              <a:gd name="T79" fmla="*/ 27 h 76"/>
              <a:gd name="T80" fmla="*/ 64 w 71"/>
              <a:gd name="T81" fmla="*/ 30 h 76"/>
              <a:gd name="T82" fmla="*/ 61 w 71"/>
              <a:gd name="T83" fmla="*/ 33 h 76"/>
              <a:gd name="T84" fmla="*/ 59 w 71"/>
              <a:gd name="T85" fmla="*/ 38 h 76"/>
              <a:gd name="T86" fmla="*/ 59 w 71"/>
              <a:gd name="T87" fmla="*/ 39 h 76"/>
              <a:gd name="T88" fmla="*/ 63 w 71"/>
              <a:gd name="T89" fmla="*/ 35 h 76"/>
              <a:gd name="T90" fmla="*/ 66 w 71"/>
              <a:gd name="T91" fmla="*/ 33 h 76"/>
              <a:gd name="T92" fmla="*/ 68 w 71"/>
              <a:gd name="T93" fmla="*/ 31 h 76"/>
              <a:gd name="T94" fmla="*/ 68 w 71"/>
              <a:gd name="T95" fmla="*/ 28 h 76"/>
              <a:gd name="T96" fmla="*/ 69 w 71"/>
              <a:gd name="T97" fmla="*/ 27 h 76"/>
              <a:gd name="T98" fmla="*/ 70 w 71"/>
              <a:gd name="T99" fmla="*/ 25 h 76"/>
              <a:gd name="T100" fmla="*/ 71 w 71"/>
              <a:gd name="T101" fmla="*/ 26 h 76"/>
              <a:gd name="T102" fmla="*/ 69 w 71"/>
              <a:gd name="T103" fmla="*/ 33 h 76"/>
              <a:gd name="T104" fmla="*/ 68 w 71"/>
              <a:gd name="T105" fmla="*/ 35 h 76"/>
              <a:gd name="T106" fmla="*/ 66 w 71"/>
              <a:gd name="T107" fmla="*/ 40 h 76"/>
              <a:gd name="T108" fmla="*/ 66 w 71"/>
              <a:gd name="T109" fmla="*/ 45 h 76"/>
              <a:gd name="T110" fmla="*/ 64 w 71"/>
              <a:gd name="T111" fmla="*/ 47 h 76"/>
              <a:gd name="T112" fmla="*/ 65 w 71"/>
              <a:gd name="T113" fmla="*/ 54 h 76"/>
              <a:gd name="T114" fmla="*/ 63 w 71"/>
              <a:gd name="T115" fmla="*/ 59 h 76"/>
              <a:gd name="T116" fmla="*/ 65 w 71"/>
              <a:gd name="T117" fmla="*/ 70 h 76"/>
              <a:gd name="T118" fmla="*/ 65 w 71"/>
              <a:gd name="T119" fmla="*/ 71 h 76"/>
              <a:gd name="T120" fmla="*/ 65 w 71"/>
              <a:gd name="T121" fmla="*/ 74 h 76"/>
              <a:gd name="T122" fmla="*/ 30 w 71"/>
              <a:gd name="T12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0" y="15"/>
                </a:lnTo>
                <a:lnTo>
                  <a:pt x="51" y="15"/>
                </a:lnTo>
                <a:lnTo>
                  <a:pt x="51" y="15"/>
                </a:lnTo>
                <a:lnTo>
                  <a:pt x="54" y="15"/>
                </a:lnTo>
                <a:lnTo>
                  <a:pt x="56" y="16"/>
                </a:lnTo>
                <a:lnTo>
                  <a:pt x="57" y="17"/>
                </a:lnTo>
                <a:lnTo>
                  <a:pt x="56" y="17"/>
                </a:lnTo>
                <a:lnTo>
                  <a:pt x="56" y="18"/>
                </a:lnTo>
                <a:lnTo>
                  <a:pt x="58" y="18"/>
                </a:lnTo>
                <a:lnTo>
                  <a:pt x="60" y="19"/>
                </a:lnTo>
                <a:lnTo>
                  <a:pt x="61" y="21"/>
                </a:lnTo>
                <a:lnTo>
                  <a:pt x="60" y="25"/>
                </a:lnTo>
                <a:lnTo>
                  <a:pt x="60" y="25"/>
                </a:lnTo>
                <a:lnTo>
                  <a:pt x="62" y="25"/>
                </a:lnTo>
                <a:lnTo>
                  <a:pt x="63" y="25"/>
                </a:lnTo>
                <a:lnTo>
                  <a:pt x="62" y="26"/>
                </a:lnTo>
                <a:lnTo>
                  <a:pt x="62" y="27"/>
                </a:lnTo>
                <a:lnTo>
                  <a:pt x="62" y="28"/>
                </a:lnTo>
                <a:lnTo>
                  <a:pt x="64" y="30"/>
                </a:lnTo>
                <a:lnTo>
                  <a:pt x="64" y="30"/>
                </a:lnTo>
                <a:lnTo>
                  <a:pt x="61" y="33"/>
                </a:lnTo>
                <a:lnTo>
                  <a:pt x="60" y="36"/>
                </a:lnTo>
                <a:lnTo>
                  <a:pt x="59" y="38"/>
                </a:lnTo>
                <a:lnTo>
                  <a:pt x="59" y="39"/>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0"/>
                </a:lnTo>
                <a:lnTo>
                  <a:pt x="65" y="71"/>
                </a:lnTo>
                <a:lnTo>
                  <a:pt x="65" y="72"/>
                </a:lnTo>
                <a:lnTo>
                  <a:pt x="65" y="74"/>
                </a:lnTo>
                <a:lnTo>
                  <a:pt x="30" y="76"/>
                </a:lnTo>
                <a:lnTo>
                  <a:pt x="30" y="76"/>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22" name="Freeform 10"/>
          <p:cNvSpPr>
            <a:spLocks/>
          </p:cNvSpPr>
          <p:nvPr/>
        </p:nvSpPr>
        <p:spPr bwMode="auto">
          <a:xfrm>
            <a:off x="5343525" y="3265488"/>
            <a:ext cx="719138" cy="395287"/>
          </a:xfrm>
          <a:custGeom>
            <a:avLst/>
            <a:gdLst>
              <a:gd name="T0" fmla="*/ 20 w 99"/>
              <a:gd name="T1" fmla="*/ 49 h 51"/>
              <a:gd name="T2" fmla="*/ 19 w 99"/>
              <a:gd name="T3" fmla="*/ 47 h 51"/>
              <a:gd name="T4" fmla="*/ 22 w 99"/>
              <a:gd name="T5" fmla="*/ 47 h 51"/>
              <a:gd name="T6" fmla="*/ 80 w 99"/>
              <a:gd name="T7" fmla="*/ 41 h 51"/>
              <a:gd name="T8" fmla="*/ 85 w 99"/>
              <a:gd name="T9" fmla="*/ 38 h 51"/>
              <a:gd name="T10" fmla="*/ 89 w 99"/>
              <a:gd name="T11" fmla="*/ 35 h 51"/>
              <a:gd name="T12" fmla="*/ 89 w 99"/>
              <a:gd name="T13" fmla="*/ 33 h 51"/>
              <a:gd name="T14" fmla="*/ 90 w 99"/>
              <a:gd name="T15" fmla="*/ 31 h 51"/>
              <a:gd name="T16" fmla="*/ 99 w 99"/>
              <a:gd name="T17" fmla="*/ 23 h 51"/>
              <a:gd name="T18" fmla="*/ 98 w 99"/>
              <a:gd name="T19" fmla="*/ 22 h 51"/>
              <a:gd name="T20" fmla="*/ 97 w 99"/>
              <a:gd name="T21" fmla="*/ 21 h 51"/>
              <a:gd name="T22" fmla="*/ 95 w 99"/>
              <a:gd name="T23" fmla="*/ 20 h 51"/>
              <a:gd name="T24" fmla="*/ 94 w 99"/>
              <a:gd name="T25" fmla="*/ 20 h 51"/>
              <a:gd name="T26" fmla="*/ 90 w 99"/>
              <a:gd name="T27" fmla="*/ 14 h 51"/>
              <a:gd name="T28" fmla="*/ 89 w 99"/>
              <a:gd name="T29" fmla="*/ 12 h 51"/>
              <a:gd name="T30" fmla="*/ 89 w 99"/>
              <a:gd name="T31" fmla="*/ 8 h 51"/>
              <a:gd name="T32" fmla="*/ 87 w 99"/>
              <a:gd name="T33" fmla="*/ 7 h 51"/>
              <a:gd name="T34" fmla="*/ 84 w 99"/>
              <a:gd name="T35" fmla="*/ 4 h 51"/>
              <a:gd name="T36" fmla="*/ 82 w 99"/>
              <a:gd name="T37" fmla="*/ 4 h 51"/>
              <a:gd name="T38" fmla="*/ 81 w 99"/>
              <a:gd name="T39" fmla="*/ 6 h 51"/>
              <a:gd name="T40" fmla="*/ 78 w 99"/>
              <a:gd name="T41" fmla="*/ 6 h 51"/>
              <a:gd name="T42" fmla="*/ 75 w 99"/>
              <a:gd name="T43" fmla="*/ 6 h 51"/>
              <a:gd name="T44" fmla="*/ 71 w 99"/>
              <a:gd name="T45" fmla="*/ 5 h 51"/>
              <a:gd name="T46" fmla="*/ 66 w 99"/>
              <a:gd name="T47" fmla="*/ 4 h 51"/>
              <a:gd name="T48" fmla="*/ 63 w 99"/>
              <a:gd name="T49" fmla="*/ 0 h 51"/>
              <a:gd name="T50" fmla="*/ 61 w 99"/>
              <a:gd name="T51" fmla="*/ 1 h 51"/>
              <a:gd name="T52" fmla="*/ 58 w 99"/>
              <a:gd name="T53" fmla="*/ 0 h 51"/>
              <a:gd name="T54" fmla="*/ 58 w 99"/>
              <a:gd name="T55" fmla="*/ 2 h 51"/>
              <a:gd name="T56" fmla="*/ 58 w 99"/>
              <a:gd name="T57" fmla="*/ 6 h 51"/>
              <a:gd name="T58" fmla="*/ 55 w 99"/>
              <a:gd name="T59" fmla="*/ 8 h 51"/>
              <a:gd name="T60" fmla="*/ 51 w 99"/>
              <a:gd name="T61" fmla="*/ 8 h 51"/>
              <a:gd name="T62" fmla="*/ 46 w 99"/>
              <a:gd name="T63" fmla="*/ 18 h 51"/>
              <a:gd name="T64" fmla="*/ 42 w 99"/>
              <a:gd name="T65" fmla="*/ 21 h 51"/>
              <a:gd name="T66" fmla="*/ 39 w 99"/>
              <a:gd name="T67" fmla="*/ 19 h 51"/>
              <a:gd name="T68" fmla="*/ 37 w 99"/>
              <a:gd name="T69" fmla="*/ 24 h 51"/>
              <a:gd name="T70" fmla="*/ 35 w 99"/>
              <a:gd name="T71" fmla="*/ 24 h 51"/>
              <a:gd name="T72" fmla="*/ 32 w 99"/>
              <a:gd name="T73" fmla="*/ 23 h 51"/>
              <a:gd name="T74" fmla="*/ 30 w 99"/>
              <a:gd name="T75" fmla="*/ 26 h 51"/>
              <a:gd name="T76" fmla="*/ 26 w 99"/>
              <a:gd name="T77" fmla="*/ 24 h 51"/>
              <a:gd name="T78" fmla="*/ 20 w 99"/>
              <a:gd name="T79" fmla="*/ 25 h 51"/>
              <a:gd name="T80" fmla="*/ 20 w 99"/>
              <a:gd name="T81" fmla="*/ 27 h 51"/>
              <a:gd name="T82" fmla="*/ 18 w 99"/>
              <a:gd name="T83" fmla="*/ 27 h 51"/>
              <a:gd name="T84" fmla="*/ 18 w 99"/>
              <a:gd name="T85" fmla="*/ 27 h 51"/>
              <a:gd name="T86" fmla="*/ 17 w 99"/>
              <a:gd name="T87" fmla="*/ 30 h 51"/>
              <a:gd name="T88" fmla="*/ 17 w 99"/>
              <a:gd name="T89" fmla="*/ 30 h 51"/>
              <a:gd name="T90" fmla="*/ 18 w 99"/>
              <a:gd name="T91" fmla="*/ 33 h 51"/>
              <a:gd name="T92" fmla="*/ 12 w 99"/>
              <a:gd name="T93" fmla="*/ 34 h 51"/>
              <a:gd name="T94" fmla="*/ 13 w 99"/>
              <a:gd name="T95" fmla="*/ 40 h 51"/>
              <a:gd name="T96" fmla="*/ 10 w 99"/>
              <a:gd name="T97" fmla="*/ 39 h 51"/>
              <a:gd name="T98" fmla="*/ 6 w 99"/>
              <a:gd name="T99" fmla="*/ 38 h 51"/>
              <a:gd name="T100" fmla="*/ 4 w 99"/>
              <a:gd name="T101" fmla="*/ 42 h 51"/>
              <a:gd name="T102" fmla="*/ 4 w 99"/>
              <a:gd name="T103" fmla="*/ 42 h 51"/>
              <a:gd name="T104" fmla="*/ 5 w 99"/>
              <a:gd name="T105" fmla="*/ 44 h 51"/>
              <a:gd name="T106" fmla="*/ 3 w 99"/>
              <a:gd name="T107" fmla="*/ 49 h 51"/>
              <a:gd name="T108" fmla="*/ 1 w 99"/>
              <a:gd name="T109" fmla="*/ 49 h 51"/>
              <a:gd name="T110" fmla="*/ 0 w 99"/>
              <a:gd name="T11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7" y="21"/>
                </a:lnTo>
                <a:lnTo>
                  <a:pt x="95" y="20"/>
                </a:lnTo>
                <a:lnTo>
                  <a:pt x="95" y="21"/>
                </a:lnTo>
                <a:lnTo>
                  <a:pt x="94" y="20"/>
                </a:lnTo>
                <a:lnTo>
                  <a:pt x="92" y="18"/>
                </a:lnTo>
                <a:lnTo>
                  <a:pt x="90" y="14"/>
                </a:lnTo>
                <a:lnTo>
                  <a:pt x="89" y="13"/>
                </a:lnTo>
                <a:lnTo>
                  <a:pt x="89" y="12"/>
                </a:lnTo>
                <a:lnTo>
                  <a:pt x="89" y="10"/>
                </a:lnTo>
                <a:lnTo>
                  <a:pt x="89" y="8"/>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61" y="1"/>
                </a:lnTo>
                <a:lnTo>
                  <a:pt x="59" y="0"/>
                </a:lnTo>
                <a:lnTo>
                  <a:pt x="58" y="0"/>
                </a:lnTo>
                <a:lnTo>
                  <a:pt x="58" y="2"/>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30" y="26"/>
                </a:lnTo>
                <a:lnTo>
                  <a:pt x="26" y="24"/>
                </a:lnTo>
                <a:lnTo>
                  <a:pt x="23" y="25"/>
                </a:lnTo>
                <a:lnTo>
                  <a:pt x="20" y="25"/>
                </a:lnTo>
                <a:lnTo>
                  <a:pt x="20" y="26"/>
                </a:lnTo>
                <a:lnTo>
                  <a:pt x="20" y="27"/>
                </a:lnTo>
                <a:lnTo>
                  <a:pt x="19" y="27"/>
                </a:lnTo>
                <a:lnTo>
                  <a:pt x="18" y="27"/>
                </a:lnTo>
                <a:lnTo>
                  <a:pt x="18" y="27"/>
                </a:lnTo>
                <a:lnTo>
                  <a:pt x="18" y="27"/>
                </a:lnTo>
                <a:lnTo>
                  <a:pt x="17" y="28"/>
                </a:lnTo>
                <a:lnTo>
                  <a:pt x="17" y="30"/>
                </a:lnTo>
                <a:lnTo>
                  <a:pt x="17" y="30"/>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4" y="42"/>
                </a:lnTo>
                <a:lnTo>
                  <a:pt x="4" y="42"/>
                </a:lnTo>
                <a:lnTo>
                  <a:pt x="5" y="43"/>
                </a:lnTo>
                <a:lnTo>
                  <a:pt x="5" y="44"/>
                </a:lnTo>
                <a:lnTo>
                  <a:pt x="4" y="49"/>
                </a:lnTo>
                <a:lnTo>
                  <a:pt x="3" y="49"/>
                </a:lnTo>
                <a:lnTo>
                  <a:pt x="3" y="49"/>
                </a:lnTo>
                <a:lnTo>
                  <a:pt x="1" y="49"/>
                </a:lnTo>
                <a:lnTo>
                  <a:pt x="0" y="51"/>
                </a:lnTo>
                <a:lnTo>
                  <a:pt x="0" y="51"/>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23" name="Freeform 11"/>
          <p:cNvSpPr>
            <a:spLocks/>
          </p:cNvSpPr>
          <p:nvPr/>
        </p:nvSpPr>
        <p:spPr bwMode="auto">
          <a:xfrm>
            <a:off x="5280025" y="3560763"/>
            <a:ext cx="801688" cy="301625"/>
          </a:xfrm>
          <a:custGeom>
            <a:avLst/>
            <a:gdLst>
              <a:gd name="T0" fmla="*/ 111 w 111"/>
              <a:gd name="T1" fmla="*/ 0 h 39"/>
              <a:gd name="T2" fmla="*/ 89 w 111"/>
              <a:gd name="T3" fmla="*/ 3 h 39"/>
              <a:gd name="T4" fmla="*/ 87 w 111"/>
              <a:gd name="T5" fmla="*/ 4 h 39"/>
              <a:gd name="T6" fmla="*/ 31 w 111"/>
              <a:gd name="T7" fmla="*/ 9 h 39"/>
              <a:gd name="T8" fmla="*/ 31 w 111"/>
              <a:gd name="T9" fmla="*/ 8 h 39"/>
              <a:gd name="T10" fmla="*/ 28 w 111"/>
              <a:gd name="T11" fmla="*/ 9 h 39"/>
              <a:gd name="T12" fmla="*/ 29 w 111"/>
              <a:gd name="T13" fmla="*/ 10 h 39"/>
              <a:gd name="T14" fmla="*/ 29 w 111"/>
              <a:gd name="T15" fmla="*/ 11 h 39"/>
              <a:gd name="T16" fmla="*/ 9 w 111"/>
              <a:gd name="T17" fmla="*/ 13 h 39"/>
              <a:gd name="T18" fmla="*/ 8 w 111"/>
              <a:gd name="T19" fmla="*/ 15 h 39"/>
              <a:gd name="T20" fmla="*/ 7 w 111"/>
              <a:gd name="T21" fmla="*/ 18 h 39"/>
              <a:gd name="T22" fmla="*/ 8 w 111"/>
              <a:gd name="T23" fmla="*/ 19 h 39"/>
              <a:gd name="T24" fmla="*/ 7 w 111"/>
              <a:gd name="T25" fmla="*/ 22 h 39"/>
              <a:gd name="T26" fmla="*/ 7 w 111"/>
              <a:gd name="T27" fmla="*/ 22 h 39"/>
              <a:gd name="T28" fmla="*/ 7 w 111"/>
              <a:gd name="T29" fmla="*/ 23 h 39"/>
              <a:gd name="T30" fmla="*/ 6 w 111"/>
              <a:gd name="T31" fmla="*/ 25 h 39"/>
              <a:gd name="T32" fmla="*/ 5 w 111"/>
              <a:gd name="T33" fmla="*/ 26 h 39"/>
              <a:gd name="T34" fmla="*/ 4 w 111"/>
              <a:gd name="T35" fmla="*/ 30 h 39"/>
              <a:gd name="T36" fmla="*/ 2 w 111"/>
              <a:gd name="T37" fmla="*/ 32 h 39"/>
              <a:gd name="T38" fmla="*/ 2 w 111"/>
              <a:gd name="T39" fmla="*/ 35 h 39"/>
              <a:gd name="T40" fmla="*/ 2 w 111"/>
              <a:gd name="T41" fmla="*/ 38 h 39"/>
              <a:gd name="T42" fmla="*/ 2 w 111"/>
              <a:gd name="T43" fmla="*/ 38 h 39"/>
              <a:gd name="T44" fmla="*/ 0 w 111"/>
              <a:gd name="T45" fmla="*/ 39 h 39"/>
              <a:gd name="T46" fmla="*/ 29 w 111"/>
              <a:gd name="T47" fmla="*/ 37 h 39"/>
              <a:gd name="T48" fmla="*/ 65 w 111"/>
              <a:gd name="T49" fmla="*/ 34 h 39"/>
              <a:gd name="T50" fmla="*/ 78 w 111"/>
              <a:gd name="T51" fmla="*/ 32 h 39"/>
              <a:gd name="T52" fmla="*/ 79 w 111"/>
              <a:gd name="T53" fmla="*/ 28 h 39"/>
              <a:gd name="T54" fmla="*/ 80 w 111"/>
              <a:gd name="T55" fmla="*/ 28 h 39"/>
              <a:gd name="T56" fmla="*/ 80 w 111"/>
              <a:gd name="T57" fmla="*/ 28 h 39"/>
              <a:gd name="T58" fmla="*/ 81 w 111"/>
              <a:gd name="T59" fmla="*/ 27 h 39"/>
              <a:gd name="T60" fmla="*/ 82 w 111"/>
              <a:gd name="T61" fmla="*/ 26 h 39"/>
              <a:gd name="T62" fmla="*/ 81 w 111"/>
              <a:gd name="T63" fmla="*/ 25 h 39"/>
              <a:gd name="T64" fmla="*/ 82 w 111"/>
              <a:gd name="T65" fmla="*/ 24 h 39"/>
              <a:gd name="T66" fmla="*/ 83 w 111"/>
              <a:gd name="T67" fmla="*/ 23 h 39"/>
              <a:gd name="T68" fmla="*/ 86 w 111"/>
              <a:gd name="T69" fmla="*/ 22 h 39"/>
              <a:gd name="T70" fmla="*/ 89 w 111"/>
              <a:gd name="T71" fmla="*/ 21 h 39"/>
              <a:gd name="T72" fmla="*/ 92 w 111"/>
              <a:gd name="T73" fmla="*/ 18 h 39"/>
              <a:gd name="T74" fmla="*/ 93 w 111"/>
              <a:gd name="T75" fmla="*/ 18 h 39"/>
              <a:gd name="T76" fmla="*/ 95 w 111"/>
              <a:gd name="T77" fmla="*/ 16 h 39"/>
              <a:gd name="T78" fmla="*/ 96 w 111"/>
              <a:gd name="T79" fmla="*/ 14 h 39"/>
              <a:gd name="T80" fmla="*/ 96 w 111"/>
              <a:gd name="T81" fmla="*/ 14 h 39"/>
              <a:gd name="T82" fmla="*/ 97 w 111"/>
              <a:gd name="T83" fmla="*/ 14 h 39"/>
              <a:gd name="T84" fmla="*/ 98 w 111"/>
              <a:gd name="T85" fmla="*/ 14 h 39"/>
              <a:gd name="T86" fmla="*/ 98 w 111"/>
              <a:gd name="T87" fmla="*/ 13 h 39"/>
              <a:gd name="T88" fmla="*/ 99 w 111"/>
              <a:gd name="T89" fmla="*/ 12 h 39"/>
              <a:gd name="T90" fmla="*/ 99 w 111"/>
              <a:gd name="T91" fmla="*/ 12 h 39"/>
              <a:gd name="T92" fmla="*/ 100 w 111"/>
              <a:gd name="T93" fmla="*/ 13 h 39"/>
              <a:gd name="T94" fmla="*/ 101 w 111"/>
              <a:gd name="T95" fmla="*/ 12 h 39"/>
              <a:gd name="T96" fmla="*/ 101 w 111"/>
              <a:gd name="T97" fmla="*/ 12 h 39"/>
              <a:gd name="T98" fmla="*/ 103 w 111"/>
              <a:gd name="T99" fmla="*/ 10 h 39"/>
              <a:gd name="T100" fmla="*/ 104 w 111"/>
              <a:gd name="T101" fmla="*/ 10 h 39"/>
              <a:gd name="T102" fmla="*/ 106 w 111"/>
              <a:gd name="T103" fmla="*/ 10 h 39"/>
              <a:gd name="T104" fmla="*/ 109 w 111"/>
              <a:gd name="T105" fmla="*/ 6 h 39"/>
              <a:gd name="T106" fmla="*/ 110 w 111"/>
              <a:gd name="T107" fmla="*/ 5 h 39"/>
              <a:gd name="T108" fmla="*/ 111 w 111"/>
              <a:gd name="T109" fmla="*/ 4 h 39"/>
              <a:gd name="T110" fmla="*/ 111 w 111"/>
              <a:gd name="T111" fmla="*/ 3 h 39"/>
              <a:gd name="T112" fmla="*/ 111 w 111"/>
              <a:gd name="T113" fmla="*/ 1 h 39"/>
              <a:gd name="T114" fmla="*/ 111 w 111"/>
              <a:gd name="T115" fmla="*/ 0 h 39"/>
              <a:gd name="T116" fmla="*/ 111 w 111"/>
              <a:gd name="T1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2"/>
                </a:lnTo>
                <a:lnTo>
                  <a:pt x="7" y="23"/>
                </a:lnTo>
                <a:lnTo>
                  <a:pt x="6" y="25"/>
                </a:lnTo>
                <a:lnTo>
                  <a:pt x="5" y="26"/>
                </a:lnTo>
                <a:lnTo>
                  <a:pt x="4" y="30"/>
                </a:lnTo>
                <a:lnTo>
                  <a:pt x="2" y="32"/>
                </a:lnTo>
                <a:lnTo>
                  <a:pt x="2" y="35"/>
                </a:lnTo>
                <a:lnTo>
                  <a:pt x="2" y="38"/>
                </a:lnTo>
                <a:lnTo>
                  <a:pt x="2" y="38"/>
                </a:lnTo>
                <a:lnTo>
                  <a:pt x="0" y="39"/>
                </a:lnTo>
                <a:lnTo>
                  <a:pt x="29" y="37"/>
                </a:lnTo>
                <a:lnTo>
                  <a:pt x="65" y="34"/>
                </a:lnTo>
                <a:lnTo>
                  <a:pt x="78" y="32"/>
                </a:lnTo>
                <a:lnTo>
                  <a:pt x="79" y="28"/>
                </a:lnTo>
                <a:lnTo>
                  <a:pt x="80"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6" y="14"/>
                </a:lnTo>
                <a:lnTo>
                  <a:pt x="97" y="14"/>
                </a:lnTo>
                <a:lnTo>
                  <a:pt x="98" y="14"/>
                </a:lnTo>
                <a:lnTo>
                  <a:pt x="98" y="13"/>
                </a:lnTo>
                <a:lnTo>
                  <a:pt x="99" y="12"/>
                </a:lnTo>
                <a:lnTo>
                  <a:pt x="99" y="12"/>
                </a:lnTo>
                <a:lnTo>
                  <a:pt x="100" y="13"/>
                </a:lnTo>
                <a:lnTo>
                  <a:pt x="101" y="12"/>
                </a:lnTo>
                <a:lnTo>
                  <a:pt x="101" y="12"/>
                </a:lnTo>
                <a:lnTo>
                  <a:pt x="103" y="10"/>
                </a:lnTo>
                <a:lnTo>
                  <a:pt x="104" y="10"/>
                </a:lnTo>
                <a:lnTo>
                  <a:pt x="106" y="10"/>
                </a:lnTo>
                <a:lnTo>
                  <a:pt x="109" y="6"/>
                </a:lnTo>
                <a:lnTo>
                  <a:pt x="110" y="5"/>
                </a:lnTo>
                <a:lnTo>
                  <a:pt x="111" y="4"/>
                </a:lnTo>
                <a:lnTo>
                  <a:pt x="111" y="3"/>
                </a:lnTo>
                <a:lnTo>
                  <a:pt x="111" y="1"/>
                </a:lnTo>
                <a:lnTo>
                  <a:pt x="111" y="0"/>
                </a:lnTo>
                <a:lnTo>
                  <a:pt x="111"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24" name="Freeform 12"/>
          <p:cNvSpPr>
            <a:spLocks/>
          </p:cNvSpPr>
          <p:nvPr/>
        </p:nvSpPr>
        <p:spPr bwMode="auto">
          <a:xfrm>
            <a:off x="5489575" y="3824288"/>
            <a:ext cx="374650" cy="641350"/>
          </a:xfrm>
          <a:custGeom>
            <a:avLst/>
            <a:gdLst>
              <a:gd name="T0" fmla="*/ 0 w 52"/>
              <a:gd name="T1" fmla="*/ 3 h 83"/>
              <a:gd name="T2" fmla="*/ 1 w 52"/>
              <a:gd name="T3" fmla="*/ 5 h 83"/>
              <a:gd name="T4" fmla="*/ 0 w 52"/>
              <a:gd name="T5" fmla="*/ 55 h 83"/>
              <a:gd name="T6" fmla="*/ 0 w 52"/>
              <a:gd name="T7" fmla="*/ 57 h 83"/>
              <a:gd name="T8" fmla="*/ 3 w 52"/>
              <a:gd name="T9" fmla="*/ 82 h 83"/>
              <a:gd name="T10" fmla="*/ 4 w 52"/>
              <a:gd name="T11" fmla="*/ 82 h 83"/>
              <a:gd name="T12" fmla="*/ 5 w 52"/>
              <a:gd name="T13" fmla="*/ 81 h 83"/>
              <a:gd name="T14" fmla="*/ 7 w 52"/>
              <a:gd name="T15" fmla="*/ 82 h 83"/>
              <a:gd name="T16" fmla="*/ 8 w 52"/>
              <a:gd name="T17" fmla="*/ 81 h 83"/>
              <a:gd name="T18" fmla="*/ 8 w 52"/>
              <a:gd name="T19" fmla="*/ 77 h 83"/>
              <a:gd name="T20" fmla="*/ 9 w 52"/>
              <a:gd name="T21" fmla="*/ 75 h 83"/>
              <a:gd name="T22" fmla="*/ 10 w 52"/>
              <a:gd name="T23" fmla="*/ 77 h 83"/>
              <a:gd name="T24" fmla="*/ 10 w 52"/>
              <a:gd name="T25" fmla="*/ 78 h 83"/>
              <a:gd name="T26" fmla="*/ 11 w 52"/>
              <a:gd name="T27" fmla="*/ 80 h 83"/>
              <a:gd name="T28" fmla="*/ 13 w 52"/>
              <a:gd name="T29" fmla="*/ 83 h 83"/>
              <a:gd name="T30" fmla="*/ 14 w 52"/>
              <a:gd name="T31" fmla="*/ 83 h 83"/>
              <a:gd name="T32" fmla="*/ 15 w 52"/>
              <a:gd name="T33" fmla="*/ 83 h 83"/>
              <a:gd name="T34" fmla="*/ 17 w 52"/>
              <a:gd name="T35" fmla="*/ 81 h 83"/>
              <a:gd name="T36" fmla="*/ 17 w 52"/>
              <a:gd name="T37" fmla="*/ 81 h 83"/>
              <a:gd name="T38" fmla="*/ 18 w 52"/>
              <a:gd name="T39" fmla="*/ 80 h 83"/>
              <a:gd name="T40" fmla="*/ 18 w 52"/>
              <a:gd name="T41" fmla="*/ 80 h 83"/>
              <a:gd name="T42" fmla="*/ 18 w 52"/>
              <a:gd name="T43" fmla="*/ 79 h 83"/>
              <a:gd name="T44" fmla="*/ 17 w 52"/>
              <a:gd name="T45" fmla="*/ 79 h 83"/>
              <a:gd name="T46" fmla="*/ 17 w 52"/>
              <a:gd name="T47" fmla="*/ 78 h 83"/>
              <a:gd name="T48" fmla="*/ 18 w 52"/>
              <a:gd name="T49" fmla="*/ 77 h 83"/>
              <a:gd name="T50" fmla="*/ 18 w 52"/>
              <a:gd name="T51" fmla="*/ 76 h 83"/>
              <a:gd name="T52" fmla="*/ 16 w 52"/>
              <a:gd name="T53" fmla="*/ 75 h 83"/>
              <a:gd name="T54" fmla="*/ 16 w 52"/>
              <a:gd name="T55" fmla="*/ 75 h 83"/>
              <a:gd name="T56" fmla="*/ 15 w 52"/>
              <a:gd name="T57" fmla="*/ 75 h 83"/>
              <a:gd name="T58" fmla="*/ 14 w 52"/>
              <a:gd name="T59" fmla="*/ 73 h 83"/>
              <a:gd name="T60" fmla="*/ 14 w 52"/>
              <a:gd name="T61" fmla="*/ 72 h 83"/>
              <a:gd name="T62" fmla="*/ 14 w 52"/>
              <a:gd name="T63" fmla="*/ 71 h 83"/>
              <a:gd name="T64" fmla="*/ 14 w 52"/>
              <a:gd name="T65" fmla="*/ 71 h 83"/>
              <a:gd name="T66" fmla="*/ 14 w 52"/>
              <a:gd name="T67" fmla="*/ 70 h 83"/>
              <a:gd name="T68" fmla="*/ 52 w 52"/>
              <a:gd name="T69" fmla="*/ 66 h 83"/>
              <a:gd name="T70" fmla="*/ 52 w 52"/>
              <a:gd name="T71" fmla="*/ 65 h 83"/>
              <a:gd name="T72" fmla="*/ 50 w 52"/>
              <a:gd name="T73" fmla="*/ 63 h 83"/>
              <a:gd name="T74" fmla="*/ 50 w 52"/>
              <a:gd name="T75" fmla="*/ 58 h 83"/>
              <a:gd name="T76" fmla="*/ 48 w 52"/>
              <a:gd name="T77" fmla="*/ 55 h 83"/>
              <a:gd name="T78" fmla="*/ 48 w 52"/>
              <a:gd name="T79" fmla="*/ 52 h 83"/>
              <a:gd name="T80" fmla="*/ 49 w 52"/>
              <a:gd name="T81" fmla="*/ 50 h 83"/>
              <a:gd name="T82" fmla="*/ 49 w 52"/>
              <a:gd name="T83" fmla="*/ 47 h 83"/>
              <a:gd name="T84" fmla="*/ 50 w 52"/>
              <a:gd name="T85" fmla="*/ 45 h 83"/>
              <a:gd name="T86" fmla="*/ 51 w 52"/>
              <a:gd name="T87" fmla="*/ 45 h 83"/>
              <a:gd name="T88" fmla="*/ 49 w 52"/>
              <a:gd name="T89" fmla="*/ 44 h 83"/>
              <a:gd name="T90" fmla="*/ 50 w 52"/>
              <a:gd name="T91" fmla="*/ 42 h 83"/>
              <a:gd name="T92" fmla="*/ 49 w 52"/>
              <a:gd name="T93" fmla="*/ 41 h 83"/>
              <a:gd name="T94" fmla="*/ 48 w 52"/>
              <a:gd name="T95" fmla="*/ 40 h 83"/>
              <a:gd name="T96" fmla="*/ 47 w 52"/>
              <a:gd name="T97" fmla="*/ 39 h 83"/>
              <a:gd name="T98" fmla="*/ 46 w 52"/>
              <a:gd name="T99" fmla="*/ 37 h 83"/>
              <a:gd name="T100" fmla="*/ 45 w 52"/>
              <a:gd name="T101" fmla="*/ 36 h 83"/>
              <a:gd name="T102" fmla="*/ 36 w 52"/>
              <a:gd name="T103" fmla="*/ 0 h 83"/>
              <a:gd name="T104" fmla="*/ 0 w 52"/>
              <a:gd name="T105" fmla="*/ 3 h 83"/>
              <a:gd name="T106" fmla="*/ 0 w 52"/>
              <a:gd name="T107"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7" y="81"/>
                </a:lnTo>
                <a:lnTo>
                  <a:pt x="18" y="80"/>
                </a:lnTo>
                <a:lnTo>
                  <a:pt x="18" y="80"/>
                </a:lnTo>
                <a:lnTo>
                  <a:pt x="18" y="79"/>
                </a:lnTo>
                <a:lnTo>
                  <a:pt x="17" y="79"/>
                </a:lnTo>
                <a:lnTo>
                  <a:pt x="17" y="78"/>
                </a:lnTo>
                <a:lnTo>
                  <a:pt x="18" y="77"/>
                </a:lnTo>
                <a:lnTo>
                  <a:pt x="18" y="76"/>
                </a:lnTo>
                <a:lnTo>
                  <a:pt x="16" y="75"/>
                </a:lnTo>
                <a:lnTo>
                  <a:pt x="16" y="75"/>
                </a:lnTo>
                <a:lnTo>
                  <a:pt x="15" y="75"/>
                </a:lnTo>
                <a:lnTo>
                  <a:pt x="14" y="73"/>
                </a:lnTo>
                <a:lnTo>
                  <a:pt x="14" y="72"/>
                </a:lnTo>
                <a:lnTo>
                  <a:pt x="14" y="71"/>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lnTo>
                  <a:pt x="0" y="3"/>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25" name="Freeform 13"/>
          <p:cNvSpPr>
            <a:spLocks/>
          </p:cNvSpPr>
          <p:nvPr/>
        </p:nvSpPr>
        <p:spPr bwMode="auto">
          <a:xfrm>
            <a:off x="5729288" y="2840038"/>
            <a:ext cx="411162" cy="487362"/>
          </a:xfrm>
          <a:custGeom>
            <a:avLst/>
            <a:gdLst>
              <a:gd name="T0" fmla="*/ 5 w 57"/>
              <a:gd name="T1" fmla="*/ 55 h 63"/>
              <a:gd name="T2" fmla="*/ 8 w 57"/>
              <a:gd name="T3" fmla="*/ 56 h 63"/>
              <a:gd name="T4" fmla="*/ 10 w 57"/>
              <a:gd name="T5" fmla="*/ 55 h 63"/>
              <a:gd name="T6" fmla="*/ 13 w 57"/>
              <a:gd name="T7" fmla="*/ 59 h 63"/>
              <a:gd name="T8" fmla="*/ 18 w 57"/>
              <a:gd name="T9" fmla="*/ 60 h 63"/>
              <a:gd name="T10" fmla="*/ 22 w 57"/>
              <a:gd name="T11" fmla="*/ 61 h 63"/>
              <a:gd name="T12" fmla="*/ 25 w 57"/>
              <a:gd name="T13" fmla="*/ 61 h 63"/>
              <a:gd name="T14" fmla="*/ 28 w 57"/>
              <a:gd name="T15" fmla="*/ 61 h 63"/>
              <a:gd name="T16" fmla="*/ 29 w 57"/>
              <a:gd name="T17" fmla="*/ 59 h 63"/>
              <a:gd name="T18" fmla="*/ 31 w 57"/>
              <a:gd name="T19" fmla="*/ 59 h 63"/>
              <a:gd name="T20" fmla="*/ 34 w 57"/>
              <a:gd name="T21" fmla="*/ 62 h 63"/>
              <a:gd name="T22" fmla="*/ 36 w 57"/>
              <a:gd name="T23" fmla="*/ 63 h 63"/>
              <a:gd name="T24" fmla="*/ 39 w 57"/>
              <a:gd name="T25" fmla="*/ 61 h 63"/>
              <a:gd name="T26" fmla="*/ 40 w 57"/>
              <a:gd name="T27" fmla="*/ 58 h 63"/>
              <a:gd name="T28" fmla="*/ 41 w 57"/>
              <a:gd name="T29" fmla="*/ 52 h 63"/>
              <a:gd name="T30" fmla="*/ 44 w 57"/>
              <a:gd name="T31" fmla="*/ 54 h 63"/>
              <a:gd name="T32" fmla="*/ 45 w 57"/>
              <a:gd name="T33" fmla="*/ 51 h 63"/>
              <a:gd name="T34" fmla="*/ 47 w 57"/>
              <a:gd name="T35" fmla="*/ 47 h 63"/>
              <a:gd name="T36" fmla="*/ 48 w 57"/>
              <a:gd name="T37" fmla="*/ 45 h 63"/>
              <a:gd name="T38" fmla="*/ 51 w 57"/>
              <a:gd name="T39" fmla="*/ 44 h 63"/>
              <a:gd name="T40" fmla="*/ 53 w 57"/>
              <a:gd name="T41" fmla="*/ 41 h 63"/>
              <a:gd name="T42" fmla="*/ 55 w 57"/>
              <a:gd name="T43" fmla="*/ 39 h 63"/>
              <a:gd name="T44" fmla="*/ 55 w 57"/>
              <a:gd name="T45" fmla="*/ 36 h 63"/>
              <a:gd name="T46" fmla="*/ 56 w 57"/>
              <a:gd name="T47" fmla="*/ 34 h 63"/>
              <a:gd name="T48" fmla="*/ 54 w 57"/>
              <a:gd name="T49" fmla="*/ 26 h 63"/>
              <a:gd name="T50" fmla="*/ 55 w 57"/>
              <a:gd name="T51" fmla="*/ 23 h 63"/>
              <a:gd name="T52" fmla="*/ 57 w 57"/>
              <a:gd name="T53" fmla="*/ 22 h 63"/>
              <a:gd name="T54" fmla="*/ 46 w 57"/>
              <a:gd name="T55" fmla="*/ 3 h 63"/>
              <a:gd name="T56" fmla="*/ 42 w 57"/>
              <a:gd name="T57" fmla="*/ 6 h 63"/>
              <a:gd name="T58" fmla="*/ 37 w 57"/>
              <a:gd name="T59" fmla="*/ 10 h 63"/>
              <a:gd name="T60" fmla="*/ 34 w 57"/>
              <a:gd name="T61" fmla="*/ 10 h 63"/>
              <a:gd name="T62" fmla="*/ 30 w 57"/>
              <a:gd name="T63" fmla="*/ 13 h 63"/>
              <a:gd name="T64" fmla="*/ 27 w 57"/>
              <a:gd name="T65" fmla="*/ 12 h 63"/>
              <a:gd name="T66" fmla="*/ 25 w 57"/>
              <a:gd name="T67" fmla="*/ 12 h 63"/>
              <a:gd name="T68" fmla="*/ 25 w 57"/>
              <a:gd name="T69" fmla="*/ 11 h 63"/>
              <a:gd name="T70" fmla="*/ 19 w 57"/>
              <a:gd name="T71" fmla="*/ 9 h 63"/>
              <a:gd name="T72" fmla="*/ 17 w 57"/>
              <a:gd name="T73" fmla="*/ 10 h 63"/>
              <a:gd name="T74" fmla="*/ 0 w 57"/>
              <a:gd name="T75" fmla="*/ 1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7" h="63">
                <a:moveTo>
                  <a:pt x="0" y="11"/>
                </a:moveTo>
                <a:lnTo>
                  <a:pt x="5" y="55"/>
                </a:lnTo>
                <a:lnTo>
                  <a:pt x="6" y="55"/>
                </a:lnTo>
                <a:lnTo>
                  <a:pt x="8" y="56"/>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lnTo>
                  <a:pt x="0" y="11"/>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26" name="Freeform 14"/>
          <p:cNvSpPr>
            <a:spLocks/>
          </p:cNvSpPr>
          <p:nvPr/>
        </p:nvSpPr>
        <p:spPr bwMode="auto">
          <a:xfrm>
            <a:off x="5843588" y="3459163"/>
            <a:ext cx="860425" cy="395287"/>
          </a:xfrm>
          <a:custGeom>
            <a:avLst/>
            <a:gdLst>
              <a:gd name="T0" fmla="*/ 2 w 119"/>
              <a:gd name="T1" fmla="*/ 41 h 51"/>
              <a:gd name="T2" fmla="*/ 4 w 119"/>
              <a:gd name="T3" fmla="*/ 39 h 51"/>
              <a:gd name="T4" fmla="*/ 5 w 119"/>
              <a:gd name="T5" fmla="*/ 36 h 51"/>
              <a:gd name="T6" fmla="*/ 14 w 119"/>
              <a:gd name="T7" fmla="*/ 31 h 51"/>
              <a:gd name="T8" fmla="*/ 18 w 119"/>
              <a:gd name="T9" fmla="*/ 27 h 51"/>
              <a:gd name="T10" fmla="*/ 20 w 119"/>
              <a:gd name="T11" fmla="*/ 27 h 51"/>
              <a:gd name="T12" fmla="*/ 21 w 119"/>
              <a:gd name="T13" fmla="*/ 25 h 51"/>
              <a:gd name="T14" fmla="*/ 23 w 119"/>
              <a:gd name="T15" fmla="*/ 25 h 51"/>
              <a:gd name="T16" fmla="*/ 28 w 119"/>
              <a:gd name="T17" fmla="*/ 23 h 51"/>
              <a:gd name="T18" fmla="*/ 33 w 119"/>
              <a:gd name="T19" fmla="*/ 17 h 51"/>
              <a:gd name="T20" fmla="*/ 33 w 119"/>
              <a:gd name="T21" fmla="*/ 13 h 51"/>
              <a:gd name="T22" fmla="*/ 37 w 119"/>
              <a:gd name="T23" fmla="*/ 13 h 51"/>
              <a:gd name="T24" fmla="*/ 42 w 119"/>
              <a:gd name="T25" fmla="*/ 12 h 51"/>
              <a:gd name="T26" fmla="*/ 113 w 119"/>
              <a:gd name="T27" fmla="*/ 1 h 51"/>
              <a:gd name="T28" fmla="*/ 114 w 119"/>
              <a:gd name="T29" fmla="*/ 2 h 51"/>
              <a:gd name="T30" fmla="*/ 116 w 119"/>
              <a:gd name="T31" fmla="*/ 5 h 51"/>
              <a:gd name="T32" fmla="*/ 116 w 119"/>
              <a:gd name="T33" fmla="*/ 6 h 51"/>
              <a:gd name="T34" fmla="*/ 114 w 119"/>
              <a:gd name="T35" fmla="*/ 5 h 51"/>
              <a:gd name="T36" fmla="*/ 113 w 119"/>
              <a:gd name="T37" fmla="*/ 6 h 51"/>
              <a:gd name="T38" fmla="*/ 109 w 119"/>
              <a:gd name="T39" fmla="*/ 8 h 51"/>
              <a:gd name="T40" fmla="*/ 105 w 119"/>
              <a:gd name="T41" fmla="*/ 11 h 51"/>
              <a:gd name="T42" fmla="*/ 106 w 119"/>
              <a:gd name="T43" fmla="*/ 12 h 51"/>
              <a:gd name="T44" fmla="*/ 112 w 119"/>
              <a:gd name="T45" fmla="*/ 9 h 51"/>
              <a:gd name="T46" fmla="*/ 114 w 119"/>
              <a:gd name="T47" fmla="*/ 11 h 51"/>
              <a:gd name="T48" fmla="*/ 115 w 119"/>
              <a:gd name="T49" fmla="*/ 11 h 51"/>
              <a:gd name="T50" fmla="*/ 118 w 119"/>
              <a:gd name="T51" fmla="*/ 9 h 51"/>
              <a:gd name="T52" fmla="*/ 119 w 119"/>
              <a:gd name="T53" fmla="*/ 14 h 51"/>
              <a:gd name="T54" fmla="*/ 117 w 119"/>
              <a:gd name="T55" fmla="*/ 17 h 51"/>
              <a:gd name="T56" fmla="*/ 114 w 119"/>
              <a:gd name="T57" fmla="*/ 19 h 51"/>
              <a:gd name="T58" fmla="*/ 110 w 119"/>
              <a:gd name="T59" fmla="*/ 20 h 51"/>
              <a:gd name="T60" fmla="*/ 109 w 119"/>
              <a:gd name="T61" fmla="*/ 19 h 51"/>
              <a:gd name="T62" fmla="*/ 108 w 119"/>
              <a:gd name="T63" fmla="*/ 18 h 51"/>
              <a:gd name="T64" fmla="*/ 108 w 119"/>
              <a:gd name="T65" fmla="*/ 21 h 51"/>
              <a:gd name="T66" fmla="*/ 109 w 119"/>
              <a:gd name="T67" fmla="*/ 22 h 51"/>
              <a:gd name="T68" fmla="*/ 110 w 119"/>
              <a:gd name="T69" fmla="*/ 24 h 51"/>
              <a:gd name="T70" fmla="*/ 105 w 119"/>
              <a:gd name="T71" fmla="*/ 27 h 51"/>
              <a:gd name="T72" fmla="*/ 105 w 119"/>
              <a:gd name="T73" fmla="*/ 29 h 51"/>
              <a:gd name="T74" fmla="*/ 112 w 119"/>
              <a:gd name="T75" fmla="*/ 27 h 51"/>
              <a:gd name="T76" fmla="*/ 114 w 119"/>
              <a:gd name="T77" fmla="*/ 27 h 51"/>
              <a:gd name="T78" fmla="*/ 109 w 119"/>
              <a:gd name="T79" fmla="*/ 32 h 51"/>
              <a:gd name="T80" fmla="*/ 103 w 119"/>
              <a:gd name="T81" fmla="*/ 36 h 51"/>
              <a:gd name="T82" fmla="*/ 102 w 119"/>
              <a:gd name="T83" fmla="*/ 37 h 51"/>
              <a:gd name="T84" fmla="*/ 96 w 119"/>
              <a:gd name="T85" fmla="*/ 44 h 51"/>
              <a:gd name="T86" fmla="*/ 93 w 119"/>
              <a:gd name="T87" fmla="*/ 50 h 51"/>
              <a:gd name="T88" fmla="*/ 69 w 119"/>
              <a:gd name="T89" fmla="*/ 39 h 51"/>
              <a:gd name="T90" fmla="*/ 50 w 119"/>
              <a:gd name="T91" fmla="*/ 36 h 51"/>
              <a:gd name="T92" fmla="*/ 49 w 119"/>
              <a:gd name="T93" fmla="*/ 36 h 51"/>
              <a:gd name="T94" fmla="*/ 30 w 119"/>
              <a:gd name="T95" fmla="*/ 37 h 51"/>
              <a:gd name="T96" fmla="*/ 26 w 119"/>
              <a:gd name="T97" fmla="*/ 40 h 51"/>
              <a:gd name="T98" fmla="*/ 0 w 119"/>
              <a:gd name="T99"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9" h="51">
                <a:moveTo>
                  <a:pt x="0" y="45"/>
                </a:moveTo>
                <a:lnTo>
                  <a:pt x="1" y="41"/>
                </a:lnTo>
                <a:lnTo>
                  <a:pt x="2"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8" y="27"/>
                </a:lnTo>
                <a:lnTo>
                  <a:pt x="19" y="27"/>
                </a:lnTo>
                <a:lnTo>
                  <a:pt x="20" y="27"/>
                </a:lnTo>
                <a:lnTo>
                  <a:pt x="20" y="26"/>
                </a:lnTo>
                <a:lnTo>
                  <a:pt x="21" y="25"/>
                </a:lnTo>
                <a:lnTo>
                  <a:pt x="21" y="25"/>
                </a:lnTo>
                <a:lnTo>
                  <a:pt x="22" y="26"/>
                </a:lnTo>
                <a:lnTo>
                  <a:pt x="23" y="25"/>
                </a:lnTo>
                <a:lnTo>
                  <a:pt x="23" y="25"/>
                </a:lnTo>
                <a:lnTo>
                  <a:pt x="25" y="23"/>
                </a:lnTo>
                <a:lnTo>
                  <a:pt x="26" y="23"/>
                </a:lnTo>
                <a:lnTo>
                  <a:pt x="28" y="23"/>
                </a:lnTo>
                <a:lnTo>
                  <a:pt x="31" y="19"/>
                </a:lnTo>
                <a:lnTo>
                  <a:pt x="32" y="18"/>
                </a:lnTo>
                <a:lnTo>
                  <a:pt x="33" y="17"/>
                </a:lnTo>
                <a:lnTo>
                  <a:pt x="33" y="16"/>
                </a:lnTo>
                <a:lnTo>
                  <a:pt x="33" y="14"/>
                </a:lnTo>
                <a:lnTo>
                  <a:pt x="33" y="13"/>
                </a:lnTo>
                <a:lnTo>
                  <a:pt x="33" y="13"/>
                </a:lnTo>
                <a:lnTo>
                  <a:pt x="37" y="12"/>
                </a:lnTo>
                <a:lnTo>
                  <a:pt x="37" y="13"/>
                </a:lnTo>
                <a:lnTo>
                  <a:pt x="40" y="13"/>
                </a:lnTo>
                <a:lnTo>
                  <a:pt x="42" y="12"/>
                </a:lnTo>
                <a:lnTo>
                  <a:pt x="42" y="12"/>
                </a:lnTo>
                <a:lnTo>
                  <a:pt x="78" y="7"/>
                </a:lnTo>
                <a:lnTo>
                  <a:pt x="112" y="0"/>
                </a:lnTo>
                <a:lnTo>
                  <a:pt x="113" y="1"/>
                </a:lnTo>
                <a:lnTo>
                  <a:pt x="113" y="1"/>
                </a:lnTo>
                <a:lnTo>
                  <a:pt x="114" y="2"/>
                </a:lnTo>
                <a:lnTo>
                  <a:pt x="114" y="2"/>
                </a:lnTo>
                <a:lnTo>
                  <a:pt x="115" y="3"/>
                </a:lnTo>
                <a:lnTo>
                  <a:pt x="115" y="3"/>
                </a:lnTo>
                <a:lnTo>
                  <a:pt x="116" y="5"/>
                </a:lnTo>
                <a:lnTo>
                  <a:pt x="116" y="5"/>
                </a:lnTo>
                <a:lnTo>
                  <a:pt x="116" y="6"/>
                </a:lnTo>
                <a:lnTo>
                  <a:pt x="116" y="6"/>
                </a:lnTo>
                <a:lnTo>
                  <a:pt x="115" y="5"/>
                </a:lnTo>
                <a:lnTo>
                  <a:pt x="114" y="5"/>
                </a:lnTo>
                <a:lnTo>
                  <a:pt x="114" y="5"/>
                </a:lnTo>
                <a:lnTo>
                  <a:pt x="113" y="5"/>
                </a:lnTo>
                <a:lnTo>
                  <a:pt x="112" y="5"/>
                </a:lnTo>
                <a:lnTo>
                  <a:pt x="113" y="6"/>
                </a:lnTo>
                <a:lnTo>
                  <a:pt x="113" y="6"/>
                </a:lnTo>
                <a:lnTo>
                  <a:pt x="110" y="8"/>
                </a:lnTo>
                <a:lnTo>
                  <a:pt x="109" y="8"/>
                </a:lnTo>
                <a:lnTo>
                  <a:pt x="108" y="10"/>
                </a:lnTo>
                <a:lnTo>
                  <a:pt x="106" y="10"/>
                </a:lnTo>
                <a:lnTo>
                  <a:pt x="105" y="11"/>
                </a:lnTo>
                <a:lnTo>
                  <a:pt x="105" y="12"/>
                </a:lnTo>
                <a:lnTo>
                  <a:pt x="106" y="12"/>
                </a:lnTo>
                <a:lnTo>
                  <a:pt x="106" y="12"/>
                </a:lnTo>
                <a:lnTo>
                  <a:pt x="108" y="11"/>
                </a:lnTo>
                <a:lnTo>
                  <a:pt x="111" y="10"/>
                </a:lnTo>
                <a:lnTo>
                  <a:pt x="112" y="9"/>
                </a:lnTo>
                <a:lnTo>
                  <a:pt x="114" y="9"/>
                </a:lnTo>
                <a:lnTo>
                  <a:pt x="114" y="10"/>
                </a:lnTo>
                <a:lnTo>
                  <a:pt x="114" y="11"/>
                </a:lnTo>
                <a:lnTo>
                  <a:pt x="114" y="11"/>
                </a:lnTo>
                <a:lnTo>
                  <a:pt x="115" y="12"/>
                </a:lnTo>
                <a:lnTo>
                  <a:pt x="115" y="11"/>
                </a:lnTo>
                <a:lnTo>
                  <a:pt x="116" y="11"/>
                </a:lnTo>
                <a:lnTo>
                  <a:pt x="117" y="9"/>
                </a:lnTo>
                <a:lnTo>
                  <a:pt x="118" y="9"/>
                </a:lnTo>
                <a:lnTo>
                  <a:pt x="119" y="11"/>
                </a:lnTo>
                <a:lnTo>
                  <a:pt x="119" y="14"/>
                </a:lnTo>
                <a:lnTo>
                  <a:pt x="119" y="14"/>
                </a:lnTo>
                <a:lnTo>
                  <a:pt x="119" y="15"/>
                </a:lnTo>
                <a:lnTo>
                  <a:pt x="117" y="16"/>
                </a:lnTo>
                <a:lnTo>
                  <a:pt x="117" y="17"/>
                </a:lnTo>
                <a:lnTo>
                  <a:pt x="117" y="18"/>
                </a:lnTo>
                <a:lnTo>
                  <a:pt x="115" y="19"/>
                </a:lnTo>
                <a:lnTo>
                  <a:pt x="114" y="19"/>
                </a:lnTo>
                <a:lnTo>
                  <a:pt x="113" y="20"/>
                </a:lnTo>
                <a:lnTo>
                  <a:pt x="111" y="20"/>
                </a:lnTo>
                <a:lnTo>
                  <a:pt x="110" y="20"/>
                </a:lnTo>
                <a:lnTo>
                  <a:pt x="110" y="20"/>
                </a:lnTo>
                <a:lnTo>
                  <a:pt x="110" y="20"/>
                </a:lnTo>
                <a:lnTo>
                  <a:pt x="109" y="19"/>
                </a:lnTo>
                <a:lnTo>
                  <a:pt x="109" y="18"/>
                </a:lnTo>
                <a:lnTo>
                  <a:pt x="109" y="18"/>
                </a:lnTo>
                <a:lnTo>
                  <a:pt x="108" y="18"/>
                </a:lnTo>
                <a:lnTo>
                  <a:pt x="108" y="18"/>
                </a:lnTo>
                <a:lnTo>
                  <a:pt x="108" y="20"/>
                </a:lnTo>
                <a:lnTo>
                  <a:pt x="108" y="21"/>
                </a:lnTo>
                <a:lnTo>
                  <a:pt x="108" y="21"/>
                </a:lnTo>
                <a:lnTo>
                  <a:pt x="108" y="22"/>
                </a:lnTo>
                <a:lnTo>
                  <a:pt x="109" y="22"/>
                </a:lnTo>
                <a:lnTo>
                  <a:pt x="110" y="23"/>
                </a:lnTo>
                <a:lnTo>
                  <a:pt x="110" y="24"/>
                </a:lnTo>
                <a:lnTo>
                  <a:pt x="110" y="24"/>
                </a:lnTo>
                <a:lnTo>
                  <a:pt x="107" y="28"/>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102" y="37"/>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7"/>
                </a:lnTo>
                <a:lnTo>
                  <a:pt x="49" y="36"/>
                </a:lnTo>
                <a:lnTo>
                  <a:pt x="49" y="35"/>
                </a:lnTo>
                <a:lnTo>
                  <a:pt x="31" y="37"/>
                </a:lnTo>
                <a:lnTo>
                  <a:pt x="30" y="37"/>
                </a:lnTo>
                <a:lnTo>
                  <a:pt x="30" y="38"/>
                </a:lnTo>
                <a:lnTo>
                  <a:pt x="26" y="40"/>
                </a:lnTo>
                <a:lnTo>
                  <a:pt x="26" y="40"/>
                </a:lnTo>
                <a:lnTo>
                  <a:pt x="25" y="40"/>
                </a:lnTo>
                <a:lnTo>
                  <a:pt x="21" y="42"/>
                </a:lnTo>
                <a:lnTo>
                  <a:pt x="0" y="45"/>
                </a:lnTo>
                <a:lnTo>
                  <a:pt x="0" y="45"/>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27" name="Freeform 15"/>
          <p:cNvSpPr>
            <a:spLocks/>
          </p:cNvSpPr>
          <p:nvPr/>
        </p:nvSpPr>
        <p:spPr bwMode="auto">
          <a:xfrm>
            <a:off x="5591175" y="4311650"/>
            <a:ext cx="889000" cy="719138"/>
          </a:xfrm>
          <a:custGeom>
            <a:avLst/>
            <a:gdLst>
              <a:gd name="T0" fmla="*/ 0 w 123"/>
              <a:gd name="T1" fmla="*/ 8 h 93"/>
              <a:gd name="T2" fmla="*/ 0 w 123"/>
              <a:gd name="T3" fmla="*/ 10 h 93"/>
              <a:gd name="T4" fmla="*/ 2 w 123"/>
              <a:gd name="T5" fmla="*/ 12 h 93"/>
              <a:gd name="T6" fmla="*/ 3 w 123"/>
              <a:gd name="T7" fmla="*/ 15 h 93"/>
              <a:gd name="T8" fmla="*/ 4 w 123"/>
              <a:gd name="T9" fmla="*/ 17 h 93"/>
              <a:gd name="T10" fmla="*/ 3 w 123"/>
              <a:gd name="T11" fmla="*/ 19 h 93"/>
              <a:gd name="T12" fmla="*/ 7 w 123"/>
              <a:gd name="T13" fmla="*/ 18 h 93"/>
              <a:gd name="T14" fmla="*/ 9 w 123"/>
              <a:gd name="T15" fmla="*/ 15 h 93"/>
              <a:gd name="T16" fmla="*/ 10 w 123"/>
              <a:gd name="T17" fmla="*/ 15 h 93"/>
              <a:gd name="T18" fmla="*/ 9 w 123"/>
              <a:gd name="T19" fmla="*/ 17 h 93"/>
              <a:gd name="T20" fmla="*/ 19 w 123"/>
              <a:gd name="T21" fmla="*/ 14 h 93"/>
              <a:gd name="T22" fmla="*/ 19 w 123"/>
              <a:gd name="T23" fmla="*/ 16 h 93"/>
              <a:gd name="T24" fmla="*/ 25 w 123"/>
              <a:gd name="T25" fmla="*/ 17 h 93"/>
              <a:gd name="T26" fmla="*/ 29 w 123"/>
              <a:gd name="T27" fmla="*/ 18 h 93"/>
              <a:gd name="T28" fmla="*/ 31 w 123"/>
              <a:gd name="T29" fmla="*/ 19 h 93"/>
              <a:gd name="T30" fmla="*/ 31 w 123"/>
              <a:gd name="T31" fmla="*/ 20 h 93"/>
              <a:gd name="T32" fmla="*/ 36 w 123"/>
              <a:gd name="T33" fmla="*/ 24 h 93"/>
              <a:gd name="T34" fmla="*/ 35 w 123"/>
              <a:gd name="T35" fmla="*/ 25 h 93"/>
              <a:gd name="T36" fmla="*/ 34 w 123"/>
              <a:gd name="T37" fmla="*/ 26 h 93"/>
              <a:gd name="T38" fmla="*/ 41 w 123"/>
              <a:gd name="T39" fmla="*/ 24 h 93"/>
              <a:gd name="T40" fmla="*/ 50 w 123"/>
              <a:gd name="T41" fmla="*/ 21 h 93"/>
              <a:gd name="T42" fmla="*/ 50 w 123"/>
              <a:gd name="T43" fmla="*/ 18 h 93"/>
              <a:gd name="T44" fmla="*/ 61 w 123"/>
              <a:gd name="T45" fmla="*/ 21 h 93"/>
              <a:gd name="T46" fmla="*/ 69 w 123"/>
              <a:gd name="T47" fmla="*/ 28 h 93"/>
              <a:gd name="T48" fmla="*/ 74 w 123"/>
              <a:gd name="T49" fmla="*/ 30 h 93"/>
              <a:gd name="T50" fmla="*/ 77 w 123"/>
              <a:gd name="T51" fmla="*/ 36 h 93"/>
              <a:gd name="T52" fmla="*/ 76 w 123"/>
              <a:gd name="T53" fmla="*/ 48 h 93"/>
              <a:gd name="T54" fmla="*/ 80 w 123"/>
              <a:gd name="T55" fmla="*/ 54 h 93"/>
              <a:gd name="T56" fmla="*/ 79 w 123"/>
              <a:gd name="T57" fmla="*/ 50 h 93"/>
              <a:gd name="T58" fmla="*/ 82 w 123"/>
              <a:gd name="T59" fmla="*/ 51 h 93"/>
              <a:gd name="T60" fmla="*/ 83 w 123"/>
              <a:gd name="T61" fmla="*/ 50 h 93"/>
              <a:gd name="T62" fmla="*/ 83 w 123"/>
              <a:gd name="T63" fmla="*/ 53 h 93"/>
              <a:gd name="T64" fmla="*/ 80 w 123"/>
              <a:gd name="T65" fmla="*/ 57 h 93"/>
              <a:gd name="T66" fmla="*/ 83 w 123"/>
              <a:gd name="T67" fmla="*/ 61 h 93"/>
              <a:gd name="T68" fmla="*/ 89 w 123"/>
              <a:gd name="T69" fmla="*/ 68 h 93"/>
              <a:gd name="T70" fmla="*/ 91 w 123"/>
              <a:gd name="T71" fmla="*/ 69 h 93"/>
              <a:gd name="T72" fmla="*/ 94 w 123"/>
              <a:gd name="T73" fmla="*/ 74 h 93"/>
              <a:gd name="T74" fmla="*/ 99 w 123"/>
              <a:gd name="T75" fmla="*/ 82 h 93"/>
              <a:gd name="T76" fmla="*/ 108 w 123"/>
              <a:gd name="T77" fmla="*/ 88 h 93"/>
              <a:gd name="T78" fmla="*/ 111 w 123"/>
              <a:gd name="T79" fmla="*/ 90 h 93"/>
              <a:gd name="T80" fmla="*/ 110 w 123"/>
              <a:gd name="T81" fmla="*/ 91 h 93"/>
              <a:gd name="T82" fmla="*/ 109 w 123"/>
              <a:gd name="T83" fmla="*/ 92 h 93"/>
              <a:gd name="T84" fmla="*/ 113 w 123"/>
              <a:gd name="T85" fmla="*/ 92 h 93"/>
              <a:gd name="T86" fmla="*/ 121 w 123"/>
              <a:gd name="T87" fmla="*/ 88 h 93"/>
              <a:gd name="T88" fmla="*/ 121 w 123"/>
              <a:gd name="T89" fmla="*/ 82 h 93"/>
              <a:gd name="T90" fmla="*/ 122 w 123"/>
              <a:gd name="T91" fmla="*/ 74 h 93"/>
              <a:gd name="T92" fmla="*/ 121 w 123"/>
              <a:gd name="T93" fmla="*/ 61 h 93"/>
              <a:gd name="T94" fmla="*/ 113 w 123"/>
              <a:gd name="T95" fmla="*/ 48 h 93"/>
              <a:gd name="T96" fmla="*/ 110 w 123"/>
              <a:gd name="T97" fmla="*/ 43 h 93"/>
              <a:gd name="T98" fmla="*/ 110 w 123"/>
              <a:gd name="T99" fmla="*/ 38 h 93"/>
              <a:gd name="T100" fmla="*/ 103 w 123"/>
              <a:gd name="T101" fmla="*/ 29 h 93"/>
              <a:gd name="T102" fmla="*/ 99 w 123"/>
              <a:gd name="T103" fmla="*/ 24 h 93"/>
              <a:gd name="T104" fmla="*/ 92 w 123"/>
              <a:gd name="T105" fmla="*/ 8 h 93"/>
              <a:gd name="T106" fmla="*/ 90 w 123"/>
              <a:gd name="T107" fmla="*/ 6 h 93"/>
              <a:gd name="T108" fmla="*/ 88 w 123"/>
              <a:gd name="T109" fmla="*/ 1 h 93"/>
              <a:gd name="T110" fmla="*/ 82 w 123"/>
              <a:gd name="T111" fmla="*/ 1 h 93"/>
              <a:gd name="T112" fmla="*/ 82 w 123"/>
              <a:gd name="T113" fmla="*/ 7 h 93"/>
              <a:gd name="T114" fmla="*/ 80 w 123"/>
              <a:gd name="T115" fmla="*/ 8 h 93"/>
              <a:gd name="T116" fmla="*/ 39 w 123"/>
              <a:gd name="T117" fmla="*/ 7 h 93"/>
              <a:gd name="T118" fmla="*/ 38 w 123"/>
              <a:gd name="T119" fmla="*/ 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 h="93">
                <a:moveTo>
                  <a:pt x="38" y="3"/>
                </a:moveTo>
                <a:lnTo>
                  <a:pt x="0" y="7"/>
                </a:lnTo>
                <a:lnTo>
                  <a:pt x="0" y="8"/>
                </a:lnTo>
                <a:lnTo>
                  <a:pt x="0" y="8"/>
                </a:lnTo>
                <a:lnTo>
                  <a:pt x="0" y="9"/>
                </a:lnTo>
                <a:lnTo>
                  <a:pt x="0" y="10"/>
                </a:lnTo>
                <a:lnTo>
                  <a:pt x="1" y="12"/>
                </a:lnTo>
                <a:lnTo>
                  <a:pt x="2" y="12"/>
                </a:lnTo>
                <a:lnTo>
                  <a:pt x="2" y="12"/>
                </a:lnTo>
                <a:lnTo>
                  <a:pt x="4" y="13"/>
                </a:lnTo>
                <a:lnTo>
                  <a:pt x="4" y="14"/>
                </a:lnTo>
                <a:lnTo>
                  <a:pt x="3" y="15"/>
                </a:lnTo>
                <a:lnTo>
                  <a:pt x="3" y="16"/>
                </a:lnTo>
                <a:lnTo>
                  <a:pt x="4" y="16"/>
                </a:lnTo>
                <a:lnTo>
                  <a:pt x="4" y="17"/>
                </a:lnTo>
                <a:lnTo>
                  <a:pt x="4" y="17"/>
                </a:lnTo>
                <a:lnTo>
                  <a:pt x="3" y="18"/>
                </a:lnTo>
                <a:lnTo>
                  <a:pt x="3" y="19"/>
                </a:lnTo>
                <a:lnTo>
                  <a:pt x="4" y="19"/>
                </a:lnTo>
                <a:lnTo>
                  <a:pt x="6" y="18"/>
                </a:lnTo>
                <a:lnTo>
                  <a:pt x="7" y="18"/>
                </a:lnTo>
                <a:lnTo>
                  <a:pt x="7" y="16"/>
                </a:lnTo>
                <a:lnTo>
                  <a:pt x="8" y="15"/>
                </a:lnTo>
                <a:lnTo>
                  <a:pt x="9" y="15"/>
                </a:lnTo>
                <a:lnTo>
                  <a:pt x="9" y="15"/>
                </a:lnTo>
                <a:lnTo>
                  <a:pt x="10" y="15"/>
                </a:lnTo>
                <a:lnTo>
                  <a:pt x="10" y="15"/>
                </a:lnTo>
                <a:lnTo>
                  <a:pt x="10" y="16"/>
                </a:lnTo>
                <a:lnTo>
                  <a:pt x="9" y="17"/>
                </a:lnTo>
                <a:lnTo>
                  <a:pt x="9" y="17"/>
                </a:lnTo>
                <a:lnTo>
                  <a:pt x="10" y="17"/>
                </a:lnTo>
                <a:lnTo>
                  <a:pt x="12" y="16"/>
                </a:lnTo>
                <a:lnTo>
                  <a:pt x="19" y="14"/>
                </a:lnTo>
                <a:lnTo>
                  <a:pt x="20" y="14"/>
                </a:lnTo>
                <a:lnTo>
                  <a:pt x="20" y="15"/>
                </a:lnTo>
                <a:lnTo>
                  <a:pt x="19" y="16"/>
                </a:lnTo>
                <a:lnTo>
                  <a:pt x="19" y="16"/>
                </a:lnTo>
                <a:lnTo>
                  <a:pt x="22" y="16"/>
                </a:lnTo>
                <a:lnTo>
                  <a:pt x="25" y="17"/>
                </a:lnTo>
                <a:lnTo>
                  <a:pt x="28" y="19"/>
                </a:lnTo>
                <a:lnTo>
                  <a:pt x="29" y="19"/>
                </a:lnTo>
                <a:lnTo>
                  <a:pt x="29" y="18"/>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0" y="90"/>
                </a:lnTo>
                <a:lnTo>
                  <a:pt x="111" y="90"/>
                </a:lnTo>
                <a:lnTo>
                  <a:pt x="111" y="91"/>
                </a:lnTo>
                <a:lnTo>
                  <a:pt x="111" y="91"/>
                </a:lnTo>
                <a:lnTo>
                  <a:pt x="110"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80" y="8"/>
                </a:lnTo>
                <a:lnTo>
                  <a:pt x="79" y="6"/>
                </a:lnTo>
                <a:lnTo>
                  <a:pt x="40" y="8"/>
                </a:lnTo>
                <a:lnTo>
                  <a:pt x="39" y="7"/>
                </a:lnTo>
                <a:lnTo>
                  <a:pt x="39" y="6"/>
                </a:lnTo>
                <a:lnTo>
                  <a:pt x="38" y="4"/>
                </a:lnTo>
                <a:lnTo>
                  <a:pt x="38" y="3"/>
                </a:lnTo>
                <a:lnTo>
                  <a:pt x="38" y="3"/>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28" name="Freeform 16"/>
          <p:cNvSpPr>
            <a:spLocks/>
          </p:cNvSpPr>
          <p:nvPr/>
        </p:nvSpPr>
        <p:spPr bwMode="auto">
          <a:xfrm>
            <a:off x="5988050" y="3009900"/>
            <a:ext cx="441325" cy="465138"/>
          </a:xfrm>
          <a:custGeom>
            <a:avLst/>
            <a:gdLst>
              <a:gd name="T0" fmla="*/ 20 w 61"/>
              <a:gd name="T1" fmla="*/ 0 h 60"/>
              <a:gd name="T2" fmla="*/ 20 w 61"/>
              <a:gd name="T3" fmla="*/ 3 h 60"/>
              <a:gd name="T4" fmla="*/ 21 w 61"/>
              <a:gd name="T5" fmla="*/ 5 h 60"/>
              <a:gd name="T6" fmla="*/ 19 w 61"/>
              <a:gd name="T7" fmla="*/ 13 h 60"/>
              <a:gd name="T8" fmla="*/ 19 w 61"/>
              <a:gd name="T9" fmla="*/ 15 h 60"/>
              <a:gd name="T10" fmla="*/ 18 w 61"/>
              <a:gd name="T11" fmla="*/ 19 h 60"/>
              <a:gd name="T12" fmla="*/ 15 w 61"/>
              <a:gd name="T13" fmla="*/ 22 h 60"/>
              <a:gd name="T14" fmla="*/ 13 w 61"/>
              <a:gd name="T15" fmla="*/ 23 h 60"/>
              <a:gd name="T16" fmla="*/ 11 w 61"/>
              <a:gd name="T17" fmla="*/ 24 h 60"/>
              <a:gd name="T18" fmla="*/ 10 w 61"/>
              <a:gd name="T19" fmla="*/ 26 h 60"/>
              <a:gd name="T20" fmla="*/ 9 w 61"/>
              <a:gd name="T21" fmla="*/ 30 h 60"/>
              <a:gd name="T22" fmla="*/ 6 w 61"/>
              <a:gd name="T23" fmla="*/ 30 h 60"/>
              <a:gd name="T24" fmla="*/ 4 w 61"/>
              <a:gd name="T25" fmla="*/ 34 h 60"/>
              <a:gd name="T26" fmla="*/ 4 w 61"/>
              <a:gd name="T27" fmla="*/ 38 h 60"/>
              <a:gd name="T28" fmla="*/ 2 w 61"/>
              <a:gd name="T29" fmla="*/ 41 h 60"/>
              <a:gd name="T30" fmla="*/ 0 w 61"/>
              <a:gd name="T31" fmla="*/ 43 h 60"/>
              <a:gd name="T32" fmla="*/ 0 w 61"/>
              <a:gd name="T33" fmla="*/ 46 h 60"/>
              <a:gd name="T34" fmla="*/ 3 w 61"/>
              <a:gd name="T35" fmla="*/ 51 h 60"/>
              <a:gd name="T36" fmla="*/ 6 w 61"/>
              <a:gd name="T37" fmla="*/ 54 h 60"/>
              <a:gd name="T38" fmla="*/ 8 w 61"/>
              <a:gd name="T39" fmla="*/ 54 h 60"/>
              <a:gd name="T40" fmla="*/ 8 w 61"/>
              <a:gd name="T41" fmla="*/ 55 h 60"/>
              <a:gd name="T42" fmla="*/ 10 w 61"/>
              <a:gd name="T43" fmla="*/ 55 h 60"/>
              <a:gd name="T44" fmla="*/ 10 w 61"/>
              <a:gd name="T45" fmla="*/ 57 h 60"/>
              <a:gd name="T46" fmla="*/ 15 w 61"/>
              <a:gd name="T47" fmla="*/ 60 h 60"/>
              <a:gd name="T48" fmla="*/ 18 w 61"/>
              <a:gd name="T49" fmla="*/ 59 h 60"/>
              <a:gd name="T50" fmla="*/ 19 w 61"/>
              <a:gd name="T51" fmla="*/ 57 h 60"/>
              <a:gd name="T52" fmla="*/ 21 w 61"/>
              <a:gd name="T53" fmla="*/ 59 h 60"/>
              <a:gd name="T54" fmla="*/ 25 w 61"/>
              <a:gd name="T55" fmla="*/ 57 h 60"/>
              <a:gd name="T56" fmla="*/ 26 w 61"/>
              <a:gd name="T57" fmla="*/ 55 h 60"/>
              <a:gd name="T58" fmla="*/ 30 w 61"/>
              <a:gd name="T59" fmla="*/ 53 h 60"/>
              <a:gd name="T60" fmla="*/ 33 w 61"/>
              <a:gd name="T61" fmla="*/ 51 h 60"/>
              <a:gd name="T62" fmla="*/ 33 w 61"/>
              <a:gd name="T63" fmla="*/ 48 h 60"/>
              <a:gd name="T64" fmla="*/ 38 w 61"/>
              <a:gd name="T65" fmla="*/ 32 h 60"/>
              <a:gd name="T66" fmla="*/ 40 w 61"/>
              <a:gd name="T67" fmla="*/ 33 h 60"/>
              <a:gd name="T68" fmla="*/ 41 w 61"/>
              <a:gd name="T69" fmla="*/ 35 h 60"/>
              <a:gd name="T70" fmla="*/ 44 w 61"/>
              <a:gd name="T71" fmla="*/ 32 h 60"/>
              <a:gd name="T72" fmla="*/ 46 w 61"/>
              <a:gd name="T73" fmla="*/ 27 h 60"/>
              <a:gd name="T74" fmla="*/ 49 w 61"/>
              <a:gd name="T75" fmla="*/ 25 h 60"/>
              <a:gd name="T76" fmla="*/ 51 w 61"/>
              <a:gd name="T77" fmla="*/ 23 h 60"/>
              <a:gd name="T78" fmla="*/ 52 w 61"/>
              <a:gd name="T79" fmla="*/ 20 h 60"/>
              <a:gd name="T80" fmla="*/ 52 w 61"/>
              <a:gd name="T81" fmla="*/ 19 h 60"/>
              <a:gd name="T82" fmla="*/ 52 w 61"/>
              <a:gd name="T83" fmla="*/ 15 h 60"/>
              <a:gd name="T84" fmla="*/ 59 w 61"/>
              <a:gd name="T85" fmla="*/ 19 h 60"/>
              <a:gd name="T86" fmla="*/ 60 w 61"/>
              <a:gd name="T87" fmla="*/ 19 h 60"/>
              <a:gd name="T88" fmla="*/ 59 w 61"/>
              <a:gd name="T89" fmla="*/ 13 h 60"/>
              <a:gd name="T90" fmla="*/ 58 w 61"/>
              <a:gd name="T91" fmla="*/ 11 h 60"/>
              <a:gd name="T92" fmla="*/ 56 w 61"/>
              <a:gd name="T93" fmla="*/ 11 h 60"/>
              <a:gd name="T94" fmla="*/ 51 w 61"/>
              <a:gd name="T95" fmla="*/ 12 h 60"/>
              <a:gd name="T96" fmla="*/ 49 w 61"/>
              <a:gd name="T97" fmla="*/ 14 h 60"/>
              <a:gd name="T98" fmla="*/ 46 w 61"/>
              <a:gd name="T99" fmla="*/ 13 h 60"/>
              <a:gd name="T100" fmla="*/ 45 w 61"/>
              <a:gd name="T101" fmla="*/ 15 h 60"/>
              <a:gd name="T102" fmla="*/ 42 w 61"/>
              <a:gd name="T103" fmla="*/ 17 h 60"/>
              <a:gd name="T104" fmla="*/ 39 w 61"/>
              <a:gd name="T105" fmla="*/ 20 h 60"/>
              <a:gd name="T106" fmla="*/ 36 w 61"/>
              <a:gd name="T107" fmla="*/ 13 h 60"/>
              <a:gd name="T108" fmla="*/ 21 w 61"/>
              <a:gd name="T10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6" y="55"/>
                </a:lnTo>
                <a:lnTo>
                  <a:pt x="27" y="56"/>
                </a:lnTo>
                <a:lnTo>
                  <a:pt x="30" y="53"/>
                </a:lnTo>
                <a:lnTo>
                  <a:pt x="31" y="54"/>
                </a:lnTo>
                <a:lnTo>
                  <a:pt x="33" y="51"/>
                </a:lnTo>
                <a:lnTo>
                  <a:pt x="32" y="50"/>
                </a:lnTo>
                <a:lnTo>
                  <a:pt x="33" y="48"/>
                </a:lnTo>
                <a:lnTo>
                  <a:pt x="35" y="43"/>
                </a:lnTo>
                <a:lnTo>
                  <a:pt x="38" y="32"/>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20"/>
                </a:lnTo>
                <a:lnTo>
                  <a:pt x="52" y="19"/>
                </a:lnTo>
                <a:lnTo>
                  <a:pt x="52" y="16"/>
                </a:lnTo>
                <a:lnTo>
                  <a:pt x="52" y="15"/>
                </a:lnTo>
                <a:lnTo>
                  <a:pt x="53" y="15"/>
                </a:lnTo>
                <a:lnTo>
                  <a:pt x="59" y="19"/>
                </a:lnTo>
                <a:lnTo>
                  <a:pt x="60"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lnTo>
                  <a:pt x="21"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218129" name="Freeform 17"/>
          <p:cNvSpPr>
            <a:spLocks/>
          </p:cNvSpPr>
          <p:nvPr/>
        </p:nvSpPr>
        <p:spPr bwMode="auto">
          <a:xfrm>
            <a:off x="4845050" y="3660775"/>
            <a:ext cx="484188" cy="479425"/>
          </a:xfrm>
          <a:custGeom>
            <a:avLst/>
            <a:gdLst>
              <a:gd name="T0" fmla="*/ 0 w 67"/>
              <a:gd name="T1" fmla="*/ 3 h 62"/>
              <a:gd name="T2" fmla="*/ 60 w 67"/>
              <a:gd name="T3" fmla="*/ 0 h 62"/>
              <a:gd name="T4" fmla="*/ 60 w 67"/>
              <a:gd name="T5" fmla="*/ 1 h 62"/>
              <a:gd name="T6" fmla="*/ 61 w 67"/>
              <a:gd name="T7" fmla="*/ 2 h 62"/>
              <a:gd name="T8" fmla="*/ 62 w 67"/>
              <a:gd name="T9" fmla="*/ 3 h 62"/>
              <a:gd name="T10" fmla="*/ 61 w 67"/>
              <a:gd name="T11" fmla="*/ 5 h 62"/>
              <a:gd name="T12" fmla="*/ 60 w 67"/>
              <a:gd name="T13" fmla="*/ 6 h 62"/>
              <a:gd name="T14" fmla="*/ 58 w 67"/>
              <a:gd name="T15" fmla="*/ 8 h 62"/>
              <a:gd name="T16" fmla="*/ 58 w 67"/>
              <a:gd name="T17" fmla="*/ 9 h 62"/>
              <a:gd name="T18" fmla="*/ 67 w 67"/>
              <a:gd name="T19" fmla="*/ 9 h 62"/>
              <a:gd name="T20" fmla="*/ 67 w 67"/>
              <a:gd name="T21" fmla="*/ 9 h 62"/>
              <a:gd name="T22" fmla="*/ 67 w 67"/>
              <a:gd name="T23" fmla="*/ 10 h 62"/>
              <a:gd name="T24" fmla="*/ 66 w 67"/>
              <a:gd name="T25" fmla="*/ 12 h 62"/>
              <a:gd name="T26" fmla="*/ 65 w 67"/>
              <a:gd name="T27" fmla="*/ 13 h 62"/>
              <a:gd name="T28" fmla="*/ 64 w 67"/>
              <a:gd name="T29" fmla="*/ 17 h 62"/>
              <a:gd name="T30" fmla="*/ 62 w 67"/>
              <a:gd name="T31" fmla="*/ 19 h 62"/>
              <a:gd name="T32" fmla="*/ 62 w 67"/>
              <a:gd name="T33" fmla="*/ 22 h 62"/>
              <a:gd name="T34" fmla="*/ 62 w 67"/>
              <a:gd name="T35" fmla="*/ 25 h 62"/>
              <a:gd name="T36" fmla="*/ 62 w 67"/>
              <a:gd name="T37" fmla="*/ 25 h 62"/>
              <a:gd name="T38" fmla="*/ 60 w 67"/>
              <a:gd name="T39" fmla="*/ 26 h 62"/>
              <a:gd name="T40" fmla="*/ 60 w 67"/>
              <a:gd name="T41" fmla="*/ 27 h 62"/>
              <a:gd name="T42" fmla="*/ 57 w 67"/>
              <a:gd name="T43" fmla="*/ 29 h 62"/>
              <a:gd name="T44" fmla="*/ 57 w 67"/>
              <a:gd name="T45" fmla="*/ 32 h 62"/>
              <a:gd name="T46" fmla="*/ 57 w 67"/>
              <a:gd name="T47" fmla="*/ 35 h 62"/>
              <a:gd name="T48" fmla="*/ 56 w 67"/>
              <a:gd name="T49" fmla="*/ 36 h 62"/>
              <a:gd name="T50" fmla="*/ 54 w 67"/>
              <a:gd name="T51" fmla="*/ 38 h 62"/>
              <a:gd name="T52" fmla="*/ 52 w 67"/>
              <a:gd name="T53" fmla="*/ 40 h 62"/>
              <a:gd name="T54" fmla="*/ 51 w 67"/>
              <a:gd name="T55" fmla="*/ 41 h 62"/>
              <a:gd name="T56" fmla="*/ 51 w 67"/>
              <a:gd name="T57" fmla="*/ 43 h 62"/>
              <a:gd name="T58" fmla="*/ 50 w 67"/>
              <a:gd name="T59" fmla="*/ 45 h 62"/>
              <a:gd name="T60" fmla="*/ 50 w 67"/>
              <a:gd name="T61" fmla="*/ 46 h 62"/>
              <a:gd name="T62" fmla="*/ 49 w 67"/>
              <a:gd name="T63" fmla="*/ 49 h 62"/>
              <a:gd name="T64" fmla="*/ 48 w 67"/>
              <a:gd name="T65" fmla="*/ 51 h 62"/>
              <a:gd name="T66" fmla="*/ 49 w 67"/>
              <a:gd name="T67" fmla="*/ 54 h 62"/>
              <a:gd name="T68" fmla="*/ 50 w 67"/>
              <a:gd name="T69" fmla="*/ 55 h 62"/>
              <a:gd name="T70" fmla="*/ 50 w 67"/>
              <a:gd name="T71" fmla="*/ 57 h 62"/>
              <a:gd name="T72" fmla="*/ 50 w 67"/>
              <a:gd name="T73" fmla="*/ 57 h 62"/>
              <a:gd name="T74" fmla="*/ 50 w 67"/>
              <a:gd name="T75" fmla="*/ 58 h 62"/>
              <a:gd name="T76" fmla="*/ 50 w 67"/>
              <a:gd name="T77" fmla="*/ 58 h 62"/>
              <a:gd name="T78" fmla="*/ 49 w 67"/>
              <a:gd name="T79" fmla="*/ 60 h 62"/>
              <a:gd name="T80" fmla="*/ 50 w 67"/>
              <a:gd name="T81" fmla="*/ 61 h 62"/>
              <a:gd name="T82" fmla="*/ 8 w 67"/>
              <a:gd name="T83" fmla="*/ 62 h 62"/>
              <a:gd name="T84" fmla="*/ 8 w 67"/>
              <a:gd name="T85" fmla="*/ 53 h 62"/>
              <a:gd name="T86" fmla="*/ 6 w 67"/>
              <a:gd name="T87" fmla="*/ 52 h 62"/>
              <a:gd name="T88" fmla="*/ 4 w 67"/>
              <a:gd name="T89" fmla="*/ 53 h 62"/>
              <a:gd name="T90" fmla="*/ 4 w 67"/>
              <a:gd name="T91" fmla="*/ 53 h 62"/>
              <a:gd name="T92" fmla="*/ 2 w 67"/>
              <a:gd name="T93" fmla="*/ 51 h 62"/>
              <a:gd name="T94" fmla="*/ 2 w 67"/>
              <a:gd name="T95" fmla="*/ 22 h 62"/>
              <a:gd name="T96" fmla="*/ 0 w 67"/>
              <a:gd name="T97" fmla="*/ 3 h 62"/>
              <a:gd name="T98" fmla="*/ 0 w 67"/>
              <a:gd name="T99" fmla="*/ 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62">
                <a:moveTo>
                  <a:pt x="0" y="3"/>
                </a:moveTo>
                <a:lnTo>
                  <a:pt x="60" y="0"/>
                </a:lnTo>
                <a:lnTo>
                  <a:pt x="60" y="1"/>
                </a:lnTo>
                <a:lnTo>
                  <a:pt x="61" y="2"/>
                </a:lnTo>
                <a:lnTo>
                  <a:pt x="62" y="3"/>
                </a:lnTo>
                <a:lnTo>
                  <a:pt x="61" y="5"/>
                </a:lnTo>
                <a:lnTo>
                  <a:pt x="60" y="6"/>
                </a:lnTo>
                <a:lnTo>
                  <a:pt x="58" y="8"/>
                </a:lnTo>
                <a:lnTo>
                  <a:pt x="58" y="9"/>
                </a:lnTo>
                <a:lnTo>
                  <a:pt x="67" y="9"/>
                </a:lnTo>
                <a:lnTo>
                  <a:pt x="67" y="9"/>
                </a:lnTo>
                <a:lnTo>
                  <a:pt x="67" y="10"/>
                </a:lnTo>
                <a:lnTo>
                  <a:pt x="66" y="12"/>
                </a:lnTo>
                <a:lnTo>
                  <a:pt x="65" y="13"/>
                </a:lnTo>
                <a:lnTo>
                  <a:pt x="64" y="17"/>
                </a:lnTo>
                <a:lnTo>
                  <a:pt x="62" y="19"/>
                </a:lnTo>
                <a:lnTo>
                  <a:pt x="62" y="22"/>
                </a:lnTo>
                <a:lnTo>
                  <a:pt x="62" y="25"/>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7"/>
                </a:lnTo>
                <a:lnTo>
                  <a:pt x="50" y="58"/>
                </a:lnTo>
                <a:lnTo>
                  <a:pt x="50" y="58"/>
                </a:lnTo>
                <a:lnTo>
                  <a:pt x="49" y="60"/>
                </a:lnTo>
                <a:lnTo>
                  <a:pt x="50" y="61"/>
                </a:lnTo>
                <a:lnTo>
                  <a:pt x="8" y="62"/>
                </a:lnTo>
                <a:lnTo>
                  <a:pt x="8" y="53"/>
                </a:lnTo>
                <a:lnTo>
                  <a:pt x="6" y="52"/>
                </a:lnTo>
                <a:lnTo>
                  <a:pt x="4" y="53"/>
                </a:lnTo>
                <a:lnTo>
                  <a:pt x="4" y="53"/>
                </a:lnTo>
                <a:lnTo>
                  <a:pt x="2" y="51"/>
                </a:lnTo>
                <a:lnTo>
                  <a:pt x="2" y="22"/>
                </a:lnTo>
                <a:lnTo>
                  <a:pt x="0" y="3"/>
                </a:lnTo>
                <a:lnTo>
                  <a:pt x="0" y="3"/>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30" name="Freeform 18"/>
          <p:cNvSpPr>
            <a:spLocks/>
          </p:cNvSpPr>
          <p:nvPr/>
        </p:nvSpPr>
        <p:spPr bwMode="auto">
          <a:xfrm>
            <a:off x="2103438" y="2562225"/>
            <a:ext cx="781050" cy="1423988"/>
          </a:xfrm>
          <a:custGeom>
            <a:avLst/>
            <a:gdLst>
              <a:gd name="T0" fmla="*/ 61 w 108"/>
              <a:gd name="T1" fmla="*/ 179 h 184"/>
              <a:gd name="T2" fmla="*/ 61 w 108"/>
              <a:gd name="T3" fmla="*/ 177 h 184"/>
              <a:gd name="T4" fmla="*/ 60 w 108"/>
              <a:gd name="T5" fmla="*/ 175 h 184"/>
              <a:gd name="T6" fmla="*/ 57 w 108"/>
              <a:gd name="T7" fmla="*/ 163 h 184"/>
              <a:gd name="T8" fmla="*/ 50 w 108"/>
              <a:gd name="T9" fmla="*/ 156 h 184"/>
              <a:gd name="T10" fmla="*/ 48 w 108"/>
              <a:gd name="T11" fmla="*/ 153 h 184"/>
              <a:gd name="T12" fmla="*/ 46 w 108"/>
              <a:gd name="T13" fmla="*/ 150 h 184"/>
              <a:gd name="T14" fmla="*/ 39 w 108"/>
              <a:gd name="T15" fmla="*/ 147 h 184"/>
              <a:gd name="T16" fmla="*/ 33 w 108"/>
              <a:gd name="T17" fmla="*/ 141 h 184"/>
              <a:gd name="T18" fmla="*/ 22 w 108"/>
              <a:gd name="T19" fmla="*/ 136 h 184"/>
              <a:gd name="T20" fmla="*/ 22 w 108"/>
              <a:gd name="T21" fmla="*/ 132 h 184"/>
              <a:gd name="T22" fmla="*/ 23 w 108"/>
              <a:gd name="T23" fmla="*/ 127 h 184"/>
              <a:gd name="T24" fmla="*/ 21 w 108"/>
              <a:gd name="T25" fmla="*/ 122 h 184"/>
              <a:gd name="T26" fmla="*/ 22 w 108"/>
              <a:gd name="T27" fmla="*/ 120 h 184"/>
              <a:gd name="T28" fmla="*/ 16 w 108"/>
              <a:gd name="T29" fmla="*/ 109 h 184"/>
              <a:gd name="T30" fmla="*/ 12 w 108"/>
              <a:gd name="T31" fmla="*/ 102 h 184"/>
              <a:gd name="T32" fmla="*/ 14 w 108"/>
              <a:gd name="T33" fmla="*/ 96 h 184"/>
              <a:gd name="T34" fmla="*/ 14 w 108"/>
              <a:gd name="T35" fmla="*/ 91 h 184"/>
              <a:gd name="T36" fmla="*/ 9 w 108"/>
              <a:gd name="T37" fmla="*/ 86 h 184"/>
              <a:gd name="T38" fmla="*/ 9 w 108"/>
              <a:gd name="T39" fmla="*/ 78 h 184"/>
              <a:gd name="T40" fmla="*/ 11 w 108"/>
              <a:gd name="T41" fmla="*/ 75 h 184"/>
              <a:gd name="T42" fmla="*/ 12 w 108"/>
              <a:gd name="T43" fmla="*/ 79 h 184"/>
              <a:gd name="T44" fmla="*/ 15 w 108"/>
              <a:gd name="T45" fmla="*/ 78 h 184"/>
              <a:gd name="T46" fmla="*/ 14 w 108"/>
              <a:gd name="T47" fmla="*/ 71 h 184"/>
              <a:gd name="T48" fmla="*/ 12 w 108"/>
              <a:gd name="T49" fmla="*/ 73 h 184"/>
              <a:gd name="T50" fmla="*/ 7 w 108"/>
              <a:gd name="T51" fmla="*/ 70 h 184"/>
              <a:gd name="T52" fmla="*/ 6 w 108"/>
              <a:gd name="T53" fmla="*/ 61 h 184"/>
              <a:gd name="T54" fmla="*/ 1 w 108"/>
              <a:gd name="T55" fmla="*/ 51 h 184"/>
              <a:gd name="T56" fmla="*/ 1 w 108"/>
              <a:gd name="T57" fmla="*/ 46 h 184"/>
              <a:gd name="T58" fmla="*/ 4 w 108"/>
              <a:gd name="T59" fmla="*/ 40 h 184"/>
              <a:gd name="T60" fmla="*/ 2 w 108"/>
              <a:gd name="T61" fmla="*/ 32 h 184"/>
              <a:gd name="T62" fmla="*/ 0 w 108"/>
              <a:gd name="T63" fmla="*/ 28 h 184"/>
              <a:gd name="T64" fmla="*/ 0 w 108"/>
              <a:gd name="T65" fmla="*/ 24 h 184"/>
              <a:gd name="T66" fmla="*/ 6 w 108"/>
              <a:gd name="T67" fmla="*/ 15 h 184"/>
              <a:gd name="T68" fmla="*/ 9 w 108"/>
              <a:gd name="T69" fmla="*/ 10 h 184"/>
              <a:gd name="T70" fmla="*/ 9 w 108"/>
              <a:gd name="T71" fmla="*/ 1 h 184"/>
              <a:gd name="T72" fmla="*/ 48 w 108"/>
              <a:gd name="T73" fmla="*/ 64 h 184"/>
              <a:gd name="T74" fmla="*/ 104 w 108"/>
              <a:gd name="T75" fmla="*/ 149 h 184"/>
              <a:gd name="T76" fmla="*/ 105 w 108"/>
              <a:gd name="T77" fmla="*/ 153 h 184"/>
              <a:gd name="T78" fmla="*/ 106 w 108"/>
              <a:gd name="T79" fmla="*/ 157 h 184"/>
              <a:gd name="T80" fmla="*/ 107 w 108"/>
              <a:gd name="T81" fmla="*/ 160 h 184"/>
              <a:gd name="T82" fmla="*/ 103 w 108"/>
              <a:gd name="T83" fmla="*/ 162 h 184"/>
              <a:gd name="T84" fmla="*/ 98 w 108"/>
              <a:gd name="T85" fmla="*/ 172 h 184"/>
              <a:gd name="T86" fmla="*/ 97 w 108"/>
              <a:gd name="T87" fmla="*/ 174 h 184"/>
              <a:gd name="T88" fmla="*/ 96 w 108"/>
              <a:gd name="T89" fmla="*/ 178 h 184"/>
              <a:gd name="T90" fmla="*/ 98 w 108"/>
              <a:gd name="T91" fmla="*/ 181 h 184"/>
              <a:gd name="T92" fmla="*/ 96 w 108"/>
              <a:gd name="T93"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184">
                <a:moveTo>
                  <a:pt x="94" y="183"/>
                </a:moveTo>
                <a:lnTo>
                  <a:pt x="61" y="180"/>
                </a:lnTo>
                <a:lnTo>
                  <a:pt x="61" y="179"/>
                </a:lnTo>
                <a:lnTo>
                  <a:pt x="60" y="178"/>
                </a:lnTo>
                <a:lnTo>
                  <a:pt x="60" y="177"/>
                </a:lnTo>
                <a:lnTo>
                  <a:pt x="61" y="177"/>
                </a:lnTo>
                <a:lnTo>
                  <a:pt x="60" y="176"/>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6" y="157"/>
                </a:lnTo>
                <a:lnTo>
                  <a:pt x="107" y="158"/>
                </a:lnTo>
                <a:lnTo>
                  <a:pt x="108" y="160"/>
                </a:lnTo>
                <a:lnTo>
                  <a:pt x="107"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lnTo>
                  <a:pt x="94" y="183"/>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31" name="Freeform 19"/>
          <p:cNvSpPr>
            <a:spLocks/>
          </p:cNvSpPr>
          <p:nvPr/>
        </p:nvSpPr>
        <p:spPr bwMode="auto">
          <a:xfrm>
            <a:off x="3324225" y="2452688"/>
            <a:ext cx="682625" cy="604837"/>
          </a:xfrm>
          <a:custGeom>
            <a:avLst/>
            <a:gdLst>
              <a:gd name="T0" fmla="*/ 88 w 94"/>
              <a:gd name="T1" fmla="*/ 78 h 78"/>
              <a:gd name="T2" fmla="*/ 91 w 94"/>
              <a:gd name="T3" fmla="*/ 44 h 78"/>
              <a:gd name="T4" fmla="*/ 94 w 94"/>
              <a:gd name="T5" fmla="*/ 10 h 78"/>
              <a:gd name="T6" fmla="*/ 10 w 94"/>
              <a:gd name="T7" fmla="*/ 0 h 78"/>
              <a:gd name="T8" fmla="*/ 9 w 94"/>
              <a:gd name="T9" fmla="*/ 8 h 78"/>
              <a:gd name="T10" fmla="*/ 3 w 94"/>
              <a:gd name="T11" fmla="*/ 50 h 78"/>
              <a:gd name="T12" fmla="*/ 2 w 94"/>
              <a:gd name="T13" fmla="*/ 50 h 78"/>
              <a:gd name="T14" fmla="*/ 0 w 94"/>
              <a:gd name="T15" fmla="*/ 67 h 78"/>
              <a:gd name="T16" fmla="*/ 25 w 94"/>
              <a:gd name="T17" fmla="*/ 71 h 78"/>
              <a:gd name="T18" fmla="*/ 88 w 94"/>
              <a:gd name="T19" fmla="*/ 78 h 78"/>
              <a:gd name="T20" fmla="*/ 88 w 94"/>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78">
                <a:moveTo>
                  <a:pt x="88" y="78"/>
                </a:moveTo>
                <a:lnTo>
                  <a:pt x="91" y="44"/>
                </a:lnTo>
                <a:lnTo>
                  <a:pt x="94" y="10"/>
                </a:lnTo>
                <a:lnTo>
                  <a:pt x="10" y="0"/>
                </a:lnTo>
                <a:lnTo>
                  <a:pt x="9" y="8"/>
                </a:lnTo>
                <a:lnTo>
                  <a:pt x="3" y="50"/>
                </a:lnTo>
                <a:lnTo>
                  <a:pt x="2" y="50"/>
                </a:lnTo>
                <a:lnTo>
                  <a:pt x="0" y="67"/>
                </a:lnTo>
                <a:lnTo>
                  <a:pt x="25" y="71"/>
                </a:lnTo>
                <a:lnTo>
                  <a:pt x="88" y="78"/>
                </a:lnTo>
                <a:lnTo>
                  <a:pt x="88" y="78"/>
                </a:lnTo>
                <a:close/>
              </a:path>
            </a:pathLst>
          </a:custGeom>
          <a:solidFill>
            <a:schemeClr val="bg1"/>
          </a:solidFill>
          <a:ln w="12700" cmpd="sng">
            <a:solidFill>
              <a:schemeClr val="tx1"/>
            </a:solidFill>
            <a:prstDash val="solid"/>
            <a:round/>
            <a:headEnd/>
            <a:tailEnd/>
          </a:ln>
        </p:spPr>
        <p:txBody>
          <a:bodyPr/>
          <a:lstStyle/>
          <a:p>
            <a:endParaRPr lang="es-ES_tradnl"/>
          </a:p>
        </p:txBody>
      </p:sp>
      <p:sp>
        <p:nvSpPr>
          <p:cNvPr id="218132" name="Freeform 20"/>
          <p:cNvSpPr>
            <a:spLocks/>
          </p:cNvSpPr>
          <p:nvPr/>
        </p:nvSpPr>
        <p:spPr bwMode="auto">
          <a:xfrm>
            <a:off x="3435350" y="3003550"/>
            <a:ext cx="715963" cy="595313"/>
          </a:xfrm>
          <a:custGeom>
            <a:avLst/>
            <a:gdLst>
              <a:gd name="T0" fmla="*/ 0 w 99"/>
              <a:gd name="T1" fmla="*/ 67 h 77"/>
              <a:gd name="T2" fmla="*/ 10 w 99"/>
              <a:gd name="T3" fmla="*/ 0 h 77"/>
              <a:gd name="T4" fmla="*/ 73 w 99"/>
              <a:gd name="T5" fmla="*/ 7 h 77"/>
              <a:gd name="T6" fmla="*/ 99 w 99"/>
              <a:gd name="T7" fmla="*/ 9 h 77"/>
              <a:gd name="T8" fmla="*/ 98 w 99"/>
              <a:gd name="T9" fmla="*/ 26 h 77"/>
              <a:gd name="T10" fmla="*/ 95 w 99"/>
              <a:gd name="T11" fmla="*/ 77 h 77"/>
              <a:gd name="T12" fmla="*/ 82 w 99"/>
              <a:gd name="T13" fmla="*/ 76 h 77"/>
              <a:gd name="T14" fmla="*/ 0 w 99"/>
              <a:gd name="T15" fmla="*/ 67 h 77"/>
              <a:gd name="T16" fmla="*/ 0 w 99"/>
              <a:gd name="T17" fmla="*/ 6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7">
                <a:moveTo>
                  <a:pt x="0" y="67"/>
                </a:moveTo>
                <a:lnTo>
                  <a:pt x="10" y="0"/>
                </a:lnTo>
                <a:lnTo>
                  <a:pt x="73" y="7"/>
                </a:lnTo>
                <a:lnTo>
                  <a:pt x="99" y="9"/>
                </a:lnTo>
                <a:lnTo>
                  <a:pt x="98" y="26"/>
                </a:lnTo>
                <a:lnTo>
                  <a:pt x="95" y="77"/>
                </a:lnTo>
                <a:lnTo>
                  <a:pt x="82" y="76"/>
                </a:lnTo>
                <a:lnTo>
                  <a:pt x="0" y="67"/>
                </a:lnTo>
                <a:lnTo>
                  <a:pt x="0" y="67"/>
                </a:lnTo>
                <a:close/>
              </a:path>
            </a:pathLst>
          </a:custGeom>
          <a:solidFill>
            <a:srgbClr val="AAC8F5"/>
          </a:solidFill>
          <a:ln w="12700" cmpd="sng">
            <a:solidFill>
              <a:schemeClr val="tx1"/>
            </a:solidFill>
            <a:prstDash val="solid"/>
            <a:round/>
            <a:headEnd/>
            <a:tailEnd/>
          </a:ln>
        </p:spPr>
        <p:txBody>
          <a:bodyPr/>
          <a:lstStyle/>
          <a:p>
            <a:endParaRPr lang="es-ES_tradnl"/>
          </a:p>
        </p:txBody>
      </p:sp>
      <p:sp>
        <p:nvSpPr>
          <p:cNvPr id="218133" name="Freeform 21"/>
          <p:cNvSpPr>
            <a:spLocks/>
          </p:cNvSpPr>
          <p:nvPr/>
        </p:nvSpPr>
        <p:spPr bwMode="auto">
          <a:xfrm>
            <a:off x="3341688" y="3521075"/>
            <a:ext cx="684212" cy="758825"/>
          </a:xfrm>
          <a:custGeom>
            <a:avLst/>
            <a:gdLst>
              <a:gd name="T0" fmla="*/ 13 w 95"/>
              <a:gd name="T1" fmla="*/ 0 h 98"/>
              <a:gd name="T2" fmla="*/ 0 w 95"/>
              <a:gd name="T3" fmla="*/ 96 h 98"/>
              <a:gd name="T4" fmla="*/ 0 w 95"/>
              <a:gd name="T5" fmla="*/ 96 h 98"/>
              <a:gd name="T6" fmla="*/ 12 w 95"/>
              <a:gd name="T7" fmla="*/ 98 h 98"/>
              <a:gd name="T8" fmla="*/ 13 w 95"/>
              <a:gd name="T9" fmla="*/ 90 h 98"/>
              <a:gd name="T10" fmla="*/ 37 w 95"/>
              <a:gd name="T11" fmla="*/ 93 h 98"/>
              <a:gd name="T12" fmla="*/ 37 w 95"/>
              <a:gd name="T13" fmla="*/ 93 h 98"/>
              <a:gd name="T14" fmla="*/ 36 w 95"/>
              <a:gd name="T15" fmla="*/ 92 h 98"/>
              <a:gd name="T16" fmla="*/ 37 w 95"/>
              <a:gd name="T17" fmla="*/ 91 h 98"/>
              <a:gd name="T18" fmla="*/ 36 w 95"/>
              <a:gd name="T19" fmla="*/ 90 h 98"/>
              <a:gd name="T20" fmla="*/ 36 w 95"/>
              <a:gd name="T21" fmla="*/ 90 h 98"/>
              <a:gd name="T22" fmla="*/ 36 w 95"/>
              <a:gd name="T23" fmla="*/ 90 h 98"/>
              <a:gd name="T24" fmla="*/ 87 w 95"/>
              <a:gd name="T25" fmla="*/ 94 h 98"/>
              <a:gd name="T26" fmla="*/ 93 w 95"/>
              <a:gd name="T27" fmla="*/ 18 h 98"/>
              <a:gd name="T28" fmla="*/ 94 w 95"/>
              <a:gd name="T29" fmla="*/ 18 h 98"/>
              <a:gd name="T30" fmla="*/ 95 w 95"/>
              <a:gd name="T31" fmla="*/ 9 h 98"/>
              <a:gd name="T32" fmla="*/ 13 w 95"/>
              <a:gd name="T33" fmla="*/ 0 h 98"/>
              <a:gd name="T34" fmla="*/ 13 w 95"/>
              <a:gd name="T3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98">
                <a:moveTo>
                  <a:pt x="13" y="0"/>
                </a:moveTo>
                <a:lnTo>
                  <a:pt x="0" y="96"/>
                </a:lnTo>
                <a:lnTo>
                  <a:pt x="0" y="96"/>
                </a:lnTo>
                <a:lnTo>
                  <a:pt x="12" y="98"/>
                </a:lnTo>
                <a:lnTo>
                  <a:pt x="13" y="90"/>
                </a:lnTo>
                <a:lnTo>
                  <a:pt x="37" y="93"/>
                </a:lnTo>
                <a:lnTo>
                  <a:pt x="37" y="93"/>
                </a:lnTo>
                <a:lnTo>
                  <a:pt x="36" y="92"/>
                </a:lnTo>
                <a:lnTo>
                  <a:pt x="37" y="91"/>
                </a:lnTo>
                <a:lnTo>
                  <a:pt x="36" y="90"/>
                </a:lnTo>
                <a:lnTo>
                  <a:pt x="36" y="90"/>
                </a:lnTo>
                <a:lnTo>
                  <a:pt x="36" y="90"/>
                </a:lnTo>
                <a:lnTo>
                  <a:pt x="87" y="94"/>
                </a:lnTo>
                <a:lnTo>
                  <a:pt x="93" y="18"/>
                </a:lnTo>
                <a:lnTo>
                  <a:pt x="94" y="18"/>
                </a:lnTo>
                <a:lnTo>
                  <a:pt x="95" y="9"/>
                </a:lnTo>
                <a:lnTo>
                  <a:pt x="13" y="0"/>
                </a:lnTo>
                <a:lnTo>
                  <a:pt x="13" y="0"/>
                </a:lnTo>
                <a:close/>
              </a:path>
            </a:pathLst>
          </a:custGeom>
          <a:solidFill>
            <a:srgbClr val="AAC8F5"/>
          </a:solidFill>
          <a:ln w="12700" cmpd="sng">
            <a:solidFill>
              <a:schemeClr val="tx1"/>
            </a:solidFill>
            <a:prstDash val="solid"/>
            <a:round/>
            <a:headEnd/>
            <a:tailEnd/>
          </a:ln>
        </p:spPr>
        <p:txBody>
          <a:bodyPr/>
          <a:lstStyle/>
          <a:p>
            <a:endParaRPr lang="es-ES_tradnl"/>
          </a:p>
        </p:txBody>
      </p:sp>
      <p:sp>
        <p:nvSpPr>
          <p:cNvPr id="218134" name="Freeform 22"/>
          <p:cNvSpPr>
            <a:spLocks/>
          </p:cNvSpPr>
          <p:nvPr/>
        </p:nvSpPr>
        <p:spPr bwMode="auto">
          <a:xfrm>
            <a:off x="3600450" y="3660775"/>
            <a:ext cx="1368425" cy="1425575"/>
          </a:xfrm>
          <a:custGeom>
            <a:avLst/>
            <a:gdLst>
              <a:gd name="T0" fmla="*/ 171 w 189"/>
              <a:gd name="T1" fmla="*/ 50 h 184"/>
              <a:gd name="T2" fmla="*/ 159 w 189"/>
              <a:gd name="T3" fmla="*/ 47 h 184"/>
              <a:gd name="T4" fmla="*/ 151 w 189"/>
              <a:gd name="T5" fmla="*/ 49 h 184"/>
              <a:gd name="T6" fmla="*/ 145 w 189"/>
              <a:gd name="T7" fmla="*/ 49 h 184"/>
              <a:gd name="T8" fmla="*/ 143 w 189"/>
              <a:gd name="T9" fmla="*/ 49 h 184"/>
              <a:gd name="T10" fmla="*/ 140 w 189"/>
              <a:gd name="T11" fmla="*/ 47 h 184"/>
              <a:gd name="T12" fmla="*/ 137 w 189"/>
              <a:gd name="T13" fmla="*/ 51 h 184"/>
              <a:gd name="T14" fmla="*/ 135 w 189"/>
              <a:gd name="T15" fmla="*/ 48 h 184"/>
              <a:gd name="T16" fmla="*/ 129 w 189"/>
              <a:gd name="T17" fmla="*/ 47 h 184"/>
              <a:gd name="T18" fmla="*/ 125 w 189"/>
              <a:gd name="T19" fmla="*/ 46 h 184"/>
              <a:gd name="T20" fmla="*/ 119 w 189"/>
              <a:gd name="T21" fmla="*/ 44 h 184"/>
              <a:gd name="T22" fmla="*/ 115 w 189"/>
              <a:gd name="T23" fmla="*/ 43 h 184"/>
              <a:gd name="T24" fmla="*/ 109 w 189"/>
              <a:gd name="T25" fmla="*/ 41 h 184"/>
              <a:gd name="T26" fmla="*/ 106 w 189"/>
              <a:gd name="T27" fmla="*/ 38 h 184"/>
              <a:gd name="T28" fmla="*/ 100 w 189"/>
              <a:gd name="T29" fmla="*/ 36 h 184"/>
              <a:gd name="T30" fmla="*/ 58 w 189"/>
              <a:gd name="T31" fmla="*/ 0 h 184"/>
              <a:gd name="T32" fmla="*/ 0 w 189"/>
              <a:gd name="T33" fmla="*/ 72 h 184"/>
              <a:gd name="T34" fmla="*/ 1 w 189"/>
              <a:gd name="T35" fmla="*/ 75 h 184"/>
              <a:gd name="T36" fmla="*/ 5 w 189"/>
              <a:gd name="T37" fmla="*/ 81 h 184"/>
              <a:gd name="T38" fmla="*/ 23 w 189"/>
              <a:gd name="T39" fmla="*/ 99 h 184"/>
              <a:gd name="T40" fmla="*/ 25 w 189"/>
              <a:gd name="T41" fmla="*/ 104 h 184"/>
              <a:gd name="T42" fmla="*/ 38 w 189"/>
              <a:gd name="T43" fmla="*/ 123 h 184"/>
              <a:gd name="T44" fmla="*/ 49 w 189"/>
              <a:gd name="T45" fmla="*/ 125 h 184"/>
              <a:gd name="T46" fmla="*/ 56 w 189"/>
              <a:gd name="T47" fmla="*/ 114 h 184"/>
              <a:gd name="T48" fmla="*/ 60 w 189"/>
              <a:gd name="T49" fmla="*/ 113 h 184"/>
              <a:gd name="T50" fmla="*/ 67 w 189"/>
              <a:gd name="T51" fmla="*/ 115 h 184"/>
              <a:gd name="T52" fmla="*/ 75 w 189"/>
              <a:gd name="T53" fmla="*/ 119 h 184"/>
              <a:gd name="T54" fmla="*/ 77 w 189"/>
              <a:gd name="T55" fmla="*/ 121 h 184"/>
              <a:gd name="T56" fmla="*/ 83 w 189"/>
              <a:gd name="T57" fmla="*/ 129 h 184"/>
              <a:gd name="T58" fmla="*/ 94 w 189"/>
              <a:gd name="T59" fmla="*/ 149 h 184"/>
              <a:gd name="T60" fmla="*/ 100 w 189"/>
              <a:gd name="T61" fmla="*/ 155 h 184"/>
              <a:gd name="T62" fmla="*/ 102 w 189"/>
              <a:gd name="T63" fmla="*/ 165 h 184"/>
              <a:gd name="T64" fmla="*/ 111 w 189"/>
              <a:gd name="T65" fmla="*/ 176 h 184"/>
              <a:gd name="T66" fmla="*/ 126 w 189"/>
              <a:gd name="T67" fmla="*/ 181 h 184"/>
              <a:gd name="T68" fmla="*/ 135 w 189"/>
              <a:gd name="T69" fmla="*/ 182 h 184"/>
              <a:gd name="T70" fmla="*/ 134 w 189"/>
              <a:gd name="T71" fmla="*/ 180 h 184"/>
              <a:gd name="T72" fmla="*/ 131 w 189"/>
              <a:gd name="T73" fmla="*/ 162 h 184"/>
              <a:gd name="T74" fmla="*/ 130 w 189"/>
              <a:gd name="T75" fmla="*/ 160 h 184"/>
              <a:gd name="T76" fmla="*/ 133 w 189"/>
              <a:gd name="T77" fmla="*/ 153 h 184"/>
              <a:gd name="T78" fmla="*/ 134 w 189"/>
              <a:gd name="T79" fmla="*/ 151 h 184"/>
              <a:gd name="T80" fmla="*/ 137 w 189"/>
              <a:gd name="T81" fmla="*/ 145 h 184"/>
              <a:gd name="T82" fmla="*/ 139 w 189"/>
              <a:gd name="T83" fmla="*/ 145 h 184"/>
              <a:gd name="T84" fmla="*/ 141 w 189"/>
              <a:gd name="T85" fmla="*/ 142 h 184"/>
              <a:gd name="T86" fmla="*/ 143 w 189"/>
              <a:gd name="T87" fmla="*/ 142 h 184"/>
              <a:gd name="T88" fmla="*/ 147 w 189"/>
              <a:gd name="T89" fmla="*/ 140 h 184"/>
              <a:gd name="T90" fmla="*/ 149 w 189"/>
              <a:gd name="T91" fmla="*/ 136 h 184"/>
              <a:gd name="T92" fmla="*/ 150 w 189"/>
              <a:gd name="T93" fmla="*/ 138 h 184"/>
              <a:gd name="T94" fmla="*/ 165 w 189"/>
              <a:gd name="T95" fmla="*/ 130 h 184"/>
              <a:gd name="T96" fmla="*/ 168 w 189"/>
              <a:gd name="T97" fmla="*/ 121 h 184"/>
              <a:gd name="T98" fmla="*/ 171 w 189"/>
              <a:gd name="T99" fmla="*/ 120 h 184"/>
              <a:gd name="T100" fmla="*/ 181 w 189"/>
              <a:gd name="T101" fmla="*/ 119 h 184"/>
              <a:gd name="T102" fmla="*/ 184 w 189"/>
              <a:gd name="T103" fmla="*/ 117 h 184"/>
              <a:gd name="T104" fmla="*/ 185 w 189"/>
              <a:gd name="T105" fmla="*/ 114 h 184"/>
              <a:gd name="T106" fmla="*/ 186 w 189"/>
              <a:gd name="T107" fmla="*/ 106 h 184"/>
              <a:gd name="T108" fmla="*/ 188 w 189"/>
              <a:gd name="T109" fmla="*/ 101 h 184"/>
              <a:gd name="T110" fmla="*/ 187 w 189"/>
              <a:gd name="T111" fmla="*/ 91 h 184"/>
              <a:gd name="T112" fmla="*/ 185 w 189"/>
              <a:gd name="T113" fmla="*/ 88 h 184"/>
              <a:gd name="T114" fmla="*/ 184 w 189"/>
              <a:gd name="T115" fmla="*/ 82 h 184"/>
              <a:gd name="T116" fmla="*/ 180 w 189"/>
              <a:gd name="T117" fmla="*/ 53 h 184"/>
              <a:gd name="T118" fmla="*/ 174 w 189"/>
              <a:gd name="T119" fmla="*/ 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5" y="48"/>
                </a:lnTo>
                <a:lnTo>
                  <a:pt x="143" y="48"/>
                </a:lnTo>
                <a:lnTo>
                  <a:pt x="143" y="49"/>
                </a:lnTo>
                <a:lnTo>
                  <a:pt x="142" y="49"/>
                </a:lnTo>
                <a:lnTo>
                  <a:pt x="141" y="48"/>
                </a:lnTo>
                <a:lnTo>
                  <a:pt x="140" y="47"/>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5" y="43"/>
                </a:lnTo>
                <a:lnTo>
                  <a:pt x="113" y="42"/>
                </a:lnTo>
                <a:lnTo>
                  <a:pt x="109" y="42"/>
                </a:lnTo>
                <a:lnTo>
                  <a:pt x="109" y="41"/>
                </a:lnTo>
                <a:lnTo>
                  <a:pt x="108" y="40"/>
                </a:lnTo>
                <a:lnTo>
                  <a:pt x="108" y="39"/>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0" y="72"/>
                </a:lnTo>
                <a:lnTo>
                  <a:pt x="0" y="72"/>
                </a:lnTo>
                <a:lnTo>
                  <a:pt x="1" y="73"/>
                </a:lnTo>
                <a:lnTo>
                  <a:pt x="0" y="74"/>
                </a:lnTo>
                <a:lnTo>
                  <a:pt x="1" y="75"/>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2"/>
                </a:lnTo>
                <a:lnTo>
                  <a:pt x="135" y="181"/>
                </a:lnTo>
                <a:lnTo>
                  <a:pt x="134" y="180"/>
                </a:lnTo>
                <a:lnTo>
                  <a:pt x="134" y="180"/>
                </a:lnTo>
                <a:lnTo>
                  <a:pt x="133" y="178"/>
                </a:lnTo>
                <a:lnTo>
                  <a:pt x="130" y="170"/>
                </a:lnTo>
                <a:lnTo>
                  <a:pt x="129" y="167"/>
                </a:lnTo>
                <a:lnTo>
                  <a:pt x="131" y="162"/>
                </a:lnTo>
                <a:lnTo>
                  <a:pt x="131" y="160"/>
                </a:lnTo>
                <a:lnTo>
                  <a:pt x="130" y="160"/>
                </a:lnTo>
                <a:lnTo>
                  <a:pt x="130" y="160"/>
                </a:lnTo>
                <a:lnTo>
                  <a:pt x="130" y="160"/>
                </a:lnTo>
                <a:lnTo>
                  <a:pt x="130" y="159"/>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7" y="145"/>
                </a:lnTo>
                <a:lnTo>
                  <a:pt x="138" y="145"/>
                </a:lnTo>
                <a:lnTo>
                  <a:pt x="138" y="144"/>
                </a:lnTo>
                <a:lnTo>
                  <a:pt x="139" y="145"/>
                </a:lnTo>
                <a:lnTo>
                  <a:pt x="140" y="145"/>
                </a:lnTo>
                <a:lnTo>
                  <a:pt x="141" y="144"/>
                </a:lnTo>
                <a:lnTo>
                  <a:pt x="141" y="144"/>
                </a:lnTo>
                <a:lnTo>
                  <a:pt x="141" y="142"/>
                </a:lnTo>
                <a:lnTo>
                  <a:pt x="141" y="142"/>
                </a:lnTo>
                <a:lnTo>
                  <a:pt x="142" y="141"/>
                </a:lnTo>
                <a:lnTo>
                  <a:pt x="142" y="142"/>
                </a:lnTo>
                <a:lnTo>
                  <a:pt x="143" y="142"/>
                </a:lnTo>
                <a:lnTo>
                  <a:pt x="146" y="141"/>
                </a:lnTo>
                <a:lnTo>
                  <a:pt x="147" y="141"/>
                </a:lnTo>
                <a:lnTo>
                  <a:pt x="147" y="140"/>
                </a:lnTo>
                <a:lnTo>
                  <a:pt x="147" y="140"/>
                </a:lnTo>
                <a:lnTo>
                  <a:pt x="145" y="139"/>
                </a:lnTo>
                <a:lnTo>
                  <a:pt x="145" y="138"/>
                </a:lnTo>
                <a:lnTo>
                  <a:pt x="148" y="137"/>
                </a:lnTo>
                <a:lnTo>
                  <a:pt x="149" y="136"/>
                </a:lnTo>
                <a:lnTo>
                  <a:pt x="150" y="136"/>
                </a:lnTo>
                <a:lnTo>
                  <a:pt x="150" y="136"/>
                </a:lnTo>
                <a:lnTo>
                  <a:pt x="149" y="137"/>
                </a:lnTo>
                <a:lnTo>
                  <a:pt x="150" y="138"/>
                </a:lnTo>
                <a:lnTo>
                  <a:pt x="150" y="138"/>
                </a:lnTo>
                <a:lnTo>
                  <a:pt x="151" y="137"/>
                </a:lnTo>
                <a:lnTo>
                  <a:pt x="156" y="135"/>
                </a:lnTo>
                <a:lnTo>
                  <a:pt x="165" y="130"/>
                </a:lnTo>
                <a:lnTo>
                  <a:pt x="165" y="128"/>
                </a:lnTo>
                <a:lnTo>
                  <a:pt x="169" y="124"/>
                </a:lnTo>
                <a:lnTo>
                  <a:pt x="169" y="124"/>
                </a:lnTo>
                <a:lnTo>
                  <a:pt x="168" y="121"/>
                </a:lnTo>
                <a:lnTo>
                  <a:pt x="168" y="119"/>
                </a:lnTo>
                <a:lnTo>
                  <a:pt x="171" y="118"/>
                </a:lnTo>
                <a:lnTo>
                  <a:pt x="171" y="118"/>
                </a:lnTo>
                <a:lnTo>
                  <a:pt x="171" y="120"/>
                </a:lnTo>
                <a:lnTo>
                  <a:pt x="171" y="121"/>
                </a:lnTo>
                <a:lnTo>
                  <a:pt x="174" y="121"/>
                </a:lnTo>
                <a:lnTo>
                  <a:pt x="175" y="122"/>
                </a:lnTo>
                <a:lnTo>
                  <a:pt x="181" y="119"/>
                </a:lnTo>
                <a:lnTo>
                  <a:pt x="185" y="119"/>
                </a:lnTo>
                <a:lnTo>
                  <a:pt x="185" y="119"/>
                </a:lnTo>
                <a:lnTo>
                  <a:pt x="184" y="118"/>
                </a:lnTo>
                <a:lnTo>
                  <a:pt x="184" y="117"/>
                </a:lnTo>
                <a:lnTo>
                  <a:pt x="184" y="116"/>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6" y="53"/>
                </a:lnTo>
                <a:lnTo>
                  <a:pt x="174" y="51"/>
                </a:lnTo>
                <a:lnTo>
                  <a:pt x="174" y="51"/>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35" name="Freeform 23"/>
          <p:cNvSpPr>
            <a:spLocks/>
          </p:cNvSpPr>
          <p:nvPr/>
        </p:nvSpPr>
        <p:spPr bwMode="auto">
          <a:xfrm>
            <a:off x="6169025" y="2306638"/>
            <a:ext cx="736600" cy="603250"/>
          </a:xfrm>
          <a:custGeom>
            <a:avLst/>
            <a:gdLst>
              <a:gd name="T0" fmla="*/ 78 w 102"/>
              <a:gd name="T1" fmla="*/ 70 h 78"/>
              <a:gd name="T2" fmla="*/ 76 w 102"/>
              <a:gd name="T3" fmla="*/ 73 h 78"/>
              <a:gd name="T4" fmla="*/ 75 w 102"/>
              <a:gd name="T5" fmla="*/ 75 h 78"/>
              <a:gd name="T6" fmla="*/ 75 w 102"/>
              <a:gd name="T7" fmla="*/ 78 h 78"/>
              <a:gd name="T8" fmla="*/ 77 w 102"/>
              <a:gd name="T9" fmla="*/ 76 h 78"/>
              <a:gd name="T10" fmla="*/ 81 w 102"/>
              <a:gd name="T11" fmla="*/ 75 h 78"/>
              <a:gd name="T12" fmla="*/ 87 w 102"/>
              <a:gd name="T13" fmla="*/ 73 h 78"/>
              <a:gd name="T14" fmla="*/ 96 w 102"/>
              <a:gd name="T15" fmla="*/ 66 h 78"/>
              <a:gd name="T16" fmla="*/ 99 w 102"/>
              <a:gd name="T17" fmla="*/ 64 h 78"/>
              <a:gd name="T18" fmla="*/ 102 w 102"/>
              <a:gd name="T19" fmla="*/ 61 h 78"/>
              <a:gd name="T20" fmla="*/ 100 w 102"/>
              <a:gd name="T21" fmla="*/ 62 h 78"/>
              <a:gd name="T22" fmla="*/ 97 w 102"/>
              <a:gd name="T23" fmla="*/ 64 h 78"/>
              <a:gd name="T24" fmla="*/ 94 w 102"/>
              <a:gd name="T25" fmla="*/ 65 h 78"/>
              <a:gd name="T26" fmla="*/ 97 w 102"/>
              <a:gd name="T27" fmla="*/ 61 h 78"/>
              <a:gd name="T28" fmla="*/ 95 w 102"/>
              <a:gd name="T29" fmla="*/ 62 h 78"/>
              <a:gd name="T30" fmla="*/ 86 w 102"/>
              <a:gd name="T31" fmla="*/ 67 h 78"/>
              <a:gd name="T32" fmla="*/ 80 w 102"/>
              <a:gd name="T33" fmla="*/ 72 h 78"/>
              <a:gd name="T34" fmla="*/ 79 w 102"/>
              <a:gd name="T35" fmla="*/ 68 h 78"/>
              <a:gd name="T36" fmla="*/ 81 w 102"/>
              <a:gd name="T37" fmla="*/ 64 h 78"/>
              <a:gd name="T38" fmla="*/ 79 w 102"/>
              <a:gd name="T39" fmla="*/ 49 h 78"/>
              <a:gd name="T40" fmla="*/ 77 w 102"/>
              <a:gd name="T41" fmla="*/ 34 h 78"/>
              <a:gd name="T42" fmla="*/ 75 w 102"/>
              <a:gd name="T43" fmla="*/ 25 h 78"/>
              <a:gd name="T44" fmla="*/ 74 w 102"/>
              <a:gd name="T45" fmla="*/ 24 h 78"/>
              <a:gd name="T46" fmla="*/ 73 w 102"/>
              <a:gd name="T47" fmla="*/ 21 h 78"/>
              <a:gd name="T48" fmla="*/ 72 w 102"/>
              <a:gd name="T49" fmla="*/ 12 h 78"/>
              <a:gd name="T50" fmla="*/ 69 w 102"/>
              <a:gd name="T51" fmla="*/ 3 h 78"/>
              <a:gd name="T52" fmla="*/ 68 w 102"/>
              <a:gd name="T53" fmla="*/ 0 h 78"/>
              <a:gd name="T54" fmla="*/ 51 w 102"/>
              <a:gd name="T55" fmla="*/ 4 h 78"/>
              <a:gd name="T56" fmla="*/ 42 w 102"/>
              <a:gd name="T57" fmla="*/ 14 h 78"/>
              <a:gd name="T58" fmla="*/ 41 w 102"/>
              <a:gd name="T59" fmla="*/ 18 h 78"/>
              <a:gd name="T60" fmla="*/ 36 w 102"/>
              <a:gd name="T61" fmla="*/ 23 h 78"/>
              <a:gd name="T62" fmla="*/ 38 w 102"/>
              <a:gd name="T63" fmla="*/ 25 h 78"/>
              <a:gd name="T64" fmla="*/ 38 w 102"/>
              <a:gd name="T65" fmla="*/ 27 h 78"/>
              <a:gd name="T66" fmla="*/ 39 w 102"/>
              <a:gd name="T67" fmla="*/ 32 h 78"/>
              <a:gd name="T68" fmla="*/ 30 w 102"/>
              <a:gd name="T69" fmla="*/ 39 h 78"/>
              <a:gd name="T70" fmla="*/ 19 w 102"/>
              <a:gd name="T71" fmla="*/ 39 h 78"/>
              <a:gd name="T72" fmla="*/ 9 w 102"/>
              <a:gd name="T73" fmla="*/ 42 h 78"/>
              <a:gd name="T74" fmla="*/ 6 w 102"/>
              <a:gd name="T75" fmla="*/ 46 h 78"/>
              <a:gd name="T76" fmla="*/ 9 w 102"/>
              <a:gd name="T77" fmla="*/ 52 h 78"/>
              <a:gd name="T78" fmla="*/ 2 w 102"/>
              <a:gd name="T79" fmla="*/ 60 h 78"/>
              <a:gd name="T80" fmla="*/ 56 w 102"/>
              <a:gd name="T81" fmla="*/ 55 h 78"/>
              <a:gd name="T82" fmla="*/ 57 w 102"/>
              <a:gd name="T83" fmla="*/ 57 h 78"/>
              <a:gd name="T84" fmla="*/ 59 w 102"/>
              <a:gd name="T85" fmla="*/ 58 h 78"/>
              <a:gd name="T86" fmla="*/ 62 w 102"/>
              <a:gd name="T87" fmla="*/ 63 h 78"/>
              <a:gd name="T88" fmla="*/ 66 w 102"/>
              <a:gd name="T89" fmla="*/ 6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8">
                <a:moveTo>
                  <a:pt x="66" y="64"/>
                </a:moveTo>
                <a:lnTo>
                  <a:pt x="77" y="68"/>
                </a:lnTo>
                <a:lnTo>
                  <a:pt x="78" y="70"/>
                </a:lnTo>
                <a:lnTo>
                  <a:pt x="77" y="71"/>
                </a:lnTo>
                <a:lnTo>
                  <a:pt x="77" y="72"/>
                </a:lnTo>
                <a:lnTo>
                  <a:pt x="76" y="73"/>
                </a:lnTo>
                <a:lnTo>
                  <a:pt x="76" y="75"/>
                </a:lnTo>
                <a:lnTo>
                  <a:pt x="76" y="75"/>
                </a:lnTo>
                <a:lnTo>
                  <a:pt x="75" y="75"/>
                </a:lnTo>
                <a:lnTo>
                  <a:pt x="74" y="77"/>
                </a:lnTo>
                <a:lnTo>
                  <a:pt x="74" y="78"/>
                </a:lnTo>
                <a:lnTo>
                  <a:pt x="75"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2" y="61"/>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7" y="57"/>
                </a:lnTo>
                <a:lnTo>
                  <a:pt x="58" y="57"/>
                </a:lnTo>
                <a:lnTo>
                  <a:pt x="58" y="58"/>
                </a:lnTo>
                <a:lnTo>
                  <a:pt x="59" y="58"/>
                </a:lnTo>
                <a:lnTo>
                  <a:pt x="61" y="61"/>
                </a:lnTo>
                <a:lnTo>
                  <a:pt x="61" y="62"/>
                </a:lnTo>
                <a:lnTo>
                  <a:pt x="62" y="63"/>
                </a:lnTo>
                <a:lnTo>
                  <a:pt x="62" y="63"/>
                </a:lnTo>
                <a:lnTo>
                  <a:pt x="65" y="64"/>
                </a:lnTo>
                <a:lnTo>
                  <a:pt x="66" y="64"/>
                </a:lnTo>
                <a:lnTo>
                  <a:pt x="66" y="64"/>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36" name="Freeform 24"/>
          <p:cNvSpPr>
            <a:spLocks/>
          </p:cNvSpPr>
          <p:nvPr/>
        </p:nvSpPr>
        <p:spPr bwMode="auto">
          <a:xfrm>
            <a:off x="6661150" y="2266950"/>
            <a:ext cx="165100" cy="325438"/>
          </a:xfrm>
          <a:custGeom>
            <a:avLst/>
            <a:gdLst>
              <a:gd name="T0" fmla="*/ 0 w 23"/>
              <a:gd name="T1" fmla="*/ 5 h 42"/>
              <a:gd name="T2" fmla="*/ 1 w 23"/>
              <a:gd name="T3" fmla="*/ 7 h 42"/>
              <a:gd name="T4" fmla="*/ 0 w 23"/>
              <a:gd name="T5" fmla="*/ 8 h 42"/>
              <a:gd name="T6" fmla="*/ 1 w 23"/>
              <a:gd name="T7" fmla="*/ 8 h 42"/>
              <a:gd name="T8" fmla="*/ 1 w 23"/>
              <a:gd name="T9" fmla="*/ 9 h 42"/>
              <a:gd name="T10" fmla="*/ 3 w 23"/>
              <a:gd name="T11" fmla="*/ 14 h 42"/>
              <a:gd name="T12" fmla="*/ 4 w 23"/>
              <a:gd name="T13" fmla="*/ 17 h 42"/>
              <a:gd name="T14" fmla="*/ 3 w 23"/>
              <a:gd name="T15" fmla="*/ 19 h 42"/>
              <a:gd name="T16" fmla="*/ 3 w 23"/>
              <a:gd name="T17" fmla="*/ 21 h 42"/>
              <a:gd name="T18" fmla="*/ 5 w 23"/>
              <a:gd name="T19" fmla="*/ 26 h 42"/>
              <a:gd name="T20" fmla="*/ 5 w 23"/>
              <a:gd name="T21" fmla="*/ 28 h 42"/>
              <a:gd name="T22" fmla="*/ 5 w 23"/>
              <a:gd name="T23" fmla="*/ 29 h 42"/>
              <a:gd name="T24" fmla="*/ 6 w 23"/>
              <a:gd name="T25" fmla="*/ 29 h 42"/>
              <a:gd name="T26" fmla="*/ 5 w 23"/>
              <a:gd name="T27" fmla="*/ 28 h 42"/>
              <a:gd name="T28" fmla="*/ 6 w 23"/>
              <a:gd name="T29" fmla="*/ 28 h 42"/>
              <a:gd name="T30" fmla="*/ 7 w 23"/>
              <a:gd name="T31" fmla="*/ 30 h 42"/>
              <a:gd name="T32" fmla="*/ 8 w 23"/>
              <a:gd name="T33" fmla="*/ 34 h 42"/>
              <a:gd name="T34" fmla="*/ 8 w 23"/>
              <a:gd name="T35" fmla="*/ 37 h 42"/>
              <a:gd name="T36" fmla="*/ 9 w 23"/>
              <a:gd name="T37" fmla="*/ 39 h 42"/>
              <a:gd name="T38" fmla="*/ 10 w 23"/>
              <a:gd name="T39" fmla="*/ 42 h 42"/>
              <a:gd name="T40" fmla="*/ 20 w 23"/>
              <a:gd name="T41" fmla="*/ 40 h 42"/>
              <a:gd name="T42" fmla="*/ 19 w 23"/>
              <a:gd name="T43" fmla="*/ 39 h 42"/>
              <a:gd name="T44" fmla="*/ 18 w 23"/>
              <a:gd name="T45" fmla="*/ 38 h 42"/>
              <a:gd name="T46" fmla="*/ 18 w 23"/>
              <a:gd name="T47" fmla="*/ 37 h 42"/>
              <a:gd name="T48" fmla="*/ 19 w 23"/>
              <a:gd name="T49" fmla="*/ 36 h 42"/>
              <a:gd name="T50" fmla="*/ 18 w 23"/>
              <a:gd name="T51" fmla="*/ 34 h 42"/>
              <a:gd name="T52" fmla="*/ 18 w 23"/>
              <a:gd name="T53" fmla="*/ 27 h 42"/>
              <a:gd name="T54" fmla="*/ 18 w 23"/>
              <a:gd name="T55" fmla="*/ 25 h 42"/>
              <a:gd name="T56" fmla="*/ 19 w 23"/>
              <a:gd name="T57" fmla="*/ 21 h 42"/>
              <a:gd name="T58" fmla="*/ 19 w 23"/>
              <a:gd name="T59" fmla="*/ 19 h 42"/>
              <a:gd name="T60" fmla="*/ 19 w 23"/>
              <a:gd name="T61" fmla="*/ 17 h 42"/>
              <a:gd name="T62" fmla="*/ 19 w 23"/>
              <a:gd name="T63" fmla="*/ 15 h 42"/>
              <a:gd name="T64" fmla="*/ 19 w 23"/>
              <a:gd name="T65" fmla="*/ 14 h 42"/>
              <a:gd name="T66" fmla="*/ 19 w 23"/>
              <a:gd name="T67" fmla="*/ 13 h 42"/>
              <a:gd name="T68" fmla="*/ 22 w 23"/>
              <a:gd name="T69" fmla="*/ 11 h 42"/>
              <a:gd name="T70" fmla="*/ 23 w 23"/>
              <a:gd name="T71" fmla="*/ 7 h 42"/>
              <a:gd name="T72" fmla="*/ 22 w 23"/>
              <a:gd name="T73" fmla="*/ 5 h 42"/>
              <a:gd name="T74" fmla="*/ 22 w 23"/>
              <a:gd name="T75" fmla="*/ 3 h 42"/>
              <a:gd name="T76" fmla="*/ 22 w 23"/>
              <a:gd name="T77" fmla="*/ 3 h 42"/>
              <a:gd name="T78" fmla="*/ 22 w 23"/>
              <a:gd name="T79" fmla="*/ 2 h 42"/>
              <a:gd name="T80" fmla="*/ 21 w 23"/>
              <a:gd name="T81" fmla="*/ 0 h 42"/>
              <a:gd name="T82" fmla="*/ 0 w 23"/>
              <a:gd name="T83" fmla="*/ 5 h 42"/>
              <a:gd name="T84" fmla="*/ 0 w 23"/>
              <a:gd name="T85"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3"/>
                </a:lnTo>
                <a:lnTo>
                  <a:pt x="22" y="2"/>
                </a:lnTo>
                <a:lnTo>
                  <a:pt x="21" y="0"/>
                </a:lnTo>
                <a:lnTo>
                  <a:pt x="0" y="5"/>
                </a:lnTo>
                <a:lnTo>
                  <a:pt x="0" y="5"/>
                </a:lnTo>
                <a:close/>
              </a:path>
            </a:pathLst>
          </a:custGeom>
          <a:solidFill>
            <a:srgbClr val="6987EB"/>
          </a:solidFill>
          <a:ln w="12700" cmpd="sng">
            <a:solidFill>
              <a:schemeClr val="tx1"/>
            </a:solidFill>
            <a:prstDash val="solid"/>
            <a:round/>
            <a:headEnd/>
            <a:tailEnd/>
          </a:ln>
        </p:spPr>
        <p:txBody>
          <a:bodyPr/>
          <a:lstStyle/>
          <a:p>
            <a:endParaRPr lang="es-ES_tradnl"/>
          </a:p>
        </p:txBody>
      </p:sp>
      <p:grpSp>
        <p:nvGrpSpPr>
          <p:cNvPr id="218137" name="Group 25"/>
          <p:cNvGrpSpPr>
            <a:grpSpLocks/>
          </p:cNvGrpSpPr>
          <p:nvPr/>
        </p:nvGrpSpPr>
        <p:grpSpPr bwMode="auto">
          <a:xfrm>
            <a:off x="1027113" y="3886200"/>
            <a:ext cx="1785937" cy="1390650"/>
            <a:chOff x="768" y="2832"/>
            <a:chExt cx="1203" cy="876"/>
          </a:xfrm>
        </p:grpSpPr>
        <p:sp>
          <p:nvSpPr>
            <p:cNvPr id="218138" name="Freeform 26"/>
            <p:cNvSpPr>
              <a:spLocks/>
            </p:cNvSpPr>
            <p:nvPr/>
          </p:nvSpPr>
          <p:spPr bwMode="auto">
            <a:xfrm>
              <a:off x="1056" y="2832"/>
              <a:ext cx="915" cy="780"/>
            </a:xfrm>
            <a:custGeom>
              <a:avLst/>
              <a:gdLst>
                <a:gd name="T0" fmla="*/ 14 w 188"/>
                <a:gd name="T1" fmla="*/ 31 h 160"/>
                <a:gd name="T2" fmla="*/ 26 w 188"/>
                <a:gd name="T3" fmla="*/ 40 h 160"/>
                <a:gd name="T4" fmla="*/ 18 w 188"/>
                <a:gd name="T5" fmla="*/ 50 h 160"/>
                <a:gd name="T6" fmla="*/ 16 w 188"/>
                <a:gd name="T7" fmla="*/ 43 h 160"/>
                <a:gd name="T8" fmla="*/ 5 w 188"/>
                <a:gd name="T9" fmla="*/ 55 h 160"/>
                <a:gd name="T10" fmla="*/ 11 w 188"/>
                <a:gd name="T11" fmla="*/ 64 h 160"/>
                <a:gd name="T12" fmla="*/ 27 w 188"/>
                <a:gd name="T13" fmla="*/ 61 h 160"/>
                <a:gd name="T14" fmla="*/ 22 w 188"/>
                <a:gd name="T15" fmla="*/ 74 h 160"/>
                <a:gd name="T16" fmla="*/ 18 w 188"/>
                <a:gd name="T17" fmla="*/ 79 h 160"/>
                <a:gd name="T18" fmla="*/ 10 w 188"/>
                <a:gd name="T19" fmla="*/ 82 h 160"/>
                <a:gd name="T20" fmla="*/ 6 w 188"/>
                <a:gd name="T21" fmla="*/ 98 h 160"/>
                <a:gd name="T22" fmla="*/ 11 w 188"/>
                <a:gd name="T23" fmla="*/ 107 h 160"/>
                <a:gd name="T24" fmla="*/ 22 w 188"/>
                <a:gd name="T25" fmla="*/ 112 h 160"/>
                <a:gd name="T26" fmla="*/ 22 w 188"/>
                <a:gd name="T27" fmla="*/ 120 h 160"/>
                <a:gd name="T28" fmla="*/ 35 w 188"/>
                <a:gd name="T29" fmla="*/ 123 h 160"/>
                <a:gd name="T30" fmla="*/ 42 w 188"/>
                <a:gd name="T31" fmla="*/ 125 h 160"/>
                <a:gd name="T32" fmla="*/ 29 w 188"/>
                <a:gd name="T33" fmla="*/ 141 h 160"/>
                <a:gd name="T34" fmla="*/ 19 w 188"/>
                <a:gd name="T35" fmla="*/ 147 h 160"/>
                <a:gd name="T36" fmla="*/ 3 w 188"/>
                <a:gd name="T37" fmla="*/ 155 h 160"/>
                <a:gd name="T38" fmla="*/ 3 w 188"/>
                <a:gd name="T39" fmla="*/ 160 h 160"/>
                <a:gd name="T40" fmla="*/ 29 w 188"/>
                <a:gd name="T41" fmla="*/ 149 h 160"/>
                <a:gd name="T42" fmla="*/ 62 w 188"/>
                <a:gd name="T43" fmla="*/ 120 h 160"/>
                <a:gd name="T44" fmla="*/ 59 w 188"/>
                <a:gd name="T45" fmla="*/ 117 h 160"/>
                <a:gd name="T46" fmla="*/ 77 w 188"/>
                <a:gd name="T47" fmla="*/ 95 h 160"/>
                <a:gd name="T48" fmla="*/ 72 w 188"/>
                <a:gd name="T49" fmla="*/ 101 h 160"/>
                <a:gd name="T50" fmla="*/ 73 w 188"/>
                <a:gd name="T51" fmla="*/ 109 h 160"/>
                <a:gd name="T52" fmla="*/ 72 w 188"/>
                <a:gd name="T53" fmla="*/ 114 h 160"/>
                <a:gd name="T54" fmla="*/ 86 w 188"/>
                <a:gd name="T55" fmla="*/ 106 h 160"/>
                <a:gd name="T56" fmla="*/ 86 w 188"/>
                <a:gd name="T57" fmla="*/ 98 h 160"/>
                <a:gd name="T58" fmla="*/ 107 w 188"/>
                <a:gd name="T59" fmla="*/ 103 h 160"/>
                <a:gd name="T60" fmla="*/ 121 w 188"/>
                <a:gd name="T61" fmla="*/ 101 h 160"/>
                <a:gd name="T62" fmla="*/ 145 w 188"/>
                <a:gd name="T63" fmla="*/ 109 h 160"/>
                <a:gd name="T64" fmla="*/ 153 w 188"/>
                <a:gd name="T65" fmla="*/ 119 h 160"/>
                <a:gd name="T66" fmla="*/ 166 w 188"/>
                <a:gd name="T67" fmla="*/ 128 h 160"/>
                <a:gd name="T68" fmla="*/ 188 w 188"/>
                <a:gd name="T69" fmla="*/ 130 h 160"/>
                <a:gd name="T70" fmla="*/ 185 w 188"/>
                <a:gd name="T71" fmla="*/ 117 h 160"/>
                <a:gd name="T72" fmla="*/ 176 w 188"/>
                <a:gd name="T73" fmla="*/ 115 h 160"/>
                <a:gd name="T74" fmla="*/ 163 w 188"/>
                <a:gd name="T75" fmla="*/ 106 h 160"/>
                <a:gd name="T76" fmla="*/ 147 w 188"/>
                <a:gd name="T77" fmla="*/ 95 h 160"/>
                <a:gd name="T78" fmla="*/ 141 w 188"/>
                <a:gd name="T79" fmla="*/ 103 h 160"/>
                <a:gd name="T80" fmla="*/ 129 w 188"/>
                <a:gd name="T81" fmla="*/ 93 h 160"/>
                <a:gd name="T82" fmla="*/ 117 w 188"/>
                <a:gd name="T83" fmla="*/ 80 h 160"/>
                <a:gd name="T84" fmla="*/ 102 w 188"/>
                <a:gd name="T85" fmla="*/ 21 h 160"/>
                <a:gd name="T86" fmla="*/ 90 w 188"/>
                <a:gd name="T87" fmla="*/ 5 h 160"/>
                <a:gd name="T88" fmla="*/ 69 w 188"/>
                <a:gd name="T89" fmla="*/ 5 h 160"/>
                <a:gd name="T90" fmla="*/ 59 w 188"/>
                <a:gd name="T91" fmla="*/ 5 h 160"/>
                <a:gd name="T92" fmla="*/ 45 w 188"/>
                <a:gd name="T93" fmla="*/ 0 h 160"/>
                <a:gd name="T94" fmla="*/ 35 w 188"/>
                <a:gd name="T95" fmla="*/ 4 h 160"/>
                <a:gd name="T96" fmla="*/ 24 w 188"/>
                <a:gd name="T97" fmla="*/ 13 h 160"/>
                <a:gd name="T98" fmla="*/ 19 w 188"/>
                <a:gd name="T99" fmla="*/ 21 h 160"/>
                <a:gd name="T100" fmla="*/ 10 w 188"/>
                <a:gd name="T101" fmla="*/ 2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lnTo>
                    <a:pt x="10" y="26"/>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39" name="Freeform 27"/>
            <p:cNvSpPr>
              <a:spLocks/>
            </p:cNvSpPr>
            <p:nvPr/>
          </p:nvSpPr>
          <p:spPr bwMode="auto">
            <a:xfrm>
              <a:off x="1021" y="3608"/>
              <a:ext cx="20" cy="14"/>
            </a:xfrm>
            <a:custGeom>
              <a:avLst/>
              <a:gdLst>
                <a:gd name="T0" fmla="*/ 2 w 4"/>
                <a:gd name="T1" fmla="*/ 2 h 3"/>
                <a:gd name="T2" fmla="*/ 2 w 4"/>
                <a:gd name="T3" fmla="*/ 1 h 3"/>
                <a:gd name="T4" fmla="*/ 2 w 4"/>
                <a:gd name="T5" fmla="*/ 1 h 3"/>
                <a:gd name="T6" fmla="*/ 2 w 4"/>
                <a:gd name="T7" fmla="*/ 1 h 3"/>
                <a:gd name="T8" fmla="*/ 2 w 4"/>
                <a:gd name="T9" fmla="*/ 1 h 3"/>
                <a:gd name="T10" fmla="*/ 2 w 4"/>
                <a:gd name="T11" fmla="*/ 1 h 3"/>
                <a:gd name="T12" fmla="*/ 2 w 4"/>
                <a:gd name="T13" fmla="*/ 1 h 3"/>
                <a:gd name="T14" fmla="*/ 1 w 4"/>
                <a:gd name="T15" fmla="*/ 0 h 3"/>
                <a:gd name="T16" fmla="*/ 1 w 4"/>
                <a:gd name="T17" fmla="*/ 0 h 3"/>
                <a:gd name="T18" fmla="*/ 0 w 4"/>
                <a:gd name="T19" fmla="*/ 1 h 3"/>
                <a:gd name="T20" fmla="*/ 0 w 4"/>
                <a:gd name="T21" fmla="*/ 1 h 3"/>
                <a:gd name="T22" fmla="*/ 0 w 4"/>
                <a:gd name="T23" fmla="*/ 1 h 3"/>
                <a:gd name="T24" fmla="*/ 0 w 4"/>
                <a:gd name="T25" fmla="*/ 1 h 3"/>
                <a:gd name="T26" fmla="*/ 0 w 4"/>
                <a:gd name="T27" fmla="*/ 1 h 3"/>
                <a:gd name="T28" fmla="*/ 0 w 4"/>
                <a:gd name="T29" fmla="*/ 1 h 3"/>
                <a:gd name="T30" fmla="*/ 0 w 4"/>
                <a:gd name="T31" fmla="*/ 2 h 3"/>
                <a:gd name="T32" fmla="*/ 0 w 4"/>
                <a:gd name="T33" fmla="*/ 2 h 3"/>
                <a:gd name="T34" fmla="*/ 1 w 4"/>
                <a:gd name="T35" fmla="*/ 2 h 3"/>
                <a:gd name="T36" fmla="*/ 1 w 4"/>
                <a:gd name="T37" fmla="*/ 2 h 3"/>
                <a:gd name="T38" fmla="*/ 1 w 4"/>
                <a:gd name="T39" fmla="*/ 3 h 3"/>
                <a:gd name="T40" fmla="*/ 2 w 4"/>
                <a:gd name="T41" fmla="*/ 3 h 3"/>
                <a:gd name="T42" fmla="*/ 2 w 4"/>
                <a:gd name="T43" fmla="*/ 3 h 3"/>
                <a:gd name="T44" fmla="*/ 3 w 4"/>
                <a:gd name="T45" fmla="*/ 3 h 3"/>
                <a:gd name="T46" fmla="*/ 3 w 4"/>
                <a:gd name="T47" fmla="*/ 3 h 3"/>
                <a:gd name="T48" fmla="*/ 4 w 4"/>
                <a:gd name="T49" fmla="*/ 2 h 3"/>
                <a:gd name="T50" fmla="*/ 4 w 4"/>
                <a:gd name="T51" fmla="*/ 2 h 3"/>
                <a:gd name="T52" fmla="*/ 4 w 4"/>
                <a:gd name="T53" fmla="*/ 2 h 3"/>
                <a:gd name="T54" fmla="*/ 4 w 4"/>
                <a:gd name="T55" fmla="*/ 1 h 3"/>
                <a:gd name="T56" fmla="*/ 4 w 4"/>
                <a:gd name="T57" fmla="*/ 1 h 3"/>
                <a:gd name="T58" fmla="*/ 4 w 4"/>
                <a:gd name="T59" fmla="*/ 1 h 3"/>
                <a:gd name="T60" fmla="*/ 4 w 4"/>
                <a:gd name="T61" fmla="*/ 1 h 3"/>
                <a:gd name="T62" fmla="*/ 4 w 4"/>
                <a:gd name="T63" fmla="*/ 1 h 3"/>
                <a:gd name="T64" fmla="*/ 4 w 4"/>
                <a:gd name="T65" fmla="*/ 0 h 3"/>
                <a:gd name="T66" fmla="*/ 4 w 4"/>
                <a:gd name="T67" fmla="*/ 0 h 3"/>
                <a:gd name="T68" fmla="*/ 4 w 4"/>
                <a:gd name="T69" fmla="*/ 0 h 3"/>
                <a:gd name="T70" fmla="*/ 4 w 4"/>
                <a:gd name="T71" fmla="*/ 0 h 3"/>
                <a:gd name="T72" fmla="*/ 4 w 4"/>
                <a:gd name="T73" fmla="*/ 1 h 3"/>
                <a:gd name="T74" fmla="*/ 3 w 4"/>
                <a:gd name="T75" fmla="*/ 1 h 3"/>
                <a:gd name="T76" fmla="*/ 3 w 4"/>
                <a:gd name="T77" fmla="*/ 1 h 3"/>
                <a:gd name="T78" fmla="*/ 2 w 4"/>
                <a:gd name="T79" fmla="*/ 2 h 3"/>
                <a:gd name="T80" fmla="*/ 2 w 4"/>
                <a:gd name="T81" fmla="*/ 2 h 3"/>
                <a:gd name="T82" fmla="*/ 2 w 4"/>
                <a:gd name="T83" fmla="*/ 2 h 3"/>
                <a:gd name="T84" fmla="*/ 2 w 4"/>
                <a:gd name="T85" fmla="*/ 2 h 3"/>
                <a:gd name="T86" fmla="*/ 2 w 4"/>
                <a:gd name="T87" fmla="*/ 3 h 3"/>
                <a:gd name="T88" fmla="*/ 3 w 4"/>
                <a:gd name="T8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3">
                  <a:moveTo>
                    <a:pt x="2" y="2"/>
                  </a:moveTo>
                  <a:lnTo>
                    <a:pt x="2" y="1"/>
                  </a:lnTo>
                  <a:lnTo>
                    <a:pt x="2" y="1"/>
                  </a:lnTo>
                  <a:lnTo>
                    <a:pt x="2" y="1"/>
                  </a:lnTo>
                  <a:lnTo>
                    <a:pt x="2" y="1"/>
                  </a:lnTo>
                  <a:lnTo>
                    <a:pt x="2" y="1"/>
                  </a:lnTo>
                  <a:lnTo>
                    <a:pt x="2" y="1"/>
                  </a:lnTo>
                  <a:lnTo>
                    <a:pt x="1" y="0"/>
                  </a:lnTo>
                  <a:lnTo>
                    <a:pt x="1" y="0"/>
                  </a:lnTo>
                  <a:lnTo>
                    <a:pt x="0" y="1"/>
                  </a:lnTo>
                  <a:lnTo>
                    <a:pt x="0" y="1"/>
                  </a:lnTo>
                  <a:lnTo>
                    <a:pt x="0" y="1"/>
                  </a:lnTo>
                  <a:lnTo>
                    <a:pt x="0" y="1"/>
                  </a:lnTo>
                  <a:lnTo>
                    <a:pt x="0" y="1"/>
                  </a:lnTo>
                  <a:lnTo>
                    <a:pt x="0" y="1"/>
                  </a:lnTo>
                  <a:lnTo>
                    <a:pt x="0" y="2"/>
                  </a:lnTo>
                  <a:lnTo>
                    <a:pt x="0" y="2"/>
                  </a:lnTo>
                  <a:lnTo>
                    <a:pt x="1" y="2"/>
                  </a:lnTo>
                  <a:lnTo>
                    <a:pt x="1" y="2"/>
                  </a:lnTo>
                  <a:lnTo>
                    <a:pt x="1" y="3"/>
                  </a:lnTo>
                  <a:lnTo>
                    <a:pt x="2" y="3"/>
                  </a:lnTo>
                  <a:lnTo>
                    <a:pt x="2" y="3"/>
                  </a:lnTo>
                  <a:lnTo>
                    <a:pt x="3" y="3"/>
                  </a:lnTo>
                  <a:lnTo>
                    <a:pt x="3" y="3"/>
                  </a:lnTo>
                  <a:lnTo>
                    <a:pt x="4" y="2"/>
                  </a:lnTo>
                  <a:lnTo>
                    <a:pt x="4" y="2"/>
                  </a:lnTo>
                  <a:lnTo>
                    <a:pt x="4" y="2"/>
                  </a:lnTo>
                  <a:lnTo>
                    <a:pt x="4" y="1"/>
                  </a:lnTo>
                  <a:lnTo>
                    <a:pt x="4" y="1"/>
                  </a:lnTo>
                  <a:lnTo>
                    <a:pt x="4" y="1"/>
                  </a:lnTo>
                  <a:lnTo>
                    <a:pt x="4" y="1"/>
                  </a:lnTo>
                  <a:lnTo>
                    <a:pt x="4" y="1"/>
                  </a:lnTo>
                  <a:lnTo>
                    <a:pt x="4" y="0"/>
                  </a:lnTo>
                  <a:lnTo>
                    <a:pt x="4" y="0"/>
                  </a:lnTo>
                  <a:lnTo>
                    <a:pt x="4" y="0"/>
                  </a:lnTo>
                  <a:lnTo>
                    <a:pt x="4" y="0"/>
                  </a:lnTo>
                  <a:lnTo>
                    <a:pt x="4" y="1"/>
                  </a:lnTo>
                  <a:lnTo>
                    <a:pt x="3" y="1"/>
                  </a:lnTo>
                  <a:lnTo>
                    <a:pt x="3" y="1"/>
                  </a:lnTo>
                  <a:lnTo>
                    <a:pt x="2" y="2"/>
                  </a:lnTo>
                  <a:lnTo>
                    <a:pt x="2" y="2"/>
                  </a:lnTo>
                  <a:lnTo>
                    <a:pt x="2" y="2"/>
                  </a:lnTo>
                  <a:lnTo>
                    <a:pt x="2" y="2"/>
                  </a:lnTo>
                  <a:lnTo>
                    <a:pt x="2" y="3"/>
                  </a:lnTo>
                  <a:lnTo>
                    <a:pt x="3" y="3"/>
                  </a:lnTo>
                </a:path>
              </a:pathLst>
            </a:custGeom>
            <a:solidFill>
              <a:srgbClr val="6987EB"/>
            </a:solidFill>
            <a:ln w="12700" cmpd="sng">
              <a:solidFill>
                <a:schemeClr val="tx1"/>
              </a:solidFill>
              <a:prstDash val="solid"/>
              <a:round/>
              <a:headEnd/>
              <a:tailEnd/>
            </a:ln>
          </p:spPr>
          <p:txBody>
            <a:bodyPr/>
            <a:lstStyle/>
            <a:p>
              <a:endParaRPr lang="es-ES_tradnl"/>
            </a:p>
          </p:txBody>
        </p:sp>
        <p:sp>
          <p:nvSpPr>
            <p:cNvPr id="218140" name="Freeform 28"/>
            <p:cNvSpPr>
              <a:spLocks/>
            </p:cNvSpPr>
            <p:nvPr/>
          </p:nvSpPr>
          <p:spPr bwMode="auto">
            <a:xfrm>
              <a:off x="978" y="3610"/>
              <a:ext cx="43" cy="30"/>
            </a:xfrm>
            <a:custGeom>
              <a:avLst/>
              <a:gdLst>
                <a:gd name="T0" fmla="*/ 7 w 9"/>
                <a:gd name="T1" fmla="*/ 0 h 6"/>
                <a:gd name="T2" fmla="*/ 4 w 9"/>
                <a:gd name="T3" fmla="*/ 0 h 6"/>
                <a:gd name="T4" fmla="*/ 3 w 9"/>
                <a:gd name="T5" fmla="*/ 1 h 6"/>
                <a:gd name="T6" fmla="*/ 3 w 9"/>
                <a:gd name="T7" fmla="*/ 1 h 6"/>
                <a:gd name="T8" fmla="*/ 3 w 9"/>
                <a:gd name="T9" fmla="*/ 2 h 6"/>
                <a:gd name="T10" fmla="*/ 3 w 9"/>
                <a:gd name="T11" fmla="*/ 3 h 6"/>
                <a:gd name="T12" fmla="*/ 2 w 9"/>
                <a:gd name="T13" fmla="*/ 3 h 6"/>
                <a:gd name="T14" fmla="*/ 2 w 9"/>
                <a:gd name="T15" fmla="*/ 3 h 6"/>
                <a:gd name="T16" fmla="*/ 1 w 9"/>
                <a:gd name="T17" fmla="*/ 3 h 6"/>
                <a:gd name="T18" fmla="*/ 1 w 9"/>
                <a:gd name="T19" fmla="*/ 4 h 6"/>
                <a:gd name="T20" fmla="*/ 1 w 9"/>
                <a:gd name="T21" fmla="*/ 5 h 6"/>
                <a:gd name="T22" fmla="*/ 0 w 9"/>
                <a:gd name="T23" fmla="*/ 5 h 6"/>
                <a:gd name="T24" fmla="*/ 0 w 9"/>
                <a:gd name="T25" fmla="*/ 6 h 6"/>
                <a:gd name="T26" fmla="*/ 0 w 9"/>
                <a:gd name="T27" fmla="*/ 6 h 6"/>
                <a:gd name="T28" fmla="*/ 0 w 9"/>
                <a:gd name="T29" fmla="*/ 6 h 6"/>
                <a:gd name="T30" fmla="*/ 0 w 9"/>
                <a:gd name="T31" fmla="*/ 6 h 6"/>
                <a:gd name="T32" fmla="*/ 0 w 9"/>
                <a:gd name="T33" fmla="*/ 6 h 6"/>
                <a:gd name="T34" fmla="*/ 0 w 9"/>
                <a:gd name="T35" fmla="*/ 6 h 6"/>
                <a:gd name="T36" fmla="*/ 0 w 9"/>
                <a:gd name="T37" fmla="*/ 6 h 6"/>
                <a:gd name="T38" fmla="*/ 1 w 9"/>
                <a:gd name="T39" fmla="*/ 6 h 6"/>
                <a:gd name="T40" fmla="*/ 2 w 9"/>
                <a:gd name="T41" fmla="*/ 6 h 6"/>
                <a:gd name="T42" fmla="*/ 3 w 9"/>
                <a:gd name="T43" fmla="*/ 5 h 6"/>
                <a:gd name="T44" fmla="*/ 6 w 9"/>
                <a:gd name="T45" fmla="*/ 3 h 6"/>
                <a:gd name="T46" fmla="*/ 7 w 9"/>
                <a:gd name="T47" fmla="*/ 2 h 6"/>
                <a:gd name="T48" fmla="*/ 8 w 9"/>
                <a:gd name="T49" fmla="*/ 2 h 6"/>
                <a:gd name="T50" fmla="*/ 9 w 9"/>
                <a:gd name="T51" fmla="*/ 1 h 6"/>
                <a:gd name="T52" fmla="*/ 9 w 9"/>
                <a:gd name="T53" fmla="*/ 1 h 6"/>
                <a:gd name="T54" fmla="*/ 9 w 9"/>
                <a:gd name="T55" fmla="*/ 1 h 6"/>
                <a:gd name="T56" fmla="*/ 8 w 9"/>
                <a:gd name="T57" fmla="*/ 0 h 6"/>
                <a:gd name="T58" fmla="*/ 8 w 9"/>
                <a:gd name="T59" fmla="*/ 0 h 6"/>
                <a:gd name="T60" fmla="*/ 8 w 9"/>
                <a:gd name="T61" fmla="*/ 0 h 6"/>
                <a:gd name="T62" fmla="*/ 8 w 9"/>
                <a:gd name="T6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6">
                  <a:moveTo>
                    <a:pt x="8" y="0"/>
                  </a:moveTo>
                  <a:lnTo>
                    <a:pt x="7" y="0"/>
                  </a:lnTo>
                  <a:lnTo>
                    <a:pt x="6" y="0"/>
                  </a:lnTo>
                  <a:lnTo>
                    <a:pt x="4" y="0"/>
                  </a:lnTo>
                  <a:lnTo>
                    <a:pt x="4" y="1"/>
                  </a:lnTo>
                  <a:lnTo>
                    <a:pt x="3" y="1"/>
                  </a:lnTo>
                  <a:lnTo>
                    <a:pt x="3" y="1"/>
                  </a:lnTo>
                  <a:lnTo>
                    <a:pt x="3" y="1"/>
                  </a:lnTo>
                  <a:lnTo>
                    <a:pt x="3" y="1"/>
                  </a:lnTo>
                  <a:lnTo>
                    <a:pt x="3" y="2"/>
                  </a:lnTo>
                  <a:lnTo>
                    <a:pt x="3" y="2"/>
                  </a:lnTo>
                  <a:lnTo>
                    <a:pt x="3" y="3"/>
                  </a:lnTo>
                  <a:lnTo>
                    <a:pt x="3" y="3"/>
                  </a:lnTo>
                  <a:lnTo>
                    <a:pt x="2" y="3"/>
                  </a:lnTo>
                  <a:lnTo>
                    <a:pt x="2" y="3"/>
                  </a:lnTo>
                  <a:lnTo>
                    <a:pt x="2" y="3"/>
                  </a:lnTo>
                  <a:lnTo>
                    <a:pt x="1" y="3"/>
                  </a:lnTo>
                  <a:lnTo>
                    <a:pt x="1" y="3"/>
                  </a:lnTo>
                  <a:lnTo>
                    <a:pt x="1" y="4"/>
                  </a:lnTo>
                  <a:lnTo>
                    <a:pt x="1" y="4"/>
                  </a:lnTo>
                  <a:lnTo>
                    <a:pt x="1" y="5"/>
                  </a:lnTo>
                  <a:lnTo>
                    <a:pt x="1"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1" y="6"/>
                  </a:lnTo>
                  <a:lnTo>
                    <a:pt x="1" y="6"/>
                  </a:lnTo>
                  <a:lnTo>
                    <a:pt x="2" y="6"/>
                  </a:lnTo>
                  <a:lnTo>
                    <a:pt x="2" y="5"/>
                  </a:lnTo>
                  <a:lnTo>
                    <a:pt x="3" y="5"/>
                  </a:lnTo>
                  <a:lnTo>
                    <a:pt x="5" y="4"/>
                  </a:lnTo>
                  <a:lnTo>
                    <a:pt x="6" y="3"/>
                  </a:lnTo>
                  <a:lnTo>
                    <a:pt x="7" y="2"/>
                  </a:lnTo>
                  <a:lnTo>
                    <a:pt x="7" y="2"/>
                  </a:lnTo>
                  <a:lnTo>
                    <a:pt x="7" y="2"/>
                  </a:lnTo>
                  <a:lnTo>
                    <a:pt x="8" y="2"/>
                  </a:lnTo>
                  <a:lnTo>
                    <a:pt x="8" y="2"/>
                  </a:lnTo>
                  <a:lnTo>
                    <a:pt x="9" y="1"/>
                  </a:lnTo>
                  <a:lnTo>
                    <a:pt x="9" y="1"/>
                  </a:lnTo>
                  <a:lnTo>
                    <a:pt x="9" y="1"/>
                  </a:lnTo>
                  <a:lnTo>
                    <a:pt x="9" y="1"/>
                  </a:lnTo>
                  <a:lnTo>
                    <a:pt x="9" y="1"/>
                  </a:lnTo>
                  <a:lnTo>
                    <a:pt x="9" y="1"/>
                  </a:lnTo>
                  <a:lnTo>
                    <a:pt x="8" y="0"/>
                  </a:lnTo>
                  <a:lnTo>
                    <a:pt x="8" y="0"/>
                  </a:lnTo>
                  <a:lnTo>
                    <a:pt x="8" y="0"/>
                  </a:lnTo>
                  <a:lnTo>
                    <a:pt x="8" y="0"/>
                  </a:lnTo>
                  <a:lnTo>
                    <a:pt x="8" y="0"/>
                  </a:lnTo>
                  <a:lnTo>
                    <a:pt x="8" y="0"/>
                  </a:lnTo>
                  <a:lnTo>
                    <a:pt x="8"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41" name="Freeform 29"/>
            <p:cNvSpPr>
              <a:spLocks/>
            </p:cNvSpPr>
            <p:nvPr/>
          </p:nvSpPr>
          <p:spPr bwMode="auto">
            <a:xfrm>
              <a:off x="934" y="3632"/>
              <a:ext cx="44" cy="34"/>
            </a:xfrm>
            <a:custGeom>
              <a:avLst/>
              <a:gdLst>
                <a:gd name="T0" fmla="*/ 8 w 9"/>
                <a:gd name="T1" fmla="*/ 3 h 7"/>
                <a:gd name="T2" fmla="*/ 8 w 9"/>
                <a:gd name="T3" fmla="*/ 1 h 7"/>
                <a:gd name="T4" fmla="*/ 5 w 9"/>
                <a:gd name="T5" fmla="*/ 3 h 7"/>
                <a:gd name="T6" fmla="*/ 4 w 9"/>
                <a:gd name="T7" fmla="*/ 4 h 7"/>
                <a:gd name="T8" fmla="*/ 4 w 9"/>
                <a:gd name="T9" fmla="*/ 4 h 7"/>
                <a:gd name="T10" fmla="*/ 2 w 9"/>
                <a:gd name="T11" fmla="*/ 5 h 7"/>
                <a:gd name="T12" fmla="*/ 1 w 9"/>
                <a:gd name="T13" fmla="*/ 6 h 7"/>
                <a:gd name="T14" fmla="*/ 0 w 9"/>
                <a:gd name="T15" fmla="*/ 6 h 7"/>
                <a:gd name="T16" fmla="*/ 2 w 9"/>
                <a:gd name="T17" fmla="*/ 6 h 7"/>
                <a:gd name="T18" fmla="*/ 3 w 9"/>
                <a:gd name="T19" fmla="*/ 5 h 7"/>
                <a:gd name="T20" fmla="*/ 6 w 9"/>
                <a:gd name="T21" fmla="*/ 4 h 7"/>
                <a:gd name="T22" fmla="*/ 8 w 9"/>
                <a:gd name="T23" fmla="*/ 3 h 7"/>
                <a:gd name="T24" fmla="*/ 8 w 9"/>
                <a:gd name="T2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42" name="Freeform 30"/>
            <p:cNvSpPr>
              <a:spLocks/>
            </p:cNvSpPr>
            <p:nvPr/>
          </p:nvSpPr>
          <p:spPr bwMode="auto">
            <a:xfrm>
              <a:off x="934" y="3637"/>
              <a:ext cx="39" cy="29"/>
            </a:xfrm>
            <a:custGeom>
              <a:avLst/>
              <a:gdLst>
                <a:gd name="T0" fmla="*/ 8 w 8"/>
                <a:gd name="T1" fmla="*/ 2 h 6"/>
                <a:gd name="T2" fmla="*/ 8 w 8"/>
                <a:gd name="T3" fmla="*/ 1 h 6"/>
                <a:gd name="T4" fmla="*/ 8 w 8"/>
                <a:gd name="T5" fmla="*/ 1 h 6"/>
                <a:gd name="T6" fmla="*/ 8 w 8"/>
                <a:gd name="T7" fmla="*/ 0 h 6"/>
                <a:gd name="T8" fmla="*/ 8 w 8"/>
                <a:gd name="T9" fmla="*/ 0 h 6"/>
                <a:gd name="T10" fmla="*/ 8 w 8"/>
                <a:gd name="T11" fmla="*/ 0 h 6"/>
                <a:gd name="T12" fmla="*/ 8 w 8"/>
                <a:gd name="T13" fmla="*/ 0 h 6"/>
                <a:gd name="T14" fmla="*/ 8 w 8"/>
                <a:gd name="T15" fmla="*/ 0 h 6"/>
                <a:gd name="T16" fmla="*/ 8 w 8"/>
                <a:gd name="T17" fmla="*/ 0 h 6"/>
                <a:gd name="T18" fmla="*/ 8 w 8"/>
                <a:gd name="T19" fmla="*/ 0 h 6"/>
                <a:gd name="T20" fmla="*/ 7 w 8"/>
                <a:gd name="T21" fmla="*/ 0 h 6"/>
                <a:gd name="T22" fmla="*/ 7 w 8"/>
                <a:gd name="T23" fmla="*/ 0 h 6"/>
                <a:gd name="T24" fmla="*/ 6 w 8"/>
                <a:gd name="T25" fmla="*/ 0 h 6"/>
                <a:gd name="T26" fmla="*/ 5 w 8"/>
                <a:gd name="T27" fmla="*/ 1 h 6"/>
                <a:gd name="T28" fmla="*/ 5 w 8"/>
                <a:gd name="T29" fmla="*/ 2 h 6"/>
                <a:gd name="T30" fmla="*/ 5 w 8"/>
                <a:gd name="T31" fmla="*/ 2 h 6"/>
                <a:gd name="T32" fmla="*/ 4 w 8"/>
                <a:gd name="T33" fmla="*/ 2 h 6"/>
                <a:gd name="T34" fmla="*/ 4 w 8"/>
                <a:gd name="T35" fmla="*/ 2 h 6"/>
                <a:gd name="T36" fmla="*/ 4 w 8"/>
                <a:gd name="T37" fmla="*/ 2 h 6"/>
                <a:gd name="T38" fmla="*/ 4 w 8"/>
                <a:gd name="T39" fmla="*/ 3 h 6"/>
                <a:gd name="T40" fmla="*/ 4 w 8"/>
                <a:gd name="T41" fmla="*/ 3 h 6"/>
                <a:gd name="T42" fmla="*/ 4 w 8"/>
                <a:gd name="T43" fmla="*/ 3 h 6"/>
                <a:gd name="T44" fmla="*/ 4 w 8"/>
                <a:gd name="T45" fmla="*/ 3 h 6"/>
                <a:gd name="T46" fmla="*/ 2 w 8"/>
                <a:gd name="T47" fmla="*/ 4 h 6"/>
                <a:gd name="T48" fmla="*/ 2 w 8"/>
                <a:gd name="T49" fmla="*/ 4 h 6"/>
                <a:gd name="T50" fmla="*/ 2 w 8"/>
                <a:gd name="T51" fmla="*/ 4 h 6"/>
                <a:gd name="T52" fmla="*/ 2 w 8"/>
                <a:gd name="T53" fmla="*/ 4 h 6"/>
                <a:gd name="T54" fmla="*/ 1 w 8"/>
                <a:gd name="T55" fmla="*/ 4 h 6"/>
                <a:gd name="T56" fmla="*/ 1 w 8"/>
                <a:gd name="T57" fmla="*/ 5 h 6"/>
                <a:gd name="T58" fmla="*/ 1 w 8"/>
                <a:gd name="T59" fmla="*/ 5 h 6"/>
                <a:gd name="T60" fmla="*/ 0 w 8"/>
                <a:gd name="T61" fmla="*/ 5 h 6"/>
                <a:gd name="T62" fmla="*/ 0 w 8"/>
                <a:gd name="T63" fmla="*/ 5 h 6"/>
                <a:gd name="T64" fmla="*/ 0 w 8"/>
                <a:gd name="T65" fmla="*/ 5 h 6"/>
                <a:gd name="T66" fmla="*/ 1 w 8"/>
                <a:gd name="T67" fmla="*/ 6 h 6"/>
                <a:gd name="T68" fmla="*/ 1 w 8"/>
                <a:gd name="T69" fmla="*/ 6 h 6"/>
                <a:gd name="T70" fmla="*/ 1 w 8"/>
                <a:gd name="T71" fmla="*/ 6 h 6"/>
                <a:gd name="T72" fmla="*/ 1 w 8"/>
                <a:gd name="T73" fmla="*/ 6 h 6"/>
                <a:gd name="T74" fmla="*/ 2 w 8"/>
                <a:gd name="T75" fmla="*/ 5 h 6"/>
                <a:gd name="T76" fmla="*/ 2 w 8"/>
                <a:gd name="T77" fmla="*/ 5 h 6"/>
                <a:gd name="T78" fmla="*/ 3 w 8"/>
                <a:gd name="T79" fmla="*/ 5 h 6"/>
                <a:gd name="T80" fmla="*/ 3 w 8"/>
                <a:gd name="T81" fmla="*/ 4 h 6"/>
                <a:gd name="T82" fmla="*/ 3 w 8"/>
                <a:gd name="T83" fmla="*/ 4 h 6"/>
                <a:gd name="T84" fmla="*/ 5 w 8"/>
                <a:gd name="T85" fmla="*/ 4 h 6"/>
                <a:gd name="T86" fmla="*/ 5 w 8"/>
                <a:gd name="T87" fmla="*/ 3 h 6"/>
                <a:gd name="T88" fmla="*/ 6 w 8"/>
                <a:gd name="T89" fmla="*/ 3 h 6"/>
                <a:gd name="T90" fmla="*/ 7 w 8"/>
                <a:gd name="T91" fmla="*/ 3 h 6"/>
                <a:gd name="T92" fmla="*/ 7 w 8"/>
                <a:gd name="T93" fmla="*/ 2 h 6"/>
                <a:gd name="T94" fmla="*/ 7 w 8"/>
                <a:gd name="T95" fmla="*/ 2 h 6"/>
                <a:gd name="T96" fmla="*/ 8 w 8"/>
                <a:gd name="T97" fmla="*/ 2 h 6"/>
                <a:gd name="T98" fmla="*/ 8 w 8"/>
                <a:gd name="T99" fmla="*/ 2 h 6"/>
                <a:gd name="T100" fmla="*/ 8 w 8"/>
                <a:gd name="T10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6">
                  <a:moveTo>
                    <a:pt x="8" y="2"/>
                  </a:moveTo>
                  <a:lnTo>
                    <a:pt x="8" y="1"/>
                  </a:lnTo>
                  <a:lnTo>
                    <a:pt x="8" y="1"/>
                  </a:lnTo>
                  <a:lnTo>
                    <a:pt x="8" y="0"/>
                  </a:lnTo>
                  <a:lnTo>
                    <a:pt x="8" y="0"/>
                  </a:lnTo>
                  <a:lnTo>
                    <a:pt x="8" y="0"/>
                  </a:lnTo>
                  <a:lnTo>
                    <a:pt x="8" y="0"/>
                  </a:lnTo>
                  <a:lnTo>
                    <a:pt x="8" y="0"/>
                  </a:lnTo>
                  <a:lnTo>
                    <a:pt x="8" y="0"/>
                  </a:lnTo>
                  <a:lnTo>
                    <a:pt x="8" y="0"/>
                  </a:lnTo>
                  <a:lnTo>
                    <a:pt x="7" y="0"/>
                  </a:lnTo>
                  <a:lnTo>
                    <a:pt x="7" y="0"/>
                  </a:lnTo>
                  <a:lnTo>
                    <a:pt x="6" y="0"/>
                  </a:lnTo>
                  <a:lnTo>
                    <a:pt x="5" y="1"/>
                  </a:lnTo>
                  <a:lnTo>
                    <a:pt x="5" y="2"/>
                  </a:lnTo>
                  <a:lnTo>
                    <a:pt x="5" y="2"/>
                  </a:lnTo>
                  <a:lnTo>
                    <a:pt x="4" y="2"/>
                  </a:lnTo>
                  <a:lnTo>
                    <a:pt x="4" y="2"/>
                  </a:lnTo>
                  <a:lnTo>
                    <a:pt x="4" y="2"/>
                  </a:lnTo>
                  <a:lnTo>
                    <a:pt x="4" y="3"/>
                  </a:lnTo>
                  <a:lnTo>
                    <a:pt x="4" y="3"/>
                  </a:lnTo>
                  <a:lnTo>
                    <a:pt x="4" y="3"/>
                  </a:lnTo>
                  <a:lnTo>
                    <a:pt x="4" y="3"/>
                  </a:lnTo>
                  <a:lnTo>
                    <a:pt x="2" y="4"/>
                  </a:lnTo>
                  <a:lnTo>
                    <a:pt x="2" y="4"/>
                  </a:lnTo>
                  <a:lnTo>
                    <a:pt x="2" y="4"/>
                  </a:lnTo>
                  <a:lnTo>
                    <a:pt x="2" y="4"/>
                  </a:lnTo>
                  <a:lnTo>
                    <a:pt x="1" y="4"/>
                  </a:lnTo>
                  <a:lnTo>
                    <a:pt x="1" y="5"/>
                  </a:lnTo>
                  <a:lnTo>
                    <a:pt x="1" y="5"/>
                  </a:lnTo>
                  <a:lnTo>
                    <a:pt x="0" y="5"/>
                  </a:lnTo>
                  <a:lnTo>
                    <a:pt x="0" y="5"/>
                  </a:lnTo>
                  <a:lnTo>
                    <a:pt x="0" y="5"/>
                  </a:lnTo>
                  <a:lnTo>
                    <a:pt x="1" y="6"/>
                  </a:lnTo>
                  <a:lnTo>
                    <a:pt x="1" y="6"/>
                  </a:lnTo>
                  <a:lnTo>
                    <a:pt x="1" y="6"/>
                  </a:lnTo>
                  <a:lnTo>
                    <a:pt x="1" y="6"/>
                  </a:lnTo>
                  <a:lnTo>
                    <a:pt x="2" y="5"/>
                  </a:lnTo>
                  <a:lnTo>
                    <a:pt x="2" y="5"/>
                  </a:lnTo>
                  <a:lnTo>
                    <a:pt x="3" y="5"/>
                  </a:lnTo>
                  <a:lnTo>
                    <a:pt x="3" y="4"/>
                  </a:lnTo>
                  <a:lnTo>
                    <a:pt x="3" y="4"/>
                  </a:lnTo>
                  <a:lnTo>
                    <a:pt x="5" y="4"/>
                  </a:lnTo>
                  <a:lnTo>
                    <a:pt x="5" y="3"/>
                  </a:lnTo>
                  <a:lnTo>
                    <a:pt x="6" y="3"/>
                  </a:lnTo>
                  <a:lnTo>
                    <a:pt x="7" y="3"/>
                  </a:lnTo>
                  <a:lnTo>
                    <a:pt x="7" y="2"/>
                  </a:lnTo>
                  <a:lnTo>
                    <a:pt x="7" y="2"/>
                  </a:lnTo>
                  <a:lnTo>
                    <a:pt x="8" y="2"/>
                  </a:lnTo>
                  <a:lnTo>
                    <a:pt x="8" y="2"/>
                  </a:lnTo>
                  <a:lnTo>
                    <a:pt x="8" y="2"/>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43" name="Freeform 31"/>
            <p:cNvSpPr>
              <a:spLocks/>
            </p:cNvSpPr>
            <p:nvPr/>
          </p:nvSpPr>
          <p:spPr bwMode="auto">
            <a:xfrm>
              <a:off x="909" y="3676"/>
              <a:ext cx="5" cy="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0" y="1"/>
                  </a:cubicBezTo>
                  <a:cubicBezTo>
                    <a:pt x="1" y="1"/>
                    <a:pt x="1" y="1"/>
                    <a:pt x="1" y="0"/>
                  </a:cubicBez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44" name="Freeform 32"/>
            <p:cNvSpPr>
              <a:spLocks/>
            </p:cNvSpPr>
            <p:nvPr/>
          </p:nvSpPr>
          <p:spPr bwMode="auto">
            <a:xfrm>
              <a:off x="909" y="3676"/>
              <a:ext cx="5" cy="5"/>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0 h 1"/>
                <a:gd name="T12" fmla="*/ 0 w 1"/>
                <a:gd name="T13" fmla="*/ 0 h 1"/>
                <a:gd name="T14" fmla="*/ 0 w 1"/>
                <a:gd name="T15" fmla="*/ 0 h 1"/>
                <a:gd name="T16" fmla="*/ 0 w 1"/>
                <a:gd name="T17" fmla="*/ 1 h 1"/>
                <a:gd name="T18" fmla="*/ 0 w 1"/>
                <a:gd name="T19" fmla="*/ 1 h 1"/>
                <a:gd name="T20" fmla="*/ 0 w 1"/>
                <a:gd name="T21" fmla="*/ 1 h 1"/>
                <a:gd name="T22" fmla="*/ 0 w 1"/>
                <a:gd name="T23" fmla="*/ 1 h 1"/>
                <a:gd name="T24" fmla="*/ 0 w 1"/>
                <a:gd name="T25" fmla="*/ 1 h 1"/>
                <a:gd name="T26" fmla="*/ 1 w 1"/>
                <a:gd name="T27" fmla="*/ 1 h 1"/>
                <a:gd name="T28" fmla="*/ 1 w 1"/>
                <a:gd name="T29" fmla="*/ 0 h 1"/>
                <a:gd name="T30" fmla="*/ 1 w 1"/>
                <a:gd name="T31" fmla="*/ 0 h 1"/>
                <a:gd name="T32" fmla="*/ 1 w 1"/>
                <a:gd name="T33" fmla="*/ 0 h 1"/>
                <a:gd name="T34" fmla="*/ 1 w 1"/>
                <a:gd name="T35" fmla="*/ 0 h 1"/>
                <a:gd name="T36" fmla="*/ 1 w 1"/>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1">
                  <a:moveTo>
                    <a:pt x="1" y="0"/>
                  </a:moveTo>
                  <a:lnTo>
                    <a:pt x="1" y="0"/>
                  </a:lnTo>
                  <a:lnTo>
                    <a:pt x="1" y="0"/>
                  </a:lnTo>
                  <a:lnTo>
                    <a:pt x="1" y="0"/>
                  </a:lnTo>
                  <a:lnTo>
                    <a:pt x="0" y="0"/>
                  </a:lnTo>
                  <a:lnTo>
                    <a:pt x="0" y="0"/>
                  </a:lnTo>
                  <a:lnTo>
                    <a:pt x="0" y="0"/>
                  </a:lnTo>
                  <a:lnTo>
                    <a:pt x="0" y="0"/>
                  </a:lnTo>
                  <a:lnTo>
                    <a:pt x="0" y="1"/>
                  </a:lnTo>
                  <a:lnTo>
                    <a:pt x="0" y="1"/>
                  </a:lnTo>
                  <a:lnTo>
                    <a:pt x="0" y="1"/>
                  </a:lnTo>
                  <a:lnTo>
                    <a:pt x="0" y="1"/>
                  </a:lnTo>
                  <a:lnTo>
                    <a:pt x="0" y="1"/>
                  </a:lnTo>
                  <a:lnTo>
                    <a:pt x="1" y="1"/>
                  </a:lnTo>
                  <a:lnTo>
                    <a:pt x="1" y="0"/>
                  </a:lnTo>
                  <a:lnTo>
                    <a:pt x="1" y="0"/>
                  </a:lnTo>
                  <a:lnTo>
                    <a:pt x="1" y="0"/>
                  </a:lnTo>
                  <a:lnTo>
                    <a:pt x="1" y="0"/>
                  </a:lnTo>
                  <a:lnTo>
                    <a:pt x="1"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45" name="Freeform 33"/>
            <p:cNvSpPr>
              <a:spLocks/>
            </p:cNvSpPr>
            <p:nvPr/>
          </p:nvSpPr>
          <p:spPr bwMode="auto">
            <a:xfrm>
              <a:off x="870" y="3682"/>
              <a:ext cx="14" cy="14"/>
            </a:xfrm>
            <a:custGeom>
              <a:avLst/>
              <a:gdLst>
                <a:gd name="T0" fmla="*/ 2 w 3"/>
                <a:gd name="T1" fmla="*/ 1 h 3"/>
                <a:gd name="T2" fmla="*/ 3 w 3"/>
                <a:gd name="T3" fmla="*/ 1 h 3"/>
                <a:gd name="T4" fmla="*/ 2 w 3"/>
                <a:gd name="T5" fmla="*/ 1 h 3"/>
                <a:gd name="T6" fmla="*/ 3 w 3"/>
                <a:gd name="T7" fmla="*/ 2 h 3"/>
                <a:gd name="T8" fmla="*/ 2 w 3"/>
                <a:gd name="T9" fmla="*/ 2 h 3"/>
                <a:gd name="T10" fmla="*/ 1 w 3"/>
                <a:gd name="T11" fmla="*/ 3 h 3"/>
                <a:gd name="T12" fmla="*/ 0 w 3"/>
                <a:gd name="T13" fmla="*/ 3 h 3"/>
                <a:gd name="T14" fmla="*/ 1 w 3"/>
                <a:gd name="T15" fmla="*/ 1 h 3"/>
                <a:gd name="T16" fmla="*/ 2 w 3"/>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46" name="Freeform 34"/>
            <p:cNvSpPr>
              <a:spLocks/>
            </p:cNvSpPr>
            <p:nvPr/>
          </p:nvSpPr>
          <p:spPr bwMode="auto">
            <a:xfrm>
              <a:off x="875" y="3684"/>
              <a:ext cx="14" cy="9"/>
            </a:xfrm>
            <a:custGeom>
              <a:avLst/>
              <a:gdLst>
                <a:gd name="T0" fmla="*/ 2 w 3"/>
                <a:gd name="T1" fmla="*/ 0 h 2"/>
                <a:gd name="T2" fmla="*/ 2 w 3"/>
                <a:gd name="T3" fmla="*/ 0 h 2"/>
                <a:gd name="T4" fmla="*/ 2 w 3"/>
                <a:gd name="T5" fmla="*/ 0 h 2"/>
                <a:gd name="T6" fmla="*/ 2 w 3"/>
                <a:gd name="T7" fmla="*/ 0 h 2"/>
                <a:gd name="T8" fmla="*/ 3 w 3"/>
                <a:gd name="T9" fmla="*/ 0 h 2"/>
                <a:gd name="T10" fmla="*/ 3 w 3"/>
                <a:gd name="T11" fmla="*/ 0 h 2"/>
                <a:gd name="T12" fmla="*/ 3 w 3"/>
                <a:gd name="T13" fmla="*/ 0 h 2"/>
                <a:gd name="T14" fmla="*/ 3 w 3"/>
                <a:gd name="T15" fmla="*/ 0 h 2"/>
                <a:gd name="T16" fmla="*/ 3 w 3"/>
                <a:gd name="T17" fmla="*/ 0 h 2"/>
                <a:gd name="T18" fmla="*/ 3 w 3"/>
                <a:gd name="T19" fmla="*/ 0 h 2"/>
                <a:gd name="T20" fmla="*/ 3 w 3"/>
                <a:gd name="T21" fmla="*/ 0 h 2"/>
                <a:gd name="T22" fmla="*/ 2 w 3"/>
                <a:gd name="T23" fmla="*/ 0 h 2"/>
                <a:gd name="T24" fmla="*/ 2 w 3"/>
                <a:gd name="T25" fmla="*/ 1 h 2"/>
                <a:gd name="T26" fmla="*/ 3 w 3"/>
                <a:gd name="T27" fmla="*/ 1 h 2"/>
                <a:gd name="T28" fmla="*/ 3 w 3"/>
                <a:gd name="T29" fmla="*/ 1 h 2"/>
                <a:gd name="T30" fmla="*/ 3 w 3"/>
                <a:gd name="T31" fmla="*/ 1 h 2"/>
                <a:gd name="T32" fmla="*/ 2 w 3"/>
                <a:gd name="T33" fmla="*/ 1 h 2"/>
                <a:gd name="T34" fmla="*/ 2 w 3"/>
                <a:gd name="T35" fmla="*/ 1 h 2"/>
                <a:gd name="T36" fmla="*/ 2 w 3"/>
                <a:gd name="T37" fmla="*/ 1 h 2"/>
                <a:gd name="T38" fmla="*/ 2 w 3"/>
                <a:gd name="T39" fmla="*/ 1 h 2"/>
                <a:gd name="T40" fmla="*/ 2 w 3"/>
                <a:gd name="T41" fmla="*/ 1 h 2"/>
                <a:gd name="T42" fmla="*/ 1 w 3"/>
                <a:gd name="T43" fmla="*/ 2 h 2"/>
                <a:gd name="T44" fmla="*/ 1 w 3"/>
                <a:gd name="T45" fmla="*/ 2 h 2"/>
                <a:gd name="T46" fmla="*/ 1 w 3"/>
                <a:gd name="T47" fmla="*/ 2 h 2"/>
                <a:gd name="T48" fmla="*/ 0 w 3"/>
                <a:gd name="T49" fmla="*/ 2 h 2"/>
                <a:gd name="T50" fmla="*/ 0 w 3"/>
                <a:gd name="T51" fmla="*/ 2 h 2"/>
                <a:gd name="T52" fmla="*/ 0 w 3"/>
                <a:gd name="T53" fmla="*/ 1 h 2"/>
                <a:gd name="T54" fmla="*/ 1 w 3"/>
                <a:gd name="T55" fmla="*/ 1 h 2"/>
                <a:gd name="T56" fmla="*/ 1 w 3"/>
                <a:gd name="T57" fmla="*/ 1 h 2"/>
                <a:gd name="T58" fmla="*/ 1 w 3"/>
                <a:gd name="T59" fmla="*/ 1 h 2"/>
                <a:gd name="T60" fmla="*/ 1 w 3"/>
                <a:gd name="T61" fmla="*/ 0 h 2"/>
                <a:gd name="T62" fmla="*/ 2 w 3"/>
                <a:gd name="T63" fmla="*/ 0 h 2"/>
                <a:gd name="T64" fmla="*/ 2 w 3"/>
                <a:gd name="T65" fmla="*/ 0 h 2"/>
                <a:gd name="T66" fmla="*/ 2 w 3"/>
                <a:gd name="T67" fmla="*/ 0 h 2"/>
                <a:gd name="T68" fmla="*/ 2 w 3"/>
                <a:gd name="T69" fmla="*/ 0 h 2"/>
                <a:gd name="T70" fmla="*/ 2 w 3"/>
                <a:gd name="T71" fmla="*/ 0 h 2"/>
                <a:gd name="T72" fmla="*/ 2 w 3"/>
                <a:gd name="T73" fmla="*/ 0 h 2"/>
                <a:gd name="T74" fmla="*/ 2 w 3"/>
                <a:gd name="T7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 h="2">
                  <a:moveTo>
                    <a:pt x="2" y="0"/>
                  </a:moveTo>
                  <a:lnTo>
                    <a:pt x="2" y="0"/>
                  </a:lnTo>
                  <a:lnTo>
                    <a:pt x="2" y="0"/>
                  </a:lnTo>
                  <a:lnTo>
                    <a:pt x="2" y="0"/>
                  </a:lnTo>
                  <a:lnTo>
                    <a:pt x="3" y="0"/>
                  </a:lnTo>
                  <a:lnTo>
                    <a:pt x="3" y="0"/>
                  </a:lnTo>
                  <a:lnTo>
                    <a:pt x="3" y="0"/>
                  </a:lnTo>
                  <a:lnTo>
                    <a:pt x="3" y="0"/>
                  </a:lnTo>
                  <a:lnTo>
                    <a:pt x="3" y="0"/>
                  </a:lnTo>
                  <a:lnTo>
                    <a:pt x="3" y="0"/>
                  </a:lnTo>
                  <a:lnTo>
                    <a:pt x="3" y="0"/>
                  </a:lnTo>
                  <a:lnTo>
                    <a:pt x="2" y="0"/>
                  </a:lnTo>
                  <a:lnTo>
                    <a:pt x="2" y="1"/>
                  </a:lnTo>
                  <a:lnTo>
                    <a:pt x="3" y="1"/>
                  </a:lnTo>
                  <a:lnTo>
                    <a:pt x="3" y="1"/>
                  </a:lnTo>
                  <a:lnTo>
                    <a:pt x="3" y="1"/>
                  </a:lnTo>
                  <a:lnTo>
                    <a:pt x="2" y="1"/>
                  </a:lnTo>
                  <a:lnTo>
                    <a:pt x="2" y="1"/>
                  </a:lnTo>
                  <a:lnTo>
                    <a:pt x="2" y="1"/>
                  </a:lnTo>
                  <a:lnTo>
                    <a:pt x="2" y="1"/>
                  </a:lnTo>
                  <a:lnTo>
                    <a:pt x="2" y="1"/>
                  </a:lnTo>
                  <a:lnTo>
                    <a:pt x="1" y="2"/>
                  </a:lnTo>
                  <a:lnTo>
                    <a:pt x="1" y="2"/>
                  </a:lnTo>
                  <a:lnTo>
                    <a:pt x="1" y="2"/>
                  </a:lnTo>
                  <a:lnTo>
                    <a:pt x="0" y="2"/>
                  </a:lnTo>
                  <a:lnTo>
                    <a:pt x="0" y="2"/>
                  </a:lnTo>
                  <a:lnTo>
                    <a:pt x="0" y="1"/>
                  </a:lnTo>
                  <a:lnTo>
                    <a:pt x="1" y="1"/>
                  </a:lnTo>
                  <a:lnTo>
                    <a:pt x="1" y="1"/>
                  </a:lnTo>
                  <a:lnTo>
                    <a:pt x="1" y="1"/>
                  </a:lnTo>
                  <a:lnTo>
                    <a:pt x="1" y="0"/>
                  </a:lnTo>
                  <a:lnTo>
                    <a:pt x="2" y="0"/>
                  </a:lnTo>
                  <a:lnTo>
                    <a:pt x="2" y="0"/>
                  </a:lnTo>
                  <a:lnTo>
                    <a:pt x="2" y="0"/>
                  </a:lnTo>
                  <a:lnTo>
                    <a:pt x="2" y="0"/>
                  </a:lnTo>
                  <a:lnTo>
                    <a:pt x="2" y="0"/>
                  </a:lnTo>
                  <a:lnTo>
                    <a:pt x="2" y="0"/>
                  </a:lnTo>
                  <a:lnTo>
                    <a:pt x="2"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47" name="Freeform 35"/>
            <p:cNvSpPr>
              <a:spLocks/>
            </p:cNvSpPr>
            <p:nvPr/>
          </p:nvSpPr>
          <p:spPr bwMode="auto">
            <a:xfrm>
              <a:off x="833" y="3690"/>
              <a:ext cx="19" cy="10"/>
            </a:xfrm>
            <a:custGeom>
              <a:avLst/>
              <a:gdLst>
                <a:gd name="T0" fmla="*/ 3 w 4"/>
                <a:gd name="T1" fmla="*/ 1 h 2"/>
                <a:gd name="T2" fmla="*/ 3 w 4"/>
                <a:gd name="T3" fmla="*/ 0 h 2"/>
                <a:gd name="T4" fmla="*/ 4 w 4"/>
                <a:gd name="T5" fmla="*/ 0 h 2"/>
                <a:gd name="T6" fmla="*/ 4 w 4"/>
                <a:gd name="T7" fmla="*/ 1 h 2"/>
                <a:gd name="T8" fmla="*/ 1 w 4"/>
                <a:gd name="T9" fmla="*/ 2 h 2"/>
                <a:gd name="T10" fmla="*/ 3 w 4"/>
                <a:gd name="T11" fmla="*/ 1 h 2"/>
              </a:gdLst>
              <a:ahLst/>
              <a:cxnLst>
                <a:cxn ang="0">
                  <a:pos x="T0" y="T1"/>
                </a:cxn>
                <a:cxn ang="0">
                  <a:pos x="T2" y="T3"/>
                </a:cxn>
                <a:cxn ang="0">
                  <a:pos x="T4" y="T5"/>
                </a:cxn>
                <a:cxn ang="0">
                  <a:pos x="T6" y="T7"/>
                </a:cxn>
                <a:cxn ang="0">
                  <a:pos x="T8" y="T9"/>
                </a:cxn>
                <a:cxn ang="0">
                  <a:pos x="T10" y="T11"/>
                </a:cxn>
              </a:cxnLst>
              <a:rect l="0" t="0" r="r" b="b"/>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48" name="Freeform 36"/>
            <p:cNvSpPr>
              <a:spLocks/>
            </p:cNvSpPr>
            <p:nvPr/>
          </p:nvSpPr>
          <p:spPr bwMode="auto">
            <a:xfrm>
              <a:off x="838" y="3690"/>
              <a:ext cx="14" cy="10"/>
            </a:xfrm>
            <a:custGeom>
              <a:avLst/>
              <a:gdLst>
                <a:gd name="T0" fmla="*/ 2 w 3"/>
                <a:gd name="T1" fmla="*/ 1 h 2"/>
                <a:gd name="T2" fmla="*/ 2 w 3"/>
                <a:gd name="T3" fmla="*/ 1 h 2"/>
                <a:gd name="T4" fmla="*/ 2 w 3"/>
                <a:gd name="T5" fmla="*/ 0 h 2"/>
                <a:gd name="T6" fmla="*/ 2 w 3"/>
                <a:gd name="T7" fmla="*/ 0 h 2"/>
                <a:gd name="T8" fmla="*/ 2 w 3"/>
                <a:gd name="T9" fmla="*/ 0 h 2"/>
                <a:gd name="T10" fmla="*/ 2 w 3"/>
                <a:gd name="T11" fmla="*/ 0 h 2"/>
                <a:gd name="T12" fmla="*/ 2 w 3"/>
                <a:gd name="T13" fmla="*/ 0 h 2"/>
                <a:gd name="T14" fmla="*/ 3 w 3"/>
                <a:gd name="T15" fmla="*/ 0 h 2"/>
                <a:gd name="T16" fmla="*/ 3 w 3"/>
                <a:gd name="T17" fmla="*/ 0 h 2"/>
                <a:gd name="T18" fmla="*/ 3 w 3"/>
                <a:gd name="T19" fmla="*/ 0 h 2"/>
                <a:gd name="T20" fmla="*/ 3 w 3"/>
                <a:gd name="T21" fmla="*/ 1 h 2"/>
                <a:gd name="T22" fmla="*/ 3 w 3"/>
                <a:gd name="T23" fmla="*/ 1 h 2"/>
                <a:gd name="T24" fmla="*/ 3 w 3"/>
                <a:gd name="T25" fmla="*/ 1 h 2"/>
                <a:gd name="T26" fmla="*/ 3 w 3"/>
                <a:gd name="T27" fmla="*/ 1 h 2"/>
                <a:gd name="T28" fmla="*/ 2 w 3"/>
                <a:gd name="T29" fmla="*/ 2 h 2"/>
                <a:gd name="T30" fmla="*/ 1 w 3"/>
                <a:gd name="T31" fmla="*/ 2 h 2"/>
                <a:gd name="T32" fmla="*/ 0 w 3"/>
                <a:gd name="T33" fmla="*/ 2 h 2"/>
                <a:gd name="T34" fmla="*/ 0 w 3"/>
                <a:gd name="T35" fmla="*/ 2 h 2"/>
                <a:gd name="T36" fmla="*/ 0 w 3"/>
                <a:gd name="T37" fmla="*/ 2 h 2"/>
                <a:gd name="T38" fmla="*/ 0 w 3"/>
                <a:gd name="T39" fmla="*/ 2 h 2"/>
                <a:gd name="T40" fmla="*/ 0 w 3"/>
                <a:gd name="T41" fmla="*/ 2 h 2"/>
                <a:gd name="T42" fmla="*/ 0 w 3"/>
                <a:gd name="T43" fmla="*/ 2 h 2"/>
                <a:gd name="T44" fmla="*/ 1 w 3"/>
                <a:gd name="T45" fmla="*/ 2 h 2"/>
                <a:gd name="T46" fmla="*/ 2 w 3"/>
                <a:gd name="T47" fmla="*/ 1 h 2"/>
                <a:gd name="T48" fmla="*/ 2 w 3"/>
                <a:gd name="T49" fmla="*/ 1 h 2"/>
                <a:gd name="T50" fmla="*/ 2 w 3"/>
                <a:gd name="T51" fmla="*/ 1 h 2"/>
                <a:gd name="T52" fmla="*/ 2 w 3"/>
                <a:gd name="T53" fmla="*/ 1 h 2"/>
                <a:gd name="T54" fmla="*/ 2 w 3"/>
                <a:gd name="T5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2">
                  <a:moveTo>
                    <a:pt x="2" y="1"/>
                  </a:moveTo>
                  <a:lnTo>
                    <a:pt x="2" y="1"/>
                  </a:lnTo>
                  <a:lnTo>
                    <a:pt x="2" y="0"/>
                  </a:lnTo>
                  <a:lnTo>
                    <a:pt x="2" y="0"/>
                  </a:lnTo>
                  <a:lnTo>
                    <a:pt x="2" y="0"/>
                  </a:lnTo>
                  <a:lnTo>
                    <a:pt x="2" y="0"/>
                  </a:lnTo>
                  <a:lnTo>
                    <a:pt x="2" y="0"/>
                  </a:lnTo>
                  <a:lnTo>
                    <a:pt x="3" y="0"/>
                  </a:lnTo>
                  <a:lnTo>
                    <a:pt x="3" y="0"/>
                  </a:lnTo>
                  <a:lnTo>
                    <a:pt x="3" y="0"/>
                  </a:lnTo>
                  <a:lnTo>
                    <a:pt x="3" y="1"/>
                  </a:lnTo>
                  <a:lnTo>
                    <a:pt x="3" y="1"/>
                  </a:lnTo>
                  <a:lnTo>
                    <a:pt x="3" y="1"/>
                  </a:lnTo>
                  <a:lnTo>
                    <a:pt x="3" y="1"/>
                  </a:lnTo>
                  <a:lnTo>
                    <a:pt x="2" y="2"/>
                  </a:lnTo>
                  <a:lnTo>
                    <a:pt x="1" y="2"/>
                  </a:lnTo>
                  <a:lnTo>
                    <a:pt x="0" y="2"/>
                  </a:lnTo>
                  <a:lnTo>
                    <a:pt x="0" y="2"/>
                  </a:lnTo>
                  <a:lnTo>
                    <a:pt x="0" y="2"/>
                  </a:lnTo>
                  <a:lnTo>
                    <a:pt x="0" y="2"/>
                  </a:lnTo>
                  <a:lnTo>
                    <a:pt x="0" y="2"/>
                  </a:lnTo>
                  <a:lnTo>
                    <a:pt x="0" y="2"/>
                  </a:lnTo>
                  <a:lnTo>
                    <a:pt x="1" y="2"/>
                  </a:lnTo>
                  <a:lnTo>
                    <a:pt x="2" y="1"/>
                  </a:lnTo>
                  <a:lnTo>
                    <a:pt x="2" y="1"/>
                  </a:lnTo>
                  <a:lnTo>
                    <a:pt x="2" y="1"/>
                  </a:lnTo>
                  <a:lnTo>
                    <a:pt x="2" y="1"/>
                  </a:lnTo>
                  <a:lnTo>
                    <a:pt x="2" y="1"/>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49" name="Freeform 37"/>
            <p:cNvSpPr>
              <a:spLocks/>
            </p:cNvSpPr>
            <p:nvPr/>
          </p:nvSpPr>
          <p:spPr bwMode="auto">
            <a:xfrm>
              <a:off x="814" y="3691"/>
              <a:ext cx="10" cy="15"/>
            </a:xfrm>
            <a:custGeom>
              <a:avLst/>
              <a:gdLst>
                <a:gd name="T0" fmla="*/ 1 w 2"/>
                <a:gd name="T1" fmla="*/ 1 h 3"/>
                <a:gd name="T2" fmla="*/ 0 w 2"/>
                <a:gd name="T3" fmla="*/ 0 h 3"/>
                <a:gd name="T4" fmla="*/ 0 w 2"/>
                <a:gd name="T5" fmla="*/ 0 h 3"/>
                <a:gd name="T6" fmla="*/ 1 w 2"/>
                <a:gd name="T7" fmla="*/ 2 h 3"/>
                <a:gd name="T8" fmla="*/ 0 w 2"/>
                <a:gd name="T9" fmla="*/ 2 h 3"/>
                <a:gd name="T10" fmla="*/ 0 w 2"/>
                <a:gd name="T11" fmla="*/ 2 h 3"/>
                <a:gd name="T12" fmla="*/ 0 w 2"/>
                <a:gd name="T13" fmla="*/ 3 h 3"/>
                <a:gd name="T14" fmla="*/ 1 w 2"/>
                <a:gd name="T15" fmla="*/ 3 h 3"/>
                <a:gd name="T16" fmla="*/ 1 w 2"/>
                <a:gd name="T17" fmla="*/ 3 h 3"/>
                <a:gd name="T18" fmla="*/ 2 w 2"/>
                <a:gd name="T19" fmla="*/ 3 h 3"/>
                <a:gd name="T20" fmla="*/ 2 w 2"/>
                <a:gd name="T21" fmla="*/ 1 h 3"/>
                <a:gd name="T22" fmla="*/ 2 w 2"/>
                <a:gd name="T23" fmla="*/ 0 h 3"/>
                <a:gd name="T24" fmla="*/ 1 w 2"/>
                <a:gd name="T25" fmla="*/ 0 h 3"/>
                <a:gd name="T26" fmla="*/ 1 w 2"/>
                <a:gd name="T2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50" name="Freeform 38"/>
            <p:cNvSpPr>
              <a:spLocks/>
            </p:cNvSpPr>
            <p:nvPr/>
          </p:nvSpPr>
          <p:spPr bwMode="auto">
            <a:xfrm>
              <a:off x="814" y="3691"/>
              <a:ext cx="10" cy="15"/>
            </a:xfrm>
            <a:custGeom>
              <a:avLst/>
              <a:gdLst>
                <a:gd name="T0" fmla="*/ 1 w 2"/>
                <a:gd name="T1" fmla="*/ 1 h 3"/>
                <a:gd name="T2" fmla="*/ 1 w 2"/>
                <a:gd name="T3" fmla="*/ 0 h 3"/>
                <a:gd name="T4" fmla="*/ 1 w 2"/>
                <a:gd name="T5" fmla="*/ 0 h 3"/>
                <a:gd name="T6" fmla="*/ 1 w 2"/>
                <a:gd name="T7" fmla="*/ 0 h 3"/>
                <a:gd name="T8" fmla="*/ 0 w 2"/>
                <a:gd name="T9" fmla="*/ 0 h 3"/>
                <a:gd name="T10" fmla="*/ 0 w 2"/>
                <a:gd name="T11" fmla="*/ 0 h 3"/>
                <a:gd name="T12" fmla="*/ 0 w 2"/>
                <a:gd name="T13" fmla="*/ 1 h 3"/>
                <a:gd name="T14" fmla="*/ 1 w 2"/>
                <a:gd name="T15" fmla="*/ 1 h 3"/>
                <a:gd name="T16" fmla="*/ 1 w 2"/>
                <a:gd name="T17" fmla="*/ 1 h 3"/>
                <a:gd name="T18" fmla="*/ 1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3 h 3"/>
                <a:gd name="T34" fmla="*/ 1 w 2"/>
                <a:gd name="T35" fmla="*/ 3 h 3"/>
                <a:gd name="T36" fmla="*/ 1 w 2"/>
                <a:gd name="T37" fmla="*/ 3 h 3"/>
                <a:gd name="T38" fmla="*/ 1 w 2"/>
                <a:gd name="T39" fmla="*/ 3 h 3"/>
                <a:gd name="T40" fmla="*/ 1 w 2"/>
                <a:gd name="T41" fmla="*/ 3 h 3"/>
                <a:gd name="T42" fmla="*/ 1 w 2"/>
                <a:gd name="T43" fmla="*/ 3 h 3"/>
                <a:gd name="T44" fmla="*/ 2 w 2"/>
                <a:gd name="T45" fmla="*/ 3 h 3"/>
                <a:gd name="T46" fmla="*/ 2 w 2"/>
                <a:gd name="T47" fmla="*/ 2 h 3"/>
                <a:gd name="T48" fmla="*/ 2 w 2"/>
                <a:gd name="T49" fmla="*/ 1 h 3"/>
                <a:gd name="T50" fmla="*/ 2 w 2"/>
                <a:gd name="T51" fmla="*/ 1 h 3"/>
                <a:gd name="T52" fmla="*/ 2 w 2"/>
                <a:gd name="T53" fmla="*/ 1 h 3"/>
                <a:gd name="T54" fmla="*/ 2 w 2"/>
                <a:gd name="T55" fmla="*/ 0 h 3"/>
                <a:gd name="T56" fmla="*/ 2 w 2"/>
                <a:gd name="T57" fmla="*/ 0 h 3"/>
                <a:gd name="T58" fmla="*/ 2 w 2"/>
                <a:gd name="T59" fmla="*/ 0 h 3"/>
                <a:gd name="T60" fmla="*/ 1 w 2"/>
                <a:gd name="T61" fmla="*/ 0 h 3"/>
                <a:gd name="T62" fmla="*/ 1 w 2"/>
                <a:gd name="T63" fmla="*/ 0 h 3"/>
                <a:gd name="T64" fmla="*/ 1 w 2"/>
                <a:gd name="T6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3">
                  <a:moveTo>
                    <a:pt x="1" y="1"/>
                  </a:moveTo>
                  <a:lnTo>
                    <a:pt x="1" y="1"/>
                  </a:lnTo>
                  <a:lnTo>
                    <a:pt x="1" y="0"/>
                  </a:lnTo>
                  <a:lnTo>
                    <a:pt x="1" y="0"/>
                  </a:lnTo>
                  <a:lnTo>
                    <a:pt x="1" y="0"/>
                  </a:lnTo>
                  <a:lnTo>
                    <a:pt x="1" y="0"/>
                  </a:lnTo>
                  <a:lnTo>
                    <a:pt x="1" y="0"/>
                  </a:lnTo>
                  <a:lnTo>
                    <a:pt x="1" y="0"/>
                  </a:lnTo>
                  <a:lnTo>
                    <a:pt x="0" y="0"/>
                  </a:lnTo>
                  <a:lnTo>
                    <a:pt x="0" y="0"/>
                  </a:lnTo>
                  <a:lnTo>
                    <a:pt x="0" y="0"/>
                  </a:lnTo>
                  <a:lnTo>
                    <a:pt x="0" y="0"/>
                  </a:lnTo>
                  <a:lnTo>
                    <a:pt x="0" y="0"/>
                  </a:lnTo>
                  <a:lnTo>
                    <a:pt x="0" y="1"/>
                  </a:lnTo>
                  <a:lnTo>
                    <a:pt x="1" y="1"/>
                  </a:lnTo>
                  <a:lnTo>
                    <a:pt x="1" y="1"/>
                  </a:lnTo>
                  <a:lnTo>
                    <a:pt x="1" y="1"/>
                  </a:lnTo>
                  <a:lnTo>
                    <a:pt x="1" y="1"/>
                  </a:lnTo>
                  <a:lnTo>
                    <a:pt x="1" y="2"/>
                  </a:lnTo>
                  <a:lnTo>
                    <a:pt x="1" y="2"/>
                  </a:lnTo>
                  <a:lnTo>
                    <a:pt x="1" y="2"/>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3"/>
                  </a:lnTo>
                  <a:lnTo>
                    <a:pt x="0" y="3"/>
                  </a:lnTo>
                  <a:lnTo>
                    <a:pt x="1" y="3"/>
                  </a:lnTo>
                  <a:lnTo>
                    <a:pt x="1" y="3"/>
                  </a:lnTo>
                  <a:lnTo>
                    <a:pt x="1" y="3"/>
                  </a:lnTo>
                  <a:lnTo>
                    <a:pt x="1" y="3"/>
                  </a:lnTo>
                  <a:lnTo>
                    <a:pt x="1" y="3"/>
                  </a:lnTo>
                  <a:lnTo>
                    <a:pt x="1" y="3"/>
                  </a:lnTo>
                  <a:lnTo>
                    <a:pt x="1" y="3"/>
                  </a:lnTo>
                  <a:lnTo>
                    <a:pt x="1" y="3"/>
                  </a:lnTo>
                  <a:lnTo>
                    <a:pt x="1" y="3"/>
                  </a:lnTo>
                  <a:lnTo>
                    <a:pt x="2" y="3"/>
                  </a:lnTo>
                  <a:lnTo>
                    <a:pt x="2" y="3"/>
                  </a:lnTo>
                  <a:lnTo>
                    <a:pt x="2" y="3"/>
                  </a:lnTo>
                  <a:lnTo>
                    <a:pt x="2" y="2"/>
                  </a:lnTo>
                  <a:lnTo>
                    <a:pt x="2" y="2"/>
                  </a:lnTo>
                  <a:lnTo>
                    <a:pt x="2" y="1"/>
                  </a:lnTo>
                  <a:lnTo>
                    <a:pt x="2" y="1"/>
                  </a:lnTo>
                  <a:lnTo>
                    <a:pt x="2" y="1"/>
                  </a:lnTo>
                  <a:lnTo>
                    <a:pt x="2" y="1"/>
                  </a:lnTo>
                  <a:lnTo>
                    <a:pt x="2" y="1"/>
                  </a:lnTo>
                  <a:lnTo>
                    <a:pt x="2" y="0"/>
                  </a:lnTo>
                  <a:lnTo>
                    <a:pt x="2" y="0"/>
                  </a:lnTo>
                  <a:lnTo>
                    <a:pt x="2" y="0"/>
                  </a:lnTo>
                  <a:lnTo>
                    <a:pt x="2" y="0"/>
                  </a:lnTo>
                  <a:lnTo>
                    <a:pt x="2" y="0"/>
                  </a:lnTo>
                  <a:lnTo>
                    <a:pt x="2" y="0"/>
                  </a:lnTo>
                  <a:lnTo>
                    <a:pt x="1" y="0"/>
                  </a:lnTo>
                  <a:lnTo>
                    <a:pt x="1" y="0"/>
                  </a:lnTo>
                  <a:lnTo>
                    <a:pt x="1" y="0"/>
                  </a:lnTo>
                  <a:lnTo>
                    <a:pt x="1" y="0"/>
                  </a:lnTo>
                  <a:lnTo>
                    <a:pt x="1" y="1"/>
                  </a:lnTo>
                  <a:lnTo>
                    <a:pt x="1" y="1"/>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51" name="Freeform 39"/>
            <p:cNvSpPr>
              <a:spLocks/>
            </p:cNvSpPr>
            <p:nvPr/>
          </p:nvSpPr>
          <p:spPr bwMode="auto">
            <a:xfrm>
              <a:off x="795" y="3693"/>
              <a:ext cx="15" cy="15"/>
            </a:xfrm>
            <a:custGeom>
              <a:avLst/>
              <a:gdLst>
                <a:gd name="T0" fmla="*/ 3 w 3"/>
                <a:gd name="T1" fmla="*/ 3 h 3"/>
                <a:gd name="T2" fmla="*/ 3 w 3"/>
                <a:gd name="T3" fmla="*/ 3 h 3"/>
                <a:gd name="T4" fmla="*/ 3 w 3"/>
                <a:gd name="T5" fmla="*/ 3 h 3"/>
                <a:gd name="T6" fmla="*/ 3 w 3"/>
                <a:gd name="T7" fmla="*/ 3 h 3"/>
                <a:gd name="T8" fmla="*/ 3 w 3"/>
                <a:gd name="T9" fmla="*/ 3 h 3"/>
                <a:gd name="T10" fmla="*/ 3 w 3"/>
                <a:gd name="T11" fmla="*/ 3 h 3"/>
                <a:gd name="T12" fmla="*/ 2 w 3"/>
                <a:gd name="T13" fmla="*/ 2 h 3"/>
                <a:gd name="T14" fmla="*/ 1 w 3"/>
                <a:gd name="T15" fmla="*/ 1 h 3"/>
                <a:gd name="T16" fmla="*/ 1 w 3"/>
                <a:gd name="T17" fmla="*/ 1 h 3"/>
                <a:gd name="T18" fmla="*/ 1 w 3"/>
                <a:gd name="T19" fmla="*/ 1 h 3"/>
                <a:gd name="T20" fmla="*/ 1 w 3"/>
                <a:gd name="T21" fmla="*/ 1 h 3"/>
                <a:gd name="T22" fmla="*/ 1 w 3"/>
                <a:gd name="T23" fmla="*/ 1 h 3"/>
                <a:gd name="T24" fmla="*/ 1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 h 3"/>
                <a:gd name="T42" fmla="*/ 0 w 3"/>
                <a:gd name="T43" fmla="*/ 1 h 3"/>
                <a:gd name="T44" fmla="*/ 0 w 3"/>
                <a:gd name="T45" fmla="*/ 1 h 3"/>
                <a:gd name="T46" fmla="*/ 0 w 3"/>
                <a:gd name="T47" fmla="*/ 1 h 3"/>
                <a:gd name="T48" fmla="*/ 1 w 3"/>
                <a:gd name="T49" fmla="*/ 1 h 3"/>
                <a:gd name="T50" fmla="*/ 1 w 3"/>
                <a:gd name="T51" fmla="*/ 2 h 3"/>
                <a:gd name="T52" fmla="*/ 1 w 3"/>
                <a:gd name="T53" fmla="*/ 2 h 3"/>
                <a:gd name="T54" fmla="*/ 2 w 3"/>
                <a:gd name="T55" fmla="*/ 3 h 3"/>
                <a:gd name="T56" fmla="*/ 2 w 3"/>
                <a:gd name="T57" fmla="*/ 3 h 3"/>
                <a:gd name="T58" fmla="*/ 3 w 3"/>
                <a:gd name="T59" fmla="*/ 3 h 3"/>
                <a:gd name="T60" fmla="*/ 3 w 3"/>
                <a:gd name="T61" fmla="*/ 3 h 3"/>
                <a:gd name="T62" fmla="*/ 3 w 3"/>
                <a:gd name="T63" fmla="*/ 3 h 3"/>
                <a:gd name="T64" fmla="*/ 3 w 3"/>
                <a:gd name="T65" fmla="*/ 3 h 3"/>
                <a:gd name="T66" fmla="*/ 3 w 3"/>
                <a:gd name="T6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 h="3">
                  <a:moveTo>
                    <a:pt x="3" y="3"/>
                  </a:moveTo>
                  <a:lnTo>
                    <a:pt x="3" y="3"/>
                  </a:lnTo>
                  <a:lnTo>
                    <a:pt x="3" y="3"/>
                  </a:lnTo>
                  <a:lnTo>
                    <a:pt x="3" y="3"/>
                  </a:lnTo>
                  <a:lnTo>
                    <a:pt x="3" y="3"/>
                  </a:lnTo>
                  <a:lnTo>
                    <a:pt x="3" y="3"/>
                  </a:lnTo>
                  <a:lnTo>
                    <a:pt x="2" y="2"/>
                  </a:lnTo>
                  <a:lnTo>
                    <a:pt x="1" y="1"/>
                  </a:lnTo>
                  <a:lnTo>
                    <a:pt x="1" y="1"/>
                  </a:lnTo>
                  <a:lnTo>
                    <a:pt x="1" y="1"/>
                  </a:lnTo>
                  <a:lnTo>
                    <a:pt x="1" y="1"/>
                  </a:lnTo>
                  <a:lnTo>
                    <a:pt x="1" y="1"/>
                  </a:lnTo>
                  <a:lnTo>
                    <a:pt x="1" y="0"/>
                  </a:lnTo>
                  <a:lnTo>
                    <a:pt x="0" y="0"/>
                  </a:lnTo>
                  <a:lnTo>
                    <a:pt x="0" y="0"/>
                  </a:lnTo>
                  <a:lnTo>
                    <a:pt x="0" y="0"/>
                  </a:lnTo>
                  <a:lnTo>
                    <a:pt x="0" y="0"/>
                  </a:lnTo>
                  <a:lnTo>
                    <a:pt x="0" y="0"/>
                  </a:lnTo>
                  <a:lnTo>
                    <a:pt x="0" y="0"/>
                  </a:lnTo>
                  <a:lnTo>
                    <a:pt x="0" y="0"/>
                  </a:lnTo>
                  <a:lnTo>
                    <a:pt x="0" y="1"/>
                  </a:lnTo>
                  <a:lnTo>
                    <a:pt x="0" y="1"/>
                  </a:lnTo>
                  <a:lnTo>
                    <a:pt x="0" y="1"/>
                  </a:lnTo>
                  <a:lnTo>
                    <a:pt x="0" y="1"/>
                  </a:lnTo>
                  <a:lnTo>
                    <a:pt x="1" y="1"/>
                  </a:lnTo>
                  <a:lnTo>
                    <a:pt x="1" y="2"/>
                  </a:lnTo>
                  <a:lnTo>
                    <a:pt x="1" y="2"/>
                  </a:lnTo>
                  <a:lnTo>
                    <a:pt x="2" y="3"/>
                  </a:lnTo>
                  <a:lnTo>
                    <a:pt x="2" y="3"/>
                  </a:lnTo>
                  <a:lnTo>
                    <a:pt x="3" y="3"/>
                  </a:lnTo>
                  <a:lnTo>
                    <a:pt x="3" y="3"/>
                  </a:lnTo>
                  <a:lnTo>
                    <a:pt x="3" y="3"/>
                  </a:lnTo>
                  <a:lnTo>
                    <a:pt x="3" y="3"/>
                  </a:lnTo>
                  <a:lnTo>
                    <a:pt x="3" y="3"/>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52" name="Freeform 40"/>
            <p:cNvSpPr>
              <a:spLocks/>
            </p:cNvSpPr>
            <p:nvPr/>
          </p:nvSpPr>
          <p:spPr bwMode="auto">
            <a:xfrm>
              <a:off x="768" y="3683"/>
              <a:ext cx="19" cy="10"/>
            </a:xfrm>
            <a:custGeom>
              <a:avLst/>
              <a:gdLst>
                <a:gd name="T0" fmla="*/ 0 w 4"/>
                <a:gd name="T1" fmla="*/ 1 h 2"/>
                <a:gd name="T2" fmla="*/ 0 w 4"/>
                <a:gd name="T3" fmla="*/ 1 h 2"/>
                <a:gd name="T4" fmla="*/ 1 w 4"/>
                <a:gd name="T5" fmla="*/ 0 h 2"/>
                <a:gd name="T6" fmla="*/ 1 w 4"/>
                <a:gd name="T7" fmla="*/ 0 h 2"/>
                <a:gd name="T8" fmla="*/ 2 w 4"/>
                <a:gd name="T9" fmla="*/ 0 h 2"/>
                <a:gd name="T10" fmla="*/ 3 w 4"/>
                <a:gd name="T11" fmla="*/ 0 h 2"/>
                <a:gd name="T12" fmla="*/ 3 w 4"/>
                <a:gd name="T13" fmla="*/ 0 h 2"/>
                <a:gd name="T14" fmla="*/ 3 w 4"/>
                <a:gd name="T15" fmla="*/ 0 h 2"/>
                <a:gd name="T16" fmla="*/ 3 w 4"/>
                <a:gd name="T17" fmla="*/ 1 h 2"/>
                <a:gd name="T18" fmla="*/ 4 w 4"/>
                <a:gd name="T19" fmla="*/ 1 h 2"/>
                <a:gd name="T20" fmla="*/ 4 w 4"/>
                <a:gd name="T21" fmla="*/ 1 h 2"/>
                <a:gd name="T22" fmla="*/ 4 w 4"/>
                <a:gd name="T23" fmla="*/ 1 h 2"/>
                <a:gd name="T24" fmla="*/ 4 w 4"/>
                <a:gd name="T25" fmla="*/ 1 h 2"/>
                <a:gd name="T26" fmla="*/ 4 w 4"/>
                <a:gd name="T27" fmla="*/ 1 h 2"/>
                <a:gd name="T28" fmla="*/ 4 w 4"/>
                <a:gd name="T29" fmla="*/ 1 h 2"/>
                <a:gd name="T30" fmla="*/ 4 w 4"/>
                <a:gd name="T31" fmla="*/ 1 h 2"/>
                <a:gd name="T32" fmla="*/ 4 w 4"/>
                <a:gd name="T33" fmla="*/ 2 h 2"/>
                <a:gd name="T34" fmla="*/ 4 w 4"/>
                <a:gd name="T35" fmla="*/ 2 h 2"/>
                <a:gd name="T36" fmla="*/ 4 w 4"/>
                <a:gd name="T37" fmla="*/ 2 h 2"/>
                <a:gd name="T38" fmla="*/ 4 w 4"/>
                <a:gd name="T39" fmla="*/ 2 h 2"/>
                <a:gd name="T40" fmla="*/ 3 w 4"/>
                <a:gd name="T41" fmla="*/ 1 h 2"/>
                <a:gd name="T42" fmla="*/ 3 w 4"/>
                <a:gd name="T43" fmla="*/ 1 h 2"/>
                <a:gd name="T44" fmla="*/ 3 w 4"/>
                <a:gd name="T45" fmla="*/ 2 h 2"/>
                <a:gd name="T46" fmla="*/ 3 w 4"/>
                <a:gd name="T47" fmla="*/ 2 h 2"/>
                <a:gd name="T48" fmla="*/ 3 w 4"/>
                <a:gd name="T49" fmla="*/ 2 h 2"/>
                <a:gd name="T50" fmla="*/ 2 w 4"/>
                <a:gd name="T51" fmla="*/ 2 h 2"/>
                <a:gd name="T52" fmla="*/ 2 w 4"/>
                <a:gd name="T53" fmla="*/ 2 h 2"/>
                <a:gd name="T54" fmla="*/ 2 w 4"/>
                <a:gd name="T55" fmla="*/ 2 h 2"/>
                <a:gd name="T56" fmla="*/ 2 w 4"/>
                <a:gd name="T57" fmla="*/ 2 h 2"/>
                <a:gd name="T58" fmla="*/ 2 w 4"/>
                <a:gd name="T59" fmla="*/ 2 h 2"/>
                <a:gd name="T60" fmla="*/ 2 w 4"/>
                <a:gd name="T61" fmla="*/ 2 h 2"/>
                <a:gd name="T62" fmla="*/ 2 w 4"/>
                <a:gd name="T63" fmla="*/ 2 h 2"/>
                <a:gd name="T64" fmla="*/ 1 w 4"/>
                <a:gd name="T65" fmla="*/ 2 h 2"/>
                <a:gd name="T66" fmla="*/ 1 w 4"/>
                <a:gd name="T67" fmla="*/ 2 h 2"/>
                <a:gd name="T68" fmla="*/ 1 w 4"/>
                <a:gd name="T69" fmla="*/ 1 h 2"/>
                <a:gd name="T70" fmla="*/ 1 w 4"/>
                <a:gd name="T71" fmla="*/ 1 h 2"/>
                <a:gd name="T72" fmla="*/ 1 w 4"/>
                <a:gd name="T73" fmla="*/ 1 h 2"/>
                <a:gd name="T74" fmla="*/ 1 w 4"/>
                <a:gd name="T75" fmla="*/ 1 h 2"/>
                <a:gd name="T76" fmla="*/ 1 w 4"/>
                <a:gd name="T77" fmla="*/ 1 h 2"/>
                <a:gd name="T78" fmla="*/ 1 w 4"/>
                <a:gd name="T79" fmla="*/ 1 h 2"/>
                <a:gd name="T80" fmla="*/ 1 w 4"/>
                <a:gd name="T81" fmla="*/ 1 h 2"/>
                <a:gd name="T82" fmla="*/ 1 w 4"/>
                <a:gd name="T83" fmla="*/ 1 h 2"/>
                <a:gd name="T84" fmla="*/ 1 w 4"/>
                <a:gd name="T85" fmla="*/ 1 h 2"/>
                <a:gd name="T86" fmla="*/ 1 w 4"/>
                <a:gd name="T87" fmla="*/ 1 h 2"/>
                <a:gd name="T88" fmla="*/ 1 w 4"/>
                <a:gd name="T89" fmla="*/ 1 h 2"/>
                <a:gd name="T90" fmla="*/ 1 w 4"/>
                <a:gd name="T91" fmla="*/ 1 h 2"/>
                <a:gd name="T92" fmla="*/ 1 w 4"/>
                <a:gd name="T93" fmla="*/ 1 h 2"/>
                <a:gd name="T94" fmla="*/ 0 w 4"/>
                <a:gd name="T95" fmla="*/ 1 h 2"/>
                <a:gd name="T96" fmla="*/ 0 w 4"/>
                <a:gd name="T97" fmla="*/ 1 h 2"/>
                <a:gd name="T98" fmla="*/ 0 w 4"/>
                <a:gd name="T99" fmla="*/ 1 h 2"/>
                <a:gd name="T100" fmla="*/ 0 w 4"/>
                <a:gd name="T101" fmla="*/ 1 h 2"/>
                <a:gd name="T102" fmla="*/ 0 w 4"/>
                <a:gd name="T103" fmla="*/ 1 h 2"/>
                <a:gd name="T104" fmla="*/ 0 w 4"/>
                <a:gd name="T105" fmla="*/ 1 h 2"/>
                <a:gd name="T106" fmla="*/ 0 w 4"/>
                <a:gd name="T107" fmla="*/ 1 h 2"/>
                <a:gd name="T108" fmla="*/ 0 w 4"/>
                <a:gd name="T109" fmla="*/ 1 h 2"/>
                <a:gd name="T110" fmla="*/ 0 w 4"/>
                <a:gd name="T111" fmla="*/ 1 h 2"/>
                <a:gd name="T112" fmla="*/ 0 w 4"/>
                <a:gd name="T113" fmla="*/ 1 h 2"/>
                <a:gd name="T114" fmla="*/ 0 w 4"/>
                <a:gd name="T115" fmla="*/ 1 h 2"/>
                <a:gd name="T116" fmla="*/ 0 w 4"/>
                <a:gd name="T117" fmla="*/ 1 h 2"/>
                <a:gd name="T118" fmla="*/ 0 w 4"/>
                <a:gd name="T119" fmla="*/ 1 h 2"/>
                <a:gd name="T120" fmla="*/ 0 w 4"/>
                <a:gd name="T1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 h="2">
                  <a:moveTo>
                    <a:pt x="0" y="1"/>
                  </a:moveTo>
                  <a:lnTo>
                    <a:pt x="0" y="1"/>
                  </a:lnTo>
                  <a:lnTo>
                    <a:pt x="1" y="0"/>
                  </a:lnTo>
                  <a:lnTo>
                    <a:pt x="1" y="0"/>
                  </a:lnTo>
                  <a:lnTo>
                    <a:pt x="2" y="0"/>
                  </a:lnTo>
                  <a:lnTo>
                    <a:pt x="3" y="0"/>
                  </a:lnTo>
                  <a:lnTo>
                    <a:pt x="3" y="0"/>
                  </a:lnTo>
                  <a:lnTo>
                    <a:pt x="3" y="0"/>
                  </a:lnTo>
                  <a:lnTo>
                    <a:pt x="3" y="1"/>
                  </a:lnTo>
                  <a:lnTo>
                    <a:pt x="4" y="1"/>
                  </a:lnTo>
                  <a:lnTo>
                    <a:pt x="4" y="1"/>
                  </a:lnTo>
                  <a:lnTo>
                    <a:pt x="4" y="1"/>
                  </a:lnTo>
                  <a:lnTo>
                    <a:pt x="4" y="1"/>
                  </a:lnTo>
                  <a:lnTo>
                    <a:pt x="4" y="1"/>
                  </a:lnTo>
                  <a:lnTo>
                    <a:pt x="4" y="1"/>
                  </a:lnTo>
                  <a:lnTo>
                    <a:pt x="4" y="1"/>
                  </a:lnTo>
                  <a:lnTo>
                    <a:pt x="4" y="2"/>
                  </a:lnTo>
                  <a:lnTo>
                    <a:pt x="4" y="2"/>
                  </a:lnTo>
                  <a:lnTo>
                    <a:pt x="4" y="2"/>
                  </a:lnTo>
                  <a:lnTo>
                    <a:pt x="4" y="2"/>
                  </a:lnTo>
                  <a:lnTo>
                    <a:pt x="3" y="1"/>
                  </a:lnTo>
                  <a:lnTo>
                    <a:pt x="3" y="1"/>
                  </a:lnTo>
                  <a:lnTo>
                    <a:pt x="3" y="2"/>
                  </a:lnTo>
                  <a:lnTo>
                    <a:pt x="3" y="2"/>
                  </a:lnTo>
                  <a:lnTo>
                    <a:pt x="3" y="2"/>
                  </a:lnTo>
                  <a:lnTo>
                    <a:pt x="2" y="2"/>
                  </a:lnTo>
                  <a:lnTo>
                    <a:pt x="2" y="2"/>
                  </a:lnTo>
                  <a:lnTo>
                    <a:pt x="2" y="2"/>
                  </a:lnTo>
                  <a:lnTo>
                    <a:pt x="2" y="2"/>
                  </a:lnTo>
                  <a:lnTo>
                    <a:pt x="2" y="2"/>
                  </a:lnTo>
                  <a:lnTo>
                    <a:pt x="2" y="2"/>
                  </a:lnTo>
                  <a:lnTo>
                    <a:pt x="2" y="2"/>
                  </a:lnTo>
                  <a:lnTo>
                    <a:pt x="1" y="2"/>
                  </a:lnTo>
                  <a:lnTo>
                    <a:pt x="1" y="2"/>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solidFill>
              <a:srgbClr val="6987EB"/>
            </a:solidFill>
            <a:ln w="12700" cmpd="sng">
              <a:solidFill>
                <a:schemeClr val="tx1"/>
              </a:solidFill>
              <a:prstDash val="solid"/>
              <a:round/>
              <a:headEnd/>
              <a:tailEnd/>
            </a:ln>
          </p:spPr>
          <p:txBody>
            <a:bodyPr/>
            <a:lstStyle/>
            <a:p>
              <a:endParaRPr lang="es-ES_tradnl"/>
            </a:p>
          </p:txBody>
        </p:sp>
      </p:grpSp>
      <p:sp>
        <p:nvSpPr>
          <p:cNvPr id="218153" name="Freeform 41"/>
          <p:cNvSpPr>
            <a:spLocks/>
          </p:cNvSpPr>
          <p:nvPr/>
        </p:nvSpPr>
        <p:spPr bwMode="auto">
          <a:xfrm>
            <a:off x="2955925" y="2794000"/>
            <a:ext cx="552450" cy="727075"/>
          </a:xfrm>
          <a:custGeom>
            <a:avLst/>
            <a:gdLst>
              <a:gd name="T0" fmla="*/ 66 w 76"/>
              <a:gd name="T1" fmla="*/ 94 h 94"/>
              <a:gd name="T2" fmla="*/ 76 w 76"/>
              <a:gd name="T3" fmla="*/ 27 h 94"/>
              <a:gd name="T4" fmla="*/ 51 w 76"/>
              <a:gd name="T5" fmla="*/ 23 h 94"/>
              <a:gd name="T6" fmla="*/ 53 w 76"/>
              <a:gd name="T7" fmla="*/ 6 h 94"/>
              <a:gd name="T8" fmla="*/ 16 w 76"/>
              <a:gd name="T9" fmla="*/ 0 h 94"/>
              <a:gd name="T10" fmla="*/ 0 w 76"/>
              <a:gd name="T11" fmla="*/ 84 h 94"/>
              <a:gd name="T12" fmla="*/ 0 w 76"/>
              <a:gd name="T13" fmla="*/ 84 h 94"/>
              <a:gd name="T14" fmla="*/ 66 w 76"/>
              <a:gd name="T15" fmla="*/ 94 h 94"/>
              <a:gd name="T16" fmla="*/ 66 w 76"/>
              <a:gd name="T1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94">
                <a:moveTo>
                  <a:pt x="66" y="94"/>
                </a:moveTo>
                <a:lnTo>
                  <a:pt x="76" y="27"/>
                </a:lnTo>
                <a:lnTo>
                  <a:pt x="51" y="23"/>
                </a:lnTo>
                <a:lnTo>
                  <a:pt x="53" y="6"/>
                </a:lnTo>
                <a:lnTo>
                  <a:pt x="16" y="0"/>
                </a:lnTo>
                <a:lnTo>
                  <a:pt x="0" y="84"/>
                </a:lnTo>
                <a:lnTo>
                  <a:pt x="0" y="84"/>
                </a:lnTo>
                <a:lnTo>
                  <a:pt x="66" y="94"/>
                </a:lnTo>
                <a:lnTo>
                  <a:pt x="66" y="94"/>
                </a:lnTo>
                <a:close/>
              </a:path>
            </a:pathLst>
          </a:custGeom>
          <a:solidFill>
            <a:srgbClr val="AAC8F5"/>
          </a:solidFill>
          <a:ln w="12700" cmpd="sng">
            <a:solidFill>
              <a:schemeClr val="tx1"/>
            </a:solidFill>
            <a:prstDash val="solid"/>
            <a:round/>
            <a:headEnd/>
            <a:tailEnd/>
          </a:ln>
        </p:spPr>
        <p:txBody>
          <a:bodyPr/>
          <a:lstStyle/>
          <a:p>
            <a:endParaRPr lang="es-ES_tradnl"/>
          </a:p>
        </p:txBody>
      </p:sp>
      <p:sp>
        <p:nvSpPr>
          <p:cNvPr id="218154" name="Freeform 42"/>
          <p:cNvSpPr>
            <a:spLocks/>
          </p:cNvSpPr>
          <p:nvPr/>
        </p:nvSpPr>
        <p:spPr bwMode="auto">
          <a:xfrm>
            <a:off x="2343150" y="1709738"/>
            <a:ext cx="649288" cy="511175"/>
          </a:xfrm>
          <a:custGeom>
            <a:avLst/>
            <a:gdLst>
              <a:gd name="T0" fmla="*/ 1 w 90"/>
              <a:gd name="T1" fmla="*/ 40 h 66"/>
              <a:gd name="T2" fmla="*/ 0 w 90"/>
              <a:gd name="T3" fmla="*/ 40 h 66"/>
              <a:gd name="T4" fmla="*/ 1 w 90"/>
              <a:gd name="T5" fmla="*/ 37 h 66"/>
              <a:gd name="T6" fmla="*/ 1 w 90"/>
              <a:gd name="T7" fmla="*/ 35 h 66"/>
              <a:gd name="T8" fmla="*/ 1 w 90"/>
              <a:gd name="T9" fmla="*/ 35 h 66"/>
              <a:gd name="T10" fmla="*/ 2 w 90"/>
              <a:gd name="T11" fmla="*/ 36 h 66"/>
              <a:gd name="T12" fmla="*/ 1 w 90"/>
              <a:gd name="T13" fmla="*/ 37 h 66"/>
              <a:gd name="T14" fmla="*/ 3 w 90"/>
              <a:gd name="T15" fmla="*/ 36 h 66"/>
              <a:gd name="T16" fmla="*/ 3 w 90"/>
              <a:gd name="T17" fmla="*/ 35 h 66"/>
              <a:gd name="T18" fmla="*/ 3 w 90"/>
              <a:gd name="T19" fmla="*/ 33 h 66"/>
              <a:gd name="T20" fmla="*/ 2 w 90"/>
              <a:gd name="T21" fmla="*/ 30 h 66"/>
              <a:gd name="T22" fmla="*/ 3 w 90"/>
              <a:gd name="T23" fmla="*/ 30 h 66"/>
              <a:gd name="T24" fmla="*/ 5 w 90"/>
              <a:gd name="T25" fmla="*/ 29 h 66"/>
              <a:gd name="T26" fmla="*/ 4 w 90"/>
              <a:gd name="T27" fmla="*/ 28 h 66"/>
              <a:gd name="T28" fmla="*/ 3 w 90"/>
              <a:gd name="T29" fmla="*/ 29 h 66"/>
              <a:gd name="T30" fmla="*/ 3 w 90"/>
              <a:gd name="T31" fmla="*/ 25 h 66"/>
              <a:gd name="T32" fmla="*/ 3 w 90"/>
              <a:gd name="T33" fmla="*/ 22 h 66"/>
              <a:gd name="T34" fmla="*/ 3 w 90"/>
              <a:gd name="T35" fmla="*/ 17 h 66"/>
              <a:gd name="T36" fmla="*/ 2 w 90"/>
              <a:gd name="T37" fmla="*/ 11 h 66"/>
              <a:gd name="T38" fmla="*/ 2 w 90"/>
              <a:gd name="T39" fmla="*/ 6 h 66"/>
              <a:gd name="T40" fmla="*/ 11 w 90"/>
              <a:gd name="T41" fmla="*/ 9 h 66"/>
              <a:gd name="T42" fmla="*/ 19 w 90"/>
              <a:gd name="T43" fmla="*/ 13 h 66"/>
              <a:gd name="T44" fmla="*/ 23 w 90"/>
              <a:gd name="T45" fmla="*/ 14 h 66"/>
              <a:gd name="T46" fmla="*/ 24 w 90"/>
              <a:gd name="T47" fmla="*/ 15 h 66"/>
              <a:gd name="T48" fmla="*/ 24 w 90"/>
              <a:gd name="T49" fmla="*/ 20 h 66"/>
              <a:gd name="T50" fmla="*/ 22 w 90"/>
              <a:gd name="T51" fmla="*/ 23 h 66"/>
              <a:gd name="T52" fmla="*/ 22 w 90"/>
              <a:gd name="T53" fmla="*/ 25 h 66"/>
              <a:gd name="T54" fmla="*/ 22 w 90"/>
              <a:gd name="T55" fmla="*/ 27 h 66"/>
              <a:gd name="T56" fmla="*/ 23 w 90"/>
              <a:gd name="T57" fmla="*/ 28 h 66"/>
              <a:gd name="T58" fmla="*/ 25 w 90"/>
              <a:gd name="T59" fmla="*/ 24 h 66"/>
              <a:gd name="T60" fmla="*/ 27 w 90"/>
              <a:gd name="T61" fmla="*/ 21 h 66"/>
              <a:gd name="T62" fmla="*/ 29 w 90"/>
              <a:gd name="T63" fmla="*/ 18 h 66"/>
              <a:gd name="T64" fmla="*/ 26 w 90"/>
              <a:gd name="T65" fmla="*/ 10 h 66"/>
              <a:gd name="T66" fmla="*/ 27 w 90"/>
              <a:gd name="T67" fmla="*/ 9 h 66"/>
              <a:gd name="T68" fmla="*/ 29 w 90"/>
              <a:gd name="T69" fmla="*/ 7 h 66"/>
              <a:gd name="T70" fmla="*/ 27 w 90"/>
              <a:gd name="T71" fmla="*/ 5 h 66"/>
              <a:gd name="T72" fmla="*/ 27 w 90"/>
              <a:gd name="T73" fmla="*/ 0 h 66"/>
              <a:gd name="T74" fmla="*/ 62 w 90"/>
              <a:gd name="T75" fmla="*/ 9 h 66"/>
              <a:gd name="T76" fmla="*/ 90 w 90"/>
              <a:gd name="T77" fmla="*/ 16 h 66"/>
              <a:gd name="T78" fmla="*/ 80 w 90"/>
              <a:gd name="T79" fmla="*/ 59 h 66"/>
              <a:gd name="T80" fmla="*/ 80 w 90"/>
              <a:gd name="T81" fmla="*/ 60 h 66"/>
              <a:gd name="T82" fmla="*/ 80 w 90"/>
              <a:gd name="T83" fmla="*/ 61 h 66"/>
              <a:gd name="T84" fmla="*/ 81 w 90"/>
              <a:gd name="T85" fmla="*/ 63 h 66"/>
              <a:gd name="T86" fmla="*/ 80 w 90"/>
              <a:gd name="T87" fmla="*/ 64 h 66"/>
              <a:gd name="T88" fmla="*/ 80 w 90"/>
              <a:gd name="T89" fmla="*/ 66 h 66"/>
              <a:gd name="T90" fmla="*/ 55 w 90"/>
              <a:gd name="T91" fmla="*/ 61 h 66"/>
              <a:gd name="T92" fmla="*/ 52 w 90"/>
              <a:gd name="T93" fmla="*/ 61 h 66"/>
              <a:gd name="T94" fmla="*/ 50 w 90"/>
              <a:gd name="T95" fmla="*/ 60 h 66"/>
              <a:gd name="T96" fmla="*/ 47 w 90"/>
              <a:gd name="T97" fmla="*/ 61 h 66"/>
              <a:gd name="T98" fmla="*/ 44 w 90"/>
              <a:gd name="T99" fmla="*/ 60 h 66"/>
              <a:gd name="T100" fmla="*/ 41 w 90"/>
              <a:gd name="T101" fmla="*/ 61 h 66"/>
              <a:gd name="T102" fmla="*/ 37 w 90"/>
              <a:gd name="T103" fmla="*/ 60 h 66"/>
              <a:gd name="T104" fmla="*/ 30 w 90"/>
              <a:gd name="T105" fmla="*/ 60 h 66"/>
              <a:gd name="T106" fmla="*/ 24 w 90"/>
              <a:gd name="T107" fmla="*/ 58 h 66"/>
              <a:gd name="T108" fmla="*/ 19 w 90"/>
              <a:gd name="T109" fmla="*/ 58 h 66"/>
              <a:gd name="T110" fmla="*/ 12 w 90"/>
              <a:gd name="T111" fmla="*/ 56 h 66"/>
              <a:gd name="T112" fmla="*/ 11 w 90"/>
              <a:gd name="T113" fmla="*/ 50 h 66"/>
              <a:gd name="T114" fmla="*/ 11 w 90"/>
              <a:gd name="T115" fmla="*/ 47 h 66"/>
              <a:gd name="T116" fmla="*/ 7 w 90"/>
              <a:gd name="T117" fmla="*/ 44 h 66"/>
              <a:gd name="T118" fmla="*/ 6 w 90"/>
              <a:gd name="T119" fmla="*/ 43 h 66"/>
              <a:gd name="T120" fmla="*/ 3 w 90"/>
              <a:gd name="T121" fmla="*/ 4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 h="66">
                <a:moveTo>
                  <a:pt x="3" y="42"/>
                </a:moveTo>
                <a:lnTo>
                  <a:pt x="1" y="40"/>
                </a:lnTo>
                <a:lnTo>
                  <a:pt x="0" y="40"/>
                </a:lnTo>
                <a:lnTo>
                  <a:pt x="0" y="40"/>
                </a:lnTo>
                <a:lnTo>
                  <a:pt x="0" y="39"/>
                </a:lnTo>
                <a:lnTo>
                  <a:pt x="1" y="37"/>
                </a:lnTo>
                <a:lnTo>
                  <a:pt x="1" y="36"/>
                </a:lnTo>
                <a:lnTo>
                  <a:pt x="1" y="35"/>
                </a:lnTo>
                <a:lnTo>
                  <a:pt x="1" y="35"/>
                </a:lnTo>
                <a:lnTo>
                  <a:pt x="1" y="35"/>
                </a:lnTo>
                <a:lnTo>
                  <a:pt x="2" y="35"/>
                </a:lnTo>
                <a:lnTo>
                  <a:pt x="2" y="36"/>
                </a:lnTo>
                <a:lnTo>
                  <a:pt x="2" y="37"/>
                </a:lnTo>
                <a:lnTo>
                  <a:pt x="1" y="37"/>
                </a:lnTo>
                <a:lnTo>
                  <a:pt x="2" y="38"/>
                </a:lnTo>
                <a:lnTo>
                  <a:pt x="3" y="36"/>
                </a:lnTo>
                <a:lnTo>
                  <a:pt x="3" y="36"/>
                </a:lnTo>
                <a:lnTo>
                  <a:pt x="3" y="35"/>
                </a:lnTo>
                <a:lnTo>
                  <a:pt x="4" y="34"/>
                </a:lnTo>
                <a:lnTo>
                  <a:pt x="3" y="33"/>
                </a:lnTo>
                <a:lnTo>
                  <a:pt x="2" y="33"/>
                </a:lnTo>
                <a:lnTo>
                  <a:pt x="2" y="30"/>
                </a:lnTo>
                <a:lnTo>
                  <a:pt x="3" y="30"/>
                </a:lnTo>
                <a:lnTo>
                  <a:pt x="3" y="30"/>
                </a:lnTo>
                <a:lnTo>
                  <a:pt x="4" y="30"/>
                </a:lnTo>
                <a:lnTo>
                  <a:pt x="5" y="29"/>
                </a:lnTo>
                <a:lnTo>
                  <a:pt x="4" y="28"/>
                </a:lnTo>
                <a:lnTo>
                  <a:pt x="4" y="28"/>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90" y="16"/>
                </a:lnTo>
                <a:lnTo>
                  <a:pt x="80" y="59"/>
                </a:lnTo>
                <a:lnTo>
                  <a:pt x="80" y="59"/>
                </a:lnTo>
                <a:lnTo>
                  <a:pt x="80" y="59"/>
                </a:lnTo>
                <a:lnTo>
                  <a:pt x="80" y="60"/>
                </a:lnTo>
                <a:lnTo>
                  <a:pt x="80" y="61"/>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7" y="44"/>
                </a:lnTo>
                <a:lnTo>
                  <a:pt x="6" y="43"/>
                </a:lnTo>
                <a:lnTo>
                  <a:pt x="3" y="42"/>
                </a:lnTo>
                <a:lnTo>
                  <a:pt x="3" y="42"/>
                </a:lnTo>
                <a:close/>
              </a:path>
            </a:pathLst>
          </a:custGeom>
          <a:solidFill>
            <a:srgbClr val="AAC8F5"/>
          </a:solidFill>
          <a:ln w="12700" cmpd="sng">
            <a:solidFill>
              <a:schemeClr val="tx1"/>
            </a:solidFill>
            <a:prstDash val="solid"/>
            <a:round/>
            <a:headEnd/>
            <a:tailEnd/>
          </a:ln>
        </p:spPr>
        <p:txBody>
          <a:bodyPr/>
          <a:lstStyle/>
          <a:p>
            <a:endParaRPr lang="es-ES_tradnl"/>
          </a:p>
        </p:txBody>
      </p:sp>
      <p:sp>
        <p:nvSpPr>
          <p:cNvPr id="218155" name="Freeform 43"/>
          <p:cNvSpPr>
            <a:spLocks/>
          </p:cNvSpPr>
          <p:nvPr/>
        </p:nvSpPr>
        <p:spPr bwMode="auto">
          <a:xfrm>
            <a:off x="2168525" y="2035175"/>
            <a:ext cx="782638" cy="696913"/>
          </a:xfrm>
          <a:custGeom>
            <a:avLst/>
            <a:gdLst>
              <a:gd name="T0" fmla="*/ 0 w 108"/>
              <a:gd name="T1" fmla="*/ 67 h 90"/>
              <a:gd name="T2" fmla="*/ 0 w 108"/>
              <a:gd name="T3" fmla="*/ 62 h 90"/>
              <a:gd name="T4" fmla="*/ 1 w 108"/>
              <a:gd name="T5" fmla="*/ 57 h 90"/>
              <a:gd name="T6" fmla="*/ 2 w 108"/>
              <a:gd name="T7" fmla="*/ 51 h 90"/>
              <a:gd name="T8" fmla="*/ 3 w 108"/>
              <a:gd name="T9" fmla="*/ 49 h 90"/>
              <a:gd name="T10" fmla="*/ 5 w 108"/>
              <a:gd name="T11" fmla="*/ 47 h 90"/>
              <a:gd name="T12" fmla="*/ 5 w 108"/>
              <a:gd name="T13" fmla="*/ 45 h 90"/>
              <a:gd name="T14" fmla="*/ 10 w 108"/>
              <a:gd name="T15" fmla="*/ 37 h 90"/>
              <a:gd name="T16" fmla="*/ 16 w 108"/>
              <a:gd name="T17" fmla="*/ 23 h 90"/>
              <a:gd name="T18" fmla="*/ 20 w 108"/>
              <a:gd name="T19" fmla="*/ 13 h 90"/>
              <a:gd name="T20" fmla="*/ 24 w 108"/>
              <a:gd name="T21" fmla="*/ 3 h 90"/>
              <a:gd name="T22" fmla="*/ 24 w 108"/>
              <a:gd name="T23" fmla="*/ 0 h 90"/>
              <a:gd name="T24" fmla="*/ 27 w 108"/>
              <a:gd name="T25" fmla="*/ 0 h 90"/>
              <a:gd name="T26" fmla="*/ 30 w 108"/>
              <a:gd name="T27" fmla="*/ 1 h 90"/>
              <a:gd name="T28" fmla="*/ 31 w 108"/>
              <a:gd name="T29" fmla="*/ 2 h 90"/>
              <a:gd name="T30" fmla="*/ 35 w 108"/>
              <a:gd name="T31" fmla="*/ 5 h 90"/>
              <a:gd name="T32" fmla="*/ 35 w 108"/>
              <a:gd name="T33" fmla="*/ 8 h 90"/>
              <a:gd name="T34" fmla="*/ 36 w 108"/>
              <a:gd name="T35" fmla="*/ 14 h 90"/>
              <a:gd name="T36" fmla="*/ 43 w 108"/>
              <a:gd name="T37" fmla="*/ 16 h 90"/>
              <a:gd name="T38" fmla="*/ 48 w 108"/>
              <a:gd name="T39" fmla="*/ 16 h 90"/>
              <a:gd name="T40" fmla="*/ 54 w 108"/>
              <a:gd name="T41" fmla="*/ 18 h 90"/>
              <a:gd name="T42" fmla="*/ 61 w 108"/>
              <a:gd name="T43" fmla="*/ 18 h 90"/>
              <a:gd name="T44" fmla="*/ 65 w 108"/>
              <a:gd name="T45" fmla="*/ 19 h 90"/>
              <a:gd name="T46" fmla="*/ 68 w 108"/>
              <a:gd name="T47" fmla="*/ 18 h 90"/>
              <a:gd name="T48" fmla="*/ 71 w 108"/>
              <a:gd name="T49" fmla="*/ 19 h 90"/>
              <a:gd name="T50" fmla="*/ 74 w 108"/>
              <a:gd name="T51" fmla="*/ 18 h 90"/>
              <a:gd name="T52" fmla="*/ 76 w 108"/>
              <a:gd name="T53" fmla="*/ 19 h 90"/>
              <a:gd name="T54" fmla="*/ 79 w 108"/>
              <a:gd name="T55" fmla="*/ 19 h 90"/>
              <a:gd name="T56" fmla="*/ 104 w 108"/>
              <a:gd name="T57" fmla="*/ 24 h 90"/>
              <a:gd name="T58" fmla="*/ 105 w 108"/>
              <a:gd name="T59" fmla="*/ 27 h 90"/>
              <a:gd name="T60" fmla="*/ 108 w 108"/>
              <a:gd name="T61" fmla="*/ 28 h 90"/>
              <a:gd name="T62" fmla="*/ 102 w 108"/>
              <a:gd name="T63" fmla="*/ 40 h 90"/>
              <a:gd name="T64" fmla="*/ 101 w 108"/>
              <a:gd name="T65" fmla="*/ 42 h 90"/>
              <a:gd name="T66" fmla="*/ 98 w 108"/>
              <a:gd name="T67" fmla="*/ 44 h 90"/>
              <a:gd name="T68" fmla="*/ 94 w 108"/>
              <a:gd name="T69" fmla="*/ 51 h 90"/>
              <a:gd name="T70" fmla="*/ 97 w 108"/>
              <a:gd name="T71" fmla="*/ 53 h 90"/>
              <a:gd name="T72" fmla="*/ 97 w 108"/>
              <a:gd name="T73" fmla="*/ 55 h 90"/>
              <a:gd name="T74" fmla="*/ 96 w 108"/>
              <a:gd name="T75" fmla="*/ 56 h 90"/>
              <a:gd name="T76" fmla="*/ 95 w 108"/>
              <a:gd name="T77" fmla="*/ 60 h 90"/>
              <a:gd name="T78" fmla="*/ 52 w 108"/>
              <a:gd name="T79" fmla="*/ 81 h 90"/>
              <a:gd name="T80" fmla="*/ 1 w 108"/>
              <a:gd name="T81" fmla="*/ 6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27" y="0"/>
                </a:lnTo>
                <a:lnTo>
                  <a:pt x="30" y="1"/>
                </a:lnTo>
                <a:lnTo>
                  <a:pt x="31" y="2"/>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lnTo>
                  <a:pt x="1" y="68"/>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56" name="Freeform 44"/>
          <p:cNvSpPr>
            <a:spLocks/>
          </p:cNvSpPr>
          <p:nvPr/>
        </p:nvSpPr>
        <p:spPr bwMode="auto">
          <a:xfrm>
            <a:off x="2805113" y="1833563"/>
            <a:ext cx="585787" cy="1006475"/>
          </a:xfrm>
          <a:custGeom>
            <a:avLst/>
            <a:gdLst>
              <a:gd name="T0" fmla="*/ 7 w 81"/>
              <a:gd name="T1" fmla="*/ 86 h 130"/>
              <a:gd name="T2" fmla="*/ 8 w 81"/>
              <a:gd name="T3" fmla="*/ 82 h 130"/>
              <a:gd name="T4" fmla="*/ 9 w 81"/>
              <a:gd name="T5" fmla="*/ 81 h 130"/>
              <a:gd name="T6" fmla="*/ 9 w 81"/>
              <a:gd name="T7" fmla="*/ 79 h 130"/>
              <a:gd name="T8" fmla="*/ 6 w 81"/>
              <a:gd name="T9" fmla="*/ 77 h 130"/>
              <a:gd name="T10" fmla="*/ 10 w 81"/>
              <a:gd name="T11" fmla="*/ 70 h 130"/>
              <a:gd name="T12" fmla="*/ 13 w 81"/>
              <a:gd name="T13" fmla="*/ 68 h 130"/>
              <a:gd name="T14" fmla="*/ 14 w 81"/>
              <a:gd name="T15" fmla="*/ 66 h 130"/>
              <a:gd name="T16" fmla="*/ 20 w 81"/>
              <a:gd name="T17" fmla="*/ 54 h 130"/>
              <a:gd name="T18" fmla="*/ 17 w 81"/>
              <a:gd name="T19" fmla="*/ 53 h 130"/>
              <a:gd name="T20" fmla="*/ 16 w 81"/>
              <a:gd name="T21" fmla="*/ 50 h 130"/>
              <a:gd name="T22" fmla="*/ 16 w 81"/>
              <a:gd name="T23" fmla="*/ 47 h 130"/>
              <a:gd name="T24" fmla="*/ 16 w 81"/>
              <a:gd name="T25" fmla="*/ 45 h 130"/>
              <a:gd name="T26" fmla="*/ 16 w 81"/>
              <a:gd name="T27" fmla="*/ 43 h 130"/>
              <a:gd name="T28" fmla="*/ 26 w 81"/>
              <a:gd name="T29" fmla="*/ 0 h 130"/>
              <a:gd name="T30" fmla="*/ 34 w 81"/>
              <a:gd name="T31" fmla="*/ 19 h 130"/>
              <a:gd name="T32" fmla="*/ 36 w 81"/>
              <a:gd name="T33" fmla="*/ 26 h 130"/>
              <a:gd name="T34" fmla="*/ 35 w 81"/>
              <a:gd name="T35" fmla="*/ 29 h 130"/>
              <a:gd name="T36" fmla="*/ 37 w 81"/>
              <a:gd name="T37" fmla="*/ 31 h 130"/>
              <a:gd name="T38" fmla="*/ 42 w 81"/>
              <a:gd name="T39" fmla="*/ 39 h 130"/>
              <a:gd name="T40" fmla="*/ 43 w 81"/>
              <a:gd name="T41" fmla="*/ 43 h 130"/>
              <a:gd name="T42" fmla="*/ 45 w 81"/>
              <a:gd name="T43" fmla="*/ 45 h 130"/>
              <a:gd name="T44" fmla="*/ 49 w 81"/>
              <a:gd name="T45" fmla="*/ 46 h 130"/>
              <a:gd name="T46" fmla="*/ 46 w 81"/>
              <a:gd name="T47" fmla="*/ 52 h 130"/>
              <a:gd name="T48" fmla="*/ 45 w 81"/>
              <a:gd name="T49" fmla="*/ 56 h 130"/>
              <a:gd name="T50" fmla="*/ 45 w 81"/>
              <a:gd name="T51" fmla="*/ 57 h 130"/>
              <a:gd name="T52" fmla="*/ 43 w 81"/>
              <a:gd name="T53" fmla="*/ 60 h 130"/>
              <a:gd name="T54" fmla="*/ 43 w 81"/>
              <a:gd name="T55" fmla="*/ 62 h 130"/>
              <a:gd name="T56" fmla="*/ 46 w 81"/>
              <a:gd name="T57" fmla="*/ 65 h 130"/>
              <a:gd name="T58" fmla="*/ 50 w 81"/>
              <a:gd name="T59" fmla="*/ 61 h 130"/>
              <a:gd name="T60" fmla="*/ 51 w 81"/>
              <a:gd name="T61" fmla="*/ 63 h 130"/>
              <a:gd name="T62" fmla="*/ 52 w 81"/>
              <a:gd name="T63" fmla="*/ 64 h 130"/>
              <a:gd name="T64" fmla="*/ 52 w 81"/>
              <a:gd name="T65" fmla="*/ 69 h 130"/>
              <a:gd name="T66" fmla="*/ 54 w 81"/>
              <a:gd name="T67" fmla="*/ 74 h 130"/>
              <a:gd name="T68" fmla="*/ 53 w 81"/>
              <a:gd name="T69" fmla="*/ 76 h 130"/>
              <a:gd name="T70" fmla="*/ 56 w 81"/>
              <a:gd name="T71" fmla="*/ 78 h 130"/>
              <a:gd name="T72" fmla="*/ 57 w 81"/>
              <a:gd name="T73" fmla="*/ 81 h 130"/>
              <a:gd name="T74" fmla="*/ 57 w 81"/>
              <a:gd name="T75" fmla="*/ 84 h 130"/>
              <a:gd name="T76" fmla="*/ 59 w 81"/>
              <a:gd name="T77" fmla="*/ 87 h 130"/>
              <a:gd name="T78" fmla="*/ 61 w 81"/>
              <a:gd name="T79" fmla="*/ 84 h 130"/>
              <a:gd name="T80" fmla="*/ 65 w 81"/>
              <a:gd name="T81" fmla="*/ 86 h 130"/>
              <a:gd name="T82" fmla="*/ 67 w 81"/>
              <a:gd name="T83" fmla="*/ 84 h 130"/>
              <a:gd name="T84" fmla="*/ 71 w 81"/>
              <a:gd name="T85" fmla="*/ 85 h 130"/>
              <a:gd name="T86" fmla="*/ 73 w 81"/>
              <a:gd name="T87" fmla="*/ 86 h 130"/>
              <a:gd name="T88" fmla="*/ 76 w 81"/>
              <a:gd name="T89" fmla="*/ 84 h 130"/>
              <a:gd name="T90" fmla="*/ 79 w 81"/>
              <a:gd name="T91" fmla="*/ 85 h 130"/>
              <a:gd name="T92" fmla="*/ 81 w 81"/>
              <a:gd name="T93" fmla="*/ 88 h 130"/>
              <a:gd name="T94" fmla="*/ 74 w 81"/>
              <a:gd name="T95" fmla="*/ 130 h 130"/>
              <a:gd name="T96" fmla="*/ 0 w 81"/>
              <a:gd name="T97" fmla="*/ 11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16" y="43"/>
                </a:lnTo>
                <a:lnTo>
                  <a:pt x="26" y="0"/>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lnTo>
                  <a:pt x="0" y="116"/>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57" name="Freeform 45"/>
          <p:cNvSpPr>
            <a:spLocks/>
          </p:cNvSpPr>
          <p:nvPr/>
        </p:nvSpPr>
        <p:spPr bwMode="auto">
          <a:xfrm>
            <a:off x="3051175" y="1857375"/>
            <a:ext cx="996950" cy="673100"/>
          </a:xfrm>
          <a:custGeom>
            <a:avLst/>
            <a:gdLst>
              <a:gd name="T0" fmla="*/ 48 w 138"/>
              <a:gd name="T1" fmla="*/ 77 h 87"/>
              <a:gd name="T2" fmla="*/ 45 w 138"/>
              <a:gd name="T3" fmla="*/ 84 h 87"/>
              <a:gd name="T4" fmla="*/ 43 w 138"/>
              <a:gd name="T5" fmla="*/ 80 h 87"/>
              <a:gd name="T6" fmla="*/ 42 w 138"/>
              <a:gd name="T7" fmla="*/ 83 h 87"/>
              <a:gd name="T8" fmla="*/ 38 w 138"/>
              <a:gd name="T9" fmla="*/ 83 h 87"/>
              <a:gd name="T10" fmla="*/ 33 w 138"/>
              <a:gd name="T11" fmla="*/ 82 h 87"/>
              <a:gd name="T12" fmla="*/ 32 w 138"/>
              <a:gd name="T13" fmla="*/ 82 h 87"/>
              <a:gd name="T14" fmla="*/ 29 w 138"/>
              <a:gd name="T15" fmla="*/ 82 h 87"/>
              <a:gd name="T16" fmla="*/ 26 w 138"/>
              <a:gd name="T17" fmla="*/ 82 h 87"/>
              <a:gd name="T18" fmla="*/ 24 w 138"/>
              <a:gd name="T19" fmla="*/ 83 h 87"/>
              <a:gd name="T20" fmla="*/ 23 w 138"/>
              <a:gd name="T21" fmla="*/ 80 h 87"/>
              <a:gd name="T22" fmla="*/ 23 w 138"/>
              <a:gd name="T23" fmla="*/ 77 h 87"/>
              <a:gd name="T24" fmla="*/ 20 w 138"/>
              <a:gd name="T25" fmla="*/ 75 h 87"/>
              <a:gd name="T26" fmla="*/ 20 w 138"/>
              <a:gd name="T27" fmla="*/ 72 h 87"/>
              <a:gd name="T28" fmla="*/ 18 w 138"/>
              <a:gd name="T29" fmla="*/ 69 h 87"/>
              <a:gd name="T30" fmla="*/ 18 w 138"/>
              <a:gd name="T31" fmla="*/ 63 h 87"/>
              <a:gd name="T32" fmla="*/ 17 w 138"/>
              <a:gd name="T33" fmla="*/ 60 h 87"/>
              <a:gd name="T34" fmla="*/ 16 w 138"/>
              <a:gd name="T35" fmla="*/ 59 h 87"/>
              <a:gd name="T36" fmla="*/ 15 w 138"/>
              <a:gd name="T37" fmla="*/ 59 h 87"/>
              <a:gd name="T38" fmla="*/ 11 w 138"/>
              <a:gd name="T39" fmla="*/ 62 h 87"/>
              <a:gd name="T40" fmla="*/ 9 w 138"/>
              <a:gd name="T41" fmla="*/ 58 h 87"/>
              <a:gd name="T42" fmla="*/ 9 w 138"/>
              <a:gd name="T43" fmla="*/ 56 h 87"/>
              <a:gd name="T44" fmla="*/ 11 w 138"/>
              <a:gd name="T45" fmla="*/ 53 h 87"/>
              <a:gd name="T46" fmla="*/ 11 w 138"/>
              <a:gd name="T47" fmla="*/ 50 h 87"/>
              <a:gd name="T48" fmla="*/ 12 w 138"/>
              <a:gd name="T49" fmla="*/ 48 h 87"/>
              <a:gd name="T50" fmla="*/ 14 w 138"/>
              <a:gd name="T51" fmla="*/ 42 h 87"/>
              <a:gd name="T52" fmla="*/ 11 w 138"/>
              <a:gd name="T53" fmla="*/ 40 h 87"/>
              <a:gd name="T54" fmla="*/ 8 w 138"/>
              <a:gd name="T55" fmla="*/ 38 h 87"/>
              <a:gd name="T56" fmla="*/ 6 w 138"/>
              <a:gd name="T57" fmla="*/ 31 h 87"/>
              <a:gd name="T58" fmla="*/ 2 w 138"/>
              <a:gd name="T59" fmla="*/ 27 h 87"/>
              <a:gd name="T60" fmla="*/ 2 w 138"/>
              <a:gd name="T61" fmla="*/ 25 h 87"/>
              <a:gd name="T62" fmla="*/ 2 w 138"/>
              <a:gd name="T63" fmla="*/ 20 h 87"/>
              <a:gd name="T64" fmla="*/ 3 w 138"/>
              <a:gd name="T65" fmla="*/ 0 h 87"/>
              <a:gd name="T66" fmla="*/ 49 w 138"/>
              <a:gd name="T67" fmla="*/ 8 h 87"/>
              <a:gd name="T68" fmla="*/ 138 w 138"/>
              <a:gd name="T69" fmla="*/ 19 h 87"/>
              <a:gd name="T70" fmla="*/ 132 w 138"/>
              <a:gd name="T7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lnTo>
                  <a:pt x="132" y="87"/>
                </a:lnTo>
                <a:close/>
              </a:path>
            </a:pathLst>
          </a:custGeom>
          <a:solidFill>
            <a:srgbClr val="AAC8F5"/>
          </a:solidFill>
          <a:ln w="12700" cmpd="sng">
            <a:solidFill>
              <a:schemeClr val="tx1"/>
            </a:solidFill>
            <a:prstDash val="solid"/>
            <a:round/>
            <a:headEnd/>
            <a:tailEnd/>
          </a:ln>
        </p:spPr>
        <p:txBody>
          <a:bodyPr/>
          <a:lstStyle/>
          <a:p>
            <a:endParaRPr lang="es-ES_tradnl"/>
          </a:p>
        </p:txBody>
      </p:sp>
      <p:sp>
        <p:nvSpPr>
          <p:cNvPr id="218158" name="Freeform 46"/>
          <p:cNvSpPr>
            <a:spLocks/>
          </p:cNvSpPr>
          <p:nvPr/>
        </p:nvSpPr>
        <p:spPr bwMode="auto">
          <a:xfrm>
            <a:off x="2451100" y="2662238"/>
            <a:ext cx="620713" cy="1030287"/>
          </a:xfrm>
          <a:custGeom>
            <a:avLst/>
            <a:gdLst>
              <a:gd name="T0" fmla="*/ 13 w 86"/>
              <a:gd name="T1" fmla="*/ 0 h 133"/>
              <a:gd name="T2" fmla="*/ 0 w 86"/>
              <a:gd name="T3" fmla="*/ 51 h 133"/>
              <a:gd name="T4" fmla="*/ 56 w 86"/>
              <a:gd name="T5" fmla="*/ 133 h 133"/>
              <a:gd name="T6" fmla="*/ 56 w 86"/>
              <a:gd name="T7" fmla="*/ 132 h 133"/>
              <a:gd name="T8" fmla="*/ 56 w 86"/>
              <a:gd name="T9" fmla="*/ 131 h 133"/>
              <a:gd name="T10" fmla="*/ 57 w 86"/>
              <a:gd name="T11" fmla="*/ 127 h 133"/>
              <a:gd name="T12" fmla="*/ 57 w 86"/>
              <a:gd name="T13" fmla="*/ 126 h 133"/>
              <a:gd name="T14" fmla="*/ 57 w 86"/>
              <a:gd name="T15" fmla="*/ 118 h 133"/>
              <a:gd name="T16" fmla="*/ 57 w 86"/>
              <a:gd name="T17" fmla="*/ 115 h 133"/>
              <a:gd name="T18" fmla="*/ 57 w 86"/>
              <a:gd name="T19" fmla="*/ 114 h 133"/>
              <a:gd name="T20" fmla="*/ 60 w 86"/>
              <a:gd name="T21" fmla="*/ 114 h 133"/>
              <a:gd name="T22" fmla="*/ 62 w 86"/>
              <a:gd name="T23" fmla="*/ 114 h 133"/>
              <a:gd name="T24" fmla="*/ 63 w 86"/>
              <a:gd name="T25" fmla="*/ 115 h 133"/>
              <a:gd name="T26" fmla="*/ 63 w 86"/>
              <a:gd name="T27" fmla="*/ 116 h 133"/>
              <a:gd name="T28" fmla="*/ 64 w 86"/>
              <a:gd name="T29" fmla="*/ 117 h 133"/>
              <a:gd name="T30" fmla="*/ 66 w 86"/>
              <a:gd name="T31" fmla="*/ 117 h 133"/>
              <a:gd name="T32" fmla="*/ 68 w 86"/>
              <a:gd name="T33" fmla="*/ 110 h 133"/>
              <a:gd name="T34" fmla="*/ 70 w 86"/>
              <a:gd name="T35" fmla="*/ 101 h 133"/>
              <a:gd name="T36" fmla="*/ 86 w 86"/>
              <a:gd name="T37" fmla="*/ 17 h 133"/>
              <a:gd name="T38" fmla="*/ 49 w 86"/>
              <a:gd name="T39" fmla="*/ 9 h 133"/>
              <a:gd name="T40" fmla="*/ 13 w 86"/>
              <a:gd name="T41" fmla="*/ 0 h 133"/>
              <a:gd name="T42" fmla="*/ 13 w 86"/>
              <a:gd name="T4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lnTo>
                  <a:pt x="13" y="0"/>
                </a:lnTo>
                <a:close/>
              </a:path>
            </a:pathLst>
          </a:custGeom>
          <a:solidFill>
            <a:schemeClr val="bg1"/>
          </a:solidFill>
          <a:ln w="12700" cmpd="sng">
            <a:solidFill>
              <a:schemeClr val="tx1"/>
            </a:solidFill>
            <a:prstDash val="solid"/>
            <a:round/>
            <a:headEnd/>
            <a:tailEnd/>
          </a:ln>
        </p:spPr>
        <p:txBody>
          <a:bodyPr/>
          <a:lstStyle/>
          <a:p>
            <a:endParaRPr lang="es-ES_tradnl"/>
          </a:p>
        </p:txBody>
      </p:sp>
      <p:sp>
        <p:nvSpPr>
          <p:cNvPr id="218159" name="Freeform 47"/>
          <p:cNvSpPr>
            <a:spLocks/>
          </p:cNvSpPr>
          <p:nvPr/>
        </p:nvSpPr>
        <p:spPr bwMode="auto">
          <a:xfrm>
            <a:off x="2774950" y="3444875"/>
            <a:ext cx="660400" cy="820738"/>
          </a:xfrm>
          <a:custGeom>
            <a:avLst/>
            <a:gdLst>
              <a:gd name="T0" fmla="*/ 78 w 91"/>
              <a:gd name="T1" fmla="*/ 106 h 106"/>
              <a:gd name="T2" fmla="*/ 91 w 91"/>
              <a:gd name="T3" fmla="*/ 10 h 106"/>
              <a:gd name="T4" fmla="*/ 25 w 91"/>
              <a:gd name="T5" fmla="*/ 0 h 106"/>
              <a:gd name="T6" fmla="*/ 25 w 91"/>
              <a:gd name="T7" fmla="*/ 0 h 106"/>
              <a:gd name="T8" fmla="*/ 23 w 91"/>
              <a:gd name="T9" fmla="*/ 9 h 106"/>
              <a:gd name="T10" fmla="*/ 21 w 91"/>
              <a:gd name="T11" fmla="*/ 16 h 106"/>
              <a:gd name="T12" fmla="*/ 19 w 91"/>
              <a:gd name="T13" fmla="*/ 16 h 106"/>
              <a:gd name="T14" fmla="*/ 18 w 91"/>
              <a:gd name="T15" fmla="*/ 15 h 106"/>
              <a:gd name="T16" fmla="*/ 18 w 91"/>
              <a:gd name="T17" fmla="*/ 14 h 106"/>
              <a:gd name="T18" fmla="*/ 17 w 91"/>
              <a:gd name="T19" fmla="*/ 13 h 106"/>
              <a:gd name="T20" fmla="*/ 15 w 91"/>
              <a:gd name="T21" fmla="*/ 13 h 106"/>
              <a:gd name="T22" fmla="*/ 12 w 91"/>
              <a:gd name="T23" fmla="*/ 13 h 106"/>
              <a:gd name="T24" fmla="*/ 12 w 91"/>
              <a:gd name="T25" fmla="*/ 14 h 106"/>
              <a:gd name="T26" fmla="*/ 12 w 91"/>
              <a:gd name="T27" fmla="*/ 17 h 106"/>
              <a:gd name="T28" fmla="*/ 12 w 91"/>
              <a:gd name="T29" fmla="*/ 25 h 106"/>
              <a:gd name="T30" fmla="*/ 12 w 91"/>
              <a:gd name="T31" fmla="*/ 26 h 106"/>
              <a:gd name="T32" fmla="*/ 11 w 91"/>
              <a:gd name="T33" fmla="*/ 30 h 106"/>
              <a:gd name="T34" fmla="*/ 11 w 91"/>
              <a:gd name="T35" fmla="*/ 31 h 106"/>
              <a:gd name="T36" fmla="*/ 11 w 91"/>
              <a:gd name="T37" fmla="*/ 32 h 106"/>
              <a:gd name="T38" fmla="*/ 11 w 91"/>
              <a:gd name="T39" fmla="*/ 34 h 106"/>
              <a:gd name="T40" fmla="*/ 11 w 91"/>
              <a:gd name="T41" fmla="*/ 35 h 106"/>
              <a:gd name="T42" fmla="*/ 11 w 91"/>
              <a:gd name="T43" fmla="*/ 36 h 106"/>
              <a:gd name="T44" fmla="*/ 12 w 91"/>
              <a:gd name="T45" fmla="*/ 38 h 106"/>
              <a:gd name="T46" fmla="*/ 12 w 91"/>
              <a:gd name="T47" fmla="*/ 39 h 106"/>
              <a:gd name="T48" fmla="*/ 12 w 91"/>
              <a:gd name="T49" fmla="*/ 41 h 106"/>
              <a:gd name="T50" fmla="*/ 13 w 91"/>
              <a:gd name="T51" fmla="*/ 43 h 106"/>
              <a:gd name="T52" fmla="*/ 13 w 91"/>
              <a:gd name="T53" fmla="*/ 43 h 106"/>
              <a:gd name="T54" fmla="*/ 14 w 91"/>
              <a:gd name="T55" fmla="*/ 44 h 106"/>
              <a:gd name="T56" fmla="*/ 15 w 91"/>
              <a:gd name="T57" fmla="*/ 46 h 106"/>
              <a:gd name="T58" fmla="*/ 14 w 91"/>
              <a:gd name="T59" fmla="*/ 46 h 106"/>
              <a:gd name="T60" fmla="*/ 14 w 91"/>
              <a:gd name="T61" fmla="*/ 46 h 106"/>
              <a:gd name="T62" fmla="*/ 12 w 91"/>
              <a:gd name="T63" fmla="*/ 47 h 106"/>
              <a:gd name="T64" fmla="*/ 10 w 91"/>
              <a:gd name="T65" fmla="*/ 48 h 106"/>
              <a:gd name="T66" fmla="*/ 9 w 91"/>
              <a:gd name="T67" fmla="*/ 50 h 106"/>
              <a:gd name="T68" fmla="*/ 7 w 91"/>
              <a:gd name="T69" fmla="*/ 55 h 106"/>
              <a:gd name="T70" fmla="*/ 5 w 91"/>
              <a:gd name="T71" fmla="*/ 58 h 106"/>
              <a:gd name="T72" fmla="*/ 3 w 91"/>
              <a:gd name="T73" fmla="*/ 58 h 106"/>
              <a:gd name="T74" fmla="*/ 3 w 91"/>
              <a:gd name="T75" fmla="*/ 59 h 106"/>
              <a:gd name="T76" fmla="*/ 4 w 91"/>
              <a:gd name="T77" fmla="*/ 60 h 106"/>
              <a:gd name="T78" fmla="*/ 3 w 91"/>
              <a:gd name="T79" fmla="*/ 61 h 106"/>
              <a:gd name="T80" fmla="*/ 3 w 91"/>
              <a:gd name="T81" fmla="*/ 63 h 106"/>
              <a:gd name="T82" fmla="*/ 3 w 91"/>
              <a:gd name="T83" fmla="*/ 64 h 106"/>
              <a:gd name="T84" fmla="*/ 5 w 91"/>
              <a:gd name="T85" fmla="*/ 66 h 106"/>
              <a:gd name="T86" fmla="*/ 6 w 91"/>
              <a:gd name="T87" fmla="*/ 67 h 106"/>
              <a:gd name="T88" fmla="*/ 5 w 91"/>
              <a:gd name="T89" fmla="*/ 67 h 106"/>
              <a:gd name="T90" fmla="*/ 5 w 91"/>
              <a:gd name="T91" fmla="*/ 69 h 106"/>
              <a:gd name="T92" fmla="*/ 4 w 91"/>
              <a:gd name="T93" fmla="*/ 70 h 106"/>
              <a:gd name="T94" fmla="*/ 3 w 91"/>
              <a:gd name="T95" fmla="*/ 70 h 106"/>
              <a:gd name="T96" fmla="*/ 1 w 91"/>
              <a:gd name="T97" fmla="*/ 69 h 106"/>
              <a:gd name="T98" fmla="*/ 0 w 91"/>
              <a:gd name="T99" fmla="*/ 73 h 106"/>
              <a:gd name="T100" fmla="*/ 49 w 91"/>
              <a:gd name="T101" fmla="*/ 102 h 106"/>
              <a:gd name="T102" fmla="*/ 78 w 91"/>
              <a:gd name="T103" fmla="*/ 106 h 106"/>
              <a:gd name="T104" fmla="*/ 78 w 91"/>
              <a:gd name="T105" fmla="*/ 106 h 106"/>
              <a:gd name="T106" fmla="*/ 78 w 91"/>
              <a:gd name="T10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106">
                <a:moveTo>
                  <a:pt x="78" y="106"/>
                </a:moveTo>
                <a:lnTo>
                  <a:pt x="91" y="10"/>
                </a:lnTo>
                <a:lnTo>
                  <a:pt x="25" y="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3" y="43"/>
                </a:lnTo>
                <a:lnTo>
                  <a:pt x="14" y="44"/>
                </a:lnTo>
                <a:lnTo>
                  <a:pt x="15" y="46"/>
                </a:lnTo>
                <a:lnTo>
                  <a:pt x="14"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lnTo>
                  <a:pt x="78" y="106"/>
                </a:lnTo>
                <a:lnTo>
                  <a:pt x="78" y="106"/>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60" name="Freeform 48"/>
          <p:cNvSpPr>
            <a:spLocks/>
          </p:cNvSpPr>
          <p:nvPr/>
        </p:nvSpPr>
        <p:spPr bwMode="auto">
          <a:xfrm>
            <a:off x="4606925" y="1981200"/>
            <a:ext cx="642938" cy="773113"/>
          </a:xfrm>
          <a:custGeom>
            <a:avLst/>
            <a:gdLst>
              <a:gd name="T0" fmla="*/ 8 w 89"/>
              <a:gd name="T1" fmla="*/ 69 h 100"/>
              <a:gd name="T2" fmla="*/ 4 w 89"/>
              <a:gd name="T3" fmla="*/ 64 h 100"/>
              <a:gd name="T4" fmla="*/ 7 w 89"/>
              <a:gd name="T5" fmla="*/ 60 h 100"/>
              <a:gd name="T6" fmla="*/ 7 w 89"/>
              <a:gd name="T7" fmla="*/ 56 h 100"/>
              <a:gd name="T8" fmla="*/ 5 w 89"/>
              <a:gd name="T9" fmla="*/ 47 h 100"/>
              <a:gd name="T10" fmla="*/ 5 w 89"/>
              <a:gd name="T11" fmla="*/ 43 h 100"/>
              <a:gd name="T12" fmla="*/ 4 w 89"/>
              <a:gd name="T13" fmla="*/ 33 h 100"/>
              <a:gd name="T14" fmla="*/ 2 w 89"/>
              <a:gd name="T15" fmla="*/ 26 h 100"/>
              <a:gd name="T16" fmla="*/ 0 w 89"/>
              <a:gd name="T17" fmla="*/ 16 h 100"/>
              <a:gd name="T18" fmla="*/ 1 w 89"/>
              <a:gd name="T19" fmla="*/ 12 h 100"/>
              <a:gd name="T20" fmla="*/ 0 w 89"/>
              <a:gd name="T21" fmla="*/ 7 h 100"/>
              <a:gd name="T22" fmla="*/ 23 w 89"/>
              <a:gd name="T23" fmla="*/ 3 h 100"/>
              <a:gd name="T24" fmla="*/ 25 w 89"/>
              <a:gd name="T25" fmla="*/ 1 h 100"/>
              <a:gd name="T26" fmla="*/ 28 w 89"/>
              <a:gd name="T27" fmla="*/ 5 h 100"/>
              <a:gd name="T28" fmla="*/ 28 w 89"/>
              <a:gd name="T29" fmla="*/ 10 h 100"/>
              <a:gd name="T30" fmla="*/ 32 w 89"/>
              <a:gd name="T31" fmla="*/ 12 h 100"/>
              <a:gd name="T32" fmla="*/ 34 w 89"/>
              <a:gd name="T33" fmla="*/ 13 h 100"/>
              <a:gd name="T34" fmla="*/ 38 w 89"/>
              <a:gd name="T35" fmla="*/ 13 h 100"/>
              <a:gd name="T36" fmla="*/ 39 w 89"/>
              <a:gd name="T37" fmla="*/ 14 h 100"/>
              <a:gd name="T38" fmla="*/ 43 w 89"/>
              <a:gd name="T39" fmla="*/ 13 h 100"/>
              <a:gd name="T40" fmla="*/ 51 w 89"/>
              <a:gd name="T41" fmla="*/ 14 h 100"/>
              <a:gd name="T42" fmla="*/ 52 w 89"/>
              <a:gd name="T43" fmla="*/ 15 h 100"/>
              <a:gd name="T44" fmla="*/ 53 w 89"/>
              <a:gd name="T45" fmla="*/ 15 h 100"/>
              <a:gd name="T46" fmla="*/ 54 w 89"/>
              <a:gd name="T47" fmla="*/ 18 h 100"/>
              <a:gd name="T48" fmla="*/ 57 w 89"/>
              <a:gd name="T49" fmla="*/ 17 h 100"/>
              <a:gd name="T50" fmla="*/ 59 w 89"/>
              <a:gd name="T51" fmla="*/ 17 h 100"/>
              <a:gd name="T52" fmla="*/ 62 w 89"/>
              <a:gd name="T53" fmla="*/ 19 h 100"/>
              <a:gd name="T54" fmla="*/ 64 w 89"/>
              <a:gd name="T55" fmla="*/ 21 h 100"/>
              <a:gd name="T56" fmla="*/ 68 w 89"/>
              <a:gd name="T57" fmla="*/ 21 h 100"/>
              <a:gd name="T58" fmla="*/ 73 w 89"/>
              <a:gd name="T59" fmla="*/ 18 h 100"/>
              <a:gd name="T60" fmla="*/ 81 w 89"/>
              <a:gd name="T61" fmla="*/ 20 h 100"/>
              <a:gd name="T62" fmla="*/ 83 w 89"/>
              <a:gd name="T63" fmla="*/ 20 h 100"/>
              <a:gd name="T64" fmla="*/ 86 w 89"/>
              <a:gd name="T65" fmla="*/ 21 h 100"/>
              <a:gd name="T66" fmla="*/ 87 w 89"/>
              <a:gd name="T67" fmla="*/ 22 h 100"/>
              <a:gd name="T68" fmla="*/ 81 w 89"/>
              <a:gd name="T69" fmla="*/ 25 h 100"/>
              <a:gd name="T70" fmla="*/ 78 w 89"/>
              <a:gd name="T71" fmla="*/ 28 h 100"/>
              <a:gd name="T72" fmla="*/ 73 w 89"/>
              <a:gd name="T73" fmla="*/ 30 h 100"/>
              <a:gd name="T74" fmla="*/ 59 w 89"/>
              <a:gd name="T75" fmla="*/ 44 h 100"/>
              <a:gd name="T76" fmla="*/ 57 w 89"/>
              <a:gd name="T77" fmla="*/ 46 h 100"/>
              <a:gd name="T78" fmla="*/ 57 w 89"/>
              <a:gd name="T79" fmla="*/ 56 h 100"/>
              <a:gd name="T80" fmla="*/ 52 w 89"/>
              <a:gd name="T81" fmla="*/ 59 h 100"/>
              <a:gd name="T82" fmla="*/ 52 w 89"/>
              <a:gd name="T83" fmla="*/ 61 h 100"/>
              <a:gd name="T84" fmla="*/ 52 w 89"/>
              <a:gd name="T85" fmla="*/ 65 h 100"/>
              <a:gd name="T86" fmla="*/ 53 w 89"/>
              <a:gd name="T87" fmla="*/ 69 h 100"/>
              <a:gd name="T88" fmla="*/ 52 w 89"/>
              <a:gd name="T89" fmla="*/ 73 h 100"/>
              <a:gd name="T90" fmla="*/ 53 w 89"/>
              <a:gd name="T91" fmla="*/ 79 h 100"/>
              <a:gd name="T92" fmla="*/ 55 w 89"/>
              <a:gd name="T93" fmla="*/ 80 h 100"/>
              <a:gd name="T94" fmla="*/ 58 w 89"/>
              <a:gd name="T95" fmla="*/ 81 h 100"/>
              <a:gd name="T96" fmla="*/ 59 w 89"/>
              <a:gd name="T97" fmla="*/ 83 h 100"/>
              <a:gd name="T98" fmla="*/ 64 w 89"/>
              <a:gd name="T99" fmla="*/ 87 h 100"/>
              <a:gd name="T100" fmla="*/ 72 w 89"/>
              <a:gd name="T101" fmla="*/ 92 h 100"/>
              <a:gd name="T102" fmla="*/ 72 w 89"/>
              <a:gd name="T103" fmla="*/ 95 h 100"/>
              <a:gd name="T104" fmla="*/ 8 w 89"/>
              <a:gd name="T10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39" y="14"/>
                </a:lnTo>
                <a:lnTo>
                  <a:pt x="42" y="14"/>
                </a:lnTo>
                <a:lnTo>
                  <a:pt x="43" y="13"/>
                </a:lnTo>
                <a:lnTo>
                  <a:pt x="48" y="13"/>
                </a:lnTo>
                <a:lnTo>
                  <a:pt x="51" y="14"/>
                </a:lnTo>
                <a:lnTo>
                  <a:pt x="52" y="14"/>
                </a:lnTo>
                <a:lnTo>
                  <a:pt x="52" y="15"/>
                </a:lnTo>
                <a:lnTo>
                  <a:pt x="53" y="15"/>
                </a:lnTo>
                <a:lnTo>
                  <a:pt x="53" y="15"/>
                </a:lnTo>
                <a:lnTo>
                  <a:pt x="54" y="16"/>
                </a:lnTo>
                <a:lnTo>
                  <a:pt x="54" y="18"/>
                </a:lnTo>
                <a:lnTo>
                  <a:pt x="55" y="19"/>
                </a:lnTo>
                <a:lnTo>
                  <a:pt x="57" y="17"/>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8" y="81"/>
                </a:lnTo>
                <a:lnTo>
                  <a:pt x="59" y="82"/>
                </a:lnTo>
                <a:lnTo>
                  <a:pt x="59" y="83"/>
                </a:lnTo>
                <a:lnTo>
                  <a:pt x="63" y="84"/>
                </a:lnTo>
                <a:lnTo>
                  <a:pt x="64" y="87"/>
                </a:lnTo>
                <a:lnTo>
                  <a:pt x="68" y="89"/>
                </a:lnTo>
                <a:lnTo>
                  <a:pt x="72" y="92"/>
                </a:lnTo>
                <a:lnTo>
                  <a:pt x="72" y="93"/>
                </a:lnTo>
                <a:lnTo>
                  <a:pt x="72" y="95"/>
                </a:lnTo>
                <a:lnTo>
                  <a:pt x="72" y="98"/>
                </a:lnTo>
                <a:lnTo>
                  <a:pt x="8" y="100"/>
                </a:lnTo>
                <a:lnTo>
                  <a:pt x="8" y="10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61" name="Freeform 49"/>
          <p:cNvSpPr>
            <a:spLocks/>
          </p:cNvSpPr>
          <p:nvPr/>
        </p:nvSpPr>
        <p:spPr bwMode="auto">
          <a:xfrm>
            <a:off x="4902200" y="4133850"/>
            <a:ext cx="557213" cy="511175"/>
          </a:xfrm>
          <a:custGeom>
            <a:avLst/>
            <a:gdLst>
              <a:gd name="T0" fmla="*/ 41 w 77"/>
              <a:gd name="T1" fmla="*/ 1 h 66"/>
              <a:gd name="T2" fmla="*/ 44 w 77"/>
              <a:gd name="T3" fmla="*/ 10 h 66"/>
              <a:gd name="T4" fmla="*/ 43 w 77"/>
              <a:gd name="T5" fmla="*/ 13 h 66"/>
              <a:gd name="T6" fmla="*/ 40 w 77"/>
              <a:gd name="T7" fmla="*/ 22 h 66"/>
              <a:gd name="T8" fmla="*/ 64 w 77"/>
              <a:gd name="T9" fmla="*/ 33 h 66"/>
              <a:gd name="T10" fmla="*/ 64 w 77"/>
              <a:gd name="T11" fmla="*/ 40 h 66"/>
              <a:gd name="T12" fmla="*/ 63 w 77"/>
              <a:gd name="T13" fmla="*/ 45 h 66"/>
              <a:gd name="T14" fmla="*/ 58 w 77"/>
              <a:gd name="T15" fmla="*/ 44 h 66"/>
              <a:gd name="T16" fmla="*/ 56 w 77"/>
              <a:gd name="T17" fmla="*/ 49 h 66"/>
              <a:gd name="T18" fmla="*/ 62 w 77"/>
              <a:gd name="T19" fmla="*/ 48 h 66"/>
              <a:gd name="T20" fmla="*/ 66 w 77"/>
              <a:gd name="T21" fmla="*/ 47 h 66"/>
              <a:gd name="T22" fmla="*/ 64 w 77"/>
              <a:gd name="T23" fmla="*/ 49 h 66"/>
              <a:gd name="T24" fmla="*/ 66 w 77"/>
              <a:gd name="T25" fmla="*/ 51 h 66"/>
              <a:gd name="T26" fmla="*/ 71 w 77"/>
              <a:gd name="T27" fmla="*/ 47 h 66"/>
              <a:gd name="T28" fmla="*/ 74 w 77"/>
              <a:gd name="T29" fmla="*/ 48 h 66"/>
              <a:gd name="T30" fmla="*/ 73 w 77"/>
              <a:gd name="T31" fmla="*/ 51 h 66"/>
              <a:gd name="T32" fmla="*/ 68 w 77"/>
              <a:gd name="T33" fmla="*/ 56 h 66"/>
              <a:gd name="T34" fmla="*/ 71 w 77"/>
              <a:gd name="T35" fmla="*/ 60 h 66"/>
              <a:gd name="T36" fmla="*/ 77 w 77"/>
              <a:gd name="T37" fmla="*/ 65 h 66"/>
              <a:gd name="T38" fmla="*/ 71 w 77"/>
              <a:gd name="T39" fmla="*/ 63 h 66"/>
              <a:gd name="T40" fmla="*/ 64 w 77"/>
              <a:gd name="T41" fmla="*/ 59 h 66"/>
              <a:gd name="T42" fmla="*/ 61 w 77"/>
              <a:gd name="T43" fmla="*/ 62 h 66"/>
              <a:gd name="T44" fmla="*/ 60 w 77"/>
              <a:gd name="T45" fmla="*/ 65 h 66"/>
              <a:gd name="T46" fmla="*/ 57 w 77"/>
              <a:gd name="T47" fmla="*/ 63 h 66"/>
              <a:gd name="T48" fmla="*/ 54 w 77"/>
              <a:gd name="T49" fmla="*/ 63 h 66"/>
              <a:gd name="T50" fmla="*/ 49 w 77"/>
              <a:gd name="T51" fmla="*/ 64 h 66"/>
              <a:gd name="T52" fmla="*/ 41 w 77"/>
              <a:gd name="T53" fmla="*/ 59 h 66"/>
              <a:gd name="T54" fmla="*/ 38 w 77"/>
              <a:gd name="T55" fmla="*/ 57 h 66"/>
              <a:gd name="T56" fmla="*/ 37 w 77"/>
              <a:gd name="T57" fmla="*/ 56 h 66"/>
              <a:gd name="T58" fmla="*/ 34 w 77"/>
              <a:gd name="T59" fmla="*/ 55 h 66"/>
              <a:gd name="T60" fmla="*/ 33 w 77"/>
              <a:gd name="T61" fmla="*/ 54 h 66"/>
              <a:gd name="T62" fmla="*/ 31 w 77"/>
              <a:gd name="T63" fmla="*/ 58 h 66"/>
              <a:gd name="T64" fmla="*/ 15 w 77"/>
              <a:gd name="T65" fmla="*/ 56 h 66"/>
              <a:gd name="T66" fmla="*/ 4 w 77"/>
              <a:gd name="T67" fmla="*/ 55 h 66"/>
              <a:gd name="T68" fmla="*/ 5 w 77"/>
              <a:gd name="T69" fmla="*/ 53 h 66"/>
              <a:gd name="T70" fmla="*/ 6 w 77"/>
              <a:gd name="T71" fmla="*/ 46 h 66"/>
              <a:gd name="T72" fmla="*/ 6 w 77"/>
              <a:gd name="T73" fmla="*/ 42 h 66"/>
              <a:gd name="T74" fmla="*/ 9 w 77"/>
              <a:gd name="T75" fmla="*/ 37 h 66"/>
              <a:gd name="T76" fmla="*/ 7 w 77"/>
              <a:gd name="T77" fmla="*/ 30 h 66"/>
              <a:gd name="T78" fmla="*/ 6 w 77"/>
              <a:gd name="T79" fmla="*/ 28 h 66"/>
              <a:gd name="T80" fmla="*/ 4 w 77"/>
              <a:gd name="T81" fmla="*/ 25 h 66"/>
              <a:gd name="T82" fmla="*/ 1 w 77"/>
              <a:gd name="T83" fmla="*/ 19 h 66"/>
              <a:gd name="T84" fmla="*/ 0 w 77"/>
              <a:gd name="T85"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2" y="63"/>
                </a:lnTo>
                <a:lnTo>
                  <a:pt x="60" y="65"/>
                </a:lnTo>
                <a:lnTo>
                  <a:pt x="59" y="65"/>
                </a:lnTo>
                <a:lnTo>
                  <a:pt x="58" y="63"/>
                </a:lnTo>
                <a:lnTo>
                  <a:pt x="57" y="63"/>
                </a:lnTo>
                <a:lnTo>
                  <a:pt x="55" y="63"/>
                </a:lnTo>
                <a:lnTo>
                  <a:pt x="55" y="63"/>
                </a:lnTo>
                <a:lnTo>
                  <a:pt x="54" y="63"/>
                </a:lnTo>
                <a:lnTo>
                  <a:pt x="52" y="65"/>
                </a:lnTo>
                <a:lnTo>
                  <a:pt x="50" y="65"/>
                </a:lnTo>
                <a:lnTo>
                  <a:pt x="49" y="64"/>
                </a:lnTo>
                <a:lnTo>
                  <a:pt x="47" y="64"/>
                </a:lnTo>
                <a:lnTo>
                  <a:pt x="43" y="60"/>
                </a:lnTo>
                <a:lnTo>
                  <a:pt x="41" y="59"/>
                </a:lnTo>
                <a:lnTo>
                  <a:pt x="39" y="58"/>
                </a:lnTo>
                <a:lnTo>
                  <a:pt x="38" y="57"/>
                </a:lnTo>
                <a:lnTo>
                  <a:pt x="38" y="57"/>
                </a:lnTo>
                <a:lnTo>
                  <a:pt x="37" y="57"/>
                </a:lnTo>
                <a:lnTo>
                  <a:pt x="37" y="56"/>
                </a:lnTo>
                <a:lnTo>
                  <a:pt x="37" y="56"/>
                </a:lnTo>
                <a:lnTo>
                  <a:pt x="37" y="55"/>
                </a:lnTo>
                <a:lnTo>
                  <a:pt x="36" y="56"/>
                </a:lnTo>
                <a:lnTo>
                  <a:pt x="34" y="55"/>
                </a:lnTo>
                <a:lnTo>
                  <a:pt x="34" y="55"/>
                </a:lnTo>
                <a:lnTo>
                  <a:pt x="34" y="54"/>
                </a:lnTo>
                <a:lnTo>
                  <a:pt x="33" y="54"/>
                </a:lnTo>
                <a:lnTo>
                  <a:pt x="30" y="57"/>
                </a:lnTo>
                <a:lnTo>
                  <a:pt x="31" y="58"/>
                </a:lnTo>
                <a:lnTo>
                  <a:pt x="31" y="58"/>
                </a:lnTo>
                <a:lnTo>
                  <a:pt x="27" y="59"/>
                </a:lnTo>
                <a:lnTo>
                  <a:pt x="19" y="57"/>
                </a:lnTo>
                <a:lnTo>
                  <a:pt x="15" y="56"/>
                </a:lnTo>
                <a:lnTo>
                  <a:pt x="4" y="57"/>
                </a:lnTo>
                <a:lnTo>
                  <a:pt x="4" y="56"/>
                </a:lnTo>
                <a:lnTo>
                  <a:pt x="4" y="55"/>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lnTo>
                  <a:pt x="0" y="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218162" name="Freeform 50"/>
          <p:cNvSpPr>
            <a:spLocks/>
          </p:cNvSpPr>
          <p:nvPr/>
        </p:nvSpPr>
        <p:spPr bwMode="auto">
          <a:xfrm>
            <a:off x="5126038" y="2855913"/>
            <a:ext cx="392112" cy="735012"/>
          </a:xfrm>
          <a:custGeom>
            <a:avLst/>
            <a:gdLst>
              <a:gd name="T0" fmla="*/ 9 w 54"/>
              <a:gd name="T1" fmla="*/ 2 h 95"/>
              <a:gd name="T2" fmla="*/ 12 w 54"/>
              <a:gd name="T3" fmla="*/ 5 h 95"/>
              <a:gd name="T4" fmla="*/ 15 w 54"/>
              <a:gd name="T5" fmla="*/ 8 h 95"/>
              <a:gd name="T6" fmla="*/ 15 w 54"/>
              <a:gd name="T7" fmla="*/ 12 h 95"/>
              <a:gd name="T8" fmla="*/ 14 w 54"/>
              <a:gd name="T9" fmla="*/ 15 h 95"/>
              <a:gd name="T10" fmla="*/ 11 w 54"/>
              <a:gd name="T11" fmla="*/ 19 h 95"/>
              <a:gd name="T12" fmla="*/ 9 w 54"/>
              <a:gd name="T13" fmla="*/ 20 h 95"/>
              <a:gd name="T14" fmla="*/ 5 w 54"/>
              <a:gd name="T15" fmla="*/ 21 h 95"/>
              <a:gd name="T16" fmla="*/ 4 w 54"/>
              <a:gd name="T17" fmla="*/ 24 h 95"/>
              <a:gd name="T18" fmla="*/ 6 w 54"/>
              <a:gd name="T19" fmla="*/ 27 h 95"/>
              <a:gd name="T20" fmla="*/ 4 w 54"/>
              <a:gd name="T21" fmla="*/ 34 h 95"/>
              <a:gd name="T22" fmla="*/ 1 w 54"/>
              <a:gd name="T23" fmla="*/ 36 h 95"/>
              <a:gd name="T24" fmla="*/ 0 w 54"/>
              <a:gd name="T25" fmla="*/ 39 h 95"/>
              <a:gd name="T26" fmla="*/ 0 w 54"/>
              <a:gd name="T27" fmla="*/ 41 h 95"/>
              <a:gd name="T28" fmla="*/ 1 w 54"/>
              <a:gd name="T29" fmla="*/ 48 h 95"/>
              <a:gd name="T30" fmla="*/ 5 w 54"/>
              <a:gd name="T31" fmla="*/ 53 h 95"/>
              <a:gd name="T32" fmla="*/ 10 w 54"/>
              <a:gd name="T33" fmla="*/ 57 h 95"/>
              <a:gd name="T34" fmla="*/ 13 w 54"/>
              <a:gd name="T35" fmla="*/ 64 h 95"/>
              <a:gd name="T36" fmla="*/ 15 w 54"/>
              <a:gd name="T37" fmla="*/ 62 h 95"/>
              <a:gd name="T38" fmla="*/ 19 w 54"/>
              <a:gd name="T39" fmla="*/ 65 h 95"/>
              <a:gd name="T40" fmla="*/ 19 w 54"/>
              <a:gd name="T41" fmla="*/ 69 h 95"/>
              <a:gd name="T42" fmla="*/ 16 w 54"/>
              <a:gd name="T43" fmla="*/ 73 h 95"/>
              <a:gd name="T44" fmla="*/ 19 w 54"/>
              <a:gd name="T45" fmla="*/ 78 h 95"/>
              <a:gd name="T46" fmla="*/ 24 w 54"/>
              <a:gd name="T47" fmla="*/ 81 h 95"/>
              <a:gd name="T48" fmla="*/ 29 w 54"/>
              <a:gd name="T49" fmla="*/ 87 h 95"/>
              <a:gd name="T50" fmla="*/ 30 w 54"/>
              <a:gd name="T51" fmla="*/ 89 h 95"/>
              <a:gd name="T52" fmla="*/ 29 w 54"/>
              <a:gd name="T53" fmla="*/ 91 h 95"/>
              <a:gd name="T54" fmla="*/ 32 w 54"/>
              <a:gd name="T55" fmla="*/ 95 h 95"/>
              <a:gd name="T56" fmla="*/ 33 w 54"/>
              <a:gd name="T57" fmla="*/ 94 h 95"/>
              <a:gd name="T58" fmla="*/ 34 w 54"/>
              <a:gd name="T59" fmla="*/ 92 h 95"/>
              <a:gd name="T60" fmla="*/ 38 w 54"/>
              <a:gd name="T61" fmla="*/ 91 h 95"/>
              <a:gd name="T62" fmla="*/ 42 w 54"/>
              <a:gd name="T63" fmla="*/ 93 h 95"/>
              <a:gd name="T64" fmla="*/ 43 w 54"/>
              <a:gd name="T65" fmla="*/ 89 h 95"/>
              <a:gd name="T66" fmla="*/ 44 w 54"/>
              <a:gd name="T67" fmla="*/ 87 h 95"/>
              <a:gd name="T68" fmla="*/ 48 w 54"/>
              <a:gd name="T69" fmla="*/ 85 h 95"/>
              <a:gd name="T70" fmla="*/ 47 w 54"/>
              <a:gd name="T71" fmla="*/ 83 h 95"/>
              <a:gd name="T72" fmla="*/ 47 w 54"/>
              <a:gd name="T73" fmla="*/ 81 h 95"/>
              <a:gd name="T74" fmla="*/ 48 w 54"/>
              <a:gd name="T75" fmla="*/ 80 h 95"/>
              <a:gd name="T76" fmla="*/ 48 w 54"/>
              <a:gd name="T77" fmla="*/ 79 h 95"/>
              <a:gd name="T78" fmla="*/ 48 w 54"/>
              <a:gd name="T79" fmla="*/ 73 h 95"/>
              <a:gd name="T80" fmla="*/ 52 w 54"/>
              <a:gd name="T81" fmla="*/ 68 h 95"/>
              <a:gd name="T82" fmla="*/ 54 w 54"/>
              <a:gd name="T83" fmla="*/ 64 h 95"/>
              <a:gd name="T84" fmla="*/ 52 w 54"/>
              <a:gd name="T85" fmla="*/ 57 h 95"/>
              <a:gd name="T86" fmla="*/ 52 w 54"/>
              <a:gd name="T87" fmla="*/ 54 h 95"/>
              <a:gd name="T88" fmla="*/ 49 w 54"/>
              <a:gd name="T89" fmla="*/ 13 h 95"/>
              <a:gd name="T90" fmla="*/ 48 w 54"/>
              <a:gd name="T91" fmla="*/ 11 h 95"/>
              <a:gd name="T92" fmla="*/ 46 w 54"/>
              <a:gd name="T93" fmla="*/ 6 h 95"/>
              <a:gd name="T94" fmla="*/ 44 w 54"/>
              <a:gd name="T95" fmla="*/ 3 h 95"/>
              <a:gd name="T96" fmla="*/ 44 w 54"/>
              <a:gd name="T9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3"/>
                </a:lnTo>
                <a:lnTo>
                  <a:pt x="47" y="83"/>
                </a:lnTo>
                <a:lnTo>
                  <a:pt x="47" y="81"/>
                </a:lnTo>
                <a:lnTo>
                  <a:pt x="48" y="80"/>
                </a:lnTo>
                <a:lnTo>
                  <a:pt x="48" y="80"/>
                </a:lnTo>
                <a:lnTo>
                  <a:pt x="48" y="79"/>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lnTo>
                  <a:pt x="44" y="0"/>
                </a:lnTo>
                <a:close/>
              </a:path>
            </a:pathLst>
          </a:custGeom>
          <a:solidFill>
            <a:srgbClr val="6987EB"/>
          </a:solidFill>
          <a:ln w="12700" cmpd="sng">
            <a:solidFill>
              <a:schemeClr val="tx1"/>
            </a:solidFill>
            <a:prstDash val="solid"/>
            <a:round/>
            <a:headEnd/>
            <a:tailEnd/>
          </a:ln>
        </p:spPr>
        <p:txBody>
          <a:bodyPr/>
          <a:lstStyle/>
          <a:p>
            <a:endParaRPr lang="es-ES_tradnl"/>
          </a:p>
        </p:txBody>
      </p:sp>
      <p:grpSp>
        <p:nvGrpSpPr>
          <p:cNvPr id="218163" name="Group 51"/>
          <p:cNvGrpSpPr>
            <a:grpSpLocks/>
          </p:cNvGrpSpPr>
          <p:nvPr/>
        </p:nvGrpSpPr>
        <p:grpSpPr bwMode="auto">
          <a:xfrm>
            <a:off x="5176838" y="2197100"/>
            <a:ext cx="738187" cy="742950"/>
            <a:chOff x="3562" y="1636"/>
            <a:chExt cx="497" cy="468"/>
          </a:xfrm>
        </p:grpSpPr>
        <p:sp>
          <p:nvSpPr>
            <p:cNvPr id="218164" name="Freeform 52"/>
            <p:cNvSpPr>
              <a:spLocks/>
            </p:cNvSpPr>
            <p:nvPr/>
          </p:nvSpPr>
          <p:spPr bwMode="auto">
            <a:xfrm>
              <a:off x="3806" y="1758"/>
              <a:ext cx="253" cy="346"/>
            </a:xfrm>
            <a:custGeom>
              <a:avLst/>
              <a:gdLst>
                <a:gd name="T0" fmla="*/ 26 w 52"/>
                <a:gd name="T1" fmla="*/ 68 h 71"/>
                <a:gd name="T2" fmla="*/ 43 w 52"/>
                <a:gd name="T3" fmla="*/ 67 h 71"/>
                <a:gd name="T4" fmla="*/ 45 w 52"/>
                <a:gd name="T5" fmla="*/ 62 h 71"/>
                <a:gd name="T6" fmla="*/ 45 w 52"/>
                <a:gd name="T7" fmla="*/ 58 h 71"/>
                <a:gd name="T8" fmla="*/ 48 w 52"/>
                <a:gd name="T9" fmla="*/ 55 h 71"/>
                <a:gd name="T10" fmla="*/ 49 w 52"/>
                <a:gd name="T11" fmla="*/ 52 h 71"/>
                <a:gd name="T12" fmla="*/ 50 w 52"/>
                <a:gd name="T13" fmla="*/ 50 h 71"/>
                <a:gd name="T14" fmla="*/ 51 w 52"/>
                <a:gd name="T15" fmla="*/ 51 h 71"/>
                <a:gd name="T16" fmla="*/ 52 w 52"/>
                <a:gd name="T17" fmla="*/ 50 h 71"/>
                <a:gd name="T18" fmla="*/ 52 w 52"/>
                <a:gd name="T19" fmla="*/ 46 h 71"/>
                <a:gd name="T20" fmla="*/ 51 w 52"/>
                <a:gd name="T21" fmla="*/ 42 h 71"/>
                <a:gd name="T22" fmla="*/ 47 w 52"/>
                <a:gd name="T23" fmla="*/ 28 h 71"/>
                <a:gd name="T24" fmla="*/ 42 w 52"/>
                <a:gd name="T25" fmla="*/ 28 h 71"/>
                <a:gd name="T26" fmla="*/ 36 w 52"/>
                <a:gd name="T27" fmla="*/ 36 h 71"/>
                <a:gd name="T28" fmla="*/ 35 w 52"/>
                <a:gd name="T29" fmla="*/ 35 h 71"/>
                <a:gd name="T30" fmla="*/ 33 w 52"/>
                <a:gd name="T31" fmla="*/ 34 h 71"/>
                <a:gd name="T32" fmla="*/ 33 w 52"/>
                <a:gd name="T33" fmla="*/ 30 h 71"/>
                <a:gd name="T34" fmla="*/ 36 w 52"/>
                <a:gd name="T35" fmla="*/ 28 h 71"/>
                <a:gd name="T36" fmla="*/ 36 w 52"/>
                <a:gd name="T37" fmla="*/ 26 h 71"/>
                <a:gd name="T38" fmla="*/ 38 w 52"/>
                <a:gd name="T39" fmla="*/ 24 h 71"/>
                <a:gd name="T40" fmla="*/ 38 w 52"/>
                <a:gd name="T41" fmla="*/ 17 h 71"/>
                <a:gd name="T42" fmla="*/ 37 w 52"/>
                <a:gd name="T43" fmla="*/ 14 h 71"/>
                <a:gd name="T44" fmla="*/ 35 w 52"/>
                <a:gd name="T45" fmla="*/ 12 h 71"/>
                <a:gd name="T46" fmla="*/ 37 w 52"/>
                <a:gd name="T47" fmla="*/ 10 h 71"/>
                <a:gd name="T48" fmla="*/ 36 w 52"/>
                <a:gd name="T49" fmla="*/ 7 h 71"/>
                <a:gd name="T50" fmla="*/ 30 w 52"/>
                <a:gd name="T51" fmla="*/ 4 h 71"/>
                <a:gd name="T52" fmla="*/ 26 w 52"/>
                <a:gd name="T53" fmla="*/ 2 h 71"/>
                <a:gd name="T54" fmla="*/ 21 w 52"/>
                <a:gd name="T55" fmla="*/ 1 h 71"/>
                <a:gd name="T56" fmla="*/ 18 w 52"/>
                <a:gd name="T57" fmla="*/ 1 h 71"/>
                <a:gd name="T58" fmla="*/ 15 w 52"/>
                <a:gd name="T59" fmla="*/ 3 h 71"/>
                <a:gd name="T60" fmla="*/ 15 w 52"/>
                <a:gd name="T61" fmla="*/ 6 h 71"/>
                <a:gd name="T62" fmla="*/ 16 w 52"/>
                <a:gd name="T63" fmla="*/ 7 h 71"/>
                <a:gd name="T64" fmla="*/ 15 w 52"/>
                <a:gd name="T65" fmla="*/ 8 h 71"/>
                <a:gd name="T66" fmla="*/ 13 w 52"/>
                <a:gd name="T67" fmla="*/ 10 h 71"/>
                <a:gd name="T68" fmla="*/ 12 w 52"/>
                <a:gd name="T69" fmla="*/ 13 h 71"/>
                <a:gd name="T70" fmla="*/ 12 w 52"/>
                <a:gd name="T71" fmla="*/ 17 h 71"/>
                <a:gd name="T72" fmla="*/ 10 w 52"/>
                <a:gd name="T73" fmla="*/ 16 h 71"/>
                <a:gd name="T74" fmla="*/ 10 w 52"/>
                <a:gd name="T75" fmla="*/ 13 h 71"/>
                <a:gd name="T76" fmla="*/ 10 w 52"/>
                <a:gd name="T77" fmla="*/ 11 h 71"/>
                <a:gd name="T78" fmla="*/ 8 w 52"/>
                <a:gd name="T79" fmla="*/ 13 h 71"/>
                <a:gd name="T80" fmla="*/ 8 w 52"/>
                <a:gd name="T81" fmla="*/ 16 h 71"/>
                <a:gd name="T82" fmla="*/ 5 w 52"/>
                <a:gd name="T83" fmla="*/ 17 h 71"/>
                <a:gd name="T84" fmla="*/ 4 w 52"/>
                <a:gd name="T85" fmla="*/ 19 h 71"/>
                <a:gd name="T86" fmla="*/ 3 w 52"/>
                <a:gd name="T87" fmla="*/ 23 h 71"/>
                <a:gd name="T88" fmla="*/ 2 w 52"/>
                <a:gd name="T89" fmla="*/ 28 h 71"/>
                <a:gd name="T90" fmla="*/ 1 w 52"/>
                <a:gd name="T91" fmla="*/ 32 h 71"/>
                <a:gd name="T92" fmla="*/ 2 w 52"/>
                <a:gd name="T93" fmla="*/ 37 h 71"/>
                <a:gd name="T94" fmla="*/ 2 w 52"/>
                <a:gd name="T95" fmla="*/ 41 h 71"/>
                <a:gd name="T96" fmla="*/ 6 w 52"/>
                <a:gd name="T97" fmla="*/ 50 h 71"/>
                <a:gd name="T98" fmla="*/ 7 w 52"/>
                <a:gd name="T99" fmla="*/ 55 h 71"/>
                <a:gd name="T100" fmla="*/ 7 w 52"/>
                <a:gd name="T101" fmla="*/ 56 h 71"/>
                <a:gd name="T102" fmla="*/ 6 w 52"/>
                <a:gd name="T103" fmla="*/ 62 h 71"/>
                <a:gd name="T104" fmla="*/ 2 w 52"/>
                <a:gd name="T105" fmla="*/ 69 h 71"/>
                <a:gd name="T106" fmla="*/ 0 w 52"/>
                <a:gd name="T10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5"/>
                  </a:lnTo>
                  <a:lnTo>
                    <a:pt x="7" y="56"/>
                  </a:lnTo>
                  <a:lnTo>
                    <a:pt x="6" y="59"/>
                  </a:lnTo>
                  <a:lnTo>
                    <a:pt x="6" y="62"/>
                  </a:lnTo>
                  <a:lnTo>
                    <a:pt x="5" y="64"/>
                  </a:lnTo>
                  <a:lnTo>
                    <a:pt x="2" y="69"/>
                  </a:lnTo>
                  <a:lnTo>
                    <a:pt x="1" y="71"/>
                  </a:lnTo>
                  <a:lnTo>
                    <a:pt x="0" y="71"/>
                  </a:lnTo>
                  <a:lnTo>
                    <a:pt x="0" y="7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218165" name="Freeform 53"/>
            <p:cNvSpPr>
              <a:spLocks/>
            </p:cNvSpPr>
            <p:nvPr/>
          </p:nvSpPr>
          <p:spPr bwMode="auto">
            <a:xfrm>
              <a:off x="3562" y="1636"/>
              <a:ext cx="405" cy="200"/>
            </a:xfrm>
            <a:custGeom>
              <a:avLst/>
              <a:gdLst>
                <a:gd name="T0" fmla="*/ 4 w 83"/>
                <a:gd name="T1" fmla="*/ 16 h 41"/>
                <a:gd name="T2" fmla="*/ 8 w 83"/>
                <a:gd name="T3" fmla="*/ 13 h 41"/>
                <a:gd name="T4" fmla="*/ 20 w 83"/>
                <a:gd name="T5" fmla="*/ 6 h 41"/>
                <a:gd name="T6" fmla="*/ 26 w 83"/>
                <a:gd name="T7" fmla="*/ 1 h 41"/>
                <a:gd name="T8" fmla="*/ 31 w 83"/>
                <a:gd name="T9" fmla="*/ 1 h 41"/>
                <a:gd name="T10" fmla="*/ 28 w 83"/>
                <a:gd name="T11" fmla="*/ 4 h 41"/>
                <a:gd name="T12" fmla="*/ 23 w 83"/>
                <a:gd name="T13" fmla="*/ 9 h 41"/>
                <a:gd name="T14" fmla="*/ 23 w 83"/>
                <a:gd name="T15" fmla="*/ 12 h 41"/>
                <a:gd name="T16" fmla="*/ 28 w 83"/>
                <a:gd name="T17" fmla="*/ 10 h 41"/>
                <a:gd name="T18" fmla="*/ 39 w 83"/>
                <a:gd name="T19" fmla="*/ 15 h 41"/>
                <a:gd name="T20" fmla="*/ 43 w 83"/>
                <a:gd name="T21" fmla="*/ 16 h 41"/>
                <a:gd name="T22" fmla="*/ 44 w 83"/>
                <a:gd name="T23" fmla="*/ 17 h 41"/>
                <a:gd name="T24" fmla="*/ 49 w 83"/>
                <a:gd name="T25" fmla="*/ 13 h 41"/>
                <a:gd name="T26" fmla="*/ 64 w 83"/>
                <a:gd name="T27" fmla="*/ 8 h 41"/>
                <a:gd name="T28" fmla="*/ 63 w 83"/>
                <a:gd name="T29" fmla="*/ 11 h 41"/>
                <a:gd name="T30" fmla="*/ 66 w 83"/>
                <a:gd name="T31" fmla="*/ 14 h 41"/>
                <a:gd name="T32" fmla="*/ 72 w 83"/>
                <a:gd name="T33" fmla="*/ 13 h 41"/>
                <a:gd name="T34" fmla="*/ 76 w 83"/>
                <a:gd name="T35" fmla="*/ 18 h 41"/>
                <a:gd name="T36" fmla="*/ 82 w 83"/>
                <a:gd name="T37" fmla="*/ 19 h 41"/>
                <a:gd name="T38" fmla="*/ 82 w 83"/>
                <a:gd name="T39" fmla="*/ 21 h 41"/>
                <a:gd name="T40" fmla="*/ 79 w 83"/>
                <a:gd name="T41" fmla="*/ 21 h 41"/>
                <a:gd name="T42" fmla="*/ 75 w 83"/>
                <a:gd name="T43" fmla="*/ 21 h 41"/>
                <a:gd name="T44" fmla="*/ 69 w 83"/>
                <a:gd name="T45" fmla="*/ 21 h 41"/>
                <a:gd name="T46" fmla="*/ 69 w 83"/>
                <a:gd name="T47" fmla="*/ 24 h 41"/>
                <a:gd name="T48" fmla="*/ 62 w 83"/>
                <a:gd name="T49" fmla="*/ 21 h 41"/>
                <a:gd name="T50" fmla="*/ 57 w 83"/>
                <a:gd name="T51" fmla="*/ 23 h 41"/>
                <a:gd name="T52" fmla="*/ 55 w 83"/>
                <a:gd name="T53" fmla="*/ 25 h 41"/>
                <a:gd name="T54" fmla="*/ 50 w 83"/>
                <a:gd name="T55" fmla="*/ 25 h 41"/>
                <a:gd name="T56" fmla="*/ 46 w 83"/>
                <a:gd name="T57" fmla="*/ 30 h 41"/>
                <a:gd name="T58" fmla="*/ 47 w 83"/>
                <a:gd name="T59" fmla="*/ 28 h 41"/>
                <a:gd name="T60" fmla="*/ 44 w 83"/>
                <a:gd name="T61" fmla="*/ 28 h 41"/>
                <a:gd name="T62" fmla="*/ 42 w 83"/>
                <a:gd name="T63" fmla="*/ 27 h 41"/>
                <a:gd name="T64" fmla="*/ 40 w 83"/>
                <a:gd name="T65" fmla="*/ 32 h 41"/>
                <a:gd name="T66" fmla="*/ 36 w 83"/>
                <a:gd name="T67" fmla="*/ 38 h 41"/>
                <a:gd name="T68" fmla="*/ 34 w 83"/>
                <a:gd name="T69" fmla="*/ 39 h 41"/>
                <a:gd name="T70" fmla="*/ 35 w 83"/>
                <a:gd name="T71" fmla="*/ 36 h 41"/>
                <a:gd name="T72" fmla="*/ 32 w 83"/>
                <a:gd name="T73" fmla="*/ 36 h 41"/>
                <a:gd name="T74" fmla="*/ 30 w 83"/>
                <a:gd name="T75" fmla="*/ 29 h 41"/>
                <a:gd name="T76" fmla="*/ 29 w 83"/>
                <a:gd name="T77" fmla="*/ 28 h 41"/>
                <a:gd name="T78" fmla="*/ 23 w 83"/>
                <a:gd name="T79" fmla="*/ 26 h 41"/>
                <a:gd name="T80" fmla="*/ 22 w 83"/>
                <a:gd name="T81" fmla="*/ 26 h 41"/>
                <a:gd name="T82" fmla="*/ 16 w 83"/>
                <a:gd name="T83" fmla="*/ 24 h 41"/>
                <a:gd name="T84" fmla="*/ 4 w 83"/>
                <a:gd name="T85" fmla="*/ 19 h 41"/>
                <a:gd name="T86" fmla="*/ 0 w 83"/>
                <a:gd name="T87"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3" y="16"/>
                  </a:lnTo>
                  <a:lnTo>
                    <a:pt x="44" y="17"/>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2" y="36"/>
                  </a:lnTo>
                  <a:lnTo>
                    <a:pt x="33" y="32"/>
                  </a:lnTo>
                  <a:lnTo>
                    <a:pt x="32" y="30"/>
                  </a:lnTo>
                  <a:lnTo>
                    <a:pt x="30" y="29"/>
                  </a:lnTo>
                  <a:lnTo>
                    <a:pt x="28" y="29"/>
                  </a:lnTo>
                  <a:lnTo>
                    <a:pt x="28" y="28"/>
                  </a:lnTo>
                  <a:lnTo>
                    <a:pt x="29" y="28"/>
                  </a:lnTo>
                  <a:lnTo>
                    <a:pt x="28" y="27"/>
                  </a:lnTo>
                  <a:lnTo>
                    <a:pt x="26" y="26"/>
                  </a:lnTo>
                  <a:lnTo>
                    <a:pt x="23" y="26"/>
                  </a:lnTo>
                  <a:lnTo>
                    <a:pt x="23" y="26"/>
                  </a:lnTo>
                  <a:lnTo>
                    <a:pt x="22" y="26"/>
                  </a:lnTo>
                  <a:lnTo>
                    <a:pt x="22" y="26"/>
                  </a:lnTo>
                  <a:lnTo>
                    <a:pt x="20" y="26"/>
                  </a:lnTo>
                  <a:lnTo>
                    <a:pt x="18" y="24"/>
                  </a:lnTo>
                  <a:lnTo>
                    <a:pt x="16" y="24"/>
                  </a:lnTo>
                  <a:lnTo>
                    <a:pt x="5" y="22"/>
                  </a:lnTo>
                  <a:lnTo>
                    <a:pt x="4" y="21"/>
                  </a:lnTo>
                  <a:lnTo>
                    <a:pt x="4" y="19"/>
                  </a:lnTo>
                  <a:lnTo>
                    <a:pt x="3" y="19"/>
                  </a:lnTo>
                  <a:lnTo>
                    <a:pt x="1" y="18"/>
                  </a:lnTo>
                  <a:lnTo>
                    <a:pt x="0" y="17"/>
                  </a:lnTo>
                  <a:lnTo>
                    <a:pt x="0" y="17"/>
                  </a:lnTo>
                  <a:close/>
                </a:path>
              </a:pathLst>
            </a:custGeom>
            <a:solidFill>
              <a:srgbClr val="0000A0"/>
            </a:solidFill>
            <a:ln w="12700" cmpd="sng">
              <a:solidFill>
                <a:schemeClr val="tx1"/>
              </a:solidFill>
              <a:prstDash val="solid"/>
              <a:round/>
              <a:headEnd/>
              <a:tailEnd/>
            </a:ln>
          </p:spPr>
          <p:txBody>
            <a:bodyPr/>
            <a:lstStyle/>
            <a:p>
              <a:endParaRPr lang="es-ES_tradnl"/>
            </a:p>
          </p:txBody>
        </p:sp>
      </p:grpSp>
      <p:sp>
        <p:nvSpPr>
          <p:cNvPr id="218166" name="Freeform 54"/>
          <p:cNvSpPr>
            <a:spLocks/>
          </p:cNvSpPr>
          <p:nvPr/>
        </p:nvSpPr>
        <p:spPr bwMode="auto">
          <a:xfrm>
            <a:off x="5473700" y="2917825"/>
            <a:ext cx="290513" cy="557213"/>
          </a:xfrm>
          <a:custGeom>
            <a:avLst/>
            <a:gdLst>
              <a:gd name="T0" fmla="*/ 1 w 40"/>
              <a:gd name="T1" fmla="*/ 5 h 72"/>
              <a:gd name="T2" fmla="*/ 4 w 40"/>
              <a:gd name="T3" fmla="*/ 45 h 72"/>
              <a:gd name="T4" fmla="*/ 4 w 40"/>
              <a:gd name="T5" fmla="*/ 46 h 72"/>
              <a:gd name="T6" fmla="*/ 4 w 40"/>
              <a:gd name="T7" fmla="*/ 47 h 72"/>
              <a:gd name="T8" fmla="*/ 4 w 40"/>
              <a:gd name="T9" fmla="*/ 49 h 72"/>
              <a:gd name="T10" fmla="*/ 5 w 40"/>
              <a:gd name="T11" fmla="*/ 52 h 72"/>
              <a:gd name="T12" fmla="*/ 6 w 40"/>
              <a:gd name="T13" fmla="*/ 56 h 72"/>
              <a:gd name="T14" fmla="*/ 4 w 40"/>
              <a:gd name="T15" fmla="*/ 59 h 72"/>
              <a:gd name="T16" fmla="*/ 4 w 40"/>
              <a:gd name="T17" fmla="*/ 60 h 72"/>
              <a:gd name="T18" fmla="*/ 2 w 40"/>
              <a:gd name="T19" fmla="*/ 63 h 72"/>
              <a:gd name="T20" fmla="*/ 0 w 40"/>
              <a:gd name="T21" fmla="*/ 65 h 72"/>
              <a:gd name="T22" fmla="*/ 0 w 40"/>
              <a:gd name="T23" fmla="*/ 68 h 72"/>
              <a:gd name="T24" fmla="*/ 0 w 40"/>
              <a:gd name="T25" fmla="*/ 71 h 72"/>
              <a:gd name="T26" fmla="*/ 0 w 40"/>
              <a:gd name="T27" fmla="*/ 71 h 72"/>
              <a:gd name="T28" fmla="*/ 0 w 40"/>
              <a:gd name="T29" fmla="*/ 72 h 72"/>
              <a:gd name="T30" fmla="*/ 0 w 40"/>
              <a:gd name="T31" fmla="*/ 72 h 72"/>
              <a:gd name="T32" fmla="*/ 1 w 40"/>
              <a:gd name="T33" fmla="*/ 72 h 72"/>
              <a:gd name="T34" fmla="*/ 2 w 40"/>
              <a:gd name="T35" fmla="*/ 72 h 72"/>
              <a:gd name="T36" fmla="*/ 2 w 40"/>
              <a:gd name="T37" fmla="*/ 71 h 72"/>
              <a:gd name="T38" fmla="*/ 2 w 40"/>
              <a:gd name="T39" fmla="*/ 70 h 72"/>
              <a:gd name="T40" fmla="*/ 5 w 40"/>
              <a:gd name="T41" fmla="*/ 70 h 72"/>
              <a:gd name="T42" fmla="*/ 8 w 40"/>
              <a:gd name="T43" fmla="*/ 69 h 72"/>
              <a:gd name="T44" fmla="*/ 12 w 40"/>
              <a:gd name="T45" fmla="*/ 71 h 72"/>
              <a:gd name="T46" fmla="*/ 12 w 40"/>
              <a:gd name="T47" fmla="*/ 71 h 72"/>
              <a:gd name="T48" fmla="*/ 13 w 40"/>
              <a:gd name="T49" fmla="*/ 71 h 72"/>
              <a:gd name="T50" fmla="*/ 14 w 40"/>
              <a:gd name="T51" fmla="*/ 68 h 72"/>
              <a:gd name="T52" fmla="*/ 16 w 40"/>
              <a:gd name="T53" fmla="*/ 68 h 72"/>
              <a:gd name="T54" fmla="*/ 17 w 40"/>
              <a:gd name="T55" fmla="*/ 69 h 72"/>
              <a:gd name="T56" fmla="*/ 18 w 40"/>
              <a:gd name="T57" fmla="*/ 70 h 72"/>
              <a:gd name="T58" fmla="*/ 19 w 40"/>
              <a:gd name="T59" fmla="*/ 69 h 72"/>
              <a:gd name="T60" fmla="*/ 20 w 40"/>
              <a:gd name="T61" fmla="*/ 65 h 72"/>
              <a:gd name="T62" fmla="*/ 21 w 40"/>
              <a:gd name="T63" fmla="*/ 64 h 72"/>
              <a:gd name="T64" fmla="*/ 22 w 40"/>
              <a:gd name="T65" fmla="*/ 64 h 72"/>
              <a:gd name="T66" fmla="*/ 24 w 40"/>
              <a:gd name="T67" fmla="*/ 66 h 72"/>
              <a:gd name="T68" fmla="*/ 27 w 40"/>
              <a:gd name="T69" fmla="*/ 66 h 72"/>
              <a:gd name="T70" fmla="*/ 28 w 40"/>
              <a:gd name="T71" fmla="*/ 63 h 72"/>
              <a:gd name="T72" fmla="*/ 33 w 40"/>
              <a:gd name="T73" fmla="*/ 56 h 72"/>
              <a:gd name="T74" fmla="*/ 33 w 40"/>
              <a:gd name="T75" fmla="*/ 53 h 72"/>
              <a:gd name="T76" fmla="*/ 34 w 40"/>
              <a:gd name="T77" fmla="*/ 53 h 72"/>
              <a:gd name="T78" fmla="*/ 37 w 40"/>
              <a:gd name="T79" fmla="*/ 53 h 72"/>
              <a:gd name="T80" fmla="*/ 38 w 40"/>
              <a:gd name="T81" fmla="*/ 52 h 72"/>
              <a:gd name="T82" fmla="*/ 40 w 40"/>
              <a:gd name="T83" fmla="*/ 51 h 72"/>
              <a:gd name="T84" fmla="*/ 40 w 40"/>
              <a:gd name="T85" fmla="*/ 50 h 72"/>
              <a:gd name="T86" fmla="*/ 40 w 40"/>
              <a:gd name="T87" fmla="*/ 47 h 72"/>
              <a:gd name="T88" fmla="*/ 40 w 40"/>
              <a:gd name="T89" fmla="*/ 47 h 72"/>
              <a:gd name="T90" fmla="*/ 40 w 40"/>
              <a:gd name="T91" fmla="*/ 45 h 72"/>
              <a:gd name="T92" fmla="*/ 35 w 40"/>
              <a:gd name="T93" fmla="*/ 1 h 72"/>
              <a:gd name="T94" fmla="*/ 35 w 40"/>
              <a:gd name="T95" fmla="*/ 0 h 72"/>
              <a:gd name="T96" fmla="*/ 9 w 40"/>
              <a:gd name="T97" fmla="*/ 3 h 72"/>
              <a:gd name="T98" fmla="*/ 8 w 40"/>
              <a:gd name="T99" fmla="*/ 4 h 72"/>
              <a:gd name="T100" fmla="*/ 6 w 40"/>
              <a:gd name="T101" fmla="*/ 5 h 72"/>
              <a:gd name="T102" fmla="*/ 5 w 40"/>
              <a:gd name="T103" fmla="*/ 6 h 72"/>
              <a:gd name="T104" fmla="*/ 3 w 40"/>
              <a:gd name="T105" fmla="*/ 6 h 72"/>
              <a:gd name="T106" fmla="*/ 1 w 40"/>
              <a:gd name="T107" fmla="*/ 5 h 72"/>
              <a:gd name="T108" fmla="*/ 1 w 40"/>
              <a:gd name="T109"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1"/>
                </a:lnTo>
                <a:lnTo>
                  <a:pt x="0" y="72"/>
                </a:lnTo>
                <a:lnTo>
                  <a:pt x="0" y="72"/>
                </a:lnTo>
                <a:lnTo>
                  <a:pt x="1" y="72"/>
                </a:lnTo>
                <a:lnTo>
                  <a:pt x="2" y="72"/>
                </a:lnTo>
                <a:lnTo>
                  <a:pt x="2" y="71"/>
                </a:lnTo>
                <a:lnTo>
                  <a:pt x="2" y="70"/>
                </a:lnTo>
                <a:lnTo>
                  <a:pt x="5" y="70"/>
                </a:lnTo>
                <a:lnTo>
                  <a:pt x="8" y="69"/>
                </a:lnTo>
                <a:lnTo>
                  <a:pt x="12" y="71"/>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7"/>
                </a:lnTo>
                <a:lnTo>
                  <a:pt x="40" y="45"/>
                </a:lnTo>
                <a:lnTo>
                  <a:pt x="35" y="1"/>
                </a:lnTo>
                <a:lnTo>
                  <a:pt x="35" y="0"/>
                </a:lnTo>
                <a:lnTo>
                  <a:pt x="9" y="3"/>
                </a:lnTo>
                <a:lnTo>
                  <a:pt x="8" y="4"/>
                </a:lnTo>
                <a:lnTo>
                  <a:pt x="6" y="5"/>
                </a:lnTo>
                <a:lnTo>
                  <a:pt x="5" y="6"/>
                </a:lnTo>
                <a:lnTo>
                  <a:pt x="3" y="6"/>
                </a:lnTo>
                <a:lnTo>
                  <a:pt x="1" y="5"/>
                </a:lnTo>
                <a:lnTo>
                  <a:pt x="1" y="5"/>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67" name="Freeform 55"/>
          <p:cNvSpPr>
            <a:spLocks/>
          </p:cNvSpPr>
          <p:nvPr/>
        </p:nvSpPr>
        <p:spPr bwMode="auto">
          <a:xfrm>
            <a:off x="5172075" y="3846513"/>
            <a:ext cx="338138" cy="642937"/>
          </a:xfrm>
          <a:custGeom>
            <a:avLst/>
            <a:gdLst>
              <a:gd name="T0" fmla="*/ 44 w 47"/>
              <a:gd name="T1" fmla="*/ 0 h 83"/>
              <a:gd name="T2" fmla="*/ 15 w 47"/>
              <a:gd name="T3" fmla="*/ 2 h 83"/>
              <a:gd name="T4" fmla="*/ 15 w 47"/>
              <a:gd name="T5" fmla="*/ 3 h 83"/>
              <a:gd name="T6" fmla="*/ 12 w 47"/>
              <a:gd name="T7" fmla="*/ 5 h 83"/>
              <a:gd name="T8" fmla="*/ 12 w 47"/>
              <a:gd name="T9" fmla="*/ 8 h 83"/>
              <a:gd name="T10" fmla="*/ 12 w 47"/>
              <a:gd name="T11" fmla="*/ 11 h 83"/>
              <a:gd name="T12" fmla="*/ 11 w 47"/>
              <a:gd name="T13" fmla="*/ 12 h 83"/>
              <a:gd name="T14" fmla="*/ 9 w 47"/>
              <a:gd name="T15" fmla="*/ 14 h 83"/>
              <a:gd name="T16" fmla="*/ 7 w 47"/>
              <a:gd name="T17" fmla="*/ 16 h 83"/>
              <a:gd name="T18" fmla="*/ 6 w 47"/>
              <a:gd name="T19" fmla="*/ 17 h 83"/>
              <a:gd name="T20" fmla="*/ 6 w 47"/>
              <a:gd name="T21" fmla="*/ 19 h 83"/>
              <a:gd name="T22" fmla="*/ 5 w 47"/>
              <a:gd name="T23" fmla="*/ 21 h 83"/>
              <a:gd name="T24" fmla="*/ 5 w 47"/>
              <a:gd name="T25" fmla="*/ 22 h 83"/>
              <a:gd name="T26" fmla="*/ 4 w 47"/>
              <a:gd name="T27" fmla="*/ 25 h 83"/>
              <a:gd name="T28" fmla="*/ 3 w 47"/>
              <a:gd name="T29" fmla="*/ 27 h 83"/>
              <a:gd name="T30" fmla="*/ 4 w 47"/>
              <a:gd name="T31" fmla="*/ 30 h 83"/>
              <a:gd name="T32" fmla="*/ 5 w 47"/>
              <a:gd name="T33" fmla="*/ 31 h 83"/>
              <a:gd name="T34" fmla="*/ 5 w 47"/>
              <a:gd name="T35" fmla="*/ 33 h 83"/>
              <a:gd name="T36" fmla="*/ 5 w 47"/>
              <a:gd name="T37" fmla="*/ 33 h 83"/>
              <a:gd name="T38" fmla="*/ 5 w 47"/>
              <a:gd name="T39" fmla="*/ 34 h 83"/>
              <a:gd name="T40" fmla="*/ 5 w 47"/>
              <a:gd name="T41" fmla="*/ 34 h 83"/>
              <a:gd name="T42" fmla="*/ 4 w 47"/>
              <a:gd name="T43" fmla="*/ 36 h 83"/>
              <a:gd name="T44" fmla="*/ 5 w 47"/>
              <a:gd name="T45" fmla="*/ 37 h 83"/>
              <a:gd name="T46" fmla="*/ 4 w 47"/>
              <a:gd name="T47" fmla="*/ 38 h 83"/>
              <a:gd name="T48" fmla="*/ 6 w 47"/>
              <a:gd name="T49" fmla="*/ 42 h 83"/>
              <a:gd name="T50" fmla="*/ 6 w 47"/>
              <a:gd name="T51" fmla="*/ 45 h 83"/>
              <a:gd name="T52" fmla="*/ 7 w 47"/>
              <a:gd name="T53" fmla="*/ 47 h 83"/>
              <a:gd name="T54" fmla="*/ 8 w 47"/>
              <a:gd name="T55" fmla="*/ 48 h 83"/>
              <a:gd name="T56" fmla="*/ 8 w 47"/>
              <a:gd name="T57" fmla="*/ 49 h 83"/>
              <a:gd name="T58" fmla="*/ 6 w 47"/>
              <a:gd name="T59" fmla="*/ 50 h 83"/>
              <a:gd name="T60" fmla="*/ 6 w 47"/>
              <a:gd name="T61" fmla="*/ 51 h 83"/>
              <a:gd name="T62" fmla="*/ 5 w 47"/>
              <a:gd name="T63" fmla="*/ 54 h 83"/>
              <a:gd name="T64" fmla="*/ 3 w 47"/>
              <a:gd name="T65" fmla="*/ 59 h 83"/>
              <a:gd name="T66" fmla="*/ 0 w 47"/>
              <a:gd name="T67" fmla="*/ 66 h 83"/>
              <a:gd name="T68" fmla="*/ 0 w 47"/>
              <a:gd name="T69" fmla="*/ 71 h 83"/>
              <a:gd name="T70" fmla="*/ 27 w 47"/>
              <a:gd name="T71" fmla="*/ 70 h 83"/>
              <a:gd name="T72" fmla="*/ 27 w 47"/>
              <a:gd name="T73" fmla="*/ 71 h 83"/>
              <a:gd name="T74" fmla="*/ 26 w 47"/>
              <a:gd name="T75" fmla="*/ 73 h 83"/>
              <a:gd name="T76" fmla="*/ 27 w 47"/>
              <a:gd name="T77" fmla="*/ 77 h 83"/>
              <a:gd name="T78" fmla="*/ 29 w 47"/>
              <a:gd name="T79" fmla="*/ 80 h 83"/>
              <a:gd name="T80" fmla="*/ 30 w 47"/>
              <a:gd name="T81" fmla="*/ 83 h 83"/>
              <a:gd name="T82" fmla="*/ 32 w 47"/>
              <a:gd name="T83" fmla="*/ 83 h 83"/>
              <a:gd name="T84" fmla="*/ 35 w 47"/>
              <a:gd name="T85" fmla="*/ 81 h 83"/>
              <a:gd name="T86" fmla="*/ 41 w 47"/>
              <a:gd name="T87" fmla="*/ 79 h 83"/>
              <a:gd name="T88" fmla="*/ 43 w 47"/>
              <a:gd name="T89" fmla="*/ 79 h 83"/>
              <a:gd name="T90" fmla="*/ 45 w 47"/>
              <a:gd name="T91" fmla="*/ 78 h 83"/>
              <a:gd name="T92" fmla="*/ 46 w 47"/>
              <a:gd name="T93" fmla="*/ 79 h 83"/>
              <a:gd name="T94" fmla="*/ 47 w 47"/>
              <a:gd name="T95" fmla="*/ 80 h 83"/>
              <a:gd name="T96" fmla="*/ 47 w 47"/>
              <a:gd name="T97" fmla="*/ 79 h 83"/>
              <a:gd name="T98" fmla="*/ 44 w 47"/>
              <a:gd name="T99" fmla="*/ 54 h 83"/>
              <a:gd name="T100" fmla="*/ 44 w 47"/>
              <a:gd name="T101" fmla="*/ 52 h 83"/>
              <a:gd name="T102" fmla="*/ 45 w 47"/>
              <a:gd name="T103" fmla="*/ 2 h 83"/>
              <a:gd name="T104" fmla="*/ 44 w 47"/>
              <a:gd name="T105" fmla="*/ 0 h 83"/>
              <a:gd name="T106" fmla="*/ 44 w 47"/>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3"/>
                </a:lnTo>
                <a:lnTo>
                  <a:pt x="5" y="34"/>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lnTo>
                  <a:pt x="44"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218168" name="Freeform 56"/>
          <p:cNvSpPr>
            <a:spLocks/>
          </p:cNvSpPr>
          <p:nvPr/>
        </p:nvSpPr>
        <p:spPr bwMode="auto">
          <a:xfrm>
            <a:off x="6111875" y="2732088"/>
            <a:ext cx="569913" cy="395287"/>
          </a:xfrm>
          <a:custGeom>
            <a:avLst/>
            <a:gdLst>
              <a:gd name="T0" fmla="*/ 19 w 79"/>
              <a:gd name="T1" fmla="*/ 49 h 51"/>
              <a:gd name="T2" fmla="*/ 55 w 79"/>
              <a:gd name="T3" fmla="*/ 42 h 51"/>
              <a:gd name="T4" fmla="*/ 66 w 79"/>
              <a:gd name="T5" fmla="*/ 40 h 51"/>
              <a:gd name="T6" fmla="*/ 67 w 79"/>
              <a:gd name="T7" fmla="*/ 40 h 51"/>
              <a:gd name="T8" fmla="*/ 67 w 79"/>
              <a:gd name="T9" fmla="*/ 39 h 51"/>
              <a:gd name="T10" fmla="*/ 67 w 79"/>
              <a:gd name="T11" fmla="*/ 38 h 51"/>
              <a:gd name="T12" fmla="*/ 68 w 79"/>
              <a:gd name="T13" fmla="*/ 37 h 51"/>
              <a:gd name="T14" fmla="*/ 70 w 79"/>
              <a:gd name="T15" fmla="*/ 37 h 51"/>
              <a:gd name="T16" fmla="*/ 71 w 79"/>
              <a:gd name="T17" fmla="*/ 37 h 51"/>
              <a:gd name="T18" fmla="*/ 74 w 79"/>
              <a:gd name="T19" fmla="*/ 35 h 51"/>
              <a:gd name="T20" fmla="*/ 74 w 79"/>
              <a:gd name="T21" fmla="*/ 33 h 51"/>
              <a:gd name="T22" fmla="*/ 77 w 79"/>
              <a:gd name="T23" fmla="*/ 31 h 51"/>
              <a:gd name="T24" fmla="*/ 79 w 79"/>
              <a:gd name="T25" fmla="*/ 30 h 51"/>
              <a:gd name="T26" fmla="*/ 79 w 79"/>
              <a:gd name="T27" fmla="*/ 29 h 51"/>
              <a:gd name="T28" fmla="*/ 77 w 79"/>
              <a:gd name="T29" fmla="*/ 28 h 51"/>
              <a:gd name="T30" fmla="*/ 76 w 79"/>
              <a:gd name="T31" fmla="*/ 27 h 51"/>
              <a:gd name="T32" fmla="*/ 75 w 79"/>
              <a:gd name="T33" fmla="*/ 27 h 51"/>
              <a:gd name="T34" fmla="*/ 75 w 79"/>
              <a:gd name="T35" fmla="*/ 26 h 51"/>
              <a:gd name="T36" fmla="*/ 73 w 79"/>
              <a:gd name="T37" fmla="*/ 26 h 51"/>
              <a:gd name="T38" fmla="*/ 73 w 79"/>
              <a:gd name="T39" fmla="*/ 24 h 51"/>
              <a:gd name="T40" fmla="*/ 71 w 79"/>
              <a:gd name="T41" fmla="*/ 24 h 51"/>
              <a:gd name="T42" fmla="*/ 71 w 79"/>
              <a:gd name="T43" fmla="*/ 23 h 51"/>
              <a:gd name="T44" fmla="*/ 71 w 79"/>
              <a:gd name="T45" fmla="*/ 20 h 51"/>
              <a:gd name="T46" fmla="*/ 72 w 79"/>
              <a:gd name="T47" fmla="*/ 20 h 51"/>
              <a:gd name="T48" fmla="*/ 71 w 79"/>
              <a:gd name="T49" fmla="*/ 18 h 51"/>
              <a:gd name="T50" fmla="*/ 70 w 79"/>
              <a:gd name="T51" fmla="*/ 17 h 51"/>
              <a:gd name="T52" fmla="*/ 70 w 79"/>
              <a:gd name="T53" fmla="*/ 17 h 51"/>
              <a:gd name="T54" fmla="*/ 71 w 79"/>
              <a:gd name="T55" fmla="*/ 16 h 51"/>
              <a:gd name="T56" fmla="*/ 72 w 79"/>
              <a:gd name="T57" fmla="*/ 15 h 51"/>
              <a:gd name="T58" fmla="*/ 73 w 79"/>
              <a:gd name="T59" fmla="*/ 12 h 51"/>
              <a:gd name="T60" fmla="*/ 73 w 79"/>
              <a:gd name="T61" fmla="*/ 11 h 51"/>
              <a:gd name="T62" fmla="*/ 74 w 79"/>
              <a:gd name="T63" fmla="*/ 10 h 51"/>
              <a:gd name="T64" fmla="*/ 74 w 79"/>
              <a:gd name="T65" fmla="*/ 9 h 51"/>
              <a:gd name="T66" fmla="*/ 73 w 79"/>
              <a:gd name="T67" fmla="*/ 9 h 51"/>
              <a:gd name="T68" fmla="*/ 70 w 79"/>
              <a:gd name="T69" fmla="*/ 8 h 51"/>
              <a:gd name="T70" fmla="*/ 70 w 79"/>
              <a:gd name="T71" fmla="*/ 8 h 51"/>
              <a:gd name="T72" fmla="*/ 69 w 79"/>
              <a:gd name="T73" fmla="*/ 7 h 51"/>
              <a:gd name="T74" fmla="*/ 69 w 79"/>
              <a:gd name="T75" fmla="*/ 6 h 51"/>
              <a:gd name="T76" fmla="*/ 67 w 79"/>
              <a:gd name="T77" fmla="*/ 3 h 51"/>
              <a:gd name="T78" fmla="*/ 66 w 79"/>
              <a:gd name="T79" fmla="*/ 3 h 51"/>
              <a:gd name="T80" fmla="*/ 66 w 79"/>
              <a:gd name="T81" fmla="*/ 2 h 51"/>
              <a:gd name="T82" fmla="*/ 65 w 79"/>
              <a:gd name="T83" fmla="*/ 2 h 51"/>
              <a:gd name="T84" fmla="*/ 65 w 79"/>
              <a:gd name="T85" fmla="*/ 2 h 51"/>
              <a:gd name="T86" fmla="*/ 65 w 79"/>
              <a:gd name="T87" fmla="*/ 1 h 51"/>
              <a:gd name="T88" fmla="*/ 64 w 79"/>
              <a:gd name="T89" fmla="*/ 0 h 51"/>
              <a:gd name="T90" fmla="*/ 9 w 79"/>
              <a:gd name="T91" fmla="*/ 11 h 51"/>
              <a:gd name="T92" fmla="*/ 8 w 79"/>
              <a:gd name="T93" fmla="*/ 7 h 51"/>
              <a:gd name="T94" fmla="*/ 5 w 79"/>
              <a:gd name="T95" fmla="*/ 10 h 51"/>
              <a:gd name="T96" fmla="*/ 5 w 79"/>
              <a:gd name="T97" fmla="*/ 10 h 51"/>
              <a:gd name="T98" fmla="*/ 4 w 79"/>
              <a:gd name="T99" fmla="*/ 9 h 51"/>
              <a:gd name="T100" fmla="*/ 4 w 79"/>
              <a:gd name="T101" fmla="*/ 9 h 51"/>
              <a:gd name="T102" fmla="*/ 3 w 79"/>
              <a:gd name="T103" fmla="*/ 11 h 51"/>
              <a:gd name="T104" fmla="*/ 1 w 79"/>
              <a:gd name="T105" fmla="*/ 13 h 51"/>
              <a:gd name="T106" fmla="*/ 0 w 79"/>
              <a:gd name="T107" fmla="*/ 14 h 51"/>
              <a:gd name="T108" fmla="*/ 4 w 79"/>
              <a:gd name="T109" fmla="*/ 36 h 51"/>
              <a:gd name="T110" fmla="*/ 6 w 79"/>
              <a:gd name="T111" fmla="*/ 51 h 51"/>
              <a:gd name="T112" fmla="*/ 19 w 79"/>
              <a:gd name="T113" fmla="*/ 49 h 51"/>
              <a:gd name="T114" fmla="*/ 19 w 79"/>
              <a:gd name="T115"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0" y="17"/>
                </a:lnTo>
                <a:lnTo>
                  <a:pt x="71" y="16"/>
                </a:lnTo>
                <a:lnTo>
                  <a:pt x="72" y="15"/>
                </a:lnTo>
                <a:lnTo>
                  <a:pt x="73" y="12"/>
                </a:lnTo>
                <a:lnTo>
                  <a:pt x="73" y="11"/>
                </a:lnTo>
                <a:lnTo>
                  <a:pt x="74" y="10"/>
                </a:lnTo>
                <a:lnTo>
                  <a:pt x="74" y="9"/>
                </a:lnTo>
                <a:lnTo>
                  <a:pt x="73" y="9"/>
                </a:lnTo>
                <a:lnTo>
                  <a:pt x="70" y="8"/>
                </a:lnTo>
                <a:lnTo>
                  <a:pt x="70" y="8"/>
                </a:lnTo>
                <a:lnTo>
                  <a:pt x="69" y="7"/>
                </a:lnTo>
                <a:lnTo>
                  <a:pt x="69" y="6"/>
                </a:lnTo>
                <a:lnTo>
                  <a:pt x="67" y="3"/>
                </a:lnTo>
                <a:lnTo>
                  <a:pt x="66" y="3"/>
                </a:lnTo>
                <a:lnTo>
                  <a:pt x="66" y="2"/>
                </a:lnTo>
                <a:lnTo>
                  <a:pt x="65" y="2"/>
                </a:lnTo>
                <a:lnTo>
                  <a:pt x="65" y="2"/>
                </a:lnTo>
                <a:lnTo>
                  <a:pt x="65" y="1"/>
                </a:lnTo>
                <a:lnTo>
                  <a:pt x="64" y="0"/>
                </a:lnTo>
                <a:lnTo>
                  <a:pt x="9" y="11"/>
                </a:lnTo>
                <a:lnTo>
                  <a:pt x="8" y="7"/>
                </a:lnTo>
                <a:lnTo>
                  <a:pt x="5" y="10"/>
                </a:lnTo>
                <a:lnTo>
                  <a:pt x="5" y="10"/>
                </a:lnTo>
                <a:lnTo>
                  <a:pt x="4" y="9"/>
                </a:lnTo>
                <a:lnTo>
                  <a:pt x="4" y="9"/>
                </a:lnTo>
                <a:lnTo>
                  <a:pt x="3" y="11"/>
                </a:lnTo>
                <a:lnTo>
                  <a:pt x="1" y="13"/>
                </a:lnTo>
                <a:lnTo>
                  <a:pt x="0" y="14"/>
                </a:lnTo>
                <a:lnTo>
                  <a:pt x="4" y="36"/>
                </a:lnTo>
                <a:lnTo>
                  <a:pt x="6" y="51"/>
                </a:lnTo>
                <a:lnTo>
                  <a:pt x="19" y="49"/>
                </a:lnTo>
                <a:lnTo>
                  <a:pt x="19" y="49"/>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69" name="Freeform 57"/>
          <p:cNvSpPr>
            <a:spLocks/>
          </p:cNvSpPr>
          <p:nvPr/>
        </p:nvSpPr>
        <p:spPr bwMode="auto">
          <a:xfrm>
            <a:off x="5922963" y="3127375"/>
            <a:ext cx="738187" cy="455613"/>
          </a:xfrm>
          <a:custGeom>
            <a:avLst/>
            <a:gdLst>
              <a:gd name="T0" fmla="*/ 31 w 102"/>
              <a:gd name="T1" fmla="*/ 55 h 59"/>
              <a:gd name="T2" fmla="*/ 26 w 102"/>
              <a:gd name="T3" fmla="*/ 56 h 59"/>
              <a:gd name="T4" fmla="*/ 22 w 102"/>
              <a:gd name="T5" fmla="*/ 56 h 59"/>
              <a:gd name="T6" fmla="*/ 5 w 102"/>
              <a:gd name="T7" fmla="*/ 56 h 59"/>
              <a:gd name="T8" fmla="*/ 9 w 102"/>
              <a:gd name="T9" fmla="*/ 52 h 59"/>
              <a:gd name="T10" fmla="*/ 10 w 102"/>
              <a:gd name="T11" fmla="*/ 49 h 59"/>
              <a:gd name="T12" fmla="*/ 19 w 102"/>
              <a:gd name="T13" fmla="*/ 40 h 59"/>
              <a:gd name="T14" fmla="*/ 21 w 102"/>
              <a:gd name="T15" fmla="*/ 44 h 59"/>
              <a:gd name="T16" fmla="*/ 27 w 102"/>
              <a:gd name="T17" fmla="*/ 44 h 59"/>
              <a:gd name="T18" fmla="*/ 29 w 102"/>
              <a:gd name="T19" fmla="*/ 43 h 59"/>
              <a:gd name="T20" fmla="*/ 34 w 102"/>
              <a:gd name="T21" fmla="*/ 42 h 59"/>
              <a:gd name="T22" fmla="*/ 36 w 102"/>
              <a:gd name="T23" fmla="*/ 41 h 59"/>
              <a:gd name="T24" fmla="*/ 42 w 102"/>
              <a:gd name="T25" fmla="*/ 36 h 59"/>
              <a:gd name="T26" fmla="*/ 44 w 102"/>
              <a:gd name="T27" fmla="*/ 28 h 59"/>
              <a:gd name="T28" fmla="*/ 49 w 102"/>
              <a:gd name="T29" fmla="*/ 18 h 59"/>
              <a:gd name="T30" fmla="*/ 52 w 102"/>
              <a:gd name="T31" fmla="*/ 19 h 59"/>
              <a:gd name="T32" fmla="*/ 55 w 102"/>
              <a:gd name="T33" fmla="*/ 12 h 59"/>
              <a:gd name="T34" fmla="*/ 59 w 102"/>
              <a:gd name="T35" fmla="*/ 10 h 59"/>
              <a:gd name="T36" fmla="*/ 61 w 102"/>
              <a:gd name="T37" fmla="*/ 5 h 59"/>
              <a:gd name="T38" fmla="*/ 61 w 102"/>
              <a:gd name="T39" fmla="*/ 1 h 59"/>
              <a:gd name="T40" fmla="*/ 68 w 102"/>
              <a:gd name="T41" fmla="*/ 4 h 59"/>
              <a:gd name="T42" fmla="*/ 70 w 102"/>
              <a:gd name="T43" fmla="*/ 1 h 59"/>
              <a:gd name="T44" fmla="*/ 73 w 102"/>
              <a:gd name="T45" fmla="*/ 2 h 59"/>
              <a:gd name="T46" fmla="*/ 76 w 102"/>
              <a:gd name="T47" fmla="*/ 4 h 59"/>
              <a:gd name="T48" fmla="*/ 80 w 102"/>
              <a:gd name="T49" fmla="*/ 8 h 59"/>
              <a:gd name="T50" fmla="*/ 77 w 102"/>
              <a:gd name="T51" fmla="*/ 14 h 59"/>
              <a:gd name="T52" fmla="*/ 81 w 102"/>
              <a:gd name="T53" fmla="*/ 15 h 59"/>
              <a:gd name="T54" fmla="*/ 84 w 102"/>
              <a:gd name="T55" fmla="*/ 17 h 59"/>
              <a:gd name="T56" fmla="*/ 87 w 102"/>
              <a:gd name="T57" fmla="*/ 18 h 59"/>
              <a:gd name="T58" fmla="*/ 93 w 102"/>
              <a:gd name="T59" fmla="*/ 20 h 59"/>
              <a:gd name="T60" fmla="*/ 93 w 102"/>
              <a:gd name="T61" fmla="*/ 23 h 59"/>
              <a:gd name="T62" fmla="*/ 92 w 102"/>
              <a:gd name="T63" fmla="*/ 26 h 59"/>
              <a:gd name="T64" fmla="*/ 95 w 102"/>
              <a:gd name="T65" fmla="*/ 29 h 59"/>
              <a:gd name="T66" fmla="*/ 93 w 102"/>
              <a:gd name="T67" fmla="*/ 30 h 59"/>
              <a:gd name="T68" fmla="*/ 94 w 102"/>
              <a:gd name="T69" fmla="*/ 31 h 59"/>
              <a:gd name="T70" fmla="*/ 92 w 102"/>
              <a:gd name="T71" fmla="*/ 32 h 59"/>
              <a:gd name="T72" fmla="*/ 94 w 102"/>
              <a:gd name="T73" fmla="*/ 33 h 59"/>
              <a:gd name="T74" fmla="*/ 94 w 102"/>
              <a:gd name="T75" fmla="*/ 36 h 59"/>
              <a:gd name="T76" fmla="*/ 92 w 102"/>
              <a:gd name="T77" fmla="*/ 36 h 59"/>
              <a:gd name="T78" fmla="*/ 96 w 102"/>
              <a:gd name="T79" fmla="*/ 37 h 59"/>
              <a:gd name="T80" fmla="*/ 100 w 102"/>
              <a:gd name="T81" fmla="*/ 36 h 59"/>
              <a:gd name="T82" fmla="*/ 101 w 102"/>
              <a:gd name="T83" fmla="*/ 42 h 59"/>
              <a:gd name="T84" fmla="*/ 101 w 102"/>
              <a:gd name="T85"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 h="59">
                <a:moveTo>
                  <a:pt x="101" y="43"/>
                </a:moveTo>
                <a:lnTo>
                  <a:pt x="67" y="50"/>
                </a:lnTo>
                <a:lnTo>
                  <a:pt x="31" y="55"/>
                </a:lnTo>
                <a:lnTo>
                  <a:pt x="31" y="55"/>
                </a:lnTo>
                <a:lnTo>
                  <a:pt x="29" y="56"/>
                </a:lnTo>
                <a:lnTo>
                  <a:pt x="26" y="56"/>
                </a:lnTo>
                <a:lnTo>
                  <a:pt x="26" y="55"/>
                </a:lnTo>
                <a:lnTo>
                  <a:pt x="22" y="56"/>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5" y="40"/>
                </a:lnTo>
                <a:lnTo>
                  <a:pt x="36" y="41"/>
                </a:lnTo>
                <a:lnTo>
                  <a:pt x="39" y="38"/>
                </a:lnTo>
                <a:lnTo>
                  <a:pt x="40" y="39"/>
                </a:lnTo>
                <a:lnTo>
                  <a:pt x="42" y="36"/>
                </a:lnTo>
                <a:lnTo>
                  <a:pt x="41" y="35"/>
                </a:lnTo>
                <a:lnTo>
                  <a:pt x="42" y="33"/>
                </a:lnTo>
                <a:lnTo>
                  <a:pt x="44" y="28"/>
                </a:lnTo>
                <a:lnTo>
                  <a:pt x="47" y="17"/>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5"/>
                </a:lnTo>
                <a:lnTo>
                  <a:pt x="61" y="4"/>
                </a:lnTo>
                <a:lnTo>
                  <a:pt x="61" y="1"/>
                </a:lnTo>
                <a:lnTo>
                  <a:pt x="61" y="0"/>
                </a:lnTo>
                <a:lnTo>
                  <a:pt x="62" y="0"/>
                </a:lnTo>
                <a:lnTo>
                  <a:pt x="68" y="4"/>
                </a:lnTo>
                <a:lnTo>
                  <a:pt x="69" y="4"/>
                </a:lnTo>
                <a:lnTo>
                  <a:pt x="69" y="4"/>
                </a:lnTo>
                <a:lnTo>
                  <a:pt x="70" y="1"/>
                </a:lnTo>
                <a:lnTo>
                  <a:pt x="71" y="1"/>
                </a:lnTo>
                <a:lnTo>
                  <a:pt x="72" y="1"/>
                </a:lnTo>
                <a:lnTo>
                  <a:pt x="73" y="2"/>
                </a:lnTo>
                <a:lnTo>
                  <a:pt x="72" y="3"/>
                </a:lnTo>
                <a:lnTo>
                  <a:pt x="74" y="4"/>
                </a:lnTo>
                <a:lnTo>
                  <a:pt x="76" y="4"/>
                </a:lnTo>
                <a:lnTo>
                  <a:pt x="78" y="6"/>
                </a:lnTo>
                <a:lnTo>
                  <a:pt x="79" y="6"/>
                </a:lnTo>
                <a:lnTo>
                  <a:pt x="80" y="8"/>
                </a:lnTo>
                <a:lnTo>
                  <a:pt x="80" y="8"/>
                </a:lnTo>
                <a:lnTo>
                  <a:pt x="78" y="12"/>
                </a:lnTo>
                <a:lnTo>
                  <a:pt x="77" y="14"/>
                </a:lnTo>
                <a:lnTo>
                  <a:pt x="78" y="16"/>
                </a:lnTo>
                <a:lnTo>
                  <a:pt x="80" y="16"/>
                </a:lnTo>
                <a:lnTo>
                  <a:pt x="81" y="15"/>
                </a:lnTo>
                <a:lnTo>
                  <a:pt x="83" y="17"/>
                </a:lnTo>
                <a:lnTo>
                  <a:pt x="84" y="17"/>
                </a:lnTo>
                <a:lnTo>
                  <a:pt x="84" y="17"/>
                </a:lnTo>
                <a:lnTo>
                  <a:pt x="85" y="18"/>
                </a:lnTo>
                <a:lnTo>
                  <a:pt x="86" y="18"/>
                </a:lnTo>
                <a:lnTo>
                  <a:pt x="87" y="18"/>
                </a:lnTo>
                <a:lnTo>
                  <a:pt x="87" y="18"/>
                </a:lnTo>
                <a:lnTo>
                  <a:pt x="90" y="20"/>
                </a:lnTo>
                <a:lnTo>
                  <a:pt x="93" y="20"/>
                </a:lnTo>
                <a:lnTo>
                  <a:pt x="94" y="22"/>
                </a:lnTo>
                <a:lnTo>
                  <a:pt x="93" y="22"/>
                </a:lnTo>
                <a:lnTo>
                  <a:pt x="93" y="23"/>
                </a:lnTo>
                <a:lnTo>
                  <a:pt x="93" y="25"/>
                </a:lnTo>
                <a:lnTo>
                  <a:pt x="93" y="25"/>
                </a:lnTo>
                <a:lnTo>
                  <a:pt x="92" y="26"/>
                </a:lnTo>
                <a:lnTo>
                  <a:pt x="92" y="26"/>
                </a:lnTo>
                <a:lnTo>
                  <a:pt x="94" y="27"/>
                </a:lnTo>
                <a:lnTo>
                  <a:pt x="95" y="29"/>
                </a:lnTo>
                <a:lnTo>
                  <a:pt x="95" y="29"/>
                </a:lnTo>
                <a:lnTo>
                  <a:pt x="95" y="30"/>
                </a:lnTo>
                <a:lnTo>
                  <a:pt x="93" y="30"/>
                </a:lnTo>
                <a:lnTo>
                  <a:pt x="93" y="30"/>
                </a:lnTo>
                <a:lnTo>
                  <a:pt x="93" y="31"/>
                </a:lnTo>
                <a:lnTo>
                  <a:pt x="94" y="31"/>
                </a:lnTo>
                <a:lnTo>
                  <a:pt x="94" y="32"/>
                </a:lnTo>
                <a:lnTo>
                  <a:pt x="93" y="32"/>
                </a:lnTo>
                <a:lnTo>
                  <a:pt x="92" y="32"/>
                </a:lnTo>
                <a:lnTo>
                  <a:pt x="92" y="32"/>
                </a:lnTo>
                <a:lnTo>
                  <a:pt x="93" y="33"/>
                </a:lnTo>
                <a:lnTo>
                  <a:pt x="94" y="33"/>
                </a:lnTo>
                <a:lnTo>
                  <a:pt x="96" y="34"/>
                </a:lnTo>
                <a:lnTo>
                  <a:pt x="96" y="34"/>
                </a:lnTo>
                <a:lnTo>
                  <a:pt x="94" y="36"/>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2"/>
                </a:lnTo>
                <a:lnTo>
                  <a:pt x="101" y="43"/>
                </a:lnTo>
                <a:lnTo>
                  <a:pt x="101" y="43"/>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70" name="Freeform 58"/>
          <p:cNvSpPr>
            <a:spLocks/>
          </p:cNvSpPr>
          <p:nvPr/>
        </p:nvSpPr>
        <p:spPr bwMode="auto">
          <a:xfrm>
            <a:off x="5973763" y="3730625"/>
            <a:ext cx="496887" cy="409575"/>
          </a:xfrm>
          <a:custGeom>
            <a:avLst/>
            <a:gdLst>
              <a:gd name="T0" fmla="*/ 41 w 69"/>
              <a:gd name="T1" fmla="*/ 53 h 53"/>
              <a:gd name="T2" fmla="*/ 38 w 69"/>
              <a:gd name="T3" fmla="*/ 52 h 53"/>
              <a:gd name="T4" fmla="*/ 37 w 69"/>
              <a:gd name="T5" fmla="*/ 48 h 53"/>
              <a:gd name="T6" fmla="*/ 33 w 69"/>
              <a:gd name="T7" fmla="*/ 44 h 53"/>
              <a:gd name="T8" fmla="*/ 31 w 69"/>
              <a:gd name="T9" fmla="*/ 39 h 53"/>
              <a:gd name="T10" fmla="*/ 29 w 69"/>
              <a:gd name="T11" fmla="*/ 37 h 53"/>
              <a:gd name="T12" fmla="*/ 25 w 69"/>
              <a:gd name="T13" fmla="*/ 34 h 53"/>
              <a:gd name="T14" fmla="*/ 23 w 69"/>
              <a:gd name="T15" fmla="*/ 32 h 53"/>
              <a:gd name="T16" fmla="*/ 22 w 69"/>
              <a:gd name="T17" fmla="*/ 30 h 53"/>
              <a:gd name="T18" fmla="*/ 15 w 69"/>
              <a:gd name="T19" fmla="*/ 25 h 53"/>
              <a:gd name="T20" fmla="*/ 13 w 69"/>
              <a:gd name="T21" fmla="*/ 23 h 53"/>
              <a:gd name="T22" fmla="*/ 10 w 69"/>
              <a:gd name="T23" fmla="*/ 19 h 53"/>
              <a:gd name="T24" fmla="*/ 8 w 69"/>
              <a:gd name="T25" fmla="*/ 16 h 53"/>
              <a:gd name="T26" fmla="*/ 1 w 69"/>
              <a:gd name="T27" fmla="*/ 14 h 53"/>
              <a:gd name="T28" fmla="*/ 1 w 69"/>
              <a:gd name="T29" fmla="*/ 10 h 53"/>
              <a:gd name="T30" fmla="*/ 3 w 69"/>
              <a:gd name="T31" fmla="*/ 8 h 53"/>
              <a:gd name="T32" fmla="*/ 3 w 69"/>
              <a:gd name="T33" fmla="*/ 7 h 53"/>
              <a:gd name="T34" fmla="*/ 8 w 69"/>
              <a:gd name="T35" fmla="*/ 5 h 53"/>
              <a:gd name="T36" fmla="*/ 12 w 69"/>
              <a:gd name="T37" fmla="*/ 3 h 53"/>
              <a:gd name="T38" fmla="*/ 13 w 69"/>
              <a:gd name="T39" fmla="*/ 2 h 53"/>
              <a:gd name="T40" fmla="*/ 31 w 69"/>
              <a:gd name="T41" fmla="*/ 1 h 53"/>
              <a:gd name="T42" fmla="*/ 31 w 69"/>
              <a:gd name="T43" fmla="*/ 2 h 53"/>
              <a:gd name="T44" fmla="*/ 35 w 69"/>
              <a:gd name="T45" fmla="*/ 4 h 53"/>
              <a:gd name="T46" fmla="*/ 51 w 69"/>
              <a:gd name="T47" fmla="*/ 4 h 53"/>
              <a:gd name="T48" fmla="*/ 68 w 69"/>
              <a:gd name="T49" fmla="*/ 17 h 53"/>
              <a:gd name="T50" fmla="*/ 66 w 69"/>
              <a:gd name="T51" fmla="*/ 19 h 53"/>
              <a:gd name="T52" fmla="*/ 63 w 69"/>
              <a:gd name="T53" fmla="*/ 24 h 53"/>
              <a:gd name="T54" fmla="*/ 62 w 69"/>
              <a:gd name="T55" fmla="*/ 28 h 53"/>
              <a:gd name="T56" fmla="*/ 62 w 69"/>
              <a:gd name="T57" fmla="*/ 30 h 53"/>
              <a:gd name="T58" fmla="*/ 60 w 69"/>
              <a:gd name="T59" fmla="*/ 31 h 53"/>
              <a:gd name="T60" fmla="*/ 59 w 69"/>
              <a:gd name="T61" fmla="*/ 33 h 53"/>
              <a:gd name="T62" fmla="*/ 57 w 69"/>
              <a:gd name="T63" fmla="*/ 35 h 53"/>
              <a:gd name="T64" fmla="*/ 53 w 69"/>
              <a:gd name="T65" fmla="*/ 39 h 53"/>
              <a:gd name="T66" fmla="*/ 50 w 69"/>
              <a:gd name="T67" fmla="*/ 41 h 53"/>
              <a:gd name="T68" fmla="*/ 49 w 69"/>
              <a:gd name="T69" fmla="*/ 43 h 53"/>
              <a:gd name="T70" fmla="*/ 46 w 69"/>
              <a:gd name="T71" fmla="*/ 44 h 53"/>
              <a:gd name="T72" fmla="*/ 46 w 69"/>
              <a:gd name="T73" fmla="*/ 45 h 53"/>
              <a:gd name="T74" fmla="*/ 45 w 69"/>
              <a:gd name="T75" fmla="*/ 47 h 53"/>
              <a:gd name="T76" fmla="*/ 43 w 69"/>
              <a:gd name="T77" fmla="*/ 48 h 53"/>
              <a:gd name="T78" fmla="*/ 43 w 69"/>
              <a:gd name="T79" fmla="*/ 48 h 53"/>
              <a:gd name="T80" fmla="*/ 43 w 69"/>
              <a:gd name="T81" fmla="*/ 49 h 53"/>
              <a:gd name="T82" fmla="*/ 44 w 69"/>
              <a:gd name="T83" fmla="*/ 50 h 53"/>
              <a:gd name="T84" fmla="*/ 42 w 69"/>
              <a:gd name="T85" fmla="*/ 51 h 53"/>
              <a:gd name="T86" fmla="*/ 41 w 69"/>
              <a:gd name="T87"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8"/>
                </a:lnTo>
                <a:lnTo>
                  <a:pt x="3" y="7"/>
                </a:lnTo>
                <a:lnTo>
                  <a:pt x="7" y="5"/>
                </a:lnTo>
                <a:lnTo>
                  <a:pt x="8" y="5"/>
                </a:lnTo>
                <a:lnTo>
                  <a:pt x="8" y="5"/>
                </a:lnTo>
                <a:lnTo>
                  <a:pt x="12" y="3"/>
                </a:lnTo>
                <a:lnTo>
                  <a:pt x="12" y="2"/>
                </a:lnTo>
                <a:lnTo>
                  <a:pt x="13" y="2"/>
                </a:lnTo>
                <a:lnTo>
                  <a:pt x="31" y="0"/>
                </a:lnTo>
                <a:lnTo>
                  <a:pt x="31" y="1"/>
                </a:lnTo>
                <a:lnTo>
                  <a:pt x="31" y="2"/>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6" y="45"/>
                </a:lnTo>
                <a:lnTo>
                  <a:pt x="46" y="45"/>
                </a:lnTo>
                <a:lnTo>
                  <a:pt x="45" y="47"/>
                </a:lnTo>
                <a:lnTo>
                  <a:pt x="44" y="48"/>
                </a:lnTo>
                <a:lnTo>
                  <a:pt x="43" y="48"/>
                </a:lnTo>
                <a:lnTo>
                  <a:pt x="43" y="48"/>
                </a:lnTo>
                <a:lnTo>
                  <a:pt x="43" y="48"/>
                </a:lnTo>
                <a:lnTo>
                  <a:pt x="43" y="49"/>
                </a:lnTo>
                <a:lnTo>
                  <a:pt x="43" y="49"/>
                </a:lnTo>
                <a:lnTo>
                  <a:pt x="44" y="49"/>
                </a:lnTo>
                <a:lnTo>
                  <a:pt x="44" y="50"/>
                </a:lnTo>
                <a:lnTo>
                  <a:pt x="43" y="50"/>
                </a:lnTo>
                <a:lnTo>
                  <a:pt x="42" y="51"/>
                </a:lnTo>
                <a:lnTo>
                  <a:pt x="41" y="52"/>
                </a:lnTo>
                <a:lnTo>
                  <a:pt x="41" y="52"/>
                </a:lnTo>
                <a:lnTo>
                  <a:pt x="41" y="52"/>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71" name="Freeform 59"/>
          <p:cNvSpPr>
            <a:spLocks/>
          </p:cNvSpPr>
          <p:nvPr/>
        </p:nvSpPr>
        <p:spPr bwMode="auto">
          <a:xfrm>
            <a:off x="5748338" y="3784600"/>
            <a:ext cx="530225" cy="596900"/>
          </a:xfrm>
          <a:custGeom>
            <a:avLst/>
            <a:gdLst>
              <a:gd name="T0" fmla="*/ 9 w 73"/>
              <a:gd name="T1" fmla="*/ 41 h 77"/>
              <a:gd name="T2" fmla="*/ 11 w 73"/>
              <a:gd name="T3" fmla="*/ 44 h 77"/>
              <a:gd name="T4" fmla="*/ 13 w 73"/>
              <a:gd name="T5" fmla="*/ 46 h 77"/>
              <a:gd name="T6" fmla="*/ 13 w 73"/>
              <a:gd name="T7" fmla="*/ 49 h 77"/>
              <a:gd name="T8" fmla="*/ 14 w 73"/>
              <a:gd name="T9" fmla="*/ 50 h 77"/>
              <a:gd name="T10" fmla="*/ 13 w 73"/>
              <a:gd name="T11" fmla="*/ 55 h 77"/>
              <a:gd name="T12" fmla="*/ 12 w 73"/>
              <a:gd name="T13" fmla="*/ 60 h 77"/>
              <a:gd name="T14" fmla="*/ 14 w 73"/>
              <a:gd name="T15" fmla="*/ 68 h 77"/>
              <a:gd name="T16" fmla="*/ 16 w 73"/>
              <a:gd name="T17" fmla="*/ 71 h 77"/>
              <a:gd name="T18" fmla="*/ 17 w 73"/>
              <a:gd name="T19" fmla="*/ 74 h 77"/>
              <a:gd name="T20" fmla="*/ 18 w 73"/>
              <a:gd name="T21" fmla="*/ 76 h 77"/>
              <a:gd name="T22" fmla="*/ 58 w 73"/>
              <a:gd name="T23" fmla="*/ 76 h 77"/>
              <a:gd name="T24" fmla="*/ 60 w 73"/>
              <a:gd name="T25" fmla="*/ 77 h 77"/>
              <a:gd name="T26" fmla="*/ 59 w 73"/>
              <a:gd name="T27" fmla="*/ 71 h 77"/>
              <a:gd name="T28" fmla="*/ 60 w 73"/>
              <a:gd name="T29" fmla="*/ 69 h 77"/>
              <a:gd name="T30" fmla="*/ 64 w 73"/>
              <a:gd name="T31" fmla="*/ 69 h 77"/>
              <a:gd name="T32" fmla="*/ 67 w 73"/>
              <a:gd name="T33" fmla="*/ 69 h 77"/>
              <a:gd name="T34" fmla="*/ 67 w 73"/>
              <a:gd name="T35" fmla="*/ 65 h 77"/>
              <a:gd name="T36" fmla="*/ 67 w 73"/>
              <a:gd name="T37" fmla="*/ 62 h 77"/>
              <a:gd name="T38" fmla="*/ 69 w 73"/>
              <a:gd name="T39" fmla="*/ 53 h 77"/>
              <a:gd name="T40" fmla="*/ 71 w 73"/>
              <a:gd name="T41" fmla="*/ 48 h 77"/>
              <a:gd name="T42" fmla="*/ 73 w 73"/>
              <a:gd name="T43" fmla="*/ 47 h 77"/>
              <a:gd name="T44" fmla="*/ 73 w 73"/>
              <a:gd name="T45" fmla="*/ 46 h 77"/>
              <a:gd name="T46" fmla="*/ 72 w 73"/>
              <a:gd name="T47" fmla="*/ 46 h 77"/>
              <a:gd name="T48" fmla="*/ 69 w 73"/>
              <a:gd name="T49" fmla="*/ 45 h 77"/>
              <a:gd name="T50" fmla="*/ 68 w 73"/>
              <a:gd name="T51" fmla="*/ 41 h 77"/>
              <a:gd name="T52" fmla="*/ 64 w 73"/>
              <a:gd name="T53" fmla="*/ 37 h 77"/>
              <a:gd name="T54" fmla="*/ 62 w 73"/>
              <a:gd name="T55" fmla="*/ 32 h 77"/>
              <a:gd name="T56" fmla="*/ 60 w 73"/>
              <a:gd name="T57" fmla="*/ 30 h 77"/>
              <a:gd name="T58" fmla="*/ 56 w 73"/>
              <a:gd name="T59" fmla="*/ 27 h 77"/>
              <a:gd name="T60" fmla="*/ 54 w 73"/>
              <a:gd name="T61" fmla="*/ 25 h 77"/>
              <a:gd name="T62" fmla="*/ 53 w 73"/>
              <a:gd name="T63" fmla="*/ 23 h 77"/>
              <a:gd name="T64" fmla="*/ 46 w 73"/>
              <a:gd name="T65" fmla="*/ 18 h 77"/>
              <a:gd name="T66" fmla="*/ 44 w 73"/>
              <a:gd name="T67" fmla="*/ 16 h 77"/>
              <a:gd name="T68" fmla="*/ 41 w 73"/>
              <a:gd name="T69" fmla="*/ 12 h 77"/>
              <a:gd name="T70" fmla="*/ 39 w 73"/>
              <a:gd name="T71" fmla="*/ 9 h 77"/>
              <a:gd name="T72" fmla="*/ 32 w 73"/>
              <a:gd name="T73" fmla="*/ 7 h 77"/>
              <a:gd name="T74" fmla="*/ 32 w 73"/>
              <a:gd name="T75" fmla="*/ 3 h 77"/>
              <a:gd name="T76" fmla="*/ 34 w 73"/>
              <a:gd name="T77" fmla="*/ 1 h 77"/>
              <a:gd name="T78" fmla="*/ 34 w 73"/>
              <a:gd name="T79" fmla="*/ 0 h 77"/>
              <a:gd name="T80" fmla="*/ 0 w 73"/>
              <a:gd name="T81"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7"/>
                </a:lnTo>
                <a:lnTo>
                  <a:pt x="73" y="46"/>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1"/>
                </a:lnTo>
                <a:lnTo>
                  <a:pt x="34" y="0"/>
                </a:lnTo>
                <a:lnTo>
                  <a:pt x="13" y="3"/>
                </a:lnTo>
                <a:lnTo>
                  <a:pt x="0" y="5"/>
                </a:lnTo>
                <a:lnTo>
                  <a:pt x="0" y="5"/>
                </a:lnTo>
                <a:close/>
              </a:path>
            </a:pathLst>
          </a:custGeom>
          <a:solidFill>
            <a:srgbClr val="AAC8F5"/>
          </a:solidFill>
          <a:ln w="12700" cmpd="sng">
            <a:solidFill>
              <a:schemeClr val="tx1"/>
            </a:solidFill>
            <a:prstDash val="solid"/>
            <a:round/>
            <a:headEnd/>
            <a:tailEnd/>
          </a:ln>
        </p:spPr>
        <p:txBody>
          <a:bodyPr/>
          <a:lstStyle/>
          <a:p>
            <a:endParaRPr lang="es-ES_tradnl"/>
          </a:p>
        </p:txBody>
      </p:sp>
      <p:sp>
        <p:nvSpPr>
          <p:cNvPr id="218172" name="Freeform 60"/>
          <p:cNvSpPr>
            <a:spLocks/>
          </p:cNvSpPr>
          <p:nvPr/>
        </p:nvSpPr>
        <p:spPr bwMode="auto">
          <a:xfrm>
            <a:off x="6246813" y="3041650"/>
            <a:ext cx="449262" cy="223838"/>
          </a:xfrm>
          <a:custGeom>
            <a:avLst/>
            <a:gdLst>
              <a:gd name="T0" fmla="*/ 36 w 62"/>
              <a:gd name="T1" fmla="*/ 2 h 29"/>
              <a:gd name="T2" fmla="*/ 2 w 62"/>
              <a:gd name="T3" fmla="*/ 17 h 29"/>
              <a:gd name="T4" fmla="*/ 4 w 62"/>
              <a:gd name="T5" fmla="*/ 16 h 29"/>
              <a:gd name="T6" fmla="*/ 8 w 62"/>
              <a:gd name="T7" fmla="*/ 13 h 29"/>
              <a:gd name="T8" fmla="*/ 10 w 62"/>
              <a:gd name="T9" fmla="*/ 11 h 29"/>
              <a:gd name="T10" fmla="*/ 11 w 62"/>
              <a:gd name="T11" fmla="*/ 10 h 29"/>
              <a:gd name="T12" fmla="*/ 14 w 62"/>
              <a:gd name="T13" fmla="*/ 9 h 29"/>
              <a:gd name="T14" fmla="*/ 19 w 62"/>
              <a:gd name="T15" fmla="*/ 7 h 29"/>
              <a:gd name="T16" fmla="*/ 21 w 62"/>
              <a:gd name="T17" fmla="*/ 8 h 29"/>
              <a:gd name="T18" fmla="*/ 23 w 62"/>
              <a:gd name="T19" fmla="*/ 8 h 29"/>
              <a:gd name="T20" fmla="*/ 25 w 62"/>
              <a:gd name="T21" fmla="*/ 12 h 29"/>
              <a:gd name="T22" fmla="*/ 27 w 62"/>
              <a:gd name="T23" fmla="*/ 12 h 29"/>
              <a:gd name="T24" fmla="*/ 27 w 62"/>
              <a:gd name="T25" fmla="*/ 14 h 29"/>
              <a:gd name="T26" fmla="*/ 31 w 62"/>
              <a:gd name="T27" fmla="*/ 15 h 29"/>
              <a:gd name="T28" fmla="*/ 34 w 62"/>
              <a:gd name="T29" fmla="*/ 17 h 29"/>
              <a:gd name="T30" fmla="*/ 35 w 62"/>
              <a:gd name="T31" fmla="*/ 19 h 29"/>
              <a:gd name="T32" fmla="*/ 32 w 62"/>
              <a:gd name="T33" fmla="*/ 25 h 29"/>
              <a:gd name="T34" fmla="*/ 35 w 62"/>
              <a:gd name="T35" fmla="*/ 27 h 29"/>
              <a:gd name="T36" fmla="*/ 38 w 62"/>
              <a:gd name="T37" fmla="*/ 28 h 29"/>
              <a:gd name="T38" fmla="*/ 39 w 62"/>
              <a:gd name="T39" fmla="*/ 28 h 29"/>
              <a:gd name="T40" fmla="*/ 42 w 62"/>
              <a:gd name="T41" fmla="*/ 27 h 29"/>
              <a:gd name="T42" fmla="*/ 46 w 62"/>
              <a:gd name="T43" fmla="*/ 29 h 29"/>
              <a:gd name="T44" fmla="*/ 47 w 62"/>
              <a:gd name="T45" fmla="*/ 28 h 29"/>
              <a:gd name="T46" fmla="*/ 45 w 62"/>
              <a:gd name="T47" fmla="*/ 26 h 29"/>
              <a:gd name="T48" fmla="*/ 44 w 62"/>
              <a:gd name="T49" fmla="*/ 25 h 29"/>
              <a:gd name="T50" fmla="*/ 45 w 62"/>
              <a:gd name="T51" fmla="*/ 24 h 29"/>
              <a:gd name="T52" fmla="*/ 44 w 62"/>
              <a:gd name="T53" fmla="*/ 23 h 29"/>
              <a:gd name="T54" fmla="*/ 41 w 62"/>
              <a:gd name="T55" fmla="*/ 19 h 29"/>
              <a:gd name="T56" fmla="*/ 41 w 62"/>
              <a:gd name="T57" fmla="*/ 16 h 29"/>
              <a:gd name="T58" fmla="*/ 41 w 62"/>
              <a:gd name="T59" fmla="*/ 12 h 29"/>
              <a:gd name="T60" fmla="*/ 41 w 62"/>
              <a:gd name="T61" fmla="*/ 10 h 29"/>
              <a:gd name="T62" fmla="*/ 41 w 62"/>
              <a:gd name="T63" fmla="*/ 9 h 29"/>
              <a:gd name="T64" fmla="*/ 44 w 62"/>
              <a:gd name="T65" fmla="*/ 6 h 29"/>
              <a:gd name="T66" fmla="*/ 45 w 62"/>
              <a:gd name="T67" fmla="*/ 4 h 29"/>
              <a:gd name="T68" fmla="*/ 47 w 62"/>
              <a:gd name="T69" fmla="*/ 4 h 29"/>
              <a:gd name="T70" fmla="*/ 45 w 62"/>
              <a:gd name="T71" fmla="*/ 8 h 29"/>
              <a:gd name="T72" fmla="*/ 44 w 62"/>
              <a:gd name="T73" fmla="*/ 10 h 29"/>
              <a:gd name="T74" fmla="*/ 46 w 62"/>
              <a:gd name="T75" fmla="*/ 12 h 29"/>
              <a:gd name="T76" fmla="*/ 46 w 62"/>
              <a:gd name="T77" fmla="*/ 16 h 29"/>
              <a:gd name="T78" fmla="*/ 45 w 62"/>
              <a:gd name="T79" fmla="*/ 18 h 29"/>
              <a:gd name="T80" fmla="*/ 46 w 62"/>
              <a:gd name="T81" fmla="*/ 19 h 29"/>
              <a:gd name="T82" fmla="*/ 46 w 62"/>
              <a:gd name="T83" fmla="*/ 21 h 29"/>
              <a:gd name="T84" fmla="*/ 47 w 62"/>
              <a:gd name="T85" fmla="*/ 24 h 29"/>
              <a:gd name="T86" fmla="*/ 50 w 62"/>
              <a:gd name="T87" fmla="*/ 25 h 29"/>
              <a:gd name="T88" fmla="*/ 52 w 62"/>
              <a:gd name="T89" fmla="*/ 24 h 29"/>
              <a:gd name="T90" fmla="*/ 52 w 62"/>
              <a:gd name="T91" fmla="*/ 26 h 29"/>
              <a:gd name="T92" fmla="*/ 53 w 62"/>
              <a:gd name="T93" fmla="*/ 28 h 29"/>
              <a:gd name="T94" fmla="*/ 55 w 62"/>
              <a:gd name="T95" fmla="*/ 29 h 29"/>
              <a:gd name="T96" fmla="*/ 56 w 62"/>
              <a:gd name="T97" fmla="*/ 28 h 29"/>
              <a:gd name="T98" fmla="*/ 61 w 62"/>
              <a:gd name="T99" fmla="*/ 26 h 29"/>
              <a:gd name="T100" fmla="*/ 62 w 62"/>
              <a:gd name="T101" fmla="*/ 19 h 29"/>
              <a:gd name="T102" fmla="*/ 54 w 62"/>
              <a:gd name="T103" fmla="*/ 21 h 29"/>
              <a:gd name="T104" fmla="*/ 47 w 62"/>
              <a:gd name="T10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5" y="19"/>
                </a:lnTo>
                <a:lnTo>
                  <a:pt x="33" y="23"/>
                </a:lnTo>
                <a:lnTo>
                  <a:pt x="32" y="25"/>
                </a:lnTo>
                <a:lnTo>
                  <a:pt x="33" y="27"/>
                </a:lnTo>
                <a:lnTo>
                  <a:pt x="35" y="27"/>
                </a:lnTo>
                <a:lnTo>
                  <a:pt x="36" y="26"/>
                </a:lnTo>
                <a:lnTo>
                  <a:pt x="38" y="28"/>
                </a:lnTo>
                <a:lnTo>
                  <a:pt x="39" y="28"/>
                </a:lnTo>
                <a:lnTo>
                  <a:pt x="39" y="28"/>
                </a:lnTo>
                <a:lnTo>
                  <a:pt x="40" y="27"/>
                </a:lnTo>
                <a:lnTo>
                  <a:pt x="42" y="27"/>
                </a:lnTo>
                <a:lnTo>
                  <a:pt x="45" y="28"/>
                </a:lnTo>
                <a:lnTo>
                  <a:pt x="46" y="29"/>
                </a:lnTo>
                <a:lnTo>
                  <a:pt x="47" y="29"/>
                </a:lnTo>
                <a:lnTo>
                  <a:pt x="47" y="28"/>
                </a:lnTo>
                <a:lnTo>
                  <a:pt x="46" y="28"/>
                </a:lnTo>
                <a:lnTo>
                  <a:pt x="45" y="26"/>
                </a:lnTo>
                <a:lnTo>
                  <a:pt x="44" y="25"/>
                </a:lnTo>
                <a:lnTo>
                  <a:pt x="44" y="25"/>
                </a:lnTo>
                <a:lnTo>
                  <a:pt x="44" y="24"/>
                </a:lnTo>
                <a:lnTo>
                  <a:pt x="45" y="24"/>
                </a:lnTo>
                <a:lnTo>
                  <a:pt x="45" y="24"/>
                </a:lnTo>
                <a:lnTo>
                  <a:pt x="44" y="23"/>
                </a:lnTo>
                <a:lnTo>
                  <a:pt x="43" y="21"/>
                </a:lnTo>
                <a:lnTo>
                  <a:pt x="41" y="19"/>
                </a:lnTo>
                <a:lnTo>
                  <a:pt x="41" y="17"/>
                </a:lnTo>
                <a:lnTo>
                  <a:pt x="41" y="16"/>
                </a:lnTo>
                <a:lnTo>
                  <a:pt x="41" y="13"/>
                </a:lnTo>
                <a:lnTo>
                  <a:pt x="41" y="12"/>
                </a:lnTo>
                <a:lnTo>
                  <a:pt x="41" y="11"/>
                </a:lnTo>
                <a:lnTo>
                  <a:pt x="41" y="10"/>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3" y="28"/>
                </a:lnTo>
                <a:lnTo>
                  <a:pt x="54" y="29"/>
                </a:lnTo>
                <a:lnTo>
                  <a:pt x="55" y="29"/>
                </a:lnTo>
                <a:lnTo>
                  <a:pt x="55" y="29"/>
                </a:lnTo>
                <a:lnTo>
                  <a:pt x="56" y="28"/>
                </a:lnTo>
                <a:lnTo>
                  <a:pt x="61" y="27"/>
                </a:lnTo>
                <a:lnTo>
                  <a:pt x="61" y="26"/>
                </a:lnTo>
                <a:lnTo>
                  <a:pt x="61" y="25"/>
                </a:lnTo>
                <a:lnTo>
                  <a:pt x="62" y="19"/>
                </a:lnTo>
                <a:lnTo>
                  <a:pt x="62" y="19"/>
                </a:lnTo>
                <a:lnTo>
                  <a:pt x="54" y="21"/>
                </a:lnTo>
                <a:lnTo>
                  <a:pt x="47" y="0"/>
                </a:lnTo>
                <a:lnTo>
                  <a:pt x="47"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73" name="Freeform 61"/>
          <p:cNvSpPr>
            <a:spLocks/>
          </p:cNvSpPr>
          <p:nvPr/>
        </p:nvSpPr>
        <p:spPr bwMode="auto">
          <a:xfrm>
            <a:off x="6588125" y="3017838"/>
            <a:ext cx="107950" cy="185737"/>
          </a:xfrm>
          <a:custGeom>
            <a:avLst/>
            <a:gdLst>
              <a:gd name="T0" fmla="*/ 15 w 15"/>
              <a:gd name="T1" fmla="*/ 22 h 24"/>
              <a:gd name="T2" fmla="*/ 15 w 15"/>
              <a:gd name="T3" fmla="*/ 20 h 24"/>
              <a:gd name="T4" fmla="*/ 14 w 15"/>
              <a:gd name="T5" fmla="*/ 18 h 24"/>
              <a:gd name="T6" fmla="*/ 12 w 15"/>
              <a:gd name="T7" fmla="*/ 16 h 24"/>
              <a:gd name="T8" fmla="*/ 10 w 15"/>
              <a:gd name="T9" fmla="*/ 15 h 24"/>
              <a:gd name="T10" fmla="*/ 9 w 15"/>
              <a:gd name="T11" fmla="*/ 14 h 24"/>
              <a:gd name="T12" fmla="*/ 9 w 15"/>
              <a:gd name="T13" fmla="*/ 12 h 24"/>
              <a:gd name="T14" fmla="*/ 7 w 15"/>
              <a:gd name="T15" fmla="*/ 9 h 24"/>
              <a:gd name="T16" fmla="*/ 6 w 15"/>
              <a:gd name="T17" fmla="*/ 8 h 24"/>
              <a:gd name="T18" fmla="*/ 5 w 15"/>
              <a:gd name="T19" fmla="*/ 6 h 24"/>
              <a:gd name="T20" fmla="*/ 4 w 15"/>
              <a:gd name="T21" fmla="*/ 5 h 24"/>
              <a:gd name="T22" fmla="*/ 4 w 15"/>
              <a:gd name="T23" fmla="*/ 4 h 24"/>
              <a:gd name="T24" fmla="*/ 4 w 15"/>
              <a:gd name="T25" fmla="*/ 4 h 24"/>
              <a:gd name="T26" fmla="*/ 4 w 15"/>
              <a:gd name="T27" fmla="*/ 3 h 24"/>
              <a:gd name="T28" fmla="*/ 5 w 15"/>
              <a:gd name="T29" fmla="*/ 0 h 24"/>
              <a:gd name="T30" fmla="*/ 4 w 15"/>
              <a:gd name="T31" fmla="*/ 0 h 24"/>
              <a:gd name="T32" fmla="*/ 2 w 15"/>
              <a:gd name="T33" fmla="*/ 0 h 24"/>
              <a:gd name="T34" fmla="*/ 1 w 15"/>
              <a:gd name="T35" fmla="*/ 1 h 24"/>
              <a:gd name="T36" fmla="*/ 1 w 15"/>
              <a:gd name="T37" fmla="*/ 2 h 24"/>
              <a:gd name="T38" fmla="*/ 1 w 15"/>
              <a:gd name="T39" fmla="*/ 3 h 24"/>
              <a:gd name="T40" fmla="*/ 0 w 15"/>
              <a:gd name="T41" fmla="*/ 3 h 24"/>
              <a:gd name="T42" fmla="*/ 7 w 15"/>
              <a:gd name="T43" fmla="*/ 24 h 24"/>
              <a:gd name="T44" fmla="*/ 15 w 15"/>
              <a:gd name="T45" fmla="*/ 22 h 24"/>
              <a:gd name="T46" fmla="*/ 15 w 15"/>
              <a:gd name="T4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4"/>
                </a:lnTo>
                <a:lnTo>
                  <a:pt x="4" y="3"/>
                </a:lnTo>
                <a:lnTo>
                  <a:pt x="5" y="0"/>
                </a:lnTo>
                <a:lnTo>
                  <a:pt x="4" y="0"/>
                </a:lnTo>
                <a:lnTo>
                  <a:pt x="2" y="0"/>
                </a:lnTo>
                <a:lnTo>
                  <a:pt x="1" y="1"/>
                </a:lnTo>
                <a:lnTo>
                  <a:pt x="1" y="2"/>
                </a:lnTo>
                <a:lnTo>
                  <a:pt x="1" y="3"/>
                </a:lnTo>
                <a:lnTo>
                  <a:pt x="0" y="3"/>
                </a:lnTo>
                <a:lnTo>
                  <a:pt x="7" y="24"/>
                </a:lnTo>
                <a:lnTo>
                  <a:pt x="15" y="22"/>
                </a:lnTo>
                <a:lnTo>
                  <a:pt x="15" y="22"/>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74" name="Freeform 62"/>
          <p:cNvSpPr>
            <a:spLocks/>
          </p:cNvSpPr>
          <p:nvPr/>
        </p:nvSpPr>
        <p:spPr bwMode="auto">
          <a:xfrm>
            <a:off x="6616700" y="2801938"/>
            <a:ext cx="138113" cy="325437"/>
          </a:xfrm>
          <a:custGeom>
            <a:avLst/>
            <a:gdLst>
              <a:gd name="T0" fmla="*/ 0 w 19"/>
              <a:gd name="T1" fmla="*/ 31 h 42"/>
              <a:gd name="T2" fmla="*/ 0 w 19"/>
              <a:gd name="T3" fmla="*/ 32 h 42"/>
              <a:gd name="T4" fmla="*/ 2 w 19"/>
              <a:gd name="T5" fmla="*/ 34 h 42"/>
              <a:gd name="T6" fmla="*/ 6 w 19"/>
              <a:gd name="T7" fmla="*/ 37 h 42"/>
              <a:gd name="T8" fmla="*/ 9 w 19"/>
              <a:gd name="T9" fmla="*/ 38 h 42"/>
              <a:gd name="T10" fmla="*/ 10 w 19"/>
              <a:gd name="T11" fmla="*/ 40 h 42"/>
              <a:gd name="T12" fmla="*/ 11 w 19"/>
              <a:gd name="T13" fmla="*/ 42 h 42"/>
              <a:gd name="T14" fmla="*/ 13 w 19"/>
              <a:gd name="T15" fmla="*/ 39 h 42"/>
              <a:gd name="T16" fmla="*/ 14 w 19"/>
              <a:gd name="T17" fmla="*/ 35 h 42"/>
              <a:gd name="T18" fmla="*/ 17 w 19"/>
              <a:gd name="T19" fmla="*/ 30 h 42"/>
              <a:gd name="T20" fmla="*/ 19 w 19"/>
              <a:gd name="T21" fmla="*/ 26 h 42"/>
              <a:gd name="T22" fmla="*/ 18 w 19"/>
              <a:gd name="T23" fmla="*/ 19 h 42"/>
              <a:gd name="T24" fmla="*/ 17 w 19"/>
              <a:gd name="T25" fmla="*/ 13 h 42"/>
              <a:gd name="T26" fmla="*/ 14 w 19"/>
              <a:gd name="T27" fmla="*/ 14 h 42"/>
              <a:gd name="T28" fmla="*/ 13 w 19"/>
              <a:gd name="T29" fmla="*/ 14 h 42"/>
              <a:gd name="T30" fmla="*/ 12 w 19"/>
              <a:gd name="T31" fmla="*/ 14 h 42"/>
              <a:gd name="T32" fmla="*/ 13 w 19"/>
              <a:gd name="T33" fmla="*/ 11 h 42"/>
              <a:gd name="T34" fmla="*/ 14 w 19"/>
              <a:gd name="T35" fmla="*/ 11 h 42"/>
              <a:gd name="T36" fmla="*/ 15 w 19"/>
              <a:gd name="T37" fmla="*/ 8 h 42"/>
              <a:gd name="T38" fmla="*/ 16 w 19"/>
              <a:gd name="T39" fmla="*/ 6 h 42"/>
              <a:gd name="T40" fmla="*/ 4 w 19"/>
              <a:gd name="T41" fmla="*/ 0 h 42"/>
              <a:gd name="T42" fmla="*/ 3 w 19"/>
              <a:gd name="T43" fmla="*/ 2 h 42"/>
              <a:gd name="T44" fmla="*/ 2 w 19"/>
              <a:gd name="T45" fmla="*/ 6 h 42"/>
              <a:gd name="T46" fmla="*/ 0 w 19"/>
              <a:gd name="T47" fmla="*/ 8 h 42"/>
              <a:gd name="T48" fmla="*/ 1 w 19"/>
              <a:gd name="T49" fmla="*/ 9 h 42"/>
              <a:gd name="T50" fmla="*/ 1 w 19"/>
              <a:gd name="T51" fmla="*/ 11 h 42"/>
              <a:gd name="T52" fmla="*/ 1 w 19"/>
              <a:gd name="T53" fmla="*/ 15 h 42"/>
              <a:gd name="T54" fmla="*/ 3 w 19"/>
              <a:gd name="T55" fmla="*/ 17 h 42"/>
              <a:gd name="T56" fmla="*/ 5 w 19"/>
              <a:gd name="T57" fmla="*/ 18 h 42"/>
              <a:gd name="T58" fmla="*/ 7 w 19"/>
              <a:gd name="T59" fmla="*/ 19 h 42"/>
              <a:gd name="T60" fmla="*/ 9 w 19"/>
              <a:gd name="T61" fmla="*/ 21 h 42"/>
              <a:gd name="T62" fmla="*/ 4 w 19"/>
              <a:gd name="T63" fmla="*/ 24 h 42"/>
              <a:gd name="T64" fmla="*/ 1 w 19"/>
              <a:gd name="T65"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42">
                <a:moveTo>
                  <a:pt x="1" y="28"/>
                </a:moveTo>
                <a:lnTo>
                  <a:pt x="0" y="31"/>
                </a:lnTo>
                <a:lnTo>
                  <a:pt x="0" y="32"/>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3" y="14"/>
                </a:lnTo>
                <a:lnTo>
                  <a:pt x="13" y="14"/>
                </a:lnTo>
                <a:lnTo>
                  <a:pt x="12" y="14"/>
                </a:lnTo>
                <a:lnTo>
                  <a:pt x="12" y="13"/>
                </a:lnTo>
                <a:lnTo>
                  <a:pt x="13" y="11"/>
                </a:lnTo>
                <a:lnTo>
                  <a:pt x="14"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lnTo>
                  <a:pt x="1" y="28"/>
                </a:lnTo>
                <a:close/>
              </a:path>
            </a:pathLst>
          </a:custGeom>
          <a:solidFill>
            <a:srgbClr val="AAC8F5"/>
          </a:solidFill>
          <a:ln w="12700" cmpd="sng">
            <a:solidFill>
              <a:schemeClr val="tx1"/>
            </a:solidFill>
            <a:prstDash val="solid"/>
            <a:round/>
            <a:headEnd/>
            <a:tailEnd/>
          </a:ln>
        </p:spPr>
        <p:txBody>
          <a:bodyPr/>
          <a:lstStyle/>
          <a:p>
            <a:endParaRPr lang="es-ES_tradnl"/>
          </a:p>
        </p:txBody>
      </p:sp>
      <p:sp>
        <p:nvSpPr>
          <p:cNvPr id="218175" name="Freeform 63"/>
          <p:cNvSpPr>
            <a:spLocks/>
          </p:cNvSpPr>
          <p:nvPr/>
        </p:nvSpPr>
        <p:spPr bwMode="auto">
          <a:xfrm>
            <a:off x="6738938" y="2654300"/>
            <a:ext cx="166687" cy="169863"/>
          </a:xfrm>
          <a:custGeom>
            <a:avLst/>
            <a:gdLst>
              <a:gd name="T0" fmla="*/ 0 w 23"/>
              <a:gd name="T1" fmla="*/ 4 h 22"/>
              <a:gd name="T2" fmla="*/ 8 w 23"/>
              <a:gd name="T3" fmla="*/ 2 h 22"/>
              <a:gd name="T4" fmla="*/ 8 w 23"/>
              <a:gd name="T5" fmla="*/ 3 h 22"/>
              <a:gd name="T6" fmla="*/ 9 w 23"/>
              <a:gd name="T7" fmla="*/ 3 h 22"/>
              <a:gd name="T8" fmla="*/ 9 w 23"/>
              <a:gd name="T9" fmla="*/ 3 h 22"/>
              <a:gd name="T10" fmla="*/ 20 w 23"/>
              <a:gd name="T11" fmla="*/ 0 h 22"/>
              <a:gd name="T12" fmla="*/ 23 w 23"/>
              <a:gd name="T13" fmla="*/ 9 h 22"/>
              <a:gd name="T14" fmla="*/ 23 w 23"/>
              <a:gd name="T15" fmla="*/ 10 h 22"/>
              <a:gd name="T16" fmla="*/ 22 w 23"/>
              <a:gd name="T17" fmla="*/ 10 h 22"/>
              <a:gd name="T18" fmla="*/ 23 w 23"/>
              <a:gd name="T19" fmla="*/ 11 h 22"/>
              <a:gd name="T20" fmla="*/ 23 w 23"/>
              <a:gd name="T21" fmla="*/ 11 h 22"/>
              <a:gd name="T22" fmla="*/ 21 w 23"/>
              <a:gd name="T23" fmla="*/ 12 h 22"/>
              <a:gd name="T24" fmla="*/ 17 w 23"/>
              <a:gd name="T25" fmla="*/ 13 h 22"/>
              <a:gd name="T26" fmla="*/ 16 w 23"/>
              <a:gd name="T27" fmla="*/ 13 h 22"/>
              <a:gd name="T28" fmla="*/ 16 w 23"/>
              <a:gd name="T29" fmla="*/ 13 h 22"/>
              <a:gd name="T30" fmla="*/ 16 w 23"/>
              <a:gd name="T31" fmla="*/ 14 h 22"/>
              <a:gd name="T32" fmla="*/ 16 w 23"/>
              <a:gd name="T33" fmla="*/ 14 h 22"/>
              <a:gd name="T34" fmla="*/ 13 w 23"/>
              <a:gd name="T35" fmla="*/ 15 h 22"/>
              <a:gd name="T36" fmla="*/ 10 w 23"/>
              <a:gd name="T37" fmla="*/ 16 h 22"/>
              <a:gd name="T38" fmla="*/ 10 w 23"/>
              <a:gd name="T39" fmla="*/ 16 h 22"/>
              <a:gd name="T40" fmla="*/ 8 w 23"/>
              <a:gd name="T41" fmla="*/ 18 h 22"/>
              <a:gd name="T42" fmla="*/ 3 w 23"/>
              <a:gd name="T43" fmla="*/ 21 h 22"/>
              <a:gd name="T44" fmla="*/ 2 w 23"/>
              <a:gd name="T45" fmla="*/ 22 h 22"/>
              <a:gd name="T46" fmla="*/ 0 w 23"/>
              <a:gd name="T47" fmla="*/ 21 h 22"/>
              <a:gd name="T48" fmla="*/ 2 w 23"/>
              <a:gd name="T49" fmla="*/ 19 h 22"/>
              <a:gd name="T50" fmla="*/ 2 w 23"/>
              <a:gd name="T51" fmla="*/ 18 h 22"/>
              <a:gd name="T52" fmla="*/ 2 w 23"/>
              <a:gd name="T53" fmla="*/ 17 h 22"/>
              <a:gd name="T54" fmla="*/ 0 w 23"/>
              <a:gd name="T55" fmla="*/ 4 h 22"/>
              <a:gd name="T56" fmla="*/ 0 w 23"/>
              <a:gd name="T5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22">
                <a:moveTo>
                  <a:pt x="0" y="4"/>
                </a:moveTo>
                <a:lnTo>
                  <a:pt x="8" y="2"/>
                </a:lnTo>
                <a:lnTo>
                  <a:pt x="8" y="3"/>
                </a:lnTo>
                <a:lnTo>
                  <a:pt x="9" y="3"/>
                </a:lnTo>
                <a:lnTo>
                  <a:pt x="9" y="3"/>
                </a:lnTo>
                <a:lnTo>
                  <a:pt x="20" y="0"/>
                </a:lnTo>
                <a:lnTo>
                  <a:pt x="23" y="9"/>
                </a:lnTo>
                <a:lnTo>
                  <a:pt x="23" y="10"/>
                </a:lnTo>
                <a:lnTo>
                  <a:pt x="22" y="10"/>
                </a:lnTo>
                <a:lnTo>
                  <a:pt x="23" y="11"/>
                </a:lnTo>
                <a:lnTo>
                  <a:pt x="23" y="11"/>
                </a:lnTo>
                <a:lnTo>
                  <a:pt x="21" y="12"/>
                </a:lnTo>
                <a:lnTo>
                  <a:pt x="17" y="13"/>
                </a:lnTo>
                <a:lnTo>
                  <a:pt x="16" y="13"/>
                </a:lnTo>
                <a:lnTo>
                  <a:pt x="16" y="13"/>
                </a:lnTo>
                <a:lnTo>
                  <a:pt x="16" y="14"/>
                </a:lnTo>
                <a:lnTo>
                  <a:pt x="16" y="14"/>
                </a:lnTo>
                <a:lnTo>
                  <a:pt x="13" y="15"/>
                </a:lnTo>
                <a:lnTo>
                  <a:pt x="10" y="16"/>
                </a:lnTo>
                <a:lnTo>
                  <a:pt x="10" y="16"/>
                </a:lnTo>
                <a:lnTo>
                  <a:pt x="8" y="18"/>
                </a:lnTo>
                <a:lnTo>
                  <a:pt x="3" y="21"/>
                </a:lnTo>
                <a:lnTo>
                  <a:pt x="2" y="22"/>
                </a:lnTo>
                <a:lnTo>
                  <a:pt x="0" y="21"/>
                </a:lnTo>
                <a:lnTo>
                  <a:pt x="2" y="19"/>
                </a:lnTo>
                <a:lnTo>
                  <a:pt x="2" y="18"/>
                </a:lnTo>
                <a:lnTo>
                  <a:pt x="2" y="17"/>
                </a:lnTo>
                <a:lnTo>
                  <a:pt x="0" y="4"/>
                </a:lnTo>
                <a:lnTo>
                  <a:pt x="0" y="4"/>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76" name="Freeform 64"/>
          <p:cNvSpPr>
            <a:spLocks/>
          </p:cNvSpPr>
          <p:nvPr/>
        </p:nvSpPr>
        <p:spPr bwMode="auto">
          <a:xfrm>
            <a:off x="6732588" y="2522538"/>
            <a:ext cx="327025" cy="177800"/>
          </a:xfrm>
          <a:custGeom>
            <a:avLst/>
            <a:gdLst>
              <a:gd name="T0" fmla="*/ 10 w 45"/>
              <a:gd name="T1" fmla="*/ 7 h 23"/>
              <a:gd name="T2" fmla="*/ 24 w 45"/>
              <a:gd name="T3" fmla="*/ 3 h 23"/>
              <a:gd name="T4" fmla="*/ 25 w 45"/>
              <a:gd name="T5" fmla="*/ 3 h 23"/>
              <a:gd name="T6" fmla="*/ 25 w 45"/>
              <a:gd name="T7" fmla="*/ 2 h 23"/>
              <a:gd name="T8" fmla="*/ 27 w 45"/>
              <a:gd name="T9" fmla="*/ 0 h 23"/>
              <a:gd name="T10" fmla="*/ 29 w 45"/>
              <a:gd name="T11" fmla="*/ 0 h 23"/>
              <a:gd name="T12" fmla="*/ 31 w 45"/>
              <a:gd name="T13" fmla="*/ 3 h 23"/>
              <a:gd name="T14" fmla="*/ 32 w 45"/>
              <a:gd name="T15" fmla="*/ 5 h 23"/>
              <a:gd name="T16" fmla="*/ 30 w 45"/>
              <a:gd name="T17" fmla="*/ 7 h 23"/>
              <a:gd name="T18" fmla="*/ 29 w 45"/>
              <a:gd name="T19" fmla="*/ 10 h 23"/>
              <a:gd name="T20" fmla="*/ 33 w 45"/>
              <a:gd name="T21" fmla="*/ 10 h 23"/>
              <a:gd name="T22" fmla="*/ 36 w 45"/>
              <a:gd name="T23" fmla="*/ 15 h 23"/>
              <a:gd name="T24" fmla="*/ 41 w 45"/>
              <a:gd name="T25" fmla="*/ 16 h 23"/>
              <a:gd name="T26" fmla="*/ 43 w 45"/>
              <a:gd name="T27" fmla="*/ 14 h 23"/>
              <a:gd name="T28" fmla="*/ 42 w 45"/>
              <a:gd name="T29" fmla="*/ 12 h 23"/>
              <a:gd name="T30" fmla="*/ 40 w 45"/>
              <a:gd name="T31" fmla="*/ 10 h 23"/>
              <a:gd name="T32" fmla="*/ 42 w 45"/>
              <a:gd name="T33" fmla="*/ 11 h 23"/>
              <a:gd name="T34" fmla="*/ 45 w 45"/>
              <a:gd name="T35" fmla="*/ 16 h 23"/>
              <a:gd name="T36" fmla="*/ 44 w 45"/>
              <a:gd name="T37" fmla="*/ 17 h 23"/>
              <a:gd name="T38" fmla="*/ 40 w 45"/>
              <a:gd name="T39" fmla="*/ 19 h 23"/>
              <a:gd name="T40" fmla="*/ 37 w 45"/>
              <a:gd name="T41" fmla="*/ 21 h 23"/>
              <a:gd name="T42" fmla="*/ 37 w 45"/>
              <a:gd name="T43" fmla="*/ 20 h 23"/>
              <a:gd name="T44" fmla="*/ 36 w 45"/>
              <a:gd name="T45" fmla="*/ 18 h 23"/>
              <a:gd name="T46" fmla="*/ 34 w 45"/>
              <a:gd name="T47" fmla="*/ 22 h 23"/>
              <a:gd name="T48" fmla="*/ 32 w 45"/>
              <a:gd name="T49" fmla="*/ 22 h 23"/>
              <a:gd name="T50" fmla="*/ 32 w 45"/>
              <a:gd name="T51" fmla="*/ 21 h 23"/>
              <a:gd name="T52" fmla="*/ 30 w 45"/>
              <a:gd name="T53" fmla="*/ 20 h 23"/>
              <a:gd name="T54" fmla="*/ 28 w 45"/>
              <a:gd name="T55" fmla="*/ 19 h 23"/>
              <a:gd name="T56" fmla="*/ 27 w 45"/>
              <a:gd name="T57" fmla="*/ 17 h 23"/>
              <a:gd name="T58" fmla="*/ 21 w 45"/>
              <a:gd name="T59" fmla="*/ 17 h 23"/>
              <a:gd name="T60" fmla="*/ 10 w 45"/>
              <a:gd name="T61" fmla="*/ 20 h 23"/>
              <a:gd name="T62" fmla="*/ 9 w 45"/>
              <a:gd name="T63" fmla="*/ 19 h 23"/>
              <a:gd name="T64" fmla="*/ 0 w 45"/>
              <a:gd name="T65" fmla="*/ 21 h 23"/>
              <a:gd name="T66" fmla="*/ 0 w 45"/>
              <a:gd name="T6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23">
                <a:moveTo>
                  <a:pt x="0" y="9"/>
                </a:moveTo>
                <a:lnTo>
                  <a:pt x="10" y="7"/>
                </a:lnTo>
                <a:lnTo>
                  <a:pt x="24" y="4"/>
                </a:lnTo>
                <a:lnTo>
                  <a:pt x="24" y="3"/>
                </a:lnTo>
                <a:lnTo>
                  <a:pt x="25" y="3"/>
                </a:lnTo>
                <a:lnTo>
                  <a:pt x="25"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20"/>
                </a:lnTo>
                <a:lnTo>
                  <a:pt x="37" y="18"/>
                </a:lnTo>
                <a:lnTo>
                  <a:pt x="36" y="18"/>
                </a:lnTo>
                <a:lnTo>
                  <a:pt x="35" y="20"/>
                </a:lnTo>
                <a:lnTo>
                  <a:pt x="34" y="22"/>
                </a:lnTo>
                <a:lnTo>
                  <a:pt x="33" y="23"/>
                </a:lnTo>
                <a:lnTo>
                  <a:pt x="32" y="22"/>
                </a:lnTo>
                <a:lnTo>
                  <a:pt x="32" y="21"/>
                </a:lnTo>
                <a:lnTo>
                  <a:pt x="32" y="21"/>
                </a:lnTo>
                <a:lnTo>
                  <a:pt x="31" y="21"/>
                </a:lnTo>
                <a:lnTo>
                  <a:pt x="30" y="20"/>
                </a:lnTo>
                <a:lnTo>
                  <a:pt x="30" y="20"/>
                </a:lnTo>
                <a:lnTo>
                  <a:pt x="28" y="19"/>
                </a:lnTo>
                <a:lnTo>
                  <a:pt x="27" y="17"/>
                </a:lnTo>
                <a:lnTo>
                  <a:pt x="27" y="17"/>
                </a:lnTo>
                <a:lnTo>
                  <a:pt x="26" y="15"/>
                </a:lnTo>
                <a:lnTo>
                  <a:pt x="21" y="17"/>
                </a:lnTo>
                <a:lnTo>
                  <a:pt x="10" y="20"/>
                </a:lnTo>
                <a:lnTo>
                  <a:pt x="10" y="20"/>
                </a:lnTo>
                <a:lnTo>
                  <a:pt x="9" y="20"/>
                </a:lnTo>
                <a:lnTo>
                  <a:pt x="9" y="19"/>
                </a:lnTo>
                <a:lnTo>
                  <a:pt x="1" y="21"/>
                </a:lnTo>
                <a:lnTo>
                  <a:pt x="0" y="21"/>
                </a:lnTo>
                <a:lnTo>
                  <a:pt x="0" y="9"/>
                </a:lnTo>
                <a:lnTo>
                  <a:pt x="0" y="9"/>
                </a:lnTo>
                <a:close/>
              </a:path>
            </a:pathLst>
          </a:custGeom>
          <a:solidFill>
            <a:srgbClr val="AAC8F5"/>
          </a:solidFill>
          <a:ln w="12700" cmpd="sng">
            <a:solidFill>
              <a:schemeClr val="tx1"/>
            </a:solidFill>
            <a:prstDash val="solid"/>
            <a:round/>
            <a:headEnd/>
            <a:tailEnd/>
          </a:ln>
        </p:spPr>
        <p:txBody>
          <a:bodyPr/>
          <a:lstStyle/>
          <a:p>
            <a:endParaRPr lang="es-ES_tradnl"/>
          </a:p>
        </p:txBody>
      </p:sp>
      <p:sp>
        <p:nvSpPr>
          <p:cNvPr id="218177" name="Freeform 65"/>
          <p:cNvSpPr>
            <a:spLocks/>
          </p:cNvSpPr>
          <p:nvPr/>
        </p:nvSpPr>
        <p:spPr bwMode="auto">
          <a:xfrm>
            <a:off x="6884988" y="2638425"/>
            <a:ext cx="85725" cy="101600"/>
          </a:xfrm>
          <a:custGeom>
            <a:avLst/>
            <a:gdLst>
              <a:gd name="T0" fmla="*/ 0 w 12"/>
              <a:gd name="T1" fmla="*/ 2 h 13"/>
              <a:gd name="T2" fmla="*/ 3 w 12"/>
              <a:gd name="T3" fmla="*/ 11 h 13"/>
              <a:gd name="T4" fmla="*/ 3 w 12"/>
              <a:gd name="T5" fmla="*/ 12 h 13"/>
              <a:gd name="T6" fmla="*/ 2 w 12"/>
              <a:gd name="T7" fmla="*/ 12 h 13"/>
              <a:gd name="T8" fmla="*/ 3 w 12"/>
              <a:gd name="T9" fmla="*/ 13 h 13"/>
              <a:gd name="T10" fmla="*/ 3 w 12"/>
              <a:gd name="T11" fmla="*/ 13 h 13"/>
              <a:gd name="T12" fmla="*/ 3 w 12"/>
              <a:gd name="T13" fmla="*/ 13 h 13"/>
              <a:gd name="T14" fmla="*/ 6 w 12"/>
              <a:gd name="T15" fmla="*/ 12 h 13"/>
              <a:gd name="T16" fmla="*/ 7 w 12"/>
              <a:gd name="T17" fmla="*/ 11 h 13"/>
              <a:gd name="T18" fmla="*/ 7 w 12"/>
              <a:gd name="T19" fmla="*/ 10 h 13"/>
              <a:gd name="T20" fmla="*/ 7 w 12"/>
              <a:gd name="T21" fmla="*/ 9 h 13"/>
              <a:gd name="T22" fmla="*/ 7 w 12"/>
              <a:gd name="T23" fmla="*/ 7 h 13"/>
              <a:gd name="T24" fmla="*/ 8 w 12"/>
              <a:gd name="T25" fmla="*/ 6 h 13"/>
              <a:gd name="T26" fmla="*/ 8 w 12"/>
              <a:gd name="T27" fmla="*/ 7 h 13"/>
              <a:gd name="T28" fmla="*/ 8 w 12"/>
              <a:gd name="T29" fmla="*/ 8 h 13"/>
              <a:gd name="T30" fmla="*/ 8 w 12"/>
              <a:gd name="T31" fmla="*/ 10 h 13"/>
              <a:gd name="T32" fmla="*/ 9 w 12"/>
              <a:gd name="T33" fmla="*/ 10 h 13"/>
              <a:gd name="T34" fmla="*/ 9 w 12"/>
              <a:gd name="T35" fmla="*/ 10 h 13"/>
              <a:gd name="T36" fmla="*/ 9 w 12"/>
              <a:gd name="T37" fmla="*/ 9 h 13"/>
              <a:gd name="T38" fmla="*/ 10 w 12"/>
              <a:gd name="T39" fmla="*/ 9 h 13"/>
              <a:gd name="T40" fmla="*/ 11 w 12"/>
              <a:gd name="T41" fmla="*/ 8 h 13"/>
              <a:gd name="T42" fmla="*/ 12 w 12"/>
              <a:gd name="T43" fmla="*/ 8 h 13"/>
              <a:gd name="T44" fmla="*/ 12 w 12"/>
              <a:gd name="T45" fmla="*/ 8 h 13"/>
              <a:gd name="T46" fmla="*/ 11 w 12"/>
              <a:gd name="T47" fmla="*/ 7 h 13"/>
              <a:gd name="T48" fmla="*/ 11 w 12"/>
              <a:gd name="T49" fmla="*/ 6 h 13"/>
              <a:gd name="T50" fmla="*/ 11 w 12"/>
              <a:gd name="T51" fmla="*/ 6 h 13"/>
              <a:gd name="T52" fmla="*/ 10 w 12"/>
              <a:gd name="T53" fmla="*/ 6 h 13"/>
              <a:gd name="T54" fmla="*/ 9 w 12"/>
              <a:gd name="T55" fmla="*/ 5 h 13"/>
              <a:gd name="T56" fmla="*/ 9 w 12"/>
              <a:gd name="T57" fmla="*/ 5 h 13"/>
              <a:gd name="T58" fmla="*/ 7 w 12"/>
              <a:gd name="T59" fmla="*/ 4 h 13"/>
              <a:gd name="T60" fmla="*/ 6 w 12"/>
              <a:gd name="T61" fmla="*/ 2 h 13"/>
              <a:gd name="T62" fmla="*/ 6 w 12"/>
              <a:gd name="T63" fmla="*/ 2 h 13"/>
              <a:gd name="T64" fmla="*/ 5 w 12"/>
              <a:gd name="T65" fmla="*/ 0 h 13"/>
              <a:gd name="T66" fmla="*/ 0 w 12"/>
              <a:gd name="T67" fmla="*/ 2 h 13"/>
              <a:gd name="T68" fmla="*/ 0 w 12"/>
              <a:gd name="T6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3">
                <a:moveTo>
                  <a:pt x="0" y="2"/>
                </a:moveTo>
                <a:lnTo>
                  <a:pt x="3" y="11"/>
                </a:lnTo>
                <a:lnTo>
                  <a:pt x="3" y="12"/>
                </a:lnTo>
                <a:lnTo>
                  <a:pt x="2" y="12"/>
                </a:lnTo>
                <a:lnTo>
                  <a:pt x="3" y="13"/>
                </a:lnTo>
                <a:lnTo>
                  <a:pt x="3" y="13"/>
                </a:lnTo>
                <a:lnTo>
                  <a:pt x="3" y="13"/>
                </a:lnTo>
                <a:lnTo>
                  <a:pt x="6" y="12"/>
                </a:lnTo>
                <a:lnTo>
                  <a:pt x="7" y="11"/>
                </a:lnTo>
                <a:lnTo>
                  <a:pt x="7" y="10"/>
                </a:lnTo>
                <a:lnTo>
                  <a:pt x="7" y="9"/>
                </a:lnTo>
                <a:lnTo>
                  <a:pt x="7" y="7"/>
                </a:lnTo>
                <a:lnTo>
                  <a:pt x="8" y="6"/>
                </a:lnTo>
                <a:lnTo>
                  <a:pt x="8" y="7"/>
                </a:lnTo>
                <a:lnTo>
                  <a:pt x="8" y="8"/>
                </a:lnTo>
                <a:lnTo>
                  <a:pt x="8" y="10"/>
                </a:lnTo>
                <a:lnTo>
                  <a:pt x="9" y="10"/>
                </a:lnTo>
                <a:lnTo>
                  <a:pt x="9" y="10"/>
                </a:lnTo>
                <a:lnTo>
                  <a:pt x="9" y="9"/>
                </a:lnTo>
                <a:lnTo>
                  <a:pt x="10" y="9"/>
                </a:lnTo>
                <a:lnTo>
                  <a:pt x="11" y="8"/>
                </a:lnTo>
                <a:lnTo>
                  <a:pt x="12" y="8"/>
                </a:lnTo>
                <a:lnTo>
                  <a:pt x="12" y="8"/>
                </a:lnTo>
                <a:lnTo>
                  <a:pt x="11" y="7"/>
                </a:lnTo>
                <a:lnTo>
                  <a:pt x="11" y="6"/>
                </a:lnTo>
                <a:lnTo>
                  <a:pt x="11" y="6"/>
                </a:lnTo>
                <a:lnTo>
                  <a:pt x="10" y="6"/>
                </a:lnTo>
                <a:lnTo>
                  <a:pt x="9" y="5"/>
                </a:lnTo>
                <a:lnTo>
                  <a:pt x="9" y="5"/>
                </a:lnTo>
                <a:lnTo>
                  <a:pt x="7" y="4"/>
                </a:lnTo>
                <a:lnTo>
                  <a:pt x="6" y="2"/>
                </a:lnTo>
                <a:lnTo>
                  <a:pt x="6" y="2"/>
                </a:lnTo>
                <a:lnTo>
                  <a:pt x="5" y="0"/>
                </a:lnTo>
                <a:lnTo>
                  <a:pt x="0" y="2"/>
                </a:lnTo>
                <a:lnTo>
                  <a:pt x="0" y="2"/>
                </a:lnTo>
                <a:close/>
              </a:path>
            </a:pathLst>
          </a:custGeom>
          <a:solidFill>
            <a:srgbClr val="AAC8F5"/>
          </a:solidFill>
          <a:ln w="12700" cmpd="sng">
            <a:solidFill>
              <a:schemeClr val="tx1"/>
            </a:solidFill>
            <a:prstDash val="solid"/>
            <a:round/>
            <a:headEnd/>
            <a:tailEnd/>
          </a:ln>
        </p:spPr>
        <p:txBody>
          <a:bodyPr/>
          <a:lstStyle/>
          <a:p>
            <a:endParaRPr lang="es-ES_tradnl"/>
          </a:p>
        </p:txBody>
      </p:sp>
      <p:sp>
        <p:nvSpPr>
          <p:cNvPr id="218178" name="Freeform 66"/>
          <p:cNvSpPr>
            <a:spLocks/>
          </p:cNvSpPr>
          <p:nvPr/>
        </p:nvSpPr>
        <p:spPr bwMode="auto">
          <a:xfrm>
            <a:off x="6789738" y="2212975"/>
            <a:ext cx="152400" cy="363538"/>
          </a:xfrm>
          <a:custGeom>
            <a:avLst/>
            <a:gdLst>
              <a:gd name="T0" fmla="*/ 21 w 21"/>
              <a:gd name="T1" fmla="*/ 40 h 47"/>
              <a:gd name="T2" fmla="*/ 20 w 21"/>
              <a:gd name="T3" fmla="*/ 40 h 47"/>
              <a:gd name="T4" fmla="*/ 19 w 21"/>
              <a:gd name="T5" fmla="*/ 40 h 47"/>
              <a:gd name="T6" fmla="*/ 18 w 21"/>
              <a:gd name="T7" fmla="*/ 42 h 47"/>
              <a:gd name="T8" fmla="*/ 17 w 21"/>
              <a:gd name="T9" fmla="*/ 42 h 47"/>
              <a:gd name="T10" fmla="*/ 17 w 21"/>
              <a:gd name="T11" fmla="*/ 43 h 47"/>
              <a:gd name="T12" fmla="*/ 17 w 21"/>
              <a:gd name="T13" fmla="*/ 43 h 47"/>
              <a:gd name="T14" fmla="*/ 17 w 21"/>
              <a:gd name="T15" fmla="*/ 43 h 47"/>
              <a:gd name="T16" fmla="*/ 16 w 21"/>
              <a:gd name="T17" fmla="*/ 43 h 47"/>
              <a:gd name="T18" fmla="*/ 16 w 21"/>
              <a:gd name="T19" fmla="*/ 44 h 47"/>
              <a:gd name="T20" fmla="*/ 2 w 21"/>
              <a:gd name="T21" fmla="*/ 47 h 47"/>
              <a:gd name="T22" fmla="*/ 1 w 21"/>
              <a:gd name="T23" fmla="*/ 46 h 47"/>
              <a:gd name="T24" fmla="*/ 0 w 21"/>
              <a:gd name="T25" fmla="*/ 45 h 47"/>
              <a:gd name="T26" fmla="*/ 0 w 21"/>
              <a:gd name="T27" fmla="*/ 44 h 47"/>
              <a:gd name="T28" fmla="*/ 1 w 21"/>
              <a:gd name="T29" fmla="*/ 43 h 47"/>
              <a:gd name="T30" fmla="*/ 0 w 21"/>
              <a:gd name="T31" fmla="*/ 41 h 47"/>
              <a:gd name="T32" fmla="*/ 0 w 21"/>
              <a:gd name="T33" fmla="*/ 34 h 47"/>
              <a:gd name="T34" fmla="*/ 0 w 21"/>
              <a:gd name="T35" fmla="*/ 32 h 47"/>
              <a:gd name="T36" fmla="*/ 1 w 21"/>
              <a:gd name="T37" fmla="*/ 28 h 47"/>
              <a:gd name="T38" fmla="*/ 1 w 21"/>
              <a:gd name="T39" fmla="*/ 26 h 47"/>
              <a:gd name="T40" fmla="*/ 1 w 21"/>
              <a:gd name="T41" fmla="*/ 24 h 47"/>
              <a:gd name="T42" fmla="*/ 1 w 21"/>
              <a:gd name="T43" fmla="*/ 22 h 47"/>
              <a:gd name="T44" fmla="*/ 1 w 21"/>
              <a:gd name="T45" fmla="*/ 21 h 47"/>
              <a:gd name="T46" fmla="*/ 1 w 21"/>
              <a:gd name="T47" fmla="*/ 20 h 47"/>
              <a:gd name="T48" fmla="*/ 4 w 21"/>
              <a:gd name="T49" fmla="*/ 18 h 47"/>
              <a:gd name="T50" fmla="*/ 5 w 21"/>
              <a:gd name="T51" fmla="*/ 14 h 47"/>
              <a:gd name="T52" fmla="*/ 4 w 21"/>
              <a:gd name="T53" fmla="*/ 12 h 47"/>
              <a:gd name="T54" fmla="*/ 4 w 21"/>
              <a:gd name="T55" fmla="*/ 10 h 47"/>
              <a:gd name="T56" fmla="*/ 4 w 21"/>
              <a:gd name="T57" fmla="*/ 10 h 47"/>
              <a:gd name="T58" fmla="*/ 4 w 21"/>
              <a:gd name="T59" fmla="*/ 9 h 47"/>
              <a:gd name="T60" fmla="*/ 3 w 21"/>
              <a:gd name="T61" fmla="*/ 7 h 47"/>
              <a:gd name="T62" fmla="*/ 4 w 21"/>
              <a:gd name="T63" fmla="*/ 4 h 47"/>
              <a:gd name="T64" fmla="*/ 3 w 21"/>
              <a:gd name="T65" fmla="*/ 3 h 47"/>
              <a:gd name="T66" fmla="*/ 3 w 21"/>
              <a:gd name="T67" fmla="*/ 2 h 47"/>
              <a:gd name="T68" fmla="*/ 4 w 21"/>
              <a:gd name="T69" fmla="*/ 2 h 47"/>
              <a:gd name="T70" fmla="*/ 5 w 21"/>
              <a:gd name="T71" fmla="*/ 1 h 47"/>
              <a:gd name="T72" fmla="*/ 6 w 21"/>
              <a:gd name="T73" fmla="*/ 1 h 47"/>
              <a:gd name="T74" fmla="*/ 6 w 21"/>
              <a:gd name="T75" fmla="*/ 1 h 47"/>
              <a:gd name="T76" fmla="*/ 7 w 21"/>
              <a:gd name="T77" fmla="*/ 0 h 47"/>
              <a:gd name="T78" fmla="*/ 17 w 21"/>
              <a:gd name="T79" fmla="*/ 29 h 47"/>
              <a:gd name="T80" fmla="*/ 17 w 21"/>
              <a:gd name="T81" fmla="*/ 30 h 47"/>
              <a:gd name="T82" fmla="*/ 17 w 21"/>
              <a:gd name="T83" fmla="*/ 31 h 47"/>
              <a:gd name="T84" fmla="*/ 17 w 21"/>
              <a:gd name="T85" fmla="*/ 31 h 47"/>
              <a:gd name="T86" fmla="*/ 19 w 21"/>
              <a:gd name="T87" fmla="*/ 33 h 47"/>
              <a:gd name="T88" fmla="*/ 20 w 21"/>
              <a:gd name="T89" fmla="*/ 33 h 47"/>
              <a:gd name="T90" fmla="*/ 20 w 21"/>
              <a:gd name="T91" fmla="*/ 34 h 47"/>
              <a:gd name="T92" fmla="*/ 20 w 21"/>
              <a:gd name="T93" fmla="*/ 35 h 47"/>
              <a:gd name="T94" fmla="*/ 21 w 21"/>
              <a:gd name="T95" fmla="*/ 37 h 47"/>
              <a:gd name="T96" fmla="*/ 21 w 21"/>
              <a:gd name="T97" fmla="*/ 38 h 47"/>
              <a:gd name="T98" fmla="*/ 21 w 21"/>
              <a:gd name="T99" fmla="*/ 39 h 47"/>
              <a:gd name="T100" fmla="*/ 21 w 21"/>
              <a:gd name="T101" fmla="*/ 40 h 47"/>
              <a:gd name="T102" fmla="*/ 21 w 21"/>
              <a:gd name="T103" fmla="*/ 4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 h="47">
                <a:moveTo>
                  <a:pt x="21" y="40"/>
                </a:moveTo>
                <a:lnTo>
                  <a:pt x="20" y="40"/>
                </a:lnTo>
                <a:lnTo>
                  <a:pt x="19" y="40"/>
                </a:lnTo>
                <a:lnTo>
                  <a:pt x="18" y="42"/>
                </a:lnTo>
                <a:lnTo>
                  <a:pt x="17" y="42"/>
                </a:lnTo>
                <a:lnTo>
                  <a:pt x="17" y="43"/>
                </a:lnTo>
                <a:lnTo>
                  <a:pt x="17" y="43"/>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10"/>
                </a:lnTo>
                <a:lnTo>
                  <a:pt x="4" y="9"/>
                </a:lnTo>
                <a:lnTo>
                  <a:pt x="3" y="7"/>
                </a:lnTo>
                <a:lnTo>
                  <a:pt x="4" y="4"/>
                </a:lnTo>
                <a:lnTo>
                  <a:pt x="3" y="3"/>
                </a:lnTo>
                <a:lnTo>
                  <a:pt x="3" y="2"/>
                </a:lnTo>
                <a:lnTo>
                  <a:pt x="4" y="2"/>
                </a:lnTo>
                <a:lnTo>
                  <a:pt x="5" y="1"/>
                </a:lnTo>
                <a:lnTo>
                  <a:pt x="6" y="1"/>
                </a:lnTo>
                <a:lnTo>
                  <a:pt x="6" y="1"/>
                </a:lnTo>
                <a:lnTo>
                  <a:pt x="7" y="0"/>
                </a:lnTo>
                <a:lnTo>
                  <a:pt x="17" y="29"/>
                </a:lnTo>
                <a:lnTo>
                  <a:pt x="17" y="30"/>
                </a:lnTo>
                <a:lnTo>
                  <a:pt x="17" y="31"/>
                </a:lnTo>
                <a:lnTo>
                  <a:pt x="17" y="31"/>
                </a:lnTo>
                <a:lnTo>
                  <a:pt x="19" y="33"/>
                </a:lnTo>
                <a:lnTo>
                  <a:pt x="20" y="33"/>
                </a:lnTo>
                <a:lnTo>
                  <a:pt x="20" y="34"/>
                </a:lnTo>
                <a:lnTo>
                  <a:pt x="20" y="35"/>
                </a:lnTo>
                <a:lnTo>
                  <a:pt x="21" y="37"/>
                </a:lnTo>
                <a:lnTo>
                  <a:pt x="21" y="38"/>
                </a:lnTo>
                <a:lnTo>
                  <a:pt x="21" y="39"/>
                </a:lnTo>
                <a:lnTo>
                  <a:pt x="21" y="40"/>
                </a:lnTo>
                <a:lnTo>
                  <a:pt x="21" y="4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8179" name="Freeform 67"/>
          <p:cNvSpPr>
            <a:spLocks/>
          </p:cNvSpPr>
          <p:nvPr/>
        </p:nvSpPr>
        <p:spPr bwMode="auto">
          <a:xfrm>
            <a:off x="6840538" y="1887538"/>
            <a:ext cx="354012" cy="611187"/>
          </a:xfrm>
          <a:custGeom>
            <a:avLst/>
            <a:gdLst>
              <a:gd name="T0" fmla="*/ 10 w 49"/>
              <a:gd name="T1" fmla="*/ 71 h 79"/>
              <a:gd name="T2" fmla="*/ 10 w 49"/>
              <a:gd name="T3" fmla="*/ 73 h 79"/>
              <a:gd name="T4" fmla="*/ 12 w 49"/>
              <a:gd name="T5" fmla="*/ 75 h 79"/>
              <a:gd name="T6" fmla="*/ 13 w 49"/>
              <a:gd name="T7" fmla="*/ 76 h 79"/>
              <a:gd name="T8" fmla="*/ 14 w 49"/>
              <a:gd name="T9" fmla="*/ 79 h 79"/>
              <a:gd name="T10" fmla="*/ 15 w 49"/>
              <a:gd name="T11" fmla="*/ 77 h 79"/>
              <a:gd name="T12" fmla="*/ 16 w 49"/>
              <a:gd name="T13" fmla="*/ 73 h 79"/>
              <a:gd name="T14" fmla="*/ 18 w 49"/>
              <a:gd name="T15" fmla="*/ 68 h 79"/>
              <a:gd name="T16" fmla="*/ 18 w 49"/>
              <a:gd name="T17" fmla="*/ 67 h 79"/>
              <a:gd name="T18" fmla="*/ 20 w 49"/>
              <a:gd name="T19" fmla="*/ 63 h 79"/>
              <a:gd name="T20" fmla="*/ 21 w 49"/>
              <a:gd name="T21" fmla="*/ 64 h 79"/>
              <a:gd name="T22" fmla="*/ 22 w 49"/>
              <a:gd name="T23" fmla="*/ 64 h 79"/>
              <a:gd name="T24" fmla="*/ 22 w 49"/>
              <a:gd name="T25" fmla="*/ 62 h 79"/>
              <a:gd name="T26" fmla="*/ 26 w 49"/>
              <a:gd name="T27" fmla="*/ 61 h 79"/>
              <a:gd name="T28" fmla="*/ 26 w 49"/>
              <a:gd name="T29" fmla="*/ 59 h 79"/>
              <a:gd name="T30" fmla="*/ 28 w 49"/>
              <a:gd name="T31" fmla="*/ 58 h 79"/>
              <a:gd name="T32" fmla="*/ 29 w 49"/>
              <a:gd name="T33" fmla="*/ 56 h 79"/>
              <a:gd name="T34" fmla="*/ 31 w 49"/>
              <a:gd name="T35" fmla="*/ 52 h 79"/>
              <a:gd name="T36" fmla="*/ 31 w 49"/>
              <a:gd name="T37" fmla="*/ 51 h 79"/>
              <a:gd name="T38" fmla="*/ 34 w 49"/>
              <a:gd name="T39" fmla="*/ 51 h 79"/>
              <a:gd name="T40" fmla="*/ 35 w 49"/>
              <a:gd name="T41" fmla="*/ 49 h 79"/>
              <a:gd name="T42" fmla="*/ 37 w 49"/>
              <a:gd name="T43" fmla="*/ 47 h 79"/>
              <a:gd name="T44" fmla="*/ 40 w 49"/>
              <a:gd name="T45" fmla="*/ 48 h 79"/>
              <a:gd name="T46" fmla="*/ 43 w 49"/>
              <a:gd name="T47" fmla="*/ 44 h 79"/>
              <a:gd name="T48" fmla="*/ 46 w 49"/>
              <a:gd name="T49" fmla="*/ 41 h 79"/>
              <a:gd name="T50" fmla="*/ 48 w 49"/>
              <a:gd name="T51" fmla="*/ 40 h 79"/>
              <a:gd name="T52" fmla="*/ 49 w 49"/>
              <a:gd name="T53" fmla="*/ 38 h 79"/>
              <a:gd name="T54" fmla="*/ 48 w 49"/>
              <a:gd name="T55" fmla="*/ 37 h 79"/>
              <a:gd name="T56" fmla="*/ 47 w 49"/>
              <a:gd name="T57" fmla="*/ 36 h 79"/>
              <a:gd name="T58" fmla="*/ 48 w 49"/>
              <a:gd name="T59" fmla="*/ 35 h 79"/>
              <a:gd name="T60" fmla="*/ 47 w 49"/>
              <a:gd name="T61" fmla="*/ 32 h 79"/>
              <a:gd name="T62" fmla="*/ 45 w 49"/>
              <a:gd name="T63" fmla="*/ 31 h 79"/>
              <a:gd name="T64" fmla="*/ 43 w 49"/>
              <a:gd name="T65" fmla="*/ 32 h 79"/>
              <a:gd name="T66" fmla="*/ 41 w 49"/>
              <a:gd name="T67" fmla="*/ 28 h 79"/>
              <a:gd name="T68" fmla="*/ 41 w 49"/>
              <a:gd name="T69" fmla="*/ 26 h 79"/>
              <a:gd name="T70" fmla="*/ 40 w 49"/>
              <a:gd name="T71" fmla="*/ 26 h 79"/>
              <a:gd name="T72" fmla="*/ 38 w 49"/>
              <a:gd name="T73" fmla="*/ 26 h 79"/>
              <a:gd name="T74" fmla="*/ 36 w 49"/>
              <a:gd name="T75" fmla="*/ 25 h 79"/>
              <a:gd name="T76" fmla="*/ 35 w 49"/>
              <a:gd name="T77" fmla="*/ 22 h 79"/>
              <a:gd name="T78" fmla="*/ 24 w 49"/>
              <a:gd name="T79" fmla="*/ 0 h 79"/>
              <a:gd name="T80" fmla="*/ 22 w 49"/>
              <a:gd name="T81" fmla="*/ 0 h 79"/>
              <a:gd name="T82" fmla="*/ 21 w 49"/>
              <a:gd name="T83" fmla="*/ 2 h 79"/>
              <a:gd name="T84" fmla="*/ 18 w 49"/>
              <a:gd name="T85" fmla="*/ 2 h 79"/>
              <a:gd name="T86" fmla="*/ 15 w 49"/>
              <a:gd name="T87" fmla="*/ 5 h 79"/>
              <a:gd name="T88" fmla="*/ 14 w 49"/>
              <a:gd name="T89" fmla="*/ 2 h 79"/>
              <a:gd name="T90" fmla="*/ 13 w 49"/>
              <a:gd name="T91" fmla="*/ 1 h 79"/>
              <a:gd name="T92" fmla="*/ 6 w 49"/>
              <a:gd name="T93" fmla="*/ 16 h 79"/>
              <a:gd name="T94" fmla="*/ 7 w 49"/>
              <a:gd name="T95" fmla="*/ 19 h 79"/>
              <a:gd name="T96" fmla="*/ 7 w 49"/>
              <a:gd name="T97" fmla="*/ 22 h 79"/>
              <a:gd name="T98" fmla="*/ 5 w 49"/>
              <a:gd name="T99" fmla="*/ 24 h 79"/>
              <a:gd name="T100" fmla="*/ 6 w 49"/>
              <a:gd name="T101" fmla="*/ 32 h 79"/>
              <a:gd name="T102" fmla="*/ 4 w 49"/>
              <a:gd name="T103" fmla="*/ 36 h 79"/>
              <a:gd name="T104" fmla="*/ 4 w 49"/>
              <a:gd name="T105" fmla="*/ 39 h 79"/>
              <a:gd name="T106" fmla="*/ 3 w 49"/>
              <a:gd name="T107" fmla="*/ 40 h 79"/>
              <a:gd name="T108" fmla="*/ 3 w 49"/>
              <a:gd name="T109" fmla="*/ 42 h 79"/>
              <a:gd name="T110" fmla="*/ 1 w 49"/>
              <a:gd name="T111" fmla="*/ 41 h 79"/>
              <a:gd name="T112" fmla="*/ 0 w 49"/>
              <a:gd name="T113" fmla="*/ 4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 h="79">
                <a:moveTo>
                  <a:pt x="0" y="42"/>
                </a:moveTo>
                <a:lnTo>
                  <a:pt x="10" y="71"/>
                </a:lnTo>
                <a:lnTo>
                  <a:pt x="10" y="72"/>
                </a:lnTo>
                <a:lnTo>
                  <a:pt x="10" y="73"/>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8" y="37"/>
                </a:lnTo>
                <a:lnTo>
                  <a:pt x="47" y="36"/>
                </a:lnTo>
                <a:lnTo>
                  <a:pt x="48" y="35"/>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1" y="26"/>
                </a:lnTo>
                <a:lnTo>
                  <a:pt x="40"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lnTo>
                  <a:pt x="0" y="42"/>
                </a:lnTo>
                <a:close/>
              </a:path>
            </a:pathLst>
          </a:custGeom>
          <a:solidFill>
            <a:srgbClr val="6987EB"/>
          </a:solidFill>
          <a:ln w="12700" cmpd="sng">
            <a:solidFill>
              <a:schemeClr val="tx1"/>
            </a:solidFill>
            <a:prstDash val="solid"/>
            <a:round/>
            <a:headEnd/>
            <a:tailEnd/>
          </a:ln>
        </p:spPr>
        <p:txBody>
          <a:bodyPr/>
          <a:lstStyle/>
          <a:p>
            <a:endParaRPr lang="es-ES_tradnl"/>
          </a:p>
        </p:txBody>
      </p:sp>
      <p:grpSp>
        <p:nvGrpSpPr>
          <p:cNvPr id="218180" name="Group 68"/>
          <p:cNvGrpSpPr>
            <a:grpSpLocks/>
          </p:cNvGrpSpPr>
          <p:nvPr/>
        </p:nvGrpSpPr>
        <p:grpSpPr bwMode="auto">
          <a:xfrm>
            <a:off x="2876550" y="4635500"/>
            <a:ext cx="858838" cy="588963"/>
            <a:chOff x="1991" y="3321"/>
            <a:chExt cx="361" cy="231"/>
          </a:xfrm>
        </p:grpSpPr>
        <p:sp>
          <p:nvSpPr>
            <p:cNvPr id="218181" name="Freeform 69"/>
            <p:cNvSpPr>
              <a:spLocks/>
            </p:cNvSpPr>
            <p:nvPr/>
          </p:nvSpPr>
          <p:spPr bwMode="auto">
            <a:xfrm>
              <a:off x="2274" y="3459"/>
              <a:ext cx="78" cy="93"/>
            </a:xfrm>
            <a:custGeom>
              <a:avLst/>
              <a:gdLst>
                <a:gd name="T0" fmla="*/ 0 w 16"/>
                <a:gd name="T1" fmla="*/ 7 h 19"/>
                <a:gd name="T2" fmla="*/ 1 w 16"/>
                <a:gd name="T3" fmla="*/ 13 h 19"/>
                <a:gd name="T4" fmla="*/ 1 w 16"/>
                <a:gd name="T5" fmla="*/ 16 h 19"/>
                <a:gd name="T6" fmla="*/ 6 w 16"/>
                <a:gd name="T7" fmla="*/ 19 h 19"/>
                <a:gd name="T8" fmla="*/ 8 w 16"/>
                <a:gd name="T9" fmla="*/ 16 h 19"/>
                <a:gd name="T10" fmla="*/ 16 w 16"/>
                <a:gd name="T11" fmla="*/ 11 h 19"/>
                <a:gd name="T12" fmla="*/ 13 w 16"/>
                <a:gd name="T13" fmla="*/ 5 h 19"/>
                <a:gd name="T14" fmla="*/ 3 w 16"/>
                <a:gd name="T15" fmla="*/ 0 h 19"/>
                <a:gd name="T16" fmla="*/ 3 w 16"/>
                <a:gd name="T17" fmla="*/ 5 h 19"/>
                <a:gd name="T18" fmla="*/ 0 w 16"/>
                <a:gd name="T19" fmla="*/ 7 h 19"/>
                <a:gd name="T20" fmla="*/ 0 w 16"/>
                <a:gd name="T2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9">
                  <a:moveTo>
                    <a:pt x="0" y="7"/>
                  </a:moveTo>
                  <a:lnTo>
                    <a:pt x="1" y="13"/>
                  </a:lnTo>
                  <a:lnTo>
                    <a:pt x="1" y="16"/>
                  </a:lnTo>
                  <a:lnTo>
                    <a:pt x="6" y="19"/>
                  </a:lnTo>
                  <a:lnTo>
                    <a:pt x="8" y="16"/>
                  </a:lnTo>
                  <a:lnTo>
                    <a:pt x="16" y="11"/>
                  </a:lnTo>
                  <a:lnTo>
                    <a:pt x="13" y="5"/>
                  </a:lnTo>
                  <a:lnTo>
                    <a:pt x="3" y="0"/>
                  </a:lnTo>
                  <a:lnTo>
                    <a:pt x="3" y="5"/>
                  </a:lnTo>
                  <a:lnTo>
                    <a:pt x="0" y="7"/>
                  </a:lnTo>
                  <a:lnTo>
                    <a:pt x="0" y="7"/>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218182" name="Freeform 70"/>
            <p:cNvSpPr>
              <a:spLocks/>
            </p:cNvSpPr>
            <p:nvPr/>
          </p:nvSpPr>
          <p:spPr bwMode="auto">
            <a:xfrm>
              <a:off x="2235" y="3409"/>
              <a:ext cx="44" cy="29"/>
            </a:xfrm>
            <a:custGeom>
              <a:avLst/>
              <a:gdLst>
                <a:gd name="T0" fmla="*/ 3 w 9"/>
                <a:gd name="T1" fmla="*/ 6 h 6"/>
                <a:gd name="T2" fmla="*/ 8 w 9"/>
                <a:gd name="T3" fmla="*/ 6 h 6"/>
                <a:gd name="T4" fmla="*/ 9 w 9"/>
                <a:gd name="T5" fmla="*/ 3 h 6"/>
                <a:gd name="T6" fmla="*/ 5 w 9"/>
                <a:gd name="T7" fmla="*/ 2 h 6"/>
                <a:gd name="T8" fmla="*/ 3 w 9"/>
                <a:gd name="T9" fmla="*/ 2 h 6"/>
                <a:gd name="T10" fmla="*/ 2 w 9"/>
                <a:gd name="T11" fmla="*/ 0 h 6"/>
                <a:gd name="T12" fmla="*/ 0 w 9"/>
                <a:gd name="T13" fmla="*/ 2 h 6"/>
                <a:gd name="T14" fmla="*/ 2 w 9"/>
                <a:gd name="T15" fmla="*/ 5 h 6"/>
                <a:gd name="T16" fmla="*/ 3 w 9"/>
                <a:gd name="T17" fmla="*/ 6 h 6"/>
                <a:gd name="T18" fmla="*/ 3 w 9"/>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3" y="6"/>
                  </a:moveTo>
                  <a:lnTo>
                    <a:pt x="8" y="6"/>
                  </a:lnTo>
                  <a:lnTo>
                    <a:pt x="9" y="3"/>
                  </a:lnTo>
                  <a:lnTo>
                    <a:pt x="5" y="2"/>
                  </a:lnTo>
                  <a:lnTo>
                    <a:pt x="3" y="2"/>
                  </a:lnTo>
                  <a:lnTo>
                    <a:pt x="2" y="0"/>
                  </a:lnTo>
                  <a:lnTo>
                    <a:pt x="0" y="2"/>
                  </a:lnTo>
                  <a:lnTo>
                    <a:pt x="2" y="5"/>
                  </a:lnTo>
                  <a:lnTo>
                    <a:pt x="3" y="6"/>
                  </a:lnTo>
                  <a:lnTo>
                    <a:pt x="3" y="6"/>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218183" name="Freeform 71"/>
            <p:cNvSpPr>
              <a:spLocks/>
            </p:cNvSpPr>
            <p:nvPr/>
          </p:nvSpPr>
          <p:spPr bwMode="auto">
            <a:xfrm>
              <a:off x="2225" y="3438"/>
              <a:ext cx="20" cy="10"/>
            </a:xfrm>
            <a:custGeom>
              <a:avLst/>
              <a:gdLst>
                <a:gd name="T0" fmla="*/ 0 w 4"/>
                <a:gd name="T1" fmla="*/ 2 h 2"/>
                <a:gd name="T2" fmla="*/ 4 w 4"/>
                <a:gd name="T3" fmla="*/ 0 h 2"/>
                <a:gd name="T4" fmla="*/ 4 w 4"/>
                <a:gd name="T5" fmla="*/ 2 h 2"/>
                <a:gd name="T6" fmla="*/ 0 w 4"/>
                <a:gd name="T7" fmla="*/ 2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lnTo>
                    <a:pt x="4" y="0"/>
                  </a:lnTo>
                  <a:lnTo>
                    <a:pt x="4" y="2"/>
                  </a:lnTo>
                  <a:lnTo>
                    <a:pt x="0" y="2"/>
                  </a:lnTo>
                  <a:lnTo>
                    <a:pt x="0" y="2"/>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218184" name="Freeform 72"/>
            <p:cNvSpPr>
              <a:spLocks/>
            </p:cNvSpPr>
            <p:nvPr/>
          </p:nvSpPr>
          <p:spPr bwMode="auto">
            <a:xfrm>
              <a:off x="2211" y="3419"/>
              <a:ext cx="19" cy="14"/>
            </a:xfrm>
            <a:custGeom>
              <a:avLst/>
              <a:gdLst>
                <a:gd name="T0" fmla="*/ 2 w 4"/>
                <a:gd name="T1" fmla="*/ 0 h 3"/>
                <a:gd name="T2" fmla="*/ 2 w 4"/>
                <a:gd name="T3" fmla="*/ 0 h 3"/>
                <a:gd name="T4" fmla="*/ 3 w 4"/>
                <a:gd name="T5" fmla="*/ 0 h 3"/>
                <a:gd name="T6" fmla="*/ 3 w 4"/>
                <a:gd name="T7" fmla="*/ 0 h 3"/>
                <a:gd name="T8" fmla="*/ 3 w 4"/>
                <a:gd name="T9" fmla="*/ 0 h 3"/>
                <a:gd name="T10" fmla="*/ 3 w 4"/>
                <a:gd name="T11" fmla="*/ 1 h 3"/>
                <a:gd name="T12" fmla="*/ 3 w 4"/>
                <a:gd name="T13" fmla="*/ 1 h 3"/>
                <a:gd name="T14" fmla="*/ 3 w 4"/>
                <a:gd name="T15" fmla="*/ 1 h 3"/>
                <a:gd name="T16" fmla="*/ 4 w 4"/>
                <a:gd name="T17" fmla="*/ 1 h 3"/>
                <a:gd name="T18" fmla="*/ 3 w 4"/>
                <a:gd name="T19" fmla="*/ 2 h 3"/>
                <a:gd name="T20" fmla="*/ 3 w 4"/>
                <a:gd name="T21" fmla="*/ 2 h 3"/>
                <a:gd name="T22" fmla="*/ 3 w 4"/>
                <a:gd name="T23" fmla="*/ 2 h 3"/>
                <a:gd name="T24" fmla="*/ 3 w 4"/>
                <a:gd name="T25" fmla="*/ 3 h 3"/>
                <a:gd name="T26" fmla="*/ 3 w 4"/>
                <a:gd name="T27" fmla="*/ 3 h 3"/>
                <a:gd name="T28" fmla="*/ 3 w 4"/>
                <a:gd name="T29" fmla="*/ 3 h 3"/>
                <a:gd name="T30" fmla="*/ 2 w 4"/>
                <a:gd name="T31" fmla="*/ 3 h 3"/>
                <a:gd name="T32" fmla="*/ 2 w 4"/>
                <a:gd name="T33" fmla="*/ 3 h 3"/>
                <a:gd name="T34" fmla="*/ 2 w 4"/>
                <a:gd name="T35" fmla="*/ 3 h 3"/>
                <a:gd name="T36" fmla="*/ 1 w 4"/>
                <a:gd name="T37" fmla="*/ 3 h 3"/>
                <a:gd name="T38" fmla="*/ 1 w 4"/>
                <a:gd name="T39" fmla="*/ 3 h 3"/>
                <a:gd name="T40" fmla="*/ 1 w 4"/>
                <a:gd name="T41" fmla="*/ 3 h 3"/>
                <a:gd name="T42" fmla="*/ 1 w 4"/>
                <a:gd name="T43" fmla="*/ 2 h 3"/>
                <a:gd name="T44" fmla="*/ 0 w 4"/>
                <a:gd name="T45" fmla="*/ 2 h 3"/>
                <a:gd name="T46" fmla="*/ 0 w 4"/>
                <a:gd name="T47" fmla="*/ 2 h 3"/>
                <a:gd name="T48" fmla="*/ 0 w 4"/>
                <a:gd name="T49" fmla="*/ 1 h 3"/>
                <a:gd name="T50" fmla="*/ 0 w 4"/>
                <a:gd name="T51" fmla="*/ 1 h 3"/>
                <a:gd name="T52" fmla="*/ 0 w 4"/>
                <a:gd name="T53" fmla="*/ 1 h 3"/>
                <a:gd name="T54" fmla="*/ 1 w 4"/>
                <a:gd name="T55" fmla="*/ 1 h 3"/>
                <a:gd name="T56" fmla="*/ 1 w 4"/>
                <a:gd name="T57" fmla="*/ 0 h 3"/>
                <a:gd name="T58" fmla="*/ 1 w 4"/>
                <a:gd name="T59" fmla="*/ 0 h 3"/>
                <a:gd name="T60" fmla="*/ 1 w 4"/>
                <a:gd name="T61" fmla="*/ 0 h 3"/>
                <a:gd name="T62" fmla="*/ 2 w 4"/>
                <a:gd name="T63" fmla="*/ 0 h 3"/>
                <a:gd name="T64" fmla="*/ 2 w 4"/>
                <a:gd name="T65" fmla="*/ 0 h 3"/>
                <a:gd name="T66" fmla="*/ 2 w 4"/>
                <a:gd name="T6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3">
                  <a:moveTo>
                    <a:pt x="2" y="0"/>
                  </a:moveTo>
                  <a:lnTo>
                    <a:pt x="2" y="0"/>
                  </a:lnTo>
                  <a:lnTo>
                    <a:pt x="3" y="0"/>
                  </a:lnTo>
                  <a:lnTo>
                    <a:pt x="3" y="0"/>
                  </a:lnTo>
                  <a:lnTo>
                    <a:pt x="3" y="0"/>
                  </a:lnTo>
                  <a:lnTo>
                    <a:pt x="3" y="1"/>
                  </a:lnTo>
                  <a:lnTo>
                    <a:pt x="3" y="1"/>
                  </a:lnTo>
                  <a:lnTo>
                    <a:pt x="3" y="1"/>
                  </a:lnTo>
                  <a:lnTo>
                    <a:pt x="4" y="1"/>
                  </a:lnTo>
                  <a:lnTo>
                    <a:pt x="3" y="2"/>
                  </a:lnTo>
                  <a:lnTo>
                    <a:pt x="3" y="2"/>
                  </a:lnTo>
                  <a:lnTo>
                    <a:pt x="3" y="2"/>
                  </a:lnTo>
                  <a:lnTo>
                    <a:pt x="3" y="3"/>
                  </a:lnTo>
                  <a:lnTo>
                    <a:pt x="3" y="3"/>
                  </a:lnTo>
                  <a:lnTo>
                    <a:pt x="3" y="3"/>
                  </a:lnTo>
                  <a:lnTo>
                    <a:pt x="2" y="3"/>
                  </a:lnTo>
                  <a:lnTo>
                    <a:pt x="2" y="3"/>
                  </a:lnTo>
                  <a:lnTo>
                    <a:pt x="2" y="3"/>
                  </a:lnTo>
                  <a:lnTo>
                    <a:pt x="1" y="3"/>
                  </a:lnTo>
                  <a:lnTo>
                    <a:pt x="1" y="3"/>
                  </a:lnTo>
                  <a:lnTo>
                    <a:pt x="1" y="3"/>
                  </a:lnTo>
                  <a:lnTo>
                    <a:pt x="1" y="2"/>
                  </a:lnTo>
                  <a:lnTo>
                    <a:pt x="0" y="2"/>
                  </a:lnTo>
                  <a:lnTo>
                    <a:pt x="0" y="2"/>
                  </a:lnTo>
                  <a:lnTo>
                    <a:pt x="0" y="1"/>
                  </a:lnTo>
                  <a:lnTo>
                    <a:pt x="0" y="1"/>
                  </a:lnTo>
                  <a:lnTo>
                    <a:pt x="0" y="1"/>
                  </a:lnTo>
                  <a:lnTo>
                    <a:pt x="1" y="1"/>
                  </a:lnTo>
                  <a:lnTo>
                    <a:pt x="1" y="0"/>
                  </a:lnTo>
                  <a:lnTo>
                    <a:pt x="1" y="0"/>
                  </a:lnTo>
                  <a:lnTo>
                    <a:pt x="1" y="0"/>
                  </a:lnTo>
                  <a:lnTo>
                    <a:pt x="2" y="0"/>
                  </a:lnTo>
                  <a:lnTo>
                    <a:pt x="2" y="0"/>
                  </a:lnTo>
                  <a:lnTo>
                    <a:pt x="2" y="0"/>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218185" name="Freeform 73"/>
            <p:cNvSpPr>
              <a:spLocks/>
            </p:cNvSpPr>
            <p:nvPr/>
          </p:nvSpPr>
          <p:spPr bwMode="auto">
            <a:xfrm>
              <a:off x="2186" y="3394"/>
              <a:ext cx="39" cy="15"/>
            </a:xfrm>
            <a:custGeom>
              <a:avLst/>
              <a:gdLst>
                <a:gd name="T0" fmla="*/ 0 w 8"/>
                <a:gd name="T1" fmla="*/ 3 h 3"/>
                <a:gd name="T2" fmla="*/ 7 w 8"/>
                <a:gd name="T3" fmla="*/ 3 h 3"/>
                <a:gd name="T4" fmla="*/ 8 w 8"/>
                <a:gd name="T5" fmla="*/ 0 h 3"/>
                <a:gd name="T6" fmla="*/ 2 w 8"/>
                <a:gd name="T7" fmla="*/ 0 h 3"/>
                <a:gd name="T8" fmla="*/ 0 w 8"/>
                <a:gd name="T9" fmla="*/ 3 h 3"/>
                <a:gd name="T10" fmla="*/ 0 w 8"/>
                <a:gd name="T11" fmla="*/ 3 h 3"/>
              </a:gdLst>
              <a:ahLst/>
              <a:cxnLst>
                <a:cxn ang="0">
                  <a:pos x="T0" y="T1"/>
                </a:cxn>
                <a:cxn ang="0">
                  <a:pos x="T2" y="T3"/>
                </a:cxn>
                <a:cxn ang="0">
                  <a:pos x="T4" y="T5"/>
                </a:cxn>
                <a:cxn ang="0">
                  <a:pos x="T6" y="T7"/>
                </a:cxn>
                <a:cxn ang="0">
                  <a:pos x="T8" y="T9"/>
                </a:cxn>
                <a:cxn ang="0">
                  <a:pos x="T10" y="T11"/>
                </a:cxn>
              </a:cxnLst>
              <a:rect l="0" t="0" r="r" b="b"/>
              <a:pathLst>
                <a:path w="8" h="3">
                  <a:moveTo>
                    <a:pt x="0" y="3"/>
                  </a:moveTo>
                  <a:lnTo>
                    <a:pt x="7" y="3"/>
                  </a:lnTo>
                  <a:lnTo>
                    <a:pt x="8" y="0"/>
                  </a:lnTo>
                  <a:lnTo>
                    <a:pt x="2" y="0"/>
                  </a:lnTo>
                  <a:lnTo>
                    <a:pt x="0" y="3"/>
                  </a:lnTo>
                  <a:lnTo>
                    <a:pt x="0" y="3"/>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218186" name="Freeform 74"/>
            <p:cNvSpPr>
              <a:spLocks/>
            </p:cNvSpPr>
            <p:nvPr/>
          </p:nvSpPr>
          <p:spPr bwMode="auto">
            <a:xfrm>
              <a:off x="2026" y="3321"/>
              <a:ext cx="38" cy="24"/>
            </a:xfrm>
            <a:custGeom>
              <a:avLst/>
              <a:gdLst>
                <a:gd name="T0" fmla="*/ 0 w 8"/>
                <a:gd name="T1" fmla="*/ 4 h 5"/>
                <a:gd name="T2" fmla="*/ 3 w 8"/>
                <a:gd name="T3" fmla="*/ 5 h 5"/>
                <a:gd name="T4" fmla="*/ 6 w 8"/>
                <a:gd name="T5" fmla="*/ 5 h 5"/>
                <a:gd name="T6" fmla="*/ 8 w 8"/>
                <a:gd name="T7" fmla="*/ 2 h 5"/>
                <a:gd name="T8" fmla="*/ 5 w 8"/>
                <a:gd name="T9" fmla="*/ 0 h 5"/>
                <a:gd name="T10" fmla="*/ 1 w 8"/>
                <a:gd name="T11" fmla="*/ 2 h 5"/>
                <a:gd name="T12" fmla="*/ 0 w 8"/>
                <a:gd name="T13" fmla="*/ 4 h 5"/>
                <a:gd name="T14" fmla="*/ 0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4"/>
                  </a:moveTo>
                  <a:lnTo>
                    <a:pt x="3" y="5"/>
                  </a:lnTo>
                  <a:lnTo>
                    <a:pt x="6" y="5"/>
                  </a:lnTo>
                  <a:lnTo>
                    <a:pt x="8" y="2"/>
                  </a:lnTo>
                  <a:lnTo>
                    <a:pt x="5" y="0"/>
                  </a:lnTo>
                  <a:lnTo>
                    <a:pt x="1" y="2"/>
                  </a:lnTo>
                  <a:lnTo>
                    <a:pt x="0" y="4"/>
                  </a:lnTo>
                  <a:lnTo>
                    <a:pt x="0" y="4"/>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218187" name="Freeform 75"/>
            <p:cNvSpPr>
              <a:spLocks/>
            </p:cNvSpPr>
            <p:nvPr/>
          </p:nvSpPr>
          <p:spPr bwMode="auto">
            <a:xfrm>
              <a:off x="1991" y="3321"/>
              <a:ext cx="20" cy="24"/>
            </a:xfrm>
            <a:custGeom>
              <a:avLst/>
              <a:gdLst>
                <a:gd name="T0" fmla="*/ 0 w 4"/>
                <a:gd name="T1" fmla="*/ 5 h 5"/>
                <a:gd name="T2" fmla="*/ 4 w 4"/>
                <a:gd name="T3" fmla="*/ 2 h 5"/>
                <a:gd name="T4" fmla="*/ 4 w 4"/>
                <a:gd name="T5" fmla="*/ 0 h 5"/>
                <a:gd name="T6" fmla="*/ 0 w 4"/>
                <a:gd name="T7" fmla="*/ 4 h 5"/>
                <a:gd name="T8" fmla="*/ 0 w 4"/>
                <a:gd name="T9" fmla="*/ 5 h 5"/>
                <a:gd name="T10" fmla="*/ 0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0" y="5"/>
                  </a:moveTo>
                  <a:lnTo>
                    <a:pt x="4" y="2"/>
                  </a:lnTo>
                  <a:lnTo>
                    <a:pt x="4" y="0"/>
                  </a:lnTo>
                  <a:lnTo>
                    <a:pt x="0" y="4"/>
                  </a:lnTo>
                  <a:lnTo>
                    <a:pt x="0" y="5"/>
                  </a:lnTo>
                  <a:lnTo>
                    <a:pt x="0" y="5"/>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218188" name="Freeform 76"/>
            <p:cNvSpPr>
              <a:spLocks/>
            </p:cNvSpPr>
            <p:nvPr/>
          </p:nvSpPr>
          <p:spPr bwMode="auto">
            <a:xfrm>
              <a:off x="2128" y="3360"/>
              <a:ext cx="39" cy="34"/>
            </a:xfrm>
            <a:custGeom>
              <a:avLst/>
              <a:gdLst>
                <a:gd name="T0" fmla="*/ 3 w 8"/>
                <a:gd name="T1" fmla="*/ 7 h 7"/>
                <a:gd name="T2" fmla="*/ 8 w 8"/>
                <a:gd name="T3" fmla="*/ 7 h 7"/>
                <a:gd name="T4" fmla="*/ 8 w 8"/>
                <a:gd name="T5" fmla="*/ 4 h 7"/>
                <a:gd name="T6" fmla="*/ 4 w 8"/>
                <a:gd name="T7" fmla="*/ 0 h 7"/>
                <a:gd name="T8" fmla="*/ 0 w 8"/>
                <a:gd name="T9" fmla="*/ 2 h 7"/>
                <a:gd name="T10" fmla="*/ 3 w 8"/>
                <a:gd name="T11" fmla="*/ 7 h 7"/>
                <a:gd name="T12" fmla="*/ 3 w 8"/>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3" y="7"/>
                  </a:moveTo>
                  <a:lnTo>
                    <a:pt x="8" y="7"/>
                  </a:lnTo>
                  <a:lnTo>
                    <a:pt x="8" y="4"/>
                  </a:lnTo>
                  <a:lnTo>
                    <a:pt x="4" y="0"/>
                  </a:lnTo>
                  <a:lnTo>
                    <a:pt x="0" y="2"/>
                  </a:lnTo>
                  <a:lnTo>
                    <a:pt x="3" y="7"/>
                  </a:lnTo>
                  <a:lnTo>
                    <a:pt x="3" y="7"/>
                  </a:lnTo>
                  <a:close/>
                </a:path>
              </a:pathLst>
            </a:custGeom>
            <a:solidFill>
              <a:srgbClr val="6487EB"/>
            </a:solidFill>
            <a:ln w="12700" cmpd="sng">
              <a:solidFill>
                <a:schemeClr val="tx1"/>
              </a:solidFill>
              <a:prstDash val="solid"/>
              <a:round/>
              <a:headEnd/>
              <a:tailEnd/>
            </a:ln>
          </p:spPr>
          <p:txBody>
            <a:bodyPr/>
            <a:lstStyle/>
            <a:p>
              <a:endParaRPr lang="es-ES_tradnl"/>
            </a:p>
          </p:txBody>
        </p:sp>
      </p:grpSp>
      <p:sp>
        <p:nvSpPr>
          <p:cNvPr id="218189" name="Rectangle 77"/>
          <p:cNvSpPr>
            <a:spLocks noGrp="1" noChangeArrowheads="1"/>
          </p:cNvSpPr>
          <p:nvPr>
            <p:ph type="ctrTitle" idx="4294967295"/>
          </p:nvPr>
        </p:nvSpPr>
        <p:spPr>
          <a:xfrm>
            <a:off x="-23019" y="642938"/>
            <a:ext cx="9144000" cy="957262"/>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txBody>
          <a:bodyPr anchor="ctr">
            <a:normAutofit/>
          </a:bodyPr>
          <a:lstStyle/>
          <a:p>
            <a:pPr algn="ctr"/>
            <a:r>
              <a:rPr lang="en-US" sz="2400" dirty="0" smtClean="0"/>
              <a:t>Obesity Trends* Among U.S. Adults</a:t>
            </a:r>
            <a:br>
              <a:rPr lang="en-US" sz="2400" dirty="0" smtClean="0"/>
            </a:br>
            <a:r>
              <a:rPr lang="en-US" sz="2400" dirty="0" smtClean="0">
                <a:solidFill>
                  <a:srgbClr val="DE3021"/>
                </a:solidFill>
              </a:rPr>
              <a:t>BRFSS, 1991</a:t>
            </a:r>
          </a:p>
        </p:txBody>
      </p:sp>
      <p:sp>
        <p:nvSpPr>
          <p:cNvPr id="218190" name="Text Box 78"/>
          <p:cNvSpPr txBox="1">
            <a:spLocks noChangeArrowheads="1"/>
          </p:cNvSpPr>
          <p:nvPr/>
        </p:nvSpPr>
        <p:spPr bwMode="auto">
          <a:xfrm>
            <a:off x="2119313" y="1447800"/>
            <a:ext cx="485933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US" sz="1400" b="1" dirty="0">
                <a:latin typeface="Verdana" pitchFamily="34" charset="0"/>
              </a:rPr>
              <a:t>(*BMI ≥30, or ~ 30 lbs. overweight for 5’ 4” person)</a:t>
            </a:r>
          </a:p>
        </p:txBody>
      </p:sp>
      <p:sp>
        <p:nvSpPr>
          <p:cNvPr id="218191" name="Text Box 79"/>
          <p:cNvSpPr txBox="1">
            <a:spLocks noChangeArrowheads="1"/>
          </p:cNvSpPr>
          <p:nvPr/>
        </p:nvSpPr>
        <p:spPr bwMode="auto">
          <a:xfrm>
            <a:off x="654050" y="5894388"/>
            <a:ext cx="72517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hangingPunct="0"/>
            <a:r>
              <a:rPr lang="en-US" sz="1400" b="1">
                <a:latin typeface="Arial Narrow" pitchFamily="34" charset="0"/>
              </a:rPr>
              <a:t>No Data        &lt;10%         10%–14%        15%–19% </a:t>
            </a:r>
          </a:p>
        </p:txBody>
      </p:sp>
      <p:sp>
        <p:nvSpPr>
          <p:cNvPr id="218192" name="Rectangle 80"/>
          <p:cNvSpPr>
            <a:spLocks noChangeArrowheads="1"/>
          </p:cNvSpPr>
          <p:nvPr/>
        </p:nvSpPr>
        <p:spPr bwMode="auto">
          <a:xfrm>
            <a:off x="488950" y="5956300"/>
            <a:ext cx="207963" cy="23495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_tradnl"/>
          </a:p>
        </p:txBody>
      </p:sp>
      <p:sp>
        <p:nvSpPr>
          <p:cNvPr id="218193" name="Rectangle 81"/>
          <p:cNvSpPr>
            <a:spLocks noChangeArrowheads="1"/>
          </p:cNvSpPr>
          <p:nvPr/>
        </p:nvSpPr>
        <p:spPr bwMode="auto">
          <a:xfrm>
            <a:off x="1349375" y="5953125"/>
            <a:ext cx="207963" cy="234950"/>
          </a:xfrm>
          <a:prstGeom prst="rect">
            <a:avLst/>
          </a:prstGeom>
          <a:solidFill>
            <a:srgbClr val="99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_tradnl"/>
          </a:p>
        </p:txBody>
      </p:sp>
      <p:sp>
        <p:nvSpPr>
          <p:cNvPr id="218194" name="Rectangle 82"/>
          <p:cNvSpPr>
            <a:spLocks noChangeArrowheads="1"/>
          </p:cNvSpPr>
          <p:nvPr/>
        </p:nvSpPr>
        <p:spPr bwMode="auto">
          <a:xfrm>
            <a:off x="2066925" y="5951538"/>
            <a:ext cx="209550" cy="234950"/>
          </a:xfrm>
          <a:prstGeom prst="rect">
            <a:avLst/>
          </a:prstGeom>
          <a:solidFill>
            <a:srgbClr val="6699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endParaRPr lang="es-ES_tradnl" sz="2400">
              <a:latin typeface="Times New Roman" pitchFamily="18" charset="0"/>
            </a:endParaRPr>
          </a:p>
        </p:txBody>
      </p:sp>
      <p:sp>
        <p:nvSpPr>
          <p:cNvPr id="218195" name="Rectangle 83"/>
          <p:cNvSpPr>
            <a:spLocks noChangeArrowheads="1"/>
          </p:cNvSpPr>
          <p:nvPr/>
        </p:nvSpPr>
        <p:spPr bwMode="auto">
          <a:xfrm>
            <a:off x="3065463" y="5961063"/>
            <a:ext cx="207962" cy="234950"/>
          </a:xfrm>
          <a:prstGeom prst="rect">
            <a:avLst/>
          </a:prstGeom>
          <a:solidFill>
            <a:srgbClr val="0000A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_tradnl"/>
          </a:p>
        </p:txBody>
      </p:sp>
      <p:sp>
        <p:nvSpPr>
          <p:cNvPr id="218196" name="Rectangle 84"/>
          <p:cNvSpPr>
            <a:spLocks noChangeArrowheads="1"/>
          </p:cNvSpPr>
          <p:nvPr/>
        </p:nvSpPr>
        <p:spPr bwMode="auto">
          <a:xfrm>
            <a:off x="395288" y="5892800"/>
            <a:ext cx="3630612" cy="350838"/>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_tradnl"/>
          </a:p>
        </p:txBody>
      </p:sp>
    </p:spTree>
    <p:extLst>
      <p:ext uri="{BB962C8B-B14F-4D97-AF65-F5344CB8AC3E}">
        <p14:creationId xmlns:p14="http://schemas.microsoft.com/office/powerpoint/2010/main" val="3306894363"/>
      </p:ext>
    </p:extLst>
  </p:cSld>
  <p:clrMapOvr>
    <a:masterClrMapping/>
  </p:clrMapOvr>
  <p:transition advClick="0"/>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Freeform 2"/>
          <p:cNvSpPr>
            <a:spLocks/>
          </p:cNvSpPr>
          <p:nvPr/>
        </p:nvSpPr>
        <p:spPr bwMode="auto">
          <a:xfrm>
            <a:off x="4011613" y="2003425"/>
            <a:ext cx="644525" cy="427038"/>
          </a:xfrm>
          <a:custGeom>
            <a:avLst/>
            <a:gdLst>
              <a:gd name="T0" fmla="*/ 0 w 89"/>
              <a:gd name="T1" fmla="*/ 51 h 55"/>
              <a:gd name="T2" fmla="*/ 5 w 89"/>
              <a:gd name="T3" fmla="*/ 0 h 55"/>
              <a:gd name="T4" fmla="*/ 44 w 89"/>
              <a:gd name="T5" fmla="*/ 3 h 55"/>
              <a:gd name="T6" fmla="*/ 82 w 89"/>
              <a:gd name="T7" fmla="*/ 4 h 55"/>
              <a:gd name="T8" fmla="*/ 82 w 89"/>
              <a:gd name="T9" fmla="*/ 5 h 55"/>
              <a:gd name="T10" fmla="*/ 83 w 89"/>
              <a:gd name="T11" fmla="*/ 9 h 55"/>
              <a:gd name="T12" fmla="*/ 83 w 89"/>
              <a:gd name="T13" fmla="*/ 10 h 55"/>
              <a:gd name="T14" fmla="*/ 82 w 89"/>
              <a:gd name="T15" fmla="*/ 13 h 55"/>
              <a:gd name="T16" fmla="*/ 82 w 89"/>
              <a:gd name="T17" fmla="*/ 18 h 55"/>
              <a:gd name="T18" fmla="*/ 84 w 89"/>
              <a:gd name="T19" fmla="*/ 23 h 55"/>
              <a:gd name="T20" fmla="*/ 85 w 89"/>
              <a:gd name="T21" fmla="*/ 25 h 55"/>
              <a:gd name="T22" fmla="*/ 86 w 89"/>
              <a:gd name="T23" fmla="*/ 30 h 55"/>
              <a:gd name="T24" fmla="*/ 86 w 89"/>
              <a:gd name="T25" fmla="*/ 38 h 55"/>
              <a:gd name="T26" fmla="*/ 87 w 89"/>
              <a:gd name="T27" fmla="*/ 40 h 55"/>
              <a:gd name="T28" fmla="*/ 87 w 89"/>
              <a:gd name="T29" fmla="*/ 43 h 55"/>
              <a:gd name="T30" fmla="*/ 87 w 89"/>
              <a:gd name="T31" fmla="*/ 44 h 55"/>
              <a:gd name="T32" fmla="*/ 89 w 89"/>
              <a:gd name="T33" fmla="*/ 51 h 55"/>
              <a:gd name="T34" fmla="*/ 89 w 89"/>
              <a:gd name="T35" fmla="*/ 53 h 55"/>
              <a:gd name="T36" fmla="*/ 89 w 89"/>
              <a:gd name="T37" fmla="*/ 55 h 55"/>
              <a:gd name="T38" fmla="*/ 0 w 89"/>
              <a:gd name="T39" fmla="*/ 51 h 55"/>
              <a:gd name="T40" fmla="*/ 0 w 89"/>
              <a:gd name="T41" fmla="*/ 5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lnTo>
                  <a:pt x="0" y="51"/>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39" name="Freeform 3"/>
          <p:cNvSpPr>
            <a:spLocks/>
          </p:cNvSpPr>
          <p:nvPr/>
        </p:nvSpPr>
        <p:spPr bwMode="auto">
          <a:xfrm>
            <a:off x="3983038" y="2398713"/>
            <a:ext cx="682625" cy="495300"/>
          </a:xfrm>
          <a:custGeom>
            <a:avLst/>
            <a:gdLst>
              <a:gd name="T0" fmla="*/ 0 w 94"/>
              <a:gd name="T1" fmla="*/ 51 h 64"/>
              <a:gd name="T2" fmla="*/ 3 w 94"/>
              <a:gd name="T3" fmla="*/ 17 h 64"/>
              <a:gd name="T4" fmla="*/ 4 w 94"/>
              <a:gd name="T5" fmla="*/ 0 h 64"/>
              <a:gd name="T6" fmla="*/ 93 w 94"/>
              <a:gd name="T7" fmla="*/ 4 h 64"/>
              <a:gd name="T8" fmla="*/ 93 w 94"/>
              <a:gd name="T9" fmla="*/ 6 h 64"/>
              <a:gd name="T10" fmla="*/ 92 w 94"/>
              <a:gd name="T11" fmla="*/ 7 h 64"/>
              <a:gd name="T12" fmla="*/ 90 w 94"/>
              <a:gd name="T13" fmla="*/ 10 h 64"/>
              <a:gd name="T14" fmla="*/ 90 w 94"/>
              <a:gd name="T15" fmla="*/ 11 h 64"/>
              <a:gd name="T16" fmla="*/ 94 w 94"/>
              <a:gd name="T17" fmla="*/ 15 h 64"/>
              <a:gd name="T18" fmla="*/ 94 w 94"/>
              <a:gd name="T19" fmla="*/ 46 h 64"/>
              <a:gd name="T20" fmla="*/ 94 w 94"/>
              <a:gd name="T21" fmla="*/ 46 h 64"/>
              <a:gd name="T22" fmla="*/ 92 w 94"/>
              <a:gd name="T23" fmla="*/ 46 h 64"/>
              <a:gd name="T24" fmla="*/ 93 w 94"/>
              <a:gd name="T25" fmla="*/ 47 h 64"/>
              <a:gd name="T26" fmla="*/ 94 w 94"/>
              <a:gd name="T27" fmla="*/ 48 h 64"/>
              <a:gd name="T28" fmla="*/ 93 w 94"/>
              <a:gd name="T29" fmla="*/ 50 h 64"/>
              <a:gd name="T30" fmla="*/ 94 w 94"/>
              <a:gd name="T31" fmla="*/ 51 h 64"/>
              <a:gd name="T32" fmla="*/ 94 w 94"/>
              <a:gd name="T33" fmla="*/ 54 h 64"/>
              <a:gd name="T34" fmla="*/ 93 w 94"/>
              <a:gd name="T35" fmla="*/ 54 h 64"/>
              <a:gd name="T36" fmla="*/ 94 w 94"/>
              <a:gd name="T37" fmla="*/ 56 h 64"/>
              <a:gd name="T38" fmla="*/ 92 w 94"/>
              <a:gd name="T39" fmla="*/ 59 h 64"/>
              <a:gd name="T40" fmla="*/ 94 w 94"/>
              <a:gd name="T41" fmla="*/ 62 h 64"/>
              <a:gd name="T42" fmla="*/ 94 w 94"/>
              <a:gd name="T43" fmla="*/ 64 h 64"/>
              <a:gd name="T44" fmla="*/ 94 w 94"/>
              <a:gd name="T45" fmla="*/ 64 h 64"/>
              <a:gd name="T46" fmla="*/ 91 w 94"/>
              <a:gd name="T47" fmla="*/ 62 h 64"/>
              <a:gd name="T48" fmla="*/ 86 w 94"/>
              <a:gd name="T49" fmla="*/ 59 h 64"/>
              <a:gd name="T50" fmla="*/ 84 w 94"/>
              <a:gd name="T51" fmla="*/ 58 h 64"/>
              <a:gd name="T52" fmla="*/ 82 w 94"/>
              <a:gd name="T53" fmla="*/ 58 h 64"/>
              <a:gd name="T54" fmla="*/ 80 w 94"/>
              <a:gd name="T55" fmla="*/ 60 h 64"/>
              <a:gd name="T56" fmla="*/ 79 w 94"/>
              <a:gd name="T57" fmla="*/ 60 h 64"/>
              <a:gd name="T58" fmla="*/ 77 w 94"/>
              <a:gd name="T59" fmla="*/ 60 h 64"/>
              <a:gd name="T60" fmla="*/ 76 w 94"/>
              <a:gd name="T61" fmla="*/ 57 h 64"/>
              <a:gd name="T62" fmla="*/ 75 w 94"/>
              <a:gd name="T63" fmla="*/ 56 h 64"/>
              <a:gd name="T64" fmla="*/ 73 w 94"/>
              <a:gd name="T65" fmla="*/ 57 h 64"/>
              <a:gd name="T66" fmla="*/ 71 w 94"/>
              <a:gd name="T67" fmla="*/ 57 h 64"/>
              <a:gd name="T68" fmla="*/ 69 w 94"/>
              <a:gd name="T69" fmla="*/ 54 h 64"/>
              <a:gd name="T70" fmla="*/ 0 w 94"/>
              <a:gd name="T71" fmla="*/ 51 h 64"/>
              <a:gd name="T72" fmla="*/ 0 w 94"/>
              <a:gd name="T73" fmla="*/ 5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64">
                <a:moveTo>
                  <a:pt x="0" y="51"/>
                </a:moveTo>
                <a:lnTo>
                  <a:pt x="3" y="17"/>
                </a:lnTo>
                <a:lnTo>
                  <a:pt x="4" y="0"/>
                </a:lnTo>
                <a:lnTo>
                  <a:pt x="93" y="4"/>
                </a:lnTo>
                <a:lnTo>
                  <a:pt x="93" y="6"/>
                </a:lnTo>
                <a:lnTo>
                  <a:pt x="92" y="7"/>
                </a:lnTo>
                <a:lnTo>
                  <a:pt x="90" y="10"/>
                </a:lnTo>
                <a:lnTo>
                  <a:pt x="90" y="11"/>
                </a:lnTo>
                <a:lnTo>
                  <a:pt x="94" y="15"/>
                </a:lnTo>
                <a:lnTo>
                  <a:pt x="94" y="46"/>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lnTo>
                  <a:pt x="0" y="51"/>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40" name="Freeform 4"/>
          <p:cNvSpPr>
            <a:spLocks/>
          </p:cNvSpPr>
          <p:nvPr/>
        </p:nvSpPr>
        <p:spPr bwMode="auto">
          <a:xfrm>
            <a:off x="3960813" y="2794000"/>
            <a:ext cx="806450" cy="425450"/>
          </a:xfrm>
          <a:custGeom>
            <a:avLst/>
            <a:gdLst>
              <a:gd name="T0" fmla="*/ 0 w 111"/>
              <a:gd name="T1" fmla="*/ 34 h 55"/>
              <a:gd name="T2" fmla="*/ 3 w 111"/>
              <a:gd name="T3" fmla="*/ 0 h 55"/>
              <a:gd name="T4" fmla="*/ 72 w 111"/>
              <a:gd name="T5" fmla="*/ 3 h 55"/>
              <a:gd name="T6" fmla="*/ 74 w 111"/>
              <a:gd name="T7" fmla="*/ 6 h 55"/>
              <a:gd name="T8" fmla="*/ 76 w 111"/>
              <a:gd name="T9" fmla="*/ 6 h 55"/>
              <a:gd name="T10" fmla="*/ 78 w 111"/>
              <a:gd name="T11" fmla="*/ 5 h 55"/>
              <a:gd name="T12" fmla="*/ 79 w 111"/>
              <a:gd name="T13" fmla="*/ 6 h 55"/>
              <a:gd name="T14" fmla="*/ 80 w 111"/>
              <a:gd name="T15" fmla="*/ 9 h 55"/>
              <a:gd name="T16" fmla="*/ 82 w 111"/>
              <a:gd name="T17" fmla="*/ 9 h 55"/>
              <a:gd name="T18" fmla="*/ 83 w 111"/>
              <a:gd name="T19" fmla="*/ 9 h 55"/>
              <a:gd name="T20" fmla="*/ 85 w 111"/>
              <a:gd name="T21" fmla="*/ 7 h 55"/>
              <a:gd name="T22" fmla="*/ 87 w 111"/>
              <a:gd name="T23" fmla="*/ 7 h 55"/>
              <a:gd name="T24" fmla="*/ 89 w 111"/>
              <a:gd name="T25" fmla="*/ 8 h 55"/>
              <a:gd name="T26" fmla="*/ 94 w 111"/>
              <a:gd name="T27" fmla="*/ 11 h 55"/>
              <a:gd name="T28" fmla="*/ 97 w 111"/>
              <a:gd name="T29" fmla="*/ 13 h 55"/>
              <a:gd name="T30" fmla="*/ 97 w 111"/>
              <a:gd name="T31" fmla="*/ 15 h 55"/>
              <a:gd name="T32" fmla="*/ 99 w 111"/>
              <a:gd name="T33" fmla="*/ 16 h 55"/>
              <a:gd name="T34" fmla="*/ 99 w 111"/>
              <a:gd name="T35" fmla="*/ 17 h 55"/>
              <a:gd name="T36" fmla="*/ 98 w 111"/>
              <a:gd name="T37" fmla="*/ 19 h 55"/>
              <a:gd name="T38" fmla="*/ 99 w 111"/>
              <a:gd name="T39" fmla="*/ 21 h 55"/>
              <a:gd name="T40" fmla="*/ 100 w 111"/>
              <a:gd name="T41" fmla="*/ 24 h 55"/>
              <a:gd name="T42" fmla="*/ 101 w 111"/>
              <a:gd name="T43" fmla="*/ 25 h 55"/>
              <a:gd name="T44" fmla="*/ 101 w 111"/>
              <a:gd name="T45" fmla="*/ 26 h 55"/>
              <a:gd name="T46" fmla="*/ 101 w 111"/>
              <a:gd name="T47" fmla="*/ 28 h 55"/>
              <a:gd name="T48" fmla="*/ 103 w 111"/>
              <a:gd name="T49" fmla="*/ 29 h 55"/>
              <a:gd name="T50" fmla="*/ 104 w 111"/>
              <a:gd name="T51" fmla="*/ 30 h 55"/>
              <a:gd name="T52" fmla="*/ 103 w 111"/>
              <a:gd name="T53" fmla="*/ 32 h 55"/>
              <a:gd name="T54" fmla="*/ 103 w 111"/>
              <a:gd name="T55" fmla="*/ 34 h 55"/>
              <a:gd name="T56" fmla="*/ 105 w 111"/>
              <a:gd name="T57" fmla="*/ 35 h 55"/>
              <a:gd name="T58" fmla="*/ 105 w 111"/>
              <a:gd name="T59" fmla="*/ 37 h 55"/>
              <a:gd name="T60" fmla="*/ 104 w 111"/>
              <a:gd name="T61" fmla="*/ 38 h 55"/>
              <a:gd name="T62" fmla="*/ 105 w 111"/>
              <a:gd name="T63" fmla="*/ 39 h 55"/>
              <a:gd name="T64" fmla="*/ 106 w 111"/>
              <a:gd name="T65" fmla="*/ 41 h 55"/>
              <a:gd name="T66" fmla="*/ 105 w 111"/>
              <a:gd name="T67" fmla="*/ 42 h 55"/>
              <a:gd name="T68" fmla="*/ 106 w 111"/>
              <a:gd name="T69" fmla="*/ 44 h 55"/>
              <a:gd name="T70" fmla="*/ 106 w 111"/>
              <a:gd name="T71" fmla="*/ 45 h 55"/>
              <a:gd name="T72" fmla="*/ 107 w 111"/>
              <a:gd name="T73" fmla="*/ 46 h 55"/>
              <a:gd name="T74" fmla="*/ 108 w 111"/>
              <a:gd name="T75" fmla="*/ 48 h 55"/>
              <a:gd name="T76" fmla="*/ 109 w 111"/>
              <a:gd name="T77" fmla="*/ 50 h 55"/>
              <a:gd name="T78" fmla="*/ 111 w 111"/>
              <a:gd name="T79" fmla="*/ 52 h 55"/>
              <a:gd name="T80" fmla="*/ 111 w 111"/>
              <a:gd name="T81" fmla="*/ 53 h 55"/>
              <a:gd name="T82" fmla="*/ 111 w 111"/>
              <a:gd name="T83" fmla="*/ 54 h 55"/>
              <a:gd name="T84" fmla="*/ 111 w 111"/>
              <a:gd name="T85" fmla="*/ 55 h 55"/>
              <a:gd name="T86" fmla="*/ 25 w 111"/>
              <a:gd name="T87" fmla="*/ 53 h 55"/>
              <a:gd name="T88" fmla="*/ 26 w 111"/>
              <a:gd name="T89" fmla="*/ 36 h 55"/>
              <a:gd name="T90" fmla="*/ 0 w 111"/>
              <a:gd name="T91" fmla="*/ 34 h 55"/>
              <a:gd name="T92" fmla="*/ 0 w 111"/>
              <a:gd name="T9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lnTo>
                  <a:pt x="0" y="34"/>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41" name="Freeform 5"/>
          <p:cNvSpPr>
            <a:spLocks/>
          </p:cNvSpPr>
          <p:nvPr/>
        </p:nvSpPr>
        <p:spPr bwMode="auto">
          <a:xfrm>
            <a:off x="4121150" y="3203575"/>
            <a:ext cx="723900" cy="411163"/>
          </a:xfrm>
          <a:custGeom>
            <a:avLst/>
            <a:gdLst>
              <a:gd name="T0" fmla="*/ 3 w 100"/>
              <a:gd name="T1" fmla="*/ 0 h 53"/>
              <a:gd name="T2" fmla="*/ 89 w 100"/>
              <a:gd name="T3" fmla="*/ 2 h 53"/>
              <a:gd name="T4" fmla="*/ 95 w 100"/>
              <a:gd name="T5" fmla="*/ 6 h 53"/>
              <a:gd name="T6" fmla="*/ 93 w 100"/>
              <a:gd name="T7" fmla="*/ 8 h 53"/>
              <a:gd name="T8" fmla="*/ 93 w 100"/>
              <a:gd name="T9" fmla="*/ 10 h 53"/>
              <a:gd name="T10" fmla="*/ 94 w 100"/>
              <a:gd name="T11" fmla="*/ 12 h 53"/>
              <a:gd name="T12" fmla="*/ 95 w 100"/>
              <a:gd name="T13" fmla="*/ 12 h 53"/>
              <a:gd name="T14" fmla="*/ 96 w 100"/>
              <a:gd name="T15" fmla="*/ 15 h 53"/>
              <a:gd name="T16" fmla="*/ 97 w 100"/>
              <a:gd name="T17" fmla="*/ 16 h 53"/>
              <a:gd name="T18" fmla="*/ 99 w 100"/>
              <a:gd name="T19" fmla="*/ 16 h 53"/>
              <a:gd name="T20" fmla="*/ 99 w 100"/>
              <a:gd name="T21" fmla="*/ 17 h 53"/>
              <a:gd name="T22" fmla="*/ 100 w 100"/>
              <a:gd name="T23" fmla="*/ 53 h 53"/>
              <a:gd name="T24" fmla="*/ 0 w 100"/>
              <a:gd name="T25" fmla="*/ 51 h 53"/>
              <a:gd name="T26" fmla="*/ 3 w 100"/>
              <a:gd name="T27" fmla="*/ 0 h 53"/>
              <a:gd name="T28" fmla="*/ 3 w 100"/>
              <a:gd name="T2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lnTo>
                  <a:pt x="3"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42" name="Freeform 6"/>
          <p:cNvSpPr>
            <a:spLocks/>
          </p:cNvSpPr>
          <p:nvPr/>
        </p:nvSpPr>
        <p:spPr bwMode="auto">
          <a:xfrm>
            <a:off x="4019550" y="3590925"/>
            <a:ext cx="838200" cy="465138"/>
          </a:xfrm>
          <a:custGeom>
            <a:avLst/>
            <a:gdLst>
              <a:gd name="T0" fmla="*/ 14 w 116"/>
              <a:gd name="T1" fmla="*/ 1 h 60"/>
              <a:gd name="T2" fmla="*/ 0 w 116"/>
              <a:gd name="T3" fmla="*/ 9 h 60"/>
              <a:gd name="T4" fmla="*/ 40 w 116"/>
              <a:gd name="T5" fmla="*/ 44 h 60"/>
              <a:gd name="T6" fmla="*/ 42 w 116"/>
              <a:gd name="T7" fmla="*/ 45 h 60"/>
              <a:gd name="T8" fmla="*/ 45 w 116"/>
              <a:gd name="T9" fmla="*/ 48 h 60"/>
              <a:gd name="T10" fmla="*/ 48 w 116"/>
              <a:gd name="T11" fmla="*/ 47 h 60"/>
              <a:gd name="T12" fmla="*/ 50 w 116"/>
              <a:gd name="T13" fmla="*/ 48 h 60"/>
              <a:gd name="T14" fmla="*/ 51 w 116"/>
              <a:gd name="T15" fmla="*/ 50 h 60"/>
              <a:gd name="T16" fmla="*/ 55 w 116"/>
              <a:gd name="T17" fmla="*/ 51 h 60"/>
              <a:gd name="T18" fmla="*/ 57 w 116"/>
              <a:gd name="T19" fmla="*/ 52 h 60"/>
              <a:gd name="T20" fmla="*/ 59 w 116"/>
              <a:gd name="T21" fmla="*/ 51 h 60"/>
              <a:gd name="T22" fmla="*/ 61 w 116"/>
              <a:gd name="T23" fmla="*/ 53 h 60"/>
              <a:gd name="T24" fmla="*/ 65 w 116"/>
              <a:gd name="T25" fmla="*/ 53 h 60"/>
              <a:gd name="T26" fmla="*/ 67 w 116"/>
              <a:gd name="T27" fmla="*/ 55 h 60"/>
              <a:gd name="T28" fmla="*/ 68 w 116"/>
              <a:gd name="T29" fmla="*/ 57 h 60"/>
              <a:gd name="T30" fmla="*/ 71 w 116"/>
              <a:gd name="T31" fmla="*/ 56 h 60"/>
              <a:gd name="T32" fmla="*/ 75 w 116"/>
              <a:gd name="T33" fmla="*/ 58 h 60"/>
              <a:gd name="T34" fmla="*/ 77 w 116"/>
              <a:gd name="T35" fmla="*/ 57 h 60"/>
              <a:gd name="T36" fmla="*/ 79 w 116"/>
              <a:gd name="T37" fmla="*/ 57 h 60"/>
              <a:gd name="T38" fmla="*/ 79 w 116"/>
              <a:gd name="T39" fmla="*/ 60 h 60"/>
              <a:gd name="T40" fmla="*/ 80 w 116"/>
              <a:gd name="T41" fmla="*/ 58 h 60"/>
              <a:gd name="T42" fmla="*/ 82 w 116"/>
              <a:gd name="T43" fmla="*/ 56 h 60"/>
              <a:gd name="T44" fmla="*/ 83 w 116"/>
              <a:gd name="T45" fmla="*/ 57 h 60"/>
              <a:gd name="T46" fmla="*/ 85 w 116"/>
              <a:gd name="T47" fmla="*/ 58 h 60"/>
              <a:gd name="T48" fmla="*/ 87 w 116"/>
              <a:gd name="T49" fmla="*/ 57 h 60"/>
              <a:gd name="T50" fmla="*/ 87 w 116"/>
              <a:gd name="T51" fmla="*/ 58 h 60"/>
              <a:gd name="T52" fmla="*/ 90 w 116"/>
              <a:gd name="T53" fmla="*/ 60 h 60"/>
              <a:gd name="T54" fmla="*/ 93 w 116"/>
              <a:gd name="T55" fmla="*/ 58 h 60"/>
              <a:gd name="T56" fmla="*/ 99 w 116"/>
              <a:gd name="T57" fmla="*/ 56 h 60"/>
              <a:gd name="T58" fmla="*/ 101 w 116"/>
              <a:gd name="T59" fmla="*/ 56 h 60"/>
              <a:gd name="T60" fmla="*/ 106 w 116"/>
              <a:gd name="T61" fmla="*/ 56 h 60"/>
              <a:gd name="T62" fmla="*/ 113 w 116"/>
              <a:gd name="T63" fmla="*/ 59 h 60"/>
              <a:gd name="T64" fmla="*/ 115 w 116"/>
              <a:gd name="T65" fmla="*/ 60 h 60"/>
              <a:gd name="T66" fmla="*/ 116 w 116"/>
              <a:gd name="T67" fmla="*/ 31 h 60"/>
              <a:gd name="T68" fmla="*/ 114 w 116"/>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8"/>
                </a:lnTo>
                <a:lnTo>
                  <a:pt x="50" y="49"/>
                </a:lnTo>
                <a:lnTo>
                  <a:pt x="51" y="50"/>
                </a:lnTo>
                <a:lnTo>
                  <a:pt x="51" y="51"/>
                </a:lnTo>
                <a:lnTo>
                  <a:pt x="55" y="51"/>
                </a:lnTo>
                <a:lnTo>
                  <a:pt x="57" y="52"/>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2" y="56"/>
                </a:lnTo>
                <a:lnTo>
                  <a:pt x="83" y="57"/>
                </a:lnTo>
                <a:lnTo>
                  <a:pt x="84" y="58"/>
                </a:lnTo>
                <a:lnTo>
                  <a:pt x="85" y="58"/>
                </a:lnTo>
                <a:lnTo>
                  <a:pt x="85" y="57"/>
                </a:lnTo>
                <a:lnTo>
                  <a:pt x="87"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lnTo>
                  <a:pt x="114" y="3"/>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43" name="Freeform 7"/>
          <p:cNvSpPr>
            <a:spLocks/>
          </p:cNvSpPr>
          <p:nvPr/>
        </p:nvSpPr>
        <p:spPr bwMode="auto">
          <a:xfrm>
            <a:off x="4651375" y="2740025"/>
            <a:ext cx="592138" cy="417513"/>
          </a:xfrm>
          <a:custGeom>
            <a:avLst/>
            <a:gdLst>
              <a:gd name="T0" fmla="*/ 66 w 82"/>
              <a:gd name="T1" fmla="*/ 0 h 54"/>
              <a:gd name="T2" fmla="*/ 68 w 82"/>
              <a:gd name="T3" fmla="*/ 4 h 54"/>
              <a:gd name="T4" fmla="*/ 67 w 82"/>
              <a:gd name="T5" fmla="*/ 6 h 54"/>
              <a:gd name="T6" fmla="*/ 69 w 82"/>
              <a:gd name="T7" fmla="*/ 13 h 54"/>
              <a:gd name="T8" fmla="*/ 74 w 82"/>
              <a:gd name="T9" fmla="*/ 16 h 54"/>
              <a:gd name="T10" fmla="*/ 75 w 82"/>
              <a:gd name="T11" fmla="*/ 18 h 54"/>
              <a:gd name="T12" fmla="*/ 78 w 82"/>
              <a:gd name="T13" fmla="*/ 21 h 54"/>
              <a:gd name="T14" fmla="*/ 82 w 82"/>
              <a:gd name="T15" fmla="*/ 26 h 54"/>
              <a:gd name="T16" fmla="*/ 80 w 82"/>
              <a:gd name="T17" fmla="*/ 29 h 54"/>
              <a:gd name="T18" fmla="*/ 80 w 82"/>
              <a:gd name="T19" fmla="*/ 31 h 54"/>
              <a:gd name="T20" fmla="*/ 75 w 82"/>
              <a:gd name="T21" fmla="*/ 34 h 54"/>
              <a:gd name="T22" fmla="*/ 72 w 82"/>
              <a:gd name="T23" fmla="*/ 35 h 54"/>
              <a:gd name="T24" fmla="*/ 70 w 82"/>
              <a:gd name="T25" fmla="*/ 38 h 54"/>
              <a:gd name="T26" fmla="*/ 72 w 82"/>
              <a:gd name="T27" fmla="*/ 41 h 54"/>
              <a:gd name="T28" fmla="*/ 72 w 82"/>
              <a:gd name="T29" fmla="*/ 44 h 54"/>
              <a:gd name="T30" fmla="*/ 68 w 82"/>
              <a:gd name="T31" fmla="*/ 50 h 54"/>
              <a:gd name="T32" fmla="*/ 67 w 82"/>
              <a:gd name="T33" fmla="*/ 53 h 54"/>
              <a:gd name="T34" fmla="*/ 63 w 82"/>
              <a:gd name="T35" fmla="*/ 50 h 54"/>
              <a:gd name="T36" fmla="*/ 11 w 82"/>
              <a:gd name="T37" fmla="*/ 51 h 54"/>
              <a:gd name="T38" fmla="*/ 11 w 82"/>
              <a:gd name="T39" fmla="*/ 48 h 54"/>
              <a:gd name="T40" fmla="*/ 9 w 82"/>
              <a:gd name="T41" fmla="*/ 45 h 54"/>
              <a:gd name="T42" fmla="*/ 10 w 82"/>
              <a:gd name="T43" fmla="*/ 42 h 54"/>
              <a:gd name="T44" fmla="*/ 8 w 82"/>
              <a:gd name="T45" fmla="*/ 39 h 54"/>
              <a:gd name="T46" fmla="*/ 8 w 82"/>
              <a:gd name="T47" fmla="*/ 36 h 54"/>
              <a:gd name="T48" fmla="*/ 6 w 82"/>
              <a:gd name="T49" fmla="*/ 33 h 54"/>
              <a:gd name="T50" fmla="*/ 5 w 82"/>
              <a:gd name="T51" fmla="*/ 31 h 54"/>
              <a:gd name="T52" fmla="*/ 3 w 82"/>
              <a:gd name="T53" fmla="*/ 26 h 54"/>
              <a:gd name="T54" fmla="*/ 4 w 82"/>
              <a:gd name="T55" fmla="*/ 23 h 54"/>
              <a:gd name="T56" fmla="*/ 2 w 82"/>
              <a:gd name="T57" fmla="*/ 20 h 54"/>
              <a:gd name="T58" fmla="*/ 2 w 82"/>
              <a:gd name="T59" fmla="*/ 18 h 54"/>
              <a:gd name="T60" fmla="*/ 2 w 82"/>
              <a:gd name="T61" fmla="*/ 12 h 54"/>
              <a:gd name="T62" fmla="*/ 2 w 82"/>
              <a:gd name="T63" fmla="*/ 10 h 54"/>
              <a:gd name="T64" fmla="*/ 1 w 82"/>
              <a:gd name="T65" fmla="*/ 6 h 54"/>
              <a:gd name="T66" fmla="*/ 1 w 82"/>
              <a:gd name="T67" fmla="*/ 3 h 54"/>
              <a:gd name="T68" fmla="*/ 2 w 82"/>
              <a:gd name="T69" fmla="*/ 2 h 54"/>
              <a:gd name="T70" fmla="*/ 2 w 82"/>
              <a:gd name="T71"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20"/>
                </a:lnTo>
                <a:lnTo>
                  <a:pt x="2" y="18"/>
                </a:lnTo>
                <a:lnTo>
                  <a:pt x="0" y="15"/>
                </a:lnTo>
                <a:lnTo>
                  <a:pt x="2" y="12"/>
                </a:lnTo>
                <a:lnTo>
                  <a:pt x="1" y="10"/>
                </a:lnTo>
                <a:lnTo>
                  <a:pt x="2" y="10"/>
                </a:lnTo>
                <a:lnTo>
                  <a:pt x="2" y="7"/>
                </a:lnTo>
                <a:lnTo>
                  <a:pt x="1" y="6"/>
                </a:lnTo>
                <a:lnTo>
                  <a:pt x="2" y="4"/>
                </a:lnTo>
                <a:lnTo>
                  <a:pt x="1" y="3"/>
                </a:lnTo>
                <a:lnTo>
                  <a:pt x="0" y="2"/>
                </a:lnTo>
                <a:lnTo>
                  <a:pt x="2" y="2"/>
                </a:lnTo>
                <a:lnTo>
                  <a:pt x="2" y="2"/>
                </a:lnTo>
                <a:lnTo>
                  <a:pt x="2" y="2"/>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44" name="Freeform 8"/>
          <p:cNvSpPr>
            <a:spLocks/>
          </p:cNvSpPr>
          <p:nvPr/>
        </p:nvSpPr>
        <p:spPr bwMode="auto">
          <a:xfrm>
            <a:off x="4730750" y="3127375"/>
            <a:ext cx="649288" cy="603250"/>
          </a:xfrm>
          <a:custGeom>
            <a:avLst/>
            <a:gdLst>
              <a:gd name="T0" fmla="*/ 76 w 90"/>
              <a:gd name="T1" fmla="*/ 69 h 78"/>
              <a:gd name="T2" fmla="*/ 77 w 90"/>
              <a:gd name="T3" fmla="*/ 71 h 78"/>
              <a:gd name="T4" fmla="*/ 77 w 90"/>
              <a:gd name="T5" fmla="*/ 74 h 78"/>
              <a:gd name="T6" fmla="*/ 74 w 90"/>
              <a:gd name="T7" fmla="*/ 77 h 78"/>
              <a:gd name="T8" fmla="*/ 83 w 90"/>
              <a:gd name="T9" fmla="*/ 78 h 78"/>
              <a:gd name="T10" fmla="*/ 83 w 90"/>
              <a:gd name="T11" fmla="*/ 74 h 78"/>
              <a:gd name="T12" fmla="*/ 85 w 90"/>
              <a:gd name="T13" fmla="*/ 69 h 78"/>
              <a:gd name="T14" fmla="*/ 88 w 90"/>
              <a:gd name="T15" fmla="*/ 67 h 78"/>
              <a:gd name="T16" fmla="*/ 89 w 90"/>
              <a:gd name="T17" fmla="*/ 67 h 78"/>
              <a:gd name="T18" fmla="*/ 90 w 90"/>
              <a:gd name="T19" fmla="*/ 61 h 78"/>
              <a:gd name="T20" fmla="*/ 89 w 90"/>
              <a:gd name="T21" fmla="*/ 60 h 78"/>
              <a:gd name="T22" fmla="*/ 88 w 90"/>
              <a:gd name="T23" fmla="*/ 59 h 78"/>
              <a:gd name="T24" fmla="*/ 87 w 90"/>
              <a:gd name="T25" fmla="*/ 60 h 78"/>
              <a:gd name="T26" fmla="*/ 84 w 90"/>
              <a:gd name="T27" fmla="*/ 56 h 78"/>
              <a:gd name="T28" fmla="*/ 85 w 90"/>
              <a:gd name="T29" fmla="*/ 54 h 78"/>
              <a:gd name="T30" fmla="*/ 84 w 90"/>
              <a:gd name="T31" fmla="*/ 52 h 78"/>
              <a:gd name="T32" fmla="*/ 79 w 90"/>
              <a:gd name="T33" fmla="*/ 46 h 78"/>
              <a:gd name="T34" fmla="*/ 74 w 90"/>
              <a:gd name="T35" fmla="*/ 43 h 78"/>
              <a:gd name="T36" fmla="*/ 71 w 90"/>
              <a:gd name="T37" fmla="*/ 38 h 78"/>
              <a:gd name="T38" fmla="*/ 74 w 90"/>
              <a:gd name="T39" fmla="*/ 34 h 78"/>
              <a:gd name="T40" fmla="*/ 74 w 90"/>
              <a:gd name="T41" fmla="*/ 30 h 78"/>
              <a:gd name="T42" fmla="*/ 70 w 90"/>
              <a:gd name="T43" fmla="*/ 27 h 78"/>
              <a:gd name="T44" fmla="*/ 68 w 90"/>
              <a:gd name="T45" fmla="*/ 29 h 78"/>
              <a:gd name="T46" fmla="*/ 65 w 90"/>
              <a:gd name="T47" fmla="*/ 22 h 78"/>
              <a:gd name="T48" fmla="*/ 60 w 90"/>
              <a:gd name="T49" fmla="*/ 18 h 78"/>
              <a:gd name="T50" fmla="*/ 56 w 90"/>
              <a:gd name="T51" fmla="*/ 13 h 78"/>
              <a:gd name="T52" fmla="*/ 55 w 90"/>
              <a:gd name="T53" fmla="*/ 6 h 78"/>
              <a:gd name="T54" fmla="*/ 55 w 90"/>
              <a:gd name="T55" fmla="*/ 4 h 78"/>
              <a:gd name="T56" fmla="*/ 0 w 90"/>
              <a:gd name="T57" fmla="*/ 2 h 78"/>
              <a:gd name="T58" fmla="*/ 2 w 90"/>
              <a:gd name="T59" fmla="*/ 5 h 78"/>
              <a:gd name="T60" fmla="*/ 5 w 90"/>
              <a:gd name="T61" fmla="*/ 9 h 78"/>
              <a:gd name="T62" fmla="*/ 5 w 90"/>
              <a:gd name="T63" fmla="*/ 11 h 78"/>
              <a:gd name="T64" fmla="*/ 11 w 90"/>
              <a:gd name="T65" fmla="*/ 16 h 78"/>
              <a:gd name="T66" fmla="*/ 9 w 90"/>
              <a:gd name="T67" fmla="*/ 20 h 78"/>
              <a:gd name="T68" fmla="*/ 11 w 90"/>
              <a:gd name="T69" fmla="*/ 22 h 78"/>
              <a:gd name="T70" fmla="*/ 13 w 90"/>
              <a:gd name="T71" fmla="*/ 26 h 78"/>
              <a:gd name="T72" fmla="*/ 15 w 90"/>
              <a:gd name="T73" fmla="*/ 27 h 78"/>
              <a:gd name="T74" fmla="*/ 16 w 90"/>
              <a:gd name="T75" fmla="*/ 7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8" y="67"/>
                </a:lnTo>
                <a:lnTo>
                  <a:pt x="89" y="67"/>
                </a:lnTo>
                <a:lnTo>
                  <a:pt x="90" y="62"/>
                </a:lnTo>
                <a:lnTo>
                  <a:pt x="90" y="61"/>
                </a:lnTo>
                <a:lnTo>
                  <a:pt x="89" y="60"/>
                </a:lnTo>
                <a:lnTo>
                  <a:pt x="89" y="60"/>
                </a:lnTo>
                <a:lnTo>
                  <a:pt x="89" y="60"/>
                </a:lnTo>
                <a:lnTo>
                  <a:pt x="88" y="59"/>
                </a:lnTo>
                <a:lnTo>
                  <a:pt x="87" y="59"/>
                </a:lnTo>
                <a:lnTo>
                  <a:pt x="87" y="60"/>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lnTo>
                  <a:pt x="16" y="72"/>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45" name="Freeform 9"/>
          <p:cNvSpPr>
            <a:spLocks/>
          </p:cNvSpPr>
          <p:nvPr/>
        </p:nvSpPr>
        <p:spPr bwMode="auto">
          <a:xfrm>
            <a:off x="4975225" y="2282825"/>
            <a:ext cx="514350" cy="588963"/>
          </a:xfrm>
          <a:custGeom>
            <a:avLst/>
            <a:gdLst>
              <a:gd name="T0" fmla="*/ 29 w 71"/>
              <a:gd name="T1" fmla="*/ 75 h 76"/>
              <a:gd name="T2" fmla="*/ 24 w 71"/>
              <a:gd name="T3" fmla="*/ 72 h 76"/>
              <a:gd name="T4" fmla="*/ 22 w 71"/>
              <a:gd name="T5" fmla="*/ 65 h 76"/>
              <a:gd name="T6" fmla="*/ 23 w 71"/>
              <a:gd name="T7" fmla="*/ 63 h 76"/>
              <a:gd name="T8" fmla="*/ 21 w 71"/>
              <a:gd name="T9" fmla="*/ 59 h 76"/>
              <a:gd name="T10" fmla="*/ 21 w 71"/>
              <a:gd name="T11" fmla="*/ 54 h 76"/>
              <a:gd name="T12" fmla="*/ 17 w 71"/>
              <a:gd name="T13" fmla="*/ 50 h 76"/>
              <a:gd name="T14" fmla="*/ 12 w 71"/>
              <a:gd name="T15" fmla="*/ 45 h 76"/>
              <a:gd name="T16" fmla="*/ 8 w 71"/>
              <a:gd name="T17" fmla="*/ 43 h 76"/>
              <a:gd name="T18" fmla="*/ 7 w 71"/>
              <a:gd name="T19" fmla="*/ 42 h 76"/>
              <a:gd name="T20" fmla="*/ 3 w 71"/>
              <a:gd name="T21" fmla="*/ 41 h 76"/>
              <a:gd name="T22" fmla="*/ 1 w 71"/>
              <a:gd name="T23" fmla="*/ 39 h 76"/>
              <a:gd name="T24" fmla="*/ 2 w 71"/>
              <a:gd name="T25" fmla="*/ 31 h 76"/>
              <a:gd name="T26" fmla="*/ 3 w 71"/>
              <a:gd name="T27" fmla="*/ 28 h 76"/>
              <a:gd name="T28" fmla="*/ 0 w 71"/>
              <a:gd name="T29" fmla="*/ 25 h 76"/>
              <a:gd name="T30" fmla="*/ 1 w 71"/>
              <a:gd name="T31" fmla="*/ 22 h 76"/>
              <a:gd name="T32" fmla="*/ 5 w 71"/>
              <a:gd name="T33" fmla="*/ 17 h 76"/>
              <a:gd name="T34" fmla="*/ 7 w 71"/>
              <a:gd name="T35" fmla="*/ 16 h 76"/>
              <a:gd name="T36" fmla="*/ 7 w 71"/>
              <a:gd name="T37" fmla="*/ 6 h 76"/>
              <a:gd name="T38" fmla="*/ 9 w 71"/>
              <a:gd name="T39" fmla="*/ 5 h 76"/>
              <a:gd name="T40" fmla="*/ 13 w 71"/>
              <a:gd name="T41" fmla="*/ 5 h 76"/>
              <a:gd name="T42" fmla="*/ 22 w 71"/>
              <a:gd name="T43" fmla="*/ 1 h 76"/>
              <a:gd name="T44" fmla="*/ 24 w 71"/>
              <a:gd name="T45" fmla="*/ 1 h 76"/>
              <a:gd name="T46" fmla="*/ 23 w 71"/>
              <a:gd name="T47" fmla="*/ 3 h 76"/>
              <a:gd name="T48" fmla="*/ 22 w 71"/>
              <a:gd name="T49" fmla="*/ 6 h 76"/>
              <a:gd name="T50" fmla="*/ 26 w 71"/>
              <a:gd name="T51" fmla="*/ 5 h 76"/>
              <a:gd name="T52" fmla="*/ 28 w 71"/>
              <a:gd name="T53" fmla="*/ 6 h 76"/>
              <a:gd name="T54" fmla="*/ 31 w 71"/>
              <a:gd name="T55" fmla="*/ 8 h 76"/>
              <a:gd name="T56" fmla="*/ 32 w 71"/>
              <a:gd name="T57" fmla="*/ 10 h 76"/>
              <a:gd name="T58" fmla="*/ 44 w 71"/>
              <a:gd name="T59" fmla="*/ 13 h 76"/>
              <a:gd name="T60" fmla="*/ 48 w 71"/>
              <a:gd name="T61" fmla="*/ 15 h 76"/>
              <a:gd name="T62" fmla="*/ 50 w 71"/>
              <a:gd name="T63" fmla="*/ 15 h 76"/>
              <a:gd name="T64" fmla="*/ 51 w 71"/>
              <a:gd name="T65" fmla="*/ 15 h 76"/>
              <a:gd name="T66" fmla="*/ 56 w 71"/>
              <a:gd name="T67" fmla="*/ 16 h 76"/>
              <a:gd name="T68" fmla="*/ 56 w 71"/>
              <a:gd name="T69" fmla="*/ 17 h 76"/>
              <a:gd name="T70" fmla="*/ 58 w 71"/>
              <a:gd name="T71" fmla="*/ 18 h 76"/>
              <a:gd name="T72" fmla="*/ 61 w 71"/>
              <a:gd name="T73" fmla="*/ 21 h 76"/>
              <a:gd name="T74" fmla="*/ 60 w 71"/>
              <a:gd name="T75" fmla="*/ 25 h 76"/>
              <a:gd name="T76" fmla="*/ 63 w 71"/>
              <a:gd name="T77" fmla="*/ 25 h 76"/>
              <a:gd name="T78" fmla="*/ 62 w 71"/>
              <a:gd name="T79" fmla="*/ 27 h 76"/>
              <a:gd name="T80" fmla="*/ 64 w 71"/>
              <a:gd name="T81" fmla="*/ 30 h 76"/>
              <a:gd name="T82" fmla="*/ 61 w 71"/>
              <a:gd name="T83" fmla="*/ 33 h 76"/>
              <a:gd name="T84" fmla="*/ 59 w 71"/>
              <a:gd name="T85" fmla="*/ 38 h 76"/>
              <a:gd name="T86" fmla="*/ 59 w 71"/>
              <a:gd name="T87" fmla="*/ 39 h 76"/>
              <a:gd name="T88" fmla="*/ 63 w 71"/>
              <a:gd name="T89" fmla="*/ 35 h 76"/>
              <a:gd name="T90" fmla="*/ 66 w 71"/>
              <a:gd name="T91" fmla="*/ 33 h 76"/>
              <a:gd name="T92" fmla="*/ 68 w 71"/>
              <a:gd name="T93" fmla="*/ 31 h 76"/>
              <a:gd name="T94" fmla="*/ 68 w 71"/>
              <a:gd name="T95" fmla="*/ 28 h 76"/>
              <a:gd name="T96" fmla="*/ 69 w 71"/>
              <a:gd name="T97" fmla="*/ 27 h 76"/>
              <a:gd name="T98" fmla="*/ 70 w 71"/>
              <a:gd name="T99" fmla="*/ 25 h 76"/>
              <a:gd name="T100" fmla="*/ 71 w 71"/>
              <a:gd name="T101" fmla="*/ 26 h 76"/>
              <a:gd name="T102" fmla="*/ 69 w 71"/>
              <a:gd name="T103" fmla="*/ 33 h 76"/>
              <a:gd name="T104" fmla="*/ 68 w 71"/>
              <a:gd name="T105" fmla="*/ 35 h 76"/>
              <a:gd name="T106" fmla="*/ 66 w 71"/>
              <a:gd name="T107" fmla="*/ 40 h 76"/>
              <a:gd name="T108" fmla="*/ 66 w 71"/>
              <a:gd name="T109" fmla="*/ 45 h 76"/>
              <a:gd name="T110" fmla="*/ 64 w 71"/>
              <a:gd name="T111" fmla="*/ 47 h 76"/>
              <a:gd name="T112" fmla="*/ 65 w 71"/>
              <a:gd name="T113" fmla="*/ 54 h 76"/>
              <a:gd name="T114" fmla="*/ 63 w 71"/>
              <a:gd name="T115" fmla="*/ 59 h 76"/>
              <a:gd name="T116" fmla="*/ 65 w 71"/>
              <a:gd name="T117" fmla="*/ 70 h 76"/>
              <a:gd name="T118" fmla="*/ 65 w 71"/>
              <a:gd name="T119" fmla="*/ 71 h 76"/>
              <a:gd name="T120" fmla="*/ 65 w 71"/>
              <a:gd name="T121" fmla="*/ 74 h 76"/>
              <a:gd name="T122" fmla="*/ 30 w 71"/>
              <a:gd name="T12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0" y="15"/>
                </a:lnTo>
                <a:lnTo>
                  <a:pt x="51" y="15"/>
                </a:lnTo>
                <a:lnTo>
                  <a:pt x="51" y="15"/>
                </a:lnTo>
                <a:lnTo>
                  <a:pt x="54" y="15"/>
                </a:lnTo>
                <a:lnTo>
                  <a:pt x="56" y="16"/>
                </a:lnTo>
                <a:lnTo>
                  <a:pt x="57" y="17"/>
                </a:lnTo>
                <a:lnTo>
                  <a:pt x="56" y="17"/>
                </a:lnTo>
                <a:lnTo>
                  <a:pt x="56" y="18"/>
                </a:lnTo>
                <a:lnTo>
                  <a:pt x="58" y="18"/>
                </a:lnTo>
                <a:lnTo>
                  <a:pt x="60" y="19"/>
                </a:lnTo>
                <a:lnTo>
                  <a:pt x="61" y="21"/>
                </a:lnTo>
                <a:lnTo>
                  <a:pt x="60" y="25"/>
                </a:lnTo>
                <a:lnTo>
                  <a:pt x="60" y="25"/>
                </a:lnTo>
                <a:lnTo>
                  <a:pt x="62" y="25"/>
                </a:lnTo>
                <a:lnTo>
                  <a:pt x="63" y="25"/>
                </a:lnTo>
                <a:lnTo>
                  <a:pt x="62" y="26"/>
                </a:lnTo>
                <a:lnTo>
                  <a:pt x="62" y="27"/>
                </a:lnTo>
                <a:lnTo>
                  <a:pt x="62" y="28"/>
                </a:lnTo>
                <a:lnTo>
                  <a:pt x="64" y="30"/>
                </a:lnTo>
                <a:lnTo>
                  <a:pt x="64" y="30"/>
                </a:lnTo>
                <a:lnTo>
                  <a:pt x="61" y="33"/>
                </a:lnTo>
                <a:lnTo>
                  <a:pt x="60" y="36"/>
                </a:lnTo>
                <a:lnTo>
                  <a:pt x="59" y="38"/>
                </a:lnTo>
                <a:lnTo>
                  <a:pt x="59" y="39"/>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0"/>
                </a:lnTo>
                <a:lnTo>
                  <a:pt x="65" y="71"/>
                </a:lnTo>
                <a:lnTo>
                  <a:pt x="65" y="72"/>
                </a:lnTo>
                <a:lnTo>
                  <a:pt x="65" y="74"/>
                </a:lnTo>
                <a:lnTo>
                  <a:pt x="30" y="76"/>
                </a:lnTo>
                <a:lnTo>
                  <a:pt x="30" y="76"/>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219146" name="Freeform 10"/>
          <p:cNvSpPr>
            <a:spLocks/>
          </p:cNvSpPr>
          <p:nvPr/>
        </p:nvSpPr>
        <p:spPr bwMode="auto">
          <a:xfrm>
            <a:off x="5343525" y="3265488"/>
            <a:ext cx="719138" cy="395287"/>
          </a:xfrm>
          <a:custGeom>
            <a:avLst/>
            <a:gdLst>
              <a:gd name="T0" fmla="*/ 20 w 99"/>
              <a:gd name="T1" fmla="*/ 49 h 51"/>
              <a:gd name="T2" fmla="*/ 19 w 99"/>
              <a:gd name="T3" fmla="*/ 47 h 51"/>
              <a:gd name="T4" fmla="*/ 22 w 99"/>
              <a:gd name="T5" fmla="*/ 47 h 51"/>
              <a:gd name="T6" fmla="*/ 80 w 99"/>
              <a:gd name="T7" fmla="*/ 41 h 51"/>
              <a:gd name="T8" fmla="*/ 85 w 99"/>
              <a:gd name="T9" fmla="*/ 38 h 51"/>
              <a:gd name="T10" fmla="*/ 89 w 99"/>
              <a:gd name="T11" fmla="*/ 35 h 51"/>
              <a:gd name="T12" fmla="*/ 89 w 99"/>
              <a:gd name="T13" fmla="*/ 33 h 51"/>
              <a:gd name="T14" fmla="*/ 90 w 99"/>
              <a:gd name="T15" fmla="*/ 31 h 51"/>
              <a:gd name="T16" fmla="*/ 99 w 99"/>
              <a:gd name="T17" fmla="*/ 23 h 51"/>
              <a:gd name="T18" fmla="*/ 98 w 99"/>
              <a:gd name="T19" fmla="*/ 22 h 51"/>
              <a:gd name="T20" fmla="*/ 97 w 99"/>
              <a:gd name="T21" fmla="*/ 21 h 51"/>
              <a:gd name="T22" fmla="*/ 95 w 99"/>
              <a:gd name="T23" fmla="*/ 20 h 51"/>
              <a:gd name="T24" fmla="*/ 94 w 99"/>
              <a:gd name="T25" fmla="*/ 20 h 51"/>
              <a:gd name="T26" fmla="*/ 90 w 99"/>
              <a:gd name="T27" fmla="*/ 14 h 51"/>
              <a:gd name="T28" fmla="*/ 89 w 99"/>
              <a:gd name="T29" fmla="*/ 12 h 51"/>
              <a:gd name="T30" fmla="*/ 89 w 99"/>
              <a:gd name="T31" fmla="*/ 8 h 51"/>
              <a:gd name="T32" fmla="*/ 87 w 99"/>
              <a:gd name="T33" fmla="*/ 7 h 51"/>
              <a:gd name="T34" fmla="*/ 84 w 99"/>
              <a:gd name="T35" fmla="*/ 4 h 51"/>
              <a:gd name="T36" fmla="*/ 82 w 99"/>
              <a:gd name="T37" fmla="*/ 4 h 51"/>
              <a:gd name="T38" fmla="*/ 81 w 99"/>
              <a:gd name="T39" fmla="*/ 6 h 51"/>
              <a:gd name="T40" fmla="*/ 78 w 99"/>
              <a:gd name="T41" fmla="*/ 6 h 51"/>
              <a:gd name="T42" fmla="*/ 75 w 99"/>
              <a:gd name="T43" fmla="*/ 6 h 51"/>
              <a:gd name="T44" fmla="*/ 71 w 99"/>
              <a:gd name="T45" fmla="*/ 5 h 51"/>
              <a:gd name="T46" fmla="*/ 66 w 99"/>
              <a:gd name="T47" fmla="*/ 4 h 51"/>
              <a:gd name="T48" fmla="*/ 63 w 99"/>
              <a:gd name="T49" fmla="*/ 0 h 51"/>
              <a:gd name="T50" fmla="*/ 61 w 99"/>
              <a:gd name="T51" fmla="*/ 1 h 51"/>
              <a:gd name="T52" fmla="*/ 58 w 99"/>
              <a:gd name="T53" fmla="*/ 0 h 51"/>
              <a:gd name="T54" fmla="*/ 58 w 99"/>
              <a:gd name="T55" fmla="*/ 2 h 51"/>
              <a:gd name="T56" fmla="*/ 58 w 99"/>
              <a:gd name="T57" fmla="*/ 6 h 51"/>
              <a:gd name="T58" fmla="*/ 55 w 99"/>
              <a:gd name="T59" fmla="*/ 8 h 51"/>
              <a:gd name="T60" fmla="*/ 51 w 99"/>
              <a:gd name="T61" fmla="*/ 8 h 51"/>
              <a:gd name="T62" fmla="*/ 46 w 99"/>
              <a:gd name="T63" fmla="*/ 18 h 51"/>
              <a:gd name="T64" fmla="*/ 42 w 99"/>
              <a:gd name="T65" fmla="*/ 21 h 51"/>
              <a:gd name="T66" fmla="*/ 39 w 99"/>
              <a:gd name="T67" fmla="*/ 19 h 51"/>
              <a:gd name="T68" fmla="*/ 37 w 99"/>
              <a:gd name="T69" fmla="*/ 24 h 51"/>
              <a:gd name="T70" fmla="*/ 35 w 99"/>
              <a:gd name="T71" fmla="*/ 24 h 51"/>
              <a:gd name="T72" fmla="*/ 32 w 99"/>
              <a:gd name="T73" fmla="*/ 23 h 51"/>
              <a:gd name="T74" fmla="*/ 30 w 99"/>
              <a:gd name="T75" fmla="*/ 26 h 51"/>
              <a:gd name="T76" fmla="*/ 26 w 99"/>
              <a:gd name="T77" fmla="*/ 24 h 51"/>
              <a:gd name="T78" fmla="*/ 20 w 99"/>
              <a:gd name="T79" fmla="*/ 25 h 51"/>
              <a:gd name="T80" fmla="*/ 20 w 99"/>
              <a:gd name="T81" fmla="*/ 27 h 51"/>
              <a:gd name="T82" fmla="*/ 18 w 99"/>
              <a:gd name="T83" fmla="*/ 27 h 51"/>
              <a:gd name="T84" fmla="*/ 18 w 99"/>
              <a:gd name="T85" fmla="*/ 27 h 51"/>
              <a:gd name="T86" fmla="*/ 17 w 99"/>
              <a:gd name="T87" fmla="*/ 30 h 51"/>
              <a:gd name="T88" fmla="*/ 17 w 99"/>
              <a:gd name="T89" fmla="*/ 30 h 51"/>
              <a:gd name="T90" fmla="*/ 18 w 99"/>
              <a:gd name="T91" fmla="*/ 33 h 51"/>
              <a:gd name="T92" fmla="*/ 12 w 99"/>
              <a:gd name="T93" fmla="*/ 34 h 51"/>
              <a:gd name="T94" fmla="*/ 13 w 99"/>
              <a:gd name="T95" fmla="*/ 40 h 51"/>
              <a:gd name="T96" fmla="*/ 10 w 99"/>
              <a:gd name="T97" fmla="*/ 39 h 51"/>
              <a:gd name="T98" fmla="*/ 6 w 99"/>
              <a:gd name="T99" fmla="*/ 38 h 51"/>
              <a:gd name="T100" fmla="*/ 4 w 99"/>
              <a:gd name="T101" fmla="*/ 42 h 51"/>
              <a:gd name="T102" fmla="*/ 4 w 99"/>
              <a:gd name="T103" fmla="*/ 42 h 51"/>
              <a:gd name="T104" fmla="*/ 5 w 99"/>
              <a:gd name="T105" fmla="*/ 44 h 51"/>
              <a:gd name="T106" fmla="*/ 3 w 99"/>
              <a:gd name="T107" fmla="*/ 49 h 51"/>
              <a:gd name="T108" fmla="*/ 1 w 99"/>
              <a:gd name="T109" fmla="*/ 49 h 51"/>
              <a:gd name="T110" fmla="*/ 0 w 99"/>
              <a:gd name="T11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7" y="21"/>
                </a:lnTo>
                <a:lnTo>
                  <a:pt x="95" y="20"/>
                </a:lnTo>
                <a:lnTo>
                  <a:pt x="95" y="21"/>
                </a:lnTo>
                <a:lnTo>
                  <a:pt x="94" y="20"/>
                </a:lnTo>
                <a:lnTo>
                  <a:pt x="92" y="18"/>
                </a:lnTo>
                <a:lnTo>
                  <a:pt x="90" y="14"/>
                </a:lnTo>
                <a:lnTo>
                  <a:pt x="89" y="13"/>
                </a:lnTo>
                <a:lnTo>
                  <a:pt x="89" y="12"/>
                </a:lnTo>
                <a:lnTo>
                  <a:pt x="89" y="10"/>
                </a:lnTo>
                <a:lnTo>
                  <a:pt x="89" y="8"/>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61" y="1"/>
                </a:lnTo>
                <a:lnTo>
                  <a:pt x="59" y="0"/>
                </a:lnTo>
                <a:lnTo>
                  <a:pt x="58" y="0"/>
                </a:lnTo>
                <a:lnTo>
                  <a:pt x="58" y="2"/>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30" y="26"/>
                </a:lnTo>
                <a:lnTo>
                  <a:pt x="26" y="24"/>
                </a:lnTo>
                <a:lnTo>
                  <a:pt x="23" y="25"/>
                </a:lnTo>
                <a:lnTo>
                  <a:pt x="20" y="25"/>
                </a:lnTo>
                <a:lnTo>
                  <a:pt x="20" y="26"/>
                </a:lnTo>
                <a:lnTo>
                  <a:pt x="20" y="27"/>
                </a:lnTo>
                <a:lnTo>
                  <a:pt x="19" y="27"/>
                </a:lnTo>
                <a:lnTo>
                  <a:pt x="18" y="27"/>
                </a:lnTo>
                <a:lnTo>
                  <a:pt x="18" y="27"/>
                </a:lnTo>
                <a:lnTo>
                  <a:pt x="18" y="27"/>
                </a:lnTo>
                <a:lnTo>
                  <a:pt x="17" y="28"/>
                </a:lnTo>
                <a:lnTo>
                  <a:pt x="17" y="30"/>
                </a:lnTo>
                <a:lnTo>
                  <a:pt x="17" y="30"/>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4" y="42"/>
                </a:lnTo>
                <a:lnTo>
                  <a:pt x="4" y="42"/>
                </a:lnTo>
                <a:lnTo>
                  <a:pt x="5" y="43"/>
                </a:lnTo>
                <a:lnTo>
                  <a:pt x="5" y="44"/>
                </a:lnTo>
                <a:lnTo>
                  <a:pt x="4" y="49"/>
                </a:lnTo>
                <a:lnTo>
                  <a:pt x="3" y="49"/>
                </a:lnTo>
                <a:lnTo>
                  <a:pt x="3" y="49"/>
                </a:lnTo>
                <a:lnTo>
                  <a:pt x="1" y="49"/>
                </a:lnTo>
                <a:lnTo>
                  <a:pt x="0" y="51"/>
                </a:lnTo>
                <a:lnTo>
                  <a:pt x="0" y="5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219147" name="Freeform 11"/>
          <p:cNvSpPr>
            <a:spLocks/>
          </p:cNvSpPr>
          <p:nvPr/>
        </p:nvSpPr>
        <p:spPr bwMode="auto">
          <a:xfrm>
            <a:off x="5280025" y="3560763"/>
            <a:ext cx="801688" cy="301625"/>
          </a:xfrm>
          <a:custGeom>
            <a:avLst/>
            <a:gdLst>
              <a:gd name="T0" fmla="*/ 111 w 111"/>
              <a:gd name="T1" fmla="*/ 0 h 39"/>
              <a:gd name="T2" fmla="*/ 89 w 111"/>
              <a:gd name="T3" fmla="*/ 3 h 39"/>
              <a:gd name="T4" fmla="*/ 87 w 111"/>
              <a:gd name="T5" fmla="*/ 4 h 39"/>
              <a:gd name="T6" fmla="*/ 31 w 111"/>
              <a:gd name="T7" fmla="*/ 9 h 39"/>
              <a:gd name="T8" fmla="*/ 31 w 111"/>
              <a:gd name="T9" fmla="*/ 8 h 39"/>
              <a:gd name="T10" fmla="*/ 28 w 111"/>
              <a:gd name="T11" fmla="*/ 9 h 39"/>
              <a:gd name="T12" fmla="*/ 29 w 111"/>
              <a:gd name="T13" fmla="*/ 10 h 39"/>
              <a:gd name="T14" fmla="*/ 29 w 111"/>
              <a:gd name="T15" fmla="*/ 11 h 39"/>
              <a:gd name="T16" fmla="*/ 9 w 111"/>
              <a:gd name="T17" fmla="*/ 13 h 39"/>
              <a:gd name="T18" fmla="*/ 8 w 111"/>
              <a:gd name="T19" fmla="*/ 15 h 39"/>
              <a:gd name="T20" fmla="*/ 7 w 111"/>
              <a:gd name="T21" fmla="*/ 18 h 39"/>
              <a:gd name="T22" fmla="*/ 8 w 111"/>
              <a:gd name="T23" fmla="*/ 19 h 39"/>
              <a:gd name="T24" fmla="*/ 7 w 111"/>
              <a:gd name="T25" fmla="*/ 22 h 39"/>
              <a:gd name="T26" fmla="*/ 7 w 111"/>
              <a:gd name="T27" fmla="*/ 22 h 39"/>
              <a:gd name="T28" fmla="*/ 7 w 111"/>
              <a:gd name="T29" fmla="*/ 23 h 39"/>
              <a:gd name="T30" fmla="*/ 6 w 111"/>
              <a:gd name="T31" fmla="*/ 25 h 39"/>
              <a:gd name="T32" fmla="*/ 5 w 111"/>
              <a:gd name="T33" fmla="*/ 26 h 39"/>
              <a:gd name="T34" fmla="*/ 4 w 111"/>
              <a:gd name="T35" fmla="*/ 30 h 39"/>
              <a:gd name="T36" fmla="*/ 2 w 111"/>
              <a:gd name="T37" fmla="*/ 32 h 39"/>
              <a:gd name="T38" fmla="*/ 2 w 111"/>
              <a:gd name="T39" fmla="*/ 35 h 39"/>
              <a:gd name="T40" fmla="*/ 2 w 111"/>
              <a:gd name="T41" fmla="*/ 38 h 39"/>
              <a:gd name="T42" fmla="*/ 2 w 111"/>
              <a:gd name="T43" fmla="*/ 38 h 39"/>
              <a:gd name="T44" fmla="*/ 0 w 111"/>
              <a:gd name="T45" fmla="*/ 39 h 39"/>
              <a:gd name="T46" fmla="*/ 29 w 111"/>
              <a:gd name="T47" fmla="*/ 37 h 39"/>
              <a:gd name="T48" fmla="*/ 65 w 111"/>
              <a:gd name="T49" fmla="*/ 34 h 39"/>
              <a:gd name="T50" fmla="*/ 78 w 111"/>
              <a:gd name="T51" fmla="*/ 32 h 39"/>
              <a:gd name="T52" fmla="*/ 79 w 111"/>
              <a:gd name="T53" fmla="*/ 28 h 39"/>
              <a:gd name="T54" fmla="*/ 80 w 111"/>
              <a:gd name="T55" fmla="*/ 28 h 39"/>
              <a:gd name="T56" fmla="*/ 80 w 111"/>
              <a:gd name="T57" fmla="*/ 28 h 39"/>
              <a:gd name="T58" fmla="*/ 81 w 111"/>
              <a:gd name="T59" fmla="*/ 27 h 39"/>
              <a:gd name="T60" fmla="*/ 82 w 111"/>
              <a:gd name="T61" fmla="*/ 26 h 39"/>
              <a:gd name="T62" fmla="*/ 81 w 111"/>
              <a:gd name="T63" fmla="*/ 25 h 39"/>
              <a:gd name="T64" fmla="*/ 82 w 111"/>
              <a:gd name="T65" fmla="*/ 24 h 39"/>
              <a:gd name="T66" fmla="*/ 83 w 111"/>
              <a:gd name="T67" fmla="*/ 23 h 39"/>
              <a:gd name="T68" fmla="*/ 86 w 111"/>
              <a:gd name="T69" fmla="*/ 22 h 39"/>
              <a:gd name="T70" fmla="*/ 89 w 111"/>
              <a:gd name="T71" fmla="*/ 21 h 39"/>
              <a:gd name="T72" fmla="*/ 92 w 111"/>
              <a:gd name="T73" fmla="*/ 18 h 39"/>
              <a:gd name="T74" fmla="*/ 93 w 111"/>
              <a:gd name="T75" fmla="*/ 18 h 39"/>
              <a:gd name="T76" fmla="*/ 95 w 111"/>
              <a:gd name="T77" fmla="*/ 16 h 39"/>
              <a:gd name="T78" fmla="*/ 96 w 111"/>
              <a:gd name="T79" fmla="*/ 14 h 39"/>
              <a:gd name="T80" fmla="*/ 96 w 111"/>
              <a:gd name="T81" fmla="*/ 14 h 39"/>
              <a:gd name="T82" fmla="*/ 97 w 111"/>
              <a:gd name="T83" fmla="*/ 14 h 39"/>
              <a:gd name="T84" fmla="*/ 98 w 111"/>
              <a:gd name="T85" fmla="*/ 14 h 39"/>
              <a:gd name="T86" fmla="*/ 98 w 111"/>
              <a:gd name="T87" fmla="*/ 13 h 39"/>
              <a:gd name="T88" fmla="*/ 99 w 111"/>
              <a:gd name="T89" fmla="*/ 12 h 39"/>
              <a:gd name="T90" fmla="*/ 99 w 111"/>
              <a:gd name="T91" fmla="*/ 12 h 39"/>
              <a:gd name="T92" fmla="*/ 100 w 111"/>
              <a:gd name="T93" fmla="*/ 13 h 39"/>
              <a:gd name="T94" fmla="*/ 101 w 111"/>
              <a:gd name="T95" fmla="*/ 12 h 39"/>
              <a:gd name="T96" fmla="*/ 101 w 111"/>
              <a:gd name="T97" fmla="*/ 12 h 39"/>
              <a:gd name="T98" fmla="*/ 103 w 111"/>
              <a:gd name="T99" fmla="*/ 10 h 39"/>
              <a:gd name="T100" fmla="*/ 104 w 111"/>
              <a:gd name="T101" fmla="*/ 10 h 39"/>
              <a:gd name="T102" fmla="*/ 106 w 111"/>
              <a:gd name="T103" fmla="*/ 10 h 39"/>
              <a:gd name="T104" fmla="*/ 109 w 111"/>
              <a:gd name="T105" fmla="*/ 6 h 39"/>
              <a:gd name="T106" fmla="*/ 110 w 111"/>
              <a:gd name="T107" fmla="*/ 5 h 39"/>
              <a:gd name="T108" fmla="*/ 111 w 111"/>
              <a:gd name="T109" fmla="*/ 4 h 39"/>
              <a:gd name="T110" fmla="*/ 111 w 111"/>
              <a:gd name="T111" fmla="*/ 3 h 39"/>
              <a:gd name="T112" fmla="*/ 111 w 111"/>
              <a:gd name="T113" fmla="*/ 1 h 39"/>
              <a:gd name="T114" fmla="*/ 111 w 111"/>
              <a:gd name="T115" fmla="*/ 0 h 39"/>
              <a:gd name="T116" fmla="*/ 111 w 111"/>
              <a:gd name="T1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2"/>
                </a:lnTo>
                <a:lnTo>
                  <a:pt x="7" y="23"/>
                </a:lnTo>
                <a:lnTo>
                  <a:pt x="6" y="25"/>
                </a:lnTo>
                <a:lnTo>
                  <a:pt x="5" y="26"/>
                </a:lnTo>
                <a:lnTo>
                  <a:pt x="4" y="30"/>
                </a:lnTo>
                <a:lnTo>
                  <a:pt x="2" y="32"/>
                </a:lnTo>
                <a:lnTo>
                  <a:pt x="2" y="35"/>
                </a:lnTo>
                <a:lnTo>
                  <a:pt x="2" y="38"/>
                </a:lnTo>
                <a:lnTo>
                  <a:pt x="2" y="38"/>
                </a:lnTo>
                <a:lnTo>
                  <a:pt x="0" y="39"/>
                </a:lnTo>
                <a:lnTo>
                  <a:pt x="29" y="37"/>
                </a:lnTo>
                <a:lnTo>
                  <a:pt x="65" y="34"/>
                </a:lnTo>
                <a:lnTo>
                  <a:pt x="78" y="32"/>
                </a:lnTo>
                <a:lnTo>
                  <a:pt x="79" y="28"/>
                </a:lnTo>
                <a:lnTo>
                  <a:pt x="80"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6" y="14"/>
                </a:lnTo>
                <a:lnTo>
                  <a:pt x="97" y="14"/>
                </a:lnTo>
                <a:lnTo>
                  <a:pt x="98" y="14"/>
                </a:lnTo>
                <a:lnTo>
                  <a:pt x="98" y="13"/>
                </a:lnTo>
                <a:lnTo>
                  <a:pt x="99" y="12"/>
                </a:lnTo>
                <a:lnTo>
                  <a:pt x="99" y="12"/>
                </a:lnTo>
                <a:lnTo>
                  <a:pt x="100" y="13"/>
                </a:lnTo>
                <a:lnTo>
                  <a:pt x="101" y="12"/>
                </a:lnTo>
                <a:lnTo>
                  <a:pt x="101" y="12"/>
                </a:lnTo>
                <a:lnTo>
                  <a:pt x="103" y="10"/>
                </a:lnTo>
                <a:lnTo>
                  <a:pt x="104" y="10"/>
                </a:lnTo>
                <a:lnTo>
                  <a:pt x="106" y="10"/>
                </a:lnTo>
                <a:lnTo>
                  <a:pt x="109" y="6"/>
                </a:lnTo>
                <a:lnTo>
                  <a:pt x="110" y="5"/>
                </a:lnTo>
                <a:lnTo>
                  <a:pt x="111" y="4"/>
                </a:lnTo>
                <a:lnTo>
                  <a:pt x="111" y="3"/>
                </a:lnTo>
                <a:lnTo>
                  <a:pt x="111" y="1"/>
                </a:lnTo>
                <a:lnTo>
                  <a:pt x="111" y="0"/>
                </a:lnTo>
                <a:lnTo>
                  <a:pt x="111"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48" name="Freeform 12"/>
          <p:cNvSpPr>
            <a:spLocks/>
          </p:cNvSpPr>
          <p:nvPr/>
        </p:nvSpPr>
        <p:spPr bwMode="auto">
          <a:xfrm>
            <a:off x="5489575" y="3824288"/>
            <a:ext cx="374650" cy="641350"/>
          </a:xfrm>
          <a:custGeom>
            <a:avLst/>
            <a:gdLst>
              <a:gd name="T0" fmla="*/ 0 w 52"/>
              <a:gd name="T1" fmla="*/ 3 h 83"/>
              <a:gd name="T2" fmla="*/ 1 w 52"/>
              <a:gd name="T3" fmla="*/ 5 h 83"/>
              <a:gd name="T4" fmla="*/ 0 w 52"/>
              <a:gd name="T5" fmla="*/ 55 h 83"/>
              <a:gd name="T6" fmla="*/ 0 w 52"/>
              <a:gd name="T7" fmla="*/ 57 h 83"/>
              <a:gd name="T8" fmla="*/ 3 w 52"/>
              <a:gd name="T9" fmla="*/ 82 h 83"/>
              <a:gd name="T10" fmla="*/ 4 w 52"/>
              <a:gd name="T11" fmla="*/ 82 h 83"/>
              <a:gd name="T12" fmla="*/ 5 w 52"/>
              <a:gd name="T13" fmla="*/ 81 h 83"/>
              <a:gd name="T14" fmla="*/ 7 w 52"/>
              <a:gd name="T15" fmla="*/ 82 h 83"/>
              <a:gd name="T16" fmla="*/ 8 w 52"/>
              <a:gd name="T17" fmla="*/ 81 h 83"/>
              <a:gd name="T18" fmla="*/ 8 w 52"/>
              <a:gd name="T19" fmla="*/ 77 h 83"/>
              <a:gd name="T20" fmla="*/ 9 w 52"/>
              <a:gd name="T21" fmla="*/ 75 h 83"/>
              <a:gd name="T22" fmla="*/ 10 w 52"/>
              <a:gd name="T23" fmla="*/ 77 h 83"/>
              <a:gd name="T24" fmla="*/ 10 w 52"/>
              <a:gd name="T25" fmla="*/ 78 h 83"/>
              <a:gd name="T26" fmla="*/ 11 w 52"/>
              <a:gd name="T27" fmla="*/ 80 h 83"/>
              <a:gd name="T28" fmla="*/ 13 w 52"/>
              <a:gd name="T29" fmla="*/ 83 h 83"/>
              <a:gd name="T30" fmla="*/ 14 w 52"/>
              <a:gd name="T31" fmla="*/ 83 h 83"/>
              <a:gd name="T32" fmla="*/ 15 w 52"/>
              <a:gd name="T33" fmla="*/ 83 h 83"/>
              <a:gd name="T34" fmla="*/ 17 w 52"/>
              <a:gd name="T35" fmla="*/ 81 h 83"/>
              <a:gd name="T36" fmla="*/ 17 w 52"/>
              <a:gd name="T37" fmla="*/ 81 h 83"/>
              <a:gd name="T38" fmla="*/ 18 w 52"/>
              <a:gd name="T39" fmla="*/ 80 h 83"/>
              <a:gd name="T40" fmla="*/ 18 w 52"/>
              <a:gd name="T41" fmla="*/ 80 h 83"/>
              <a:gd name="T42" fmla="*/ 18 w 52"/>
              <a:gd name="T43" fmla="*/ 79 h 83"/>
              <a:gd name="T44" fmla="*/ 17 w 52"/>
              <a:gd name="T45" fmla="*/ 79 h 83"/>
              <a:gd name="T46" fmla="*/ 17 w 52"/>
              <a:gd name="T47" fmla="*/ 78 h 83"/>
              <a:gd name="T48" fmla="*/ 18 w 52"/>
              <a:gd name="T49" fmla="*/ 77 h 83"/>
              <a:gd name="T50" fmla="*/ 18 w 52"/>
              <a:gd name="T51" fmla="*/ 76 h 83"/>
              <a:gd name="T52" fmla="*/ 16 w 52"/>
              <a:gd name="T53" fmla="*/ 75 h 83"/>
              <a:gd name="T54" fmla="*/ 16 w 52"/>
              <a:gd name="T55" fmla="*/ 75 h 83"/>
              <a:gd name="T56" fmla="*/ 15 w 52"/>
              <a:gd name="T57" fmla="*/ 75 h 83"/>
              <a:gd name="T58" fmla="*/ 14 w 52"/>
              <a:gd name="T59" fmla="*/ 73 h 83"/>
              <a:gd name="T60" fmla="*/ 14 w 52"/>
              <a:gd name="T61" fmla="*/ 72 h 83"/>
              <a:gd name="T62" fmla="*/ 14 w 52"/>
              <a:gd name="T63" fmla="*/ 71 h 83"/>
              <a:gd name="T64" fmla="*/ 14 w 52"/>
              <a:gd name="T65" fmla="*/ 71 h 83"/>
              <a:gd name="T66" fmla="*/ 14 w 52"/>
              <a:gd name="T67" fmla="*/ 70 h 83"/>
              <a:gd name="T68" fmla="*/ 52 w 52"/>
              <a:gd name="T69" fmla="*/ 66 h 83"/>
              <a:gd name="T70" fmla="*/ 52 w 52"/>
              <a:gd name="T71" fmla="*/ 65 h 83"/>
              <a:gd name="T72" fmla="*/ 50 w 52"/>
              <a:gd name="T73" fmla="*/ 63 h 83"/>
              <a:gd name="T74" fmla="*/ 50 w 52"/>
              <a:gd name="T75" fmla="*/ 58 h 83"/>
              <a:gd name="T76" fmla="*/ 48 w 52"/>
              <a:gd name="T77" fmla="*/ 55 h 83"/>
              <a:gd name="T78" fmla="*/ 48 w 52"/>
              <a:gd name="T79" fmla="*/ 52 h 83"/>
              <a:gd name="T80" fmla="*/ 49 w 52"/>
              <a:gd name="T81" fmla="*/ 50 h 83"/>
              <a:gd name="T82" fmla="*/ 49 w 52"/>
              <a:gd name="T83" fmla="*/ 47 h 83"/>
              <a:gd name="T84" fmla="*/ 50 w 52"/>
              <a:gd name="T85" fmla="*/ 45 h 83"/>
              <a:gd name="T86" fmla="*/ 51 w 52"/>
              <a:gd name="T87" fmla="*/ 45 h 83"/>
              <a:gd name="T88" fmla="*/ 49 w 52"/>
              <a:gd name="T89" fmla="*/ 44 h 83"/>
              <a:gd name="T90" fmla="*/ 50 w 52"/>
              <a:gd name="T91" fmla="*/ 42 h 83"/>
              <a:gd name="T92" fmla="*/ 49 w 52"/>
              <a:gd name="T93" fmla="*/ 41 h 83"/>
              <a:gd name="T94" fmla="*/ 48 w 52"/>
              <a:gd name="T95" fmla="*/ 40 h 83"/>
              <a:gd name="T96" fmla="*/ 47 w 52"/>
              <a:gd name="T97" fmla="*/ 39 h 83"/>
              <a:gd name="T98" fmla="*/ 46 w 52"/>
              <a:gd name="T99" fmla="*/ 37 h 83"/>
              <a:gd name="T100" fmla="*/ 45 w 52"/>
              <a:gd name="T101" fmla="*/ 36 h 83"/>
              <a:gd name="T102" fmla="*/ 36 w 52"/>
              <a:gd name="T103" fmla="*/ 0 h 83"/>
              <a:gd name="T104" fmla="*/ 0 w 52"/>
              <a:gd name="T105" fmla="*/ 3 h 83"/>
              <a:gd name="T106" fmla="*/ 0 w 52"/>
              <a:gd name="T107"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7" y="81"/>
                </a:lnTo>
                <a:lnTo>
                  <a:pt x="18" y="80"/>
                </a:lnTo>
                <a:lnTo>
                  <a:pt x="18" y="80"/>
                </a:lnTo>
                <a:lnTo>
                  <a:pt x="18" y="79"/>
                </a:lnTo>
                <a:lnTo>
                  <a:pt x="17" y="79"/>
                </a:lnTo>
                <a:lnTo>
                  <a:pt x="17" y="78"/>
                </a:lnTo>
                <a:lnTo>
                  <a:pt x="18" y="77"/>
                </a:lnTo>
                <a:lnTo>
                  <a:pt x="18" y="76"/>
                </a:lnTo>
                <a:lnTo>
                  <a:pt x="16" y="75"/>
                </a:lnTo>
                <a:lnTo>
                  <a:pt x="16" y="75"/>
                </a:lnTo>
                <a:lnTo>
                  <a:pt x="15" y="75"/>
                </a:lnTo>
                <a:lnTo>
                  <a:pt x="14" y="73"/>
                </a:lnTo>
                <a:lnTo>
                  <a:pt x="14" y="72"/>
                </a:lnTo>
                <a:lnTo>
                  <a:pt x="14" y="71"/>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lnTo>
                  <a:pt x="0" y="3"/>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49" name="Freeform 13"/>
          <p:cNvSpPr>
            <a:spLocks/>
          </p:cNvSpPr>
          <p:nvPr/>
        </p:nvSpPr>
        <p:spPr bwMode="auto">
          <a:xfrm>
            <a:off x="5729288" y="2840038"/>
            <a:ext cx="411162" cy="487362"/>
          </a:xfrm>
          <a:custGeom>
            <a:avLst/>
            <a:gdLst>
              <a:gd name="T0" fmla="*/ 5 w 57"/>
              <a:gd name="T1" fmla="*/ 55 h 63"/>
              <a:gd name="T2" fmla="*/ 8 w 57"/>
              <a:gd name="T3" fmla="*/ 56 h 63"/>
              <a:gd name="T4" fmla="*/ 10 w 57"/>
              <a:gd name="T5" fmla="*/ 55 h 63"/>
              <a:gd name="T6" fmla="*/ 13 w 57"/>
              <a:gd name="T7" fmla="*/ 59 h 63"/>
              <a:gd name="T8" fmla="*/ 18 w 57"/>
              <a:gd name="T9" fmla="*/ 60 h 63"/>
              <a:gd name="T10" fmla="*/ 22 w 57"/>
              <a:gd name="T11" fmla="*/ 61 h 63"/>
              <a:gd name="T12" fmla="*/ 25 w 57"/>
              <a:gd name="T13" fmla="*/ 61 h 63"/>
              <a:gd name="T14" fmla="*/ 28 w 57"/>
              <a:gd name="T15" fmla="*/ 61 h 63"/>
              <a:gd name="T16" fmla="*/ 29 w 57"/>
              <a:gd name="T17" fmla="*/ 59 h 63"/>
              <a:gd name="T18" fmla="*/ 31 w 57"/>
              <a:gd name="T19" fmla="*/ 59 h 63"/>
              <a:gd name="T20" fmla="*/ 34 w 57"/>
              <a:gd name="T21" fmla="*/ 62 h 63"/>
              <a:gd name="T22" fmla="*/ 36 w 57"/>
              <a:gd name="T23" fmla="*/ 63 h 63"/>
              <a:gd name="T24" fmla="*/ 39 w 57"/>
              <a:gd name="T25" fmla="*/ 61 h 63"/>
              <a:gd name="T26" fmla="*/ 40 w 57"/>
              <a:gd name="T27" fmla="*/ 58 h 63"/>
              <a:gd name="T28" fmla="*/ 41 w 57"/>
              <a:gd name="T29" fmla="*/ 52 h 63"/>
              <a:gd name="T30" fmla="*/ 44 w 57"/>
              <a:gd name="T31" fmla="*/ 54 h 63"/>
              <a:gd name="T32" fmla="*/ 45 w 57"/>
              <a:gd name="T33" fmla="*/ 51 h 63"/>
              <a:gd name="T34" fmla="*/ 47 w 57"/>
              <a:gd name="T35" fmla="*/ 47 h 63"/>
              <a:gd name="T36" fmla="*/ 48 w 57"/>
              <a:gd name="T37" fmla="*/ 45 h 63"/>
              <a:gd name="T38" fmla="*/ 51 w 57"/>
              <a:gd name="T39" fmla="*/ 44 h 63"/>
              <a:gd name="T40" fmla="*/ 53 w 57"/>
              <a:gd name="T41" fmla="*/ 41 h 63"/>
              <a:gd name="T42" fmla="*/ 55 w 57"/>
              <a:gd name="T43" fmla="*/ 39 h 63"/>
              <a:gd name="T44" fmla="*/ 55 w 57"/>
              <a:gd name="T45" fmla="*/ 36 h 63"/>
              <a:gd name="T46" fmla="*/ 56 w 57"/>
              <a:gd name="T47" fmla="*/ 34 h 63"/>
              <a:gd name="T48" fmla="*/ 54 w 57"/>
              <a:gd name="T49" fmla="*/ 26 h 63"/>
              <a:gd name="T50" fmla="*/ 55 w 57"/>
              <a:gd name="T51" fmla="*/ 23 h 63"/>
              <a:gd name="T52" fmla="*/ 57 w 57"/>
              <a:gd name="T53" fmla="*/ 22 h 63"/>
              <a:gd name="T54" fmla="*/ 46 w 57"/>
              <a:gd name="T55" fmla="*/ 3 h 63"/>
              <a:gd name="T56" fmla="*/ 42 w 57"/>
              <a:gd name="T57" fmla="*/ 6 h 63"/>
              <a:gd name="T58" fmla="*/ 37 w 57"/>
              <a:gd name="T59" fmla="*/ 10 h 63"/>
              <a:gd name="T60" fmla="*/ 34 w 57"/>
              <a:gd name="T61" fmla="*/ 10 h 63"/>
              <a:gd name="T62" fmla="*/ 30 w 57"/>
              <a:gd name="T63" fmla="*/ 13 h 63"/>
              <a:gd name="T64" fmla="*/ 27 w 57"/>
              <a:gd name="T65" fmla="*/ 12 h 63"/>
              <a:gd name="T66" fmla="*/ 25 w 57"/>
              <a:gd name="T67" fmla="*/ 12 h 63"/>
              <a:gd name="T68" fmla="*/ 25 w 57"/>
              <a:gd name="T69" fmla="*/ 11 h 63"/>
              <a:gd name="T70" fmla="*/ 19 w 57"/>
              <a:gd name="T71" fmla="*/ 9 h 63"/>
              <a:gd name="T72" fmla="*/ 17 w 57"/>
              <a:gd name="T73" fmla="*/ 10 h 63"/>
              <a:gd name="T74" fmla="*/ 0 w 57"/>
              <a:gd name="T75" fmla="*/ 1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7" h="63">
                <a:moveTo>
                  <a:pt x="0" y="11"/>
                </a:moveTo>
                <a:lnTo>
                  <a:pt x="5" y="55"/>
                </a:lnTo>
                <a:lnTo>
                  <a:pt x="6" y="55"/>
                </a:lnTo>
                <a:lnTo>
                  <a:pt x="8" y="56"/>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lnTo>
                  <a:pt x="0" y="11"/>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50" name="Freeform 14"/>
          <p:cNvSpPr>
            <a:spLocks/>
          </p:cNvSpPr>
          <p:nvPr/>
        </p:nvSpPr>
        <p:spPr bwMode="auto">
          <a:xfrm>
            <a:off x="5843588" y="3459163"/>
            <a:ext cx="860425" cy="395287"/>
          </a:xfrm>
          <a:custGeom>
            <a:avLst/>
            <a:gdLst>
              <a:gd name="T0" fmla="*/ 2 w 119"/>
              <a:gd name="T1" fmla="*/ 41 h 51"/>
              <a:gd name="T2" fmla="*/ 4 w 119"/>
              <a:gd name="T3" fmla="*/ 39 h 51"/>
              <a:gd name="T4" fmla="*/ 5 w 119"/>
              <a:gd name="T5" fmla="*/ 36 h 51"/>
              <a:gd name="T6" fmla="*/ 14 w 119"/>
              <a:gd name="T7" fmla="*/ 31 h 51"/>
              <a:gd name="T8" fmla="*/ 18 w 119"/>
              <a:gd name="T9" fmla="*/ 27 h 51"/>
              <a:gd name="T10" fmla="*/ 20 w 119"/>
              <a:gd name="T11" fmla="*/ 27 h 51"/>
              <a:gd name="T12" fmla="*/ 21 w 119"/>
              <a:gd name="T13" fmla="*/ 25 h 51"/>
              <a:gd name="T14" fmla="*/ 23 w 119"/>
              <a:gd name="T15" fmla="*/ 25 h 51"/>
              <a:gd name="T16" fmla="*/ 28 w 119"/>
              <a:gd name="T17" fmla="*/ 23 h 51"/>
              <a:gd name="T18" fmla="*/ 33 w 119"/>
              <a:gd name="T19" fmla="*/ 17 h 51"/>
              <a:gd name="T20" fmla="*/ 33 w 119"/>
              <a:gd name="T21" fmla="*/ 13 h 51"/>
              <a:gd name="T22" fmla="*/ 37 w 119"/>
              <a:gd name="T23" fmla="*/ 13 h 51"/>
              <a:gd name="T24" fmla="*/ 42 w 119"/>
              <a:gd name="T25" fmla="*/ 12 h 51"/>
              <a:gd name="T26" fmla="*/ 113 w 119"/>
              <a:gd name="T27" fmla="*/ 1 h 51"/>
              <a:gd name="T28" fmla="*/ 114 w 119"/>
              <a:gd name="T29" fmla="*/ 2 h 51"/>
              <a:gd name="T30" fmla="*/ 116 w 119"/>
              <a:gd name="T31" fmla="*/ 5 h 51"/>
              <a:gd name="T32" fmla="*/ 116 w 119"/>
              <a:gd name="T33" fmla="*/ 6 h 51"/>
              <a:gd name="T34" fmla="*/ 114 w 119"/>
              <a:gd name="T35" fmla="*/ 5 h 51"/>
              <a:gd name="T36" fmla="*/ 113 w 119"/>
              <a:gd name="T37" fmla="*/ 6 h 51"/>
              <a:gd name="T38" fmla="*/ 109 w 119"/>
              <a:gd name="T39" fmla="*/ 8 h 51"/>
              <a:gd name="T40" fmla="*/ 105 w 119"/>
              <a:gd name="T41" fmla="*/ 11 h 51"/>
              <a:gd name="T42" fmla="*/ 106 w 119"/>
              <a:gd name="T43" fmla="*/ 12 h 51"/>
              <a:gd name="T44" fmla="*/ 112 w 119"/>
              <a:gd name="T45" fmla="*/ 9 h 51"/>
              <a:gd name="T46" fmla="*/ 114 w 119"/>
              <a:gd name="T47" fmla="*/ 11 h 51"/>
              <a:gd name="T48" fmla="*/ 115 w 119"/>
              <a:gd name="T49" fmla="*/ 11 h 51"/>
              <a:gd name="T50" fmla="*/ 118 w 119"/>
              <a:gd name="T51" fmla="*/ 9 h 51"/>
              <a:gd name="T52" fmla="*/ 119 w 119"/>
              <a:gd name="T53" fmla="*/ 14 h 51"/>
              <a:gd name="T54" fmla="*/ 117 w 119"/>
              <a:gd name="T55" fmla="*/ 17 h 51"/>
              <a:gd name="T56" fmla="*/ 114 w 119"/>
              <a:gd name="T57" fmla="*/ 19 h 51"/>
              <a:gd name="T58" fmla="*/ 110 w 119"/>
              <a:gd name="T59" fmla="*/ 20 h 51"/>
              <a:gd name="T60" fmla="*/ 109 w 119"/>
              <a:gd name="T61" fmla="*/ 19 h 51"/>
              <a:gd name="T62" fmla="*/ 108 w 119"/>
              <a:gd name="T63" fmla="*/ 18 h 51"/>
              <a:gd name="T64" fmla="*/ 108 w 119"/>
              <a:gd name="T65" fmla="*/ 21 h 51"/>
              <a:gd name="T66" fmla="*/ 109 w 119"/>
              <a:gd name="T67" fmla="*/ 22 h 51"/>
              <a:gd name="T68" fmla="*/ 110 w 119"/>
              <a:gd name="T69" fmla="*/ 24 h 51"/>
              <a:gd name="T70" fmla="*/ 105 w 119"/>
              <a:gd name="T71" fmla="*/ 27 h 51"/>
              <a:gd name="T72" fmla="*/ 105 w 119"/>
              <a:gd name="T73" fmla="*/ 29 h 51"/>
              <a:gd name="T74" fmla="*/ 112 w 119"/>
              <a:gd name="T75" fmla="*/ 27 h 51"/>
              <a:gd name="T76" fmla="*/ 114 w 119"/>
              <a:gd name="T77" fmla="*/ 27 h 51"/>
              <a:gd name="T78" fmla="*/ 109 w 119"/>
              <a:gd name="T79" fmla="*/ 32 h 51"/>
              <a:gd name="T80" fmla="*/ 103 w 119"/>
              <a:gd name="T81" fmla="*/ 36 h 51"/>
              <a:gd name="T82" fmla="*/ 102 w 119"/>
              <a:gd name="T83" fmla="*/ 37 h 51"/>
              <a:gd name="T84" fmla="*/ 96 w 119"/>
              <a:gd name="T85" fmla="*/ 44 h 51"/>
              <a:gd name="T86" fmla="*/ 93 w 119"/>
              <a:gd name="T87" fmla="*/ 50 h 51"/>
              <a:gd name="T88" fmla="*/ 69 w 119"/>
              <a:gd name="T89" fmla="*/ 39 h 51"/>
              <a:gd name="T90" fmla="*/ 50 w 119"/>
              <a:gd name="T91" fmla="*/ 36 h 51"/>
              <a:gd name="T92" fmla="*/ 49 w 119"/>
              <a:gd name="T93" fmla="*/ 36 h 51"/>
              <a:gd name="T94" fmla="*/ 30 w 119"/>
              <a:gd name="T95" fmla="*/ 37 h 51"/>
              <a:gd name="T96" fmla="*/ 26 w 119"/>
              <a:gd name="T97" fmla="*/ 40 h 51"/>
              <a:gd name="T98" fmla="*/ 0 w 119"/>
              <a:gd name="T99"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9" h="51">
                <a:moveTo>
                  <a:pt x="0" y="45"/>
                </a:moveTo>
                <a:lnTo>
                  <a:pt x="1" y="41"/>
                </a:lnTo>
                <a:lnTo>
                  <a:pt x="2"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8" y="27"/>
                </a:lnTo>
                <a:lnTo>
                  <a:pt x="19" y="27"/>
                </a:lnTo>
                <a:lnTo>
                  <a:pt x="20" y="27"/>
                </a:lnTo>
                <a:lnTo>
                  <a:pt x="20" y="26"/>
                </a:lnTo>
                <a:lnTo>
                  <a:pt x="21" y="25"/>
                </a:lnTo>
                <a:lnTo>
                  <a:pt x="21" y="25"/>
                </a:lnTo>
                <a:lnTo>
                  <a:pt x="22" y="26"/>
                </a:lnTo>
                <a:lnTo>
                  <a:pt x="23" y="25"/>
                </a:lnTo>
                <a:lnTo>
                  <a:pt x="23" y="25"/>
                </a:lnTo>
                <a:lnTo>
                  <a:pt x="25" y="23"/>
                </a:lnTo>
                <a:lnTo>
                  <a:pt x="26" y="23"/>
                </a:lnTo>
                <a:lnTo>
                  <a:pt x="28" y="23"/>
                </a:lnTo>
                <a:lnTo>
                  <a:pt x="31" y="19"/>
                </a:lnTo>
                <a:lnTo>
                  <a:pt x="32" y="18"/>
                </a:lnTo>
                <a:lnTo>
                  <a:pt x="33" y="17"/>
                </a:lnTo>
                <a:lnTo>
                  <a:pt x="33" y="16"/>
                </a:lnTo>
                <a:lnTo>
                  <a:pt x="33" y="14"/>
                </a:lnTo>
                <a:lnTo>
                  <a:pt x="33" y="13"/>
                </a:lnTo>
                <a:lnTo>
                  <a:pt x="33" y="13"/>
                </a:lnTo>
                <a:lnTo>
                  <a:pt x="37" y="12"/>
                </a:lnTo>
                <a:lnTo>
                  <a:pt x="37" y="13"/>
                </a:lnTo>
                <a:lnTo>
                  <a:pt x="40" y="13"/>
                </a:lnTo>
                <a:lnTo>
                  <a:pt x="42" y="12"/>
                </a:lnTo>
                <a:lnTo>
                  <a:pt x="42" y="12"/>
                </a:lnTo>
                <a:lnTo>
                  <a:pt x="78" y="7"/>
                </a:lnTo>
                <a:lnTo>
                  <a:pt x="112" y="0"/>
                </a:lnTo>
                <a:lnTo>
                  <a:pt x="113" y="1"/>
                </a:lnTo>
                <a:lnTo>
                  <a:pt x="113" y="1"/>
                </a:lnTo>
                <a:lnTo>
                  <a:pt x="114" y="2"/>
                </a:lnTo>
                <a:lnTo>
                  <a:pt x="114" y="2"/>
                </a:lnTo>
                <a:lnTo>
                  <a:pt x="115" y="3"/>
                </a:lnTo>
                <a:lnTo>
                  <a:pt x="115" y="3"/>
                </a:lnTo>
                <a:lnTo>
                  <a:pt x="116" y="5"/>
                </a:lnTo>
                <a:lnTo>
                  <a:pt x="116" y="5"/>
                </a:lnTo>
                <a:lnTo>
                  <a:pt x="116" y="6"/>
                </a:lnTo>
                <a:lnTo>
                  <a:pt x="116" y="6"/>
                </a:lnTo>
                <a:lnTo>
                  <a:pt x="115" y="5"/>
                </a:lnTo>
                <a:lnTo>
                  <a:pt x="114" y="5"/>
                </a:lnTo>
                <a:lnTo>
                  <a:pt x="114" y="5"/>
                </a:lnTo>
                <a:lnTo>
                  <a:pt x="113" y="5"/>
                </a:lnTo>
                <a:lnTo>
                  <a:pt x="112" y="5"/>
                </a:lnTo>
                <a:lnTo>
                  <a:pt x="113" y="6"/>
                </a:lnTo>
                <a:lnTo>
                  <a:pt x="113" y="6"/>
                </a:lnTo>
                <a:lnTo>
                  <a:pt x="110" y="8"/>
                </a:lnTo>
                <a:lnTo>
                  <a:pt x="109" y="8"/>
                </a:lnTo>
                <a:lnTo>
                  <a:pt x="108" y="10"/>
                </a:lnTo>
                <a:lnTo>
                  <a:pt x="106" y="10"/>
                </a:lnTo>
                <a:lnTo>
                  <a:pt x="105" y="11"/>
                </a:lnTo>
                <a:lnTo>
                  <a:pt x="105" y="12"/>
                </a:lnTo>
                <a:lnTo>
                  <a:pt x="106" y="12"/>
                </a:lnTo>
                <a:lnTo>
                  <a:pt x="106" y="12"/>
                </a:lnTo>
                <a:lnTo>
                  <a:pt x="108" y="11"/>
                </a:lnTo>
                <a:lnTo>
                  <a:pt x="111" y="10"/>
                </a:lnTo>
                <a:lnTo>
                  <a:pt x="112" y="9"/>
                </a:lnTo>
                <a:lnTo>
                  <a:pt x="114" y="9"/>
                </a:lnTo>
                <a:lnTo>
                  <a:pt x="114" y="10"/>
                </a:lnTo>
                <a:lnTo>
                  <a:pt x="114" y="11"/>
                </a:lnTo>
                <a:lnTo>
                  <a:pt x="114" y="11"/>
                </a:lnTo>
                <a:lnTo>
                  <a:pt x="115" y="12"/>
                </a:lnTo>
                <a:lnTo>
                  <a:pt x="115" y="11"/>
                </a:lnTo>
                <a:lnTo>
                  <a:pt x="116" y="11"/>
                </a:lnTo>
                <a:lnTo>
                  <a:pt x="117" y="9"/>
                </a:lnTo>
                <a:lnTo>
                  <a:pt x="118" y="9"/>
                </a:lnTo>
                <a:lnTo>
                  <a:pt x="119" y="11"/>
                </a:lnTo>
                <a:lnTo>
                  <a:pt x="119" y="14"/>
                </a:lnTo>
                <a:lnTo>
                  <a:pt x="119" y="14"/>
                </a:lnTo>
                <a:lnTo>
                  <a:pt x="119" y="15"/>
                </a:lnTo>
                <a:lnTo>
                  <a:pt x="117" y="16"/>
                </a:lnTo>
                <a:lnTo>
                  <a:pt x="117" y="17"/>
                </a:lnTo>
                <a:lnTo>
                  <a:pt x="117" y="18"/>
                </a:lnTo>
                <a:lnTo>
                  <a:pt x="115" y="19"/>
                </a:lnTo>
                <a:lnTo>
                  <a:pt x="114" y="19"/>
                </a:lnTo>
                <a:lnTo>
                  <a:pt x="113" y="20"/>
                </a:lnTo>
                <a:lnTo>
                  <a:pt x="111" y="20"/>
                </a:lnTo>
                <a:lnTo>
                  <a:pt x="110" y="20"/>
                </a:lnTo>
                <a:lnTo>
                  <a:pt x="110" y="20"/>
                </a:lnTo>
                <a:lnTo>
                  <a:pt x="110" y="20"/>
                </a:lnTo>
                <a:lnTo>
                  <a:pt x="109" y="19"/>
                </a:lnTo>
                <a:lnTo>
                  <a:pt x="109" y="18"/>
                </a:lnTo>
                <a:lnTo>
                  <a:pt x="109" y="18"/>
                </a:lnTo>
                <a:lnTo>
                  <a:pt x="108" y="18"/>
                </a:lnTo>
                <a:lnTo>
                  <a:pt x="108" y="18"/>
                </a:lnTo>
                <a:lnTo>
                  <a:pt x="108" y="20"/>
                </a:lnTo>
                <a:lnTo>
                  <a:pt x="108" y="21"/>
                </a:lnTo>
                <a:lnTo>
                  <a:pt x="108" y="21"/>
                </a:lnTo>
                <a:lnTo>
                  <a:pt x="108" y="22"/>
                </a:lnTo>
                <a:lnTo>
                  <a:pt x="109" y="22"/>
                </a:lnTo>
                <a:lnTo>
                  <a:pt x="110" y="23"/>
                </a:lnTo>
                <a:lnTo>
                  <a:pt x="110" y="24"/>
                </a:lnTo>
                <a:lnTo>
                  <a:pt x="110" y="24"/>
                </a:lnTo>
                <a:lnTo>
                  <a:pt x="107" y="28"/>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102" y="37"/>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7"/>
                </a:lnTo>
                <a:lnTo>
                  <a:pt x="49" y="36"/>
                </a:lnTo>
                <a:lnTo>
                  <a:pt x="49" y="35"/>
                </a:lnTo>
                <a:lnTo>
                  <a:pt x="31" y="37"/>
                </a:lnTo>
                <a:lnTo>
                  <a:pt x="30" y="37"/>
                </a:lnTo>
                <a:lnTo>
                  <a:pt x="30" y="38"/>
                </a:lnTo>
                <a:lnTo>
                  <a:pt x="26" y="40"/>
                </a:lnTo>
                <a:lnTo>
                  <a:pt x="26" y="40"/>
                </a:lnTo>
                <a:lnTo>
                  <a:pt x="25" y="40"/>
                </a:lnTo>
                <a:lnTo>
                  <a:pt x="21" y="42"/>
                </a:lnTo>
                <a:lnTo>
                  <a:pt x="0" y="45"/>
                </a:lnTo>
                <a:lnTo>
                  <a:pt x="0" y="45"/>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51" name="Freeform 15"/>
          <p:cNvSpPr>
            <a:spLocks/>
          </p:cNvSpPr>
          <p:nvPr/>
        </p:nvSpPr>
        <p:spPr bwMode="auto">
          <a:xfrm>
            <a:off x="5591175" y="4311650"/>
            <a:ext cx="889000" cy="719138"/>
          </a:xfrm>
          <a:custGeom>
            <a:avLst/>
            <a:gdLst>
              <a:gd name="T0" fmla="*/ 0 w 123"/>
              <a:gd name="T1" fmla="*/ 8 h 93"/>
              <a:gd name="T2" fmla="*/ 0 w 123"/>
              <a:gd name="T3" fmla="*/ 10 h 93"/>
              <a:gd name="T4" fmla="*/ 2 w 123"/>
              <a:gd name="T5" fmla="*/ 12 h 93"/>
              <a:gd name="T6" fmla="*/ 3 w 123"/>
              <a:gd name="T7" fmla="*/ 15 h 93"/>
              <a:gd name="T8" fmla="*/ 4 w 123"/>
              <a:gd name="T9" fmla="*/ 17 h 93"/>
              <a:gd name="T10" fmla="*/ 3 w 123"/>
              <a:gd name="T11" fmla="*/ 19 h 93"/>
              <a:gd name="T12" fmla="*/ 7 w 123"/>
              <a:gd name="T13" fmla="*/ 18 h 93"/>
              <a:gd name="T14" fmla="*/ 9 w 123"/>
              <a:gd name="T15" fmla="*/ 15 h 93"/>
              <a:gd name="T16" fmla="*/ 10 w 123"/>
              <a:gd name="T17" fmla="*/ 15 h 93"/>
              <a:gd name="T18" fmla="*/ 9 w 123"/>
              <a:gd name="T19" fmla="*/ 17 h 93"/>
              <a:gd name="T20" fmla="*/ 19 w 123"/>
              <a:gd name="T21" fmla="*/ 14 h 93"/>
              <a:gd name="T22" fmla="*/ 19 w 123"/>
              <a:gd name="T23" fmla="*/ 16 h 93"/>
              <a:gd name="T24" fmla="*/ 25 w 123"/>
              <a:gd name="T25" fmla="*/ 17 h 93"/>
              <a:gd name="T26" fmla="*/ 29 w 123"/>
              <a:gd name="T27" fmla="*/ 18 h 93"/>
              <a:gd name="T28" fmla="*/ 31 w 123"/>
              <a:gd name="T29" fmla="*/ 19 h 93"/>
              <a:gd name="T30" fmla="*/ 31 w 123"/>
              <a:gd name="T31" fmla="*/ 20 h 93"/>
              <a:gd name="T32" fmla="*/ 36 w 123"/>
              <a:gd name="T33" fmla="*/ 24 h 93"/>
              <a:gd name="T34" fmla="*/ 35 w 123"/>
              <a:gd name="T35" fmla="*/ 25 h 93"/>
              <a:gd name="T36" fmla="*/ 34 w 123"/>
              <a:gd name="T37" fmla="*/ 26 h 93"/>
              <a:gd name="T38" fmla="*/ 41 w 123"/>
              <a:gd name="T39" fmla="*/ 24 h 93"/>
              <a:gd name="T40" fmla="*/ 50 w 123"/>
              <a:gd name="T41" fmla="*/ 21 h 93"/>
              <a:gd name="T42" fmla="*/ 50 w 123"/>
              <a:gd name="T43" fmla="*/ 18 h 93"/>
              <a:gd name="T44" fmla="*/ 61 w 123"/>
              <a:gd name="T45" fmla="*/ 21 h 93"/>
              <a:gd name="T46" fmla="*/ 69 w 123"/>
              <a:gd name="T47" fmla="*/ 28 h 93"/>
              <a:gd name="T48" fmla="*/ 74 w 123"/>
              <a:gd name="T49" fmla="*/ 30 h 93"/>
              <a:gd name="T50" fmla="*/ 77 w 123"/>
              <a:gd name="T51" fmla="*/ 36 h 93"/>
              <a:gd name="T52" fmla="*/ 76 w 123"/>
              <a:gd name="T53" fmla="*/ 48 h 93"/>
              <a:gd name="T54" fmla="*/ 80 w 123"/>
              <a:gd name="T55" fmla="*/ 54 h 93"/>
              <a:gd name="T56" fmla="*/ 79 w 123"/>
              <a:gd name="T57" fmla="*/ 50 h 93"/>
              <a:gd name="T58" fmla="*/ 82 w 123"/>
              <a:gd name="T59" fmla="*/ 51 h 93"/>
              <a:gd name="T60" fmla="*/ 83 w 123"/>
              <a:gd name="T61" fmla="*/ 50 h 93"/>
              <a:gd name="T62" fmla="*/ 83 w 123"/>
              <a:gd name="T63" fmla="*/ 53 h 93"/>
              <a:gd name="T64" fmla="*/ 80 w 123"/>
              <a:gd name="T65" fmla="*/ 57 h 93"/>
              <a:gd name="T66" fmla="*/ 83 w 123"/>
              <a:gd name="T67" fmla="*/ 61 h 93"/>
              <a:gd name="T68" fmla="*/ 89 w 123"/>
              <a:gd name="T69" fmla="*/ 68 h 93"/>
              <a:gd name="T70" fmla="*/ 91 w 123"/>
              <a:gd name="T71" fmla="*/ 69 h 93"/>
              <a:gd name="T72" fmla="*/ 94 w 123"/>
              <a:gd name="T73" fmla="*/ 74 h 93"/>
              <a:gd name="T74" fmla="*/ 99 w 123"/>
              <a:gd name="T75" fmla="*/ 82 h 93"/>
              <a:gd name="T76" fmla="*/ 108 w 123"/>
              <a:gd name="T77" fmla="*/ 88 h 93"/>
              <a:gd name="T78" fmla="*/ 111 w 123"/>
              <a:gd name="T79" fmla="*/ 90 h 93"/>
              <a:gd name="T80" fmla="*/ 110 w 123"/>
              <a:gd name="T81" fmla="*/ 91 h 93"/>
              <a:gd name="T82" fmla="*/ 109 w 123"/>
              <a:gd name="T83" fmla="*/ 92 h 93"/>
              <a:gd name="T84" fmla="*/ 113 w 123"/>
              <a:gd name="T85" fmla="*/ 92 h 93"/>
              <a:gd name="T86" fmla="*/ 121 w 123"/>
              <a:gd name="T87" fmla="*/ 88 h 93"/>
              <a:gd name="T88" fmla="*/ 121 w 123"/>
              <a:gd name="T89" fmla="*/ 82 h 93"/>
              <a:gd name="T90" fmla="*/ 122 w 123"/>
              <a:gd name="T91" fmla="*/ 74 h 93"/>
              <a:gd name="T92" fmla="*/ 121 w 123"/>
              <a:gd name="T93" fmla="*/ 61 h 93"/>
              <a:gd name="T94" fmla="*/ 113 w 123"/>
              <a:gd name="T95" fmla="*/ 48 h 93"/>
              <a:gd name="T96" fmla="*/ 110 w 123"/>
              <a:gd name="T97" fmla="*/ 43 h 93"/>
              <a:gd name="T98" fmla="*/ 110 w 123"/>
              <a:gd name="T99" fmla="*/ 38 h 93"/>
              <a:gd name="T100" fmla="*/ 103 w 123"/>
              <a:gd name="T101" fmla="*/ 29 h 93"/>
              <a:gd name="T102" fmla="*/ 99 w 123"/>
              <a:gd name="T103" fmla="*/ 24 h 93"/>
              <a:gd name="T104" fmla="*/ 92 w 123"/>
              <a:gd name="T105" fmla="*/ 8 h 93"/>
              <a:gd name="T106" fmla="*/ 90 w 123"/>
              <a:gd name="T107" fmla="*/ 6 h 93"/>
              <a:gd name="T108" fmla="*/ 88 w 123"/>
              <a:gd name="T109" fmla="*/ 1 h 93"/>
              <a:gd name="T110" fmla="*/ 82 w 123"/>
              <a:gd name="T111" fmla="*/ 1 h 93"/>
              <a:gd name="T112" fmla="*/ 82 w 123"/>
              <a:gd name="T113" fmla="*/ 7 h 93"/>
              <a:gd name="T114" fmla="*/ 80 w 123"/>
              <a:gd name="T115" fmla="*/ 8 h 93"/>
              <a:gd name="T116" fmla="*/ 39 w 123"/>
              <a:gd name="T117" fmla="*/ 7 h 93"/>
              <a:gd name="T118" fmla="*/ 38 w 123"/>
              <a:gd name="T119" fmla="*/ 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 h="93">
                <a:moveTo>
                  <a:pt x="38" y="3"/>
                </a:moveTo>
                <a:lnTo>
                  <a:pt x="0" y="7"/>
                </a:lnTo>
                <a:lnTo>
                  <a:pt x="0" y="8"/>
                </a:lnTo>
                <a:lnTo>
                  <a:pt x="0" y="8"/>
                </a:lnTo>
                <a:lnTo>
                  <a:pt x="0" y="9"/>
                </a:lnTo>
                <a:lnTo>
                  <a:pt x="0" y="10"/>
                </a:lnTo>
                <a:lnTo>
                  <a:pt x="1" y="12"/>
                </a:lnTo>
                <a:lnTo>
                  <a:pt x="2" y="12"/>
                </a:lnTo>
                <a:lnTo>
                  <a:pt x="2" y="12"/>
                </a:lnTo>
                <a:lnTo>
                  <a:pt x="4" y="13"/>
                </a:lnTo>
                <a:lnTo>
                  <a:pt x="4" y="14"/>
                </a:lnTo>
                <a:lnTo>
                  <a:pt x="3" y="15"/>
                </a:lnTo>
                <a:lnTo>
                  <a:pt x="3" y="16"/>
                </a:lnTo>
                <a:lnTo>
                  <a:pt x="4" y="16"/>
                </a:lnTo>
                <a:lnTo>
                  <a:pt x="4" y="17"/>
                </a:lnTo>
                <a:lnTo>
                  <a:pt x="4" y="17"/>
                </a:lnTo>
                <a:lnTo>
                  <a:pt x="3" y="18"/>
                </a:lnTo>
                <a:lnTo>
                  <a:pt x="3" y="19"/>
                </a:lnTo>
                <a:lnTo>
                  <a:pt x="4" y="19"/>
                </a:lnTo>
                <a:lnTo>
                  <a:pt x="6" y="18"/>
                </a:lnTo>
                <a:lnTo>
                  <a:pt x="7" y="18"/>
                </a:lnTo>
                <a:lnTo>
                  <a:pt x="7" y="16"/>
                </a:lnTo>
                <a:lnTo>
                  <a:pt x="8" y="15"/>
                </a:lnTo>
                <a:lnTo>
                  <a:pt x="9" y="15"/>
                </a:lnTo>
                <a:lnTo>
                  <a:pt x="9" y="15"/>
                </a:lnTo>
                <a:lnTo>
                  <a:pt x="10" y="15"/>
                </a:lnTo>
                <a:lnTo>
                  <a:pt x="10" y="15"/>
                </a:lnTo>
                <a:lnTo>
                  <a:pt x="10" y="16"/>
                </a:lnTo>
                <a:lnTo>
                  <a:pt x="9" y="17"/>
                </a:lnTo>
                <a:lnTo>
                  <a:pt x="9" y="17"/>
                </a:lnTo>
                <a:lnTo>
                  <a:pt x="10" y="17"/>
                </a:lnTo>
                <a:lnTo>
                  <a:pt x="12" y="16"/>
                </a:lnTo>
                <a:lnTo>
                  <a:pt x="19" y="14"/>
                </a:lnTo>
                <a:lnTo>
                  <a:pt x="20" y="14"/>
                </a:lnTo>
                <a:lnTo>
                  <a:pt x="20" y="15"/>
                </a:lnTo>
                <a:lnTo>
                  <a:pt x="19" y="16"/>
                </a:lnTo>
                <a:lnTo>
                  <a:pt x="19" y="16"/>
                </a:lnTo>
                <a:lnTo>
                  <a:pt x="22" y="16"/>
                </a:lnTo>
                <a:lnTo>
                  <a:pt x="25" y="17"/>
                </a:lnTo>
                <a:lnTo>
                  <a:pt x="28" y="19"/>
                </a:lnTo>
                <a:lnTo>
                  <a:pt x="29" y="19"/>
                </a:lnTo>
                <a:lnTo>
                  <a:pt x="29" y="18"/>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0" y="90"/>
                </a:lnTo>
                <a:lnTo>
                  <a:pt x="111" y="90"/>
                </a:lnTo>
                <a:lnTo>
                  <a:pt x="111" y="91"/>
                </a:lnTo>
                <a:lnTo>
                  <a:pt x="111" y="91"/>
                </a:lnTo>
                <a:lnTo>
                  <a:pt x="110"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80" y="8"/>
                </a:lnTo>
                <a:lnTo>
                  <a:pt x="79" y="6"/>
                </a:lnTo>
                <a:lnTo>
                  <a:pt x="40" y="8"/>
                </a:lnTo>
                <a:lnTo>
                  <a:pt x="39" y="7"/>
                </a:lnTo>
                <a:lnTo>
                  <a:pt x="39" y="6"/>
                </a:lnTo>
                <a:lnTo>
                  <a:pt x="38" y="4"/>
                </a:lnTo>
                <a:lnTo>
                  <a:pt x="38" y="3"/>
                </a:lnTo>
                <a:lnTo>
                  <a:pt x="38" y="3"/>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52" name="Freeform 16"/>
          <p:cNvSpPr>
            <a:spLocks/>
          </p:cNvSpPr>
          <p:nvPr/>
        </p:nvSpPr>
        <p:spPr bwMode="auto">
          <a:xfrm>
            <a:off x="5988050" y="3009900"/>
            <a:ext cx="441325" cy="465138"/>
          </a:xfrm>
          <a:custGeom>
            <a:avLst/>
            <a:gdLst>
              <a:gd name="T0" fmla="*/ 20 w 61"/>
              <a:gd name="T1" fmla="*/ 0 h 60"/>
              <a:gd name="T2" fmla="*/ 20 w 61"/>
              <a:gd name="T3" fmla="*/ 3 h 60"/>
              <a:gd name="T4" fmla="*/ 21 w 61"/>
              <a:gd name="T5" fmla="*/ 5 h 60"/>
              <a:gd name="T6" fmla="*/ 19 w 61"/>
              <a:gd name="T7" fmla="*/ 13 h 60"/>
              <a:gd name="T8" fmla="*/ 19 w 61"/>
              <a:gd name="T9" fmla="*/ 15 h 60"/>
              <a:gd name="T10" fmla="*/ 18 w 61"/>
              <a:gd name="T11" fmla="*/ 19 h 60"/>
              <a:gd name="T12" fmla="*/ 15 w 61"/>
              <a:gd name="T13" fmla="*/ 22 h 60"/>
              <a:gd name="T14" fmla="*/ 13 w 61"/>
              <a:gd name="T15" fmla="*/ 23 h 60"/>
              <a:gd name="T16" fmla="*/ 11 w 61"/>
              <a:gd name="T17" fmla="*/ 24 h 60"/>
              <a:gd name="T18" fmla="*/ 10 w 61"/>
              <a:gd name="T19" fmla="*/ 26 h 60"/>
              <a:gd name="T20" fmla="*/ 9 w 61"/>
              <a:gd name="T21" fmla="*/ 30 h 60"/>
              <a:gd name="T22" fmla="*/ 6 w 61"/>
              <a:gd name="T23" fmla="*/ 30 h 60"/>
              <a:gd name="T24" fmla="*/ 4 w 61"/>
              <a:gd name="T25" fmla="*/ 34 h 60"/>
              <a:gd name="T26" fmla="*/ 4 w 61"/>
              <a:gd name="T27" fmla="*/ 38 h 60"/>
              <a:gd name="T28" fmla="*/ 2 w 61"/>
              <a:gd name="T29" fmla="*/ 41 h 60"/>
              <a:gd name="T30" fmla="*/ 0 w 61"/>
              <a:gd name="T31" fmla="*/ 43 h 60"/>
              <a:gd name="T32" fmla="*/ 0 w 61"/>
              <a:gd name="T33" fmla="*/ 46 h 60"/>
              <a:gd name="T34" fmla="*/ 3 w 61"/>
              <a:gd name="T35" fmla="*/ 51 h 60"/>
              <a:gd name="T36" fmla="*/ 6 w 61"/>
              <a:gd name="T37" fmla="*/ 54 h 60"/>
              <a:gd name="T38" fmla="*/ 8 w 61"/>
              <a:gd name="T39" fmla="*/ 54 h 60"/>
              <a:gd name="T40" fmla="*/ 8 w 61"/>
              <a:gd name="T41" fmla="*/ 55 h 60"/>
              <a:gd name="T42" fmla="*/ 10 w 61"/>
              <a:gd name="T43" fmla="*/ 55 h 60"/>
              <a:gd name="T44" fmla="*/ 10 w 61"/>
              <a:gd name="T45" fmla="*/ 57 h 60"/>
              <a:gd name="T46" fmla="*/ 15 w 61"/>
              <a:gd name="T47" fmla="*/ 60 h 60"/>
              <a:gd name="T48" fmla="*/ 18 w 61"/>
              <a:gd name="T49" fmla="*/ 59 h 60"/>
              <a:gd name="T50" fmla="*/ 19 w 61"/>
              <a:gd name="T51" fmla="*/ 57 h 60"/>
              <a:gd name="T52" fmla="*/ 21 w 61"/>
              <a:gd name="T53" fmla="*/ 59 h 60"/>
              <a:gd name="T54" fmla="*/ 25 w 61"/>
              <a:gd name="T55" fmla="*/ 57 h 60"/>
              <a:gd name="T56" fmla="*/ 26 w 61"/>
              <a:gd name="T57" fmla="*/ 55 h 60"/>
              <a:gd name="T58" fmla="*/ 30 w 61"/>
              <a:gd name="T59" fmla="*/ 53 h 60"/>
              <a:gd name="T60" fmla="*/ 33 w 61"/>
              <a:gd name="T61" fmla="*/ 51 h 60"/>
              <a:gd name="T62" fmla="*/ 33 w 61"/>
              <a:gd name="T63" fmla="*/ 48 h 60"/>
              <a:gd name="T64" fmla="*/ 38 w 61"/>
              <a:gd name="T65" fmla="*/ 32 h 60"/>
              <a:gd name="T66" fmla="*/ 40 w 61"/>
              <a:gd name="T67" fmla="*/ 33 h 60"/>
              <a:gd name="T68" fmla="*/ 41 w 61"/>
              <a:gd name="T69" fmla="*/ 35 h 60"/>
              <a:gd name="T70" fmla="*/ 44 w 61"/>
              <a:gd name="T71" fmla="*/ 32 h 60"/>
              <a:gd name="T72" fmla="*/ 46 w 61"/>
              <a:gd name="T73" fmla="*/ 27 h 60"/>
              <a:gd name="T74" fmla="*/ 49 w 61"/>
              <a:gd name="T75" fmla="*/ 25 h 60"/>
              <a:gd name="T76" fmla="*/ 51 w 61"/>
              <a:gd name="T77" fmla="*/ 23 h 60"/>
              <a:gd name="T78" fmla="*/ 52 w 61"/>
              <a:gd name="T79" fmla="*/ 20 h 60"/>
              <a:gd name="T80" fmla="*/ 52 w 61"/>
              <a:gd name="T81" fmla="*/ 19 h 60"/>
              <a:gd name="T82" fmla="*/ 52 w 61"/>
              <a:gd name="T83" fmla="*/ 15 h 60"/>
              <a:gd name="T84" fmla="*/ 59 w 61"/>
              <a:gd name="T85" fmla="*/ 19 h 60"/>
              <a:gd name="T86" fmla="*/ 60 w 61"/>
              <a:gd name="T87" fmla="*/ 19 h 60"/>
              <a:gd name="T88" fmla="*/ 59 w 61"/>
              <a:gd name="T89" fmla="*/ 13 h 60"/>
              <a:gd name="T90" fmla="*/ 58 w 61"/>
              <a:gd name="T91" fmla="*/ 11 h 60"/>
              <a:gd name="T92" fmla="*/ 56 w 61"/>
              <a:gd name="T93" fmla="*/ 11 h 60"/>
              <a:gd name="T94" fmla="*/ 51 w 61"/>
              <a:gd name="T95" fmla="*/ 12 h 60"/>
              <a:gd name="T96" fmla="*/ 49 w 61"/>
              <a:gd name="T97" fmla="*/ 14 h 60"/>
              <a:gd name="T98" fmla="*/ 46 w 61"/>
              <a:gd name="T99" fmla="*/ 13 h 60"/>
              <a:gd name="T100" fmla="*/ 45 w 61"/>
              <a:gd name="T101" fmla="*/ 15 h 60"/>
              <a:gd name="T102" fmla="*/ 42 w 61"/>
              <a:gd name="T103" fmla="*/ 17 h 60"/>
              <a:gd name="T104" fmla="*/ 39 w 61"/>
              <a:gd name="T105" fmla="*/ 20 h 60"/>
              <a:gd name="T106" fmla="*/ 36 w 61"/>
              <a:gd name="T107" fmla="*/ 13 h 60"/>
              <a:gd name="T108" fmla="*/ 21 w 61"/>
              <a:gd name="T10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6" y="55"/>
                </a:lnTo>
                <a:lnTo>
                  <a:pt x="27" y="56"/>
                </a:lnTo>
                <a:lnTo>
                  <a:pt x="30" y="53"/>
                </a:lnTo>
                <a:lnTo>
                  <a:pt x="31" y="54"/>
                </a:lnTo>
                <a:lnTo>
                  <a:pt x="33" y="51"/>
                </a:lnTo>
                <a:lnTo>
                  <a:pt x="32" y="50"/>
                </a:lnTo>
                <a:lnTo>
                  <a:pt x="33" y="48"/>
                </a:lnTo>
                <a:lnTo>
                  <a:pt x="35" y="43"/>
                </a:lnTo>
                <a:lnTo>
                  <a:pt x="38" y="32"/>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20"/>
                </a:lnTo>
                <a:lnTo>
                  <a:pt x="52" y="19"/>
                </a:lnTo>
                <a:lnTo>
                  <a:pt x="52" y="16"/>
                </a:lnTo>
                <a:lnTo>
                  <a:pt x="52" y="15"/>
                </a:lnTo>
                <a:lnTo>
                  <a:pt x="53" y="15"/>
                </a:lnTo>
                <a:lnTo>
                  <a:pt x="59" y="19"/>
                </a:lnTo>
                <a:lnTo>
                  <a:pt x="60"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lnTo>
                  <a:pt x="21"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219153" name="Freeform 17"/>
          <p:cNvSpPr>
            <a:spLocks/>
          </p:cNvSpPr>
          <p:nvPr/>
        </p:nvSpPr>
        <p:spPr bwMode="auto">
          <a:xfrm>
            <a:off x="4845050" y="3660775"/>
            <a:ext cx="484188" cy="479425"/>
          </a:xfrm>
          <a:custGeom>
            <a:avLst/>
            <a:gdLst>
              <a:gd name="T0" fmla="*/ 0 w 67"/>
              <a:gd name="T1" fmla="*/ 3 h 62"/>
              <a:gd name="T2" fmla="*/ 60 w 67"/>
              <a:gd name="T3" fmla="*/ 0 h 62"/>
              <a:gd name="T4" fmla="*/ 60 w 67"/>
              <a:gd name="T5" fmla="*/ 1 h 62"/>
              <a:gd name="T6" fmla="*/ 61 w 67"/>
              <a:gd name="T7" fmla="*/ 2 h 62"/>
              <a:gd name="T8" fmla="*/ 62 w 67"/>
              <a:gd name="T9" fmla="*/ 3 h 62"/>
              <a:gd name="T10" fmla="*/ 61 w 67"/>
              <a:gd name="T11" fmla="*/ 5 h 62"/>
              <a:gd name="T12" fmla="*/ 60 w 67"/>
              <a:gd name="T13" fmla="*/ 6 h 62"/>
              <a:gd name="T14" fmla="*/ 58 w 67"/>
              <a:gd name="T15" fmla="*/ 8 h 62"/>
              <a:gd name="T16" fmla="*/ 58 w 67"/>
              <a:gd name="T17" fmla="*/ 9 h 62"/>
              <a:gd name="T18" fmla="*/ 67 w 67"/>
              <a:gd name="T19" fmla="*/ 9 h 62"/>
              <a:gd name="T20" fmla="*/ 67 w 67"/>
              <a:gd name="T21" fmla="*/ 9 h 62"/>
              <a:gd name="T22" fmla="*/ 67 w 67"/>
              <a:gd name="T23" fmla="*/ 10 h 62"/>
              <a:gd name="T24" fmla="*/ 66 w 67"/>
              <a:gd name="T25" fmla="*/ 12 h 62"/>
              <a:gd name="T26" fmla="*/ 65 w 67"/>
              <a:gd name="T27" fmla="*/ 13 h 62"/>
              <a:gd name="T28" fmla="*/ 64 w 67"/>
              <a:gd name="T29" fmla="*/ 17 h 62"/>
              <a:gd name="T30" fmla="*/ 62 w 67"/>
              <a:gd name="T31" fmla="*/ 19 h 62"/>
              <a:gd name="T32" fmla="*/ 62 w 67"/>
              <a:gd name="T33" fmla="*/ 22 h 62"/>
              <a:gd name="T34" fmla="*/ 62 w 67"/>
              <a:gd name="T35" fmla="*/ 25 h 62"/>
              <a:gd name="T36" fmla="*/ 62 w 67"/>
              <a:gd name="T37" fmla="*/ 25 h 62"/>
              <a:gd name="T38" fmla="*/ 60 w 67"/>
              <a:gd name="T39" fmla="*/ 26 h 62"/>
              <a:gd name="T40" fmla="*/ 60 w 67"/>
              <a:gd name="T41" fmla="*/ 27 h 62"/>
              <a:gd name="T42" fmla="*/ 57 w 67"/>
              <a:gd name="T43" fmla="*/ 29 h 62"/>
              <a:gd name="T44" fmla="*/ 57 w 67"/>
              <a:gd name="T45" fmla="*/ 32 h 62"/>
              <a:gd name="T46" fmla="*/ 57 w 67"/>
              <a:gd name="T47" fmla="*/ 35 h 62"/>
              <a:gd name="T48" fmla="*/ 56 w 67"/>
              <a:gd name="T49" fmla="*/ 36 h 62"/>
              <a:gd name="T50" fmla="*/ 54 w 67"/>
              <a:gd name="T51" fmla="*/ 38 h 62"/>
              <a:gd name="T52" fmla="*/ 52 w 67"/>
              <a:gd name="T53" fmla="*/ 40 h 62"/>
              <a:gd name="T54" fmla="*/ 51 w 67"/>
              <a:gd name="T55" fmla="*/ 41 h 62"/>
              <a:gd name="T56" fmla="*/ 51 w 67"/>
              <a:gd name="T57" fmla="*/ 43 h 62"/>
              <a:gd name="T58" fmla="*/ 50 w 67"/>
              <a:gd name="T59" fmla="*/ 45 h 62"/>
              <a:gd name="T60" fmla="*/ 50 w 67"/>
              <a:gd name="T61" fmla="*/ 46 h 62"/>
              <a:gd name="T62" fmla="*/ 49 w 67"/>
              <a:gd name="T63" fmla="*/ 49 h 62"/>
              <a:gd name="T64" fmla="*/ 48 w 67"/>
              <a:gd name="T65" fmla="*/ 51 h 62"/>
              <a:gd name="T66" fmla="*/ 49 w 67"/>
              <a:gd name="T67" fmla="*/ 54 h 62"/>
              <a:gd name="T68" fmla="*/ 50 w 67"/>
              <a:gd name="T69" fmla="*/ 55 h 62"/>
              <a:gd name="T70" fmla="*/ 50 w 67"/>
              <a:gd name="T71" fmla="*/ 57 h 62"/>
              <a:gd name="T72" fmla="*/ 50 w 67"/>
              <a:gd name="T73" fmla="*/ 57 h 62"/>
              <a:gd name="T74" fmla="*/ 50 w 67"/>
              <a:gd name="T75" fmla="*/ 58 h 62"/>
              <a:gd name="T76" fmla="*/ 50 w 67"/>
              <a:gd name="T77" fmla="*/ 58 h 62"/>
              <a:gd name="T78" fmla="*/ 49 w 67"/>
              <a:gd name="T79" fmla="*/ 60 h 62"/>
              <a:gd name="T80" fmla="*/ 50 w 67"/>
              <a:gd name="T81" fmla="*/ 61 h 62"/>
              <a:gd name="T82" fmla="*/ 8 w 67"/>
              <a:gd name="T83" fmla="*/ 62 h 62"/>
              <a:gd name="T84" fmla="*/ 8 w 67"/>
              <a:gd name="T85" fmla="*/ 53 h 62"/>
              <a:gd name="T86" fmla="*/ 6 w 67"/>
              <a:gd name="T87" fmla="*/ 52 h 62"/>
              <a:gd name="T88" fmla="*/ 4 w 67"/>
              <a:gd name="T89" fmla="*/ 53 h 62"/>
              <a:gd name="T90" fmla="*/ 4 w 67"/>
              <a:gd name="T91" fmla="*/ 53 h 62"/>
              <a:gd name="T92" fmla="*/ 2 w 67"/>
              <a:gd name="T93" fmla="*/ 51 h 62"/>
              <a:gd name="T94" fmla="*/ 2 w 67"/>
              <a:gd name="T95" fmla="*/ 22 h 62"/>
              <a:gd name="T96" fmla="*/ 0 w 67"/>
              <a:gd name="T97" fmla="*/ 3 h 62"/>
              <a:gd name="T98" fmla="*/ 0 w 67"/>
              <a:gd name="T99" fmla="*/ 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62">
                <a:moveTo>
                  <a:pt x="0" y="3"/>
                </a:moveTo>
                <a:lnTo>
                  <a:pt x="60" y="0"/>
                </a:lnTo>
                <a:lnTo>
                  <a:pt x="60" y="1"/>
                </a:lnTo>
                <a:lnTo>
                  <a:pt x="61" y="2"/>
                </a:lnTo>
                <a:lnTo>
                  <a:pt x="62" y="3"/>
                </a:lnTo>
                <a:lnTo>
                  <a:pt x="61" y="5"/>
                </a:lnTo>
                <a:lnTo>
                  <a:pt x="60" y="6"/>
                </a:lnTo>
                <a:lnTo>
                  <a:pt x="58" y="8"/>
                </a:lnTo>
                <a:lnTo>
                  <a:pt x="58" y="9"/>
                </a:lnTo>
                <a:lnTo>
                  <a:pt x="67" y="9"/>
                </a:lnTo>
                <a:lnTo>
                  <a:pt x="67" y="9"/>
                </a:lnTo>
                <a:lnTo>
                  <a:pt x="67" y="10"/>
                </a:lnTo>
                <a:lnTo>
                  <a:pt x="66" y="12"/>
                </a:lnTo>
                <a:lnTo>
                  <a:pt x="65" y="13"/>
                </a:lnTo>
                <a:lnTo>
                  <a:pt x="64" y="17"/>
                </a:lnTo>
                <a:lnTo>
                  <a:pt x="62" y="19"/>
                </a:lnTo>
                <a:lnTo>
                  <a:pt x="62" y="22"/>
                </a:lnTo>
                <a:lnTo>
                  <a:pt x="62" y="25"/>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7"/>
                </a:lnTo>
                <a:lnTo>
                  <a:pt x="50" y="58"/>
                </a:lnTo>
                <a:lnTo>
                  <a:pt x="50" y="58"/>
                </a:lnTo>
                <a:lnTo>
                  <a:pt x="49" y="60"/>
                </a:lnTo>
                <a:lnTo>
                  <a:pt x="50" y="61"/>
                </a:lnTo>
                <a:lnTo>
                  <a:pt x="8" y="62"/>
                </a:lnTo>
                <a:lnTo>
                  <a:pt x="8" y="53"/>
                </a:lnTo>
                <a:lnTo>
                  <a:pt x="6" y="52"/>
                </a:lnTo>
                <a:lnTo>
                  <a:pt x="4" y="53"/>
                </a:lnTo>
                <a:lnTo>
                  <a:pt x="4" y="53"/>
                </a:lnTo>
                <a:lnTo>
                  <a:pt x="2" y="51"/>
                </a:lnTo>
                <a:lnTo>
                  <a:pt x="2" y="22"/>
                </a:lnTo>
                <a:lnTo>
                  <a:pt x="0" y="3"/>
                </a:lnTo>
                <a:lnTo>
                  <a:pt x="0" y="3"/>
                </a:lnTo>
                <a:close/>
              </a:path>
            </a:pathLst>
          </a:custGeom>
          <a:solidFill>
            <a:schemeClr val="bg1"/>
          </a:solidFill>
          <a:ln w="12700" cmpd="sng">
            <a:solidFill>
              <a:schemeClr val="tx1"/>
            </a:solidFill>
            <a:prstDash val="solid"/>
            <a:round/>
            <a:headEnd/>
            <a:tailEnd/>
          </a:ln>
        </p:spPr>
        <p:txBody>
          <a:bodyPr/>
          <a:lstStyle/>
          <a:p>
            <a:endParaRPr lang="es-ES_tradnl"/>
          </a:p>
        </p:txBody>
      </p:sp>
      <p:sp>
        <p:nvSpPr>
          <p:cNvPr id="219154" name="Freeform 18"/>
          <p:cNvSpPr>
            <a:spLocks/>
          </p:cNvSpPr>
          <p:nvPr/>
        </p:nvSpPr>
        <p:spPr bwMode="auto">
          <a:xfrm>
            <a:off x="2103438" y="2562225"/>
            <a:ext cx="781050" cy="1423988"/>
          </a:xfrm>
          <a:custGeom>
            <a:avLst/>
            <a:gdLst>
              <a:gd name="T0" fmla="*/ 61 w 108"/>
              <a:gd name="T1" fmla="*/ 179 h 184"/>
              <a:gd name="T2" fmla="*/ 61 w 108"/>
              <a:gd name="T3" fmla="*/ 177 h 184"/>
              <a:gd name="T4" fmla="*/ 60 w 108"/>
              <a:gd name="T5" fmla="*/ 175 h 184"/>
              <a:gd name="T6" fmla="*/ 57 w 108"/>
              <a:gd name="T7" fmla="*/ 163 h 184"/>
              <a:gd name="T8" fmla="*/ 50 w 108"/>
              <a:gd name="T9" fmla="*/ 156 h 184"/>
              <a:gd name="T10" fmla="*/ 48 w 108"/>
              <a:gd name="T11" fmla="*/ 153 h 184"/>
              <a:gd name="T12" fmla="*/ 46 w 108"/>
              <a:gd name="T13" fmla="*/ 150 h 184"/>
              <a:gd name="T14" fmla="*/ 39 w 108"/>
              <a:gd name="T15" fmla="*/ 147 h 184"/>
              <a:gd name="T16" fmla="*/ 33 w 108"/>
              <a:gd name="T17" fmla="*/ 141 h 184"/>
              <a:gd name="T18" fmla="*/ 22 w 108"/>
              <a:gd name="T19" fmla="*/ 136 h 184"/>
              <a:gd name="T20" fmla="*/ 22 w 108"/>
              <a:gd name="T21" fmla="*/ 132 h 184"/>
              <a:gd name="T22" fmla="*/ 23 w 108"/>
              <a:gd name="T23" fmla="*/ 127 h 184"/>
              <a:gd name="T24" fmla="*/ 21 w 108"/>
              <a:gd name="T25" fmla="*/ 122 h 184"/>
              <a:gd name="T26" fmla="*/ 22 w 108"/>
              <a:gd name="T27" fmla="*/ 120 h 184"/>
              <a:gd name="T28" fmla="*/ 16 w 108"/>
              <a:gd name="T29" fmla="*/ 109 h 184"/>
              <a:gd name="T30" fmla="*/ 12 w 108"/>
              <a:gd name="T31" fmla="*/ 102 h 184"/>
              <a:gd name="T32" fmla="*/ 14 w 108"/>
              <a:gd name="T33" fmla="*/ 96 h 184"/>
              <a:gd name="T34" fmla="*/ 14 w 108"/>
              <a:gd name="T35" fmla="*/ 91 h 184"/>
              <a:gd name="T36" fmla="*/ 9 w 108"/>
              <a:gd name="T37" fmla="*/ 86 h 184"/>
              <a:gd name="T38" fmla="*/ 9 w 108"/>
              <a:gd name="T39" fmla="*/ 78 h 184"/>
              <a:gd name="T40" fmla="*/ 11 w 108"/>
              <a:gd name="T41" fmla="*/ 75 h 184"/>
              <a:gd name="T42" fmla="*/ 12 w 108"/>
              <a:gd name="T43" fmla="*/ 79 h 184"/>
              <a:gd name="T44" fmla="*/ 15 w 108"/>
              <a:gd name="T45" fmla="*/ 78 h 184"/>
              <a:gd name="T46" fmla="*/ 14 w 108"/>
              <a:gd name="T47" fmla="*/ 71 h 184"/>
              <a:gd name="T48" fmla="*/ 12 w 108"/>
              <a:gd name="T49" fmla="*/ 73 h 184"/>
              <a:gd name="T50" fmla="*/ 7 w 108"/>
              <a:gd name="T51" fmla="*/ 70 h 184"/>
              <a:gd name="T52" fmla="*/ 6 w 108"/>
              <a:gd name="T53" fmla="*/ 61 h 184"/>
              <a:gd name="T54" fmla="*/ 1 w 108"/>
              <a:gd name="T55" fmla="*/ 51 h 184"/>
              <a:gd name="T56" fmla="*/ 1 w 108"/>
              <a:gd name="T57" fmla="*/ 46 h 184"/>
              <a:gd name="T58" fmla="*/ 4 w 108"/>
              <a:gd name="T59" fmla="*/ 40 h 184"/>
              <a:gd name="T60" fmla="*/ 2 w 108"/>
              <a:gd name="T61" fmla="*/ 32 h 184"/>
              <a:gd name="T62" fmla="*/ 0 w 108"/>
              <a:gd name="T63" fmla="*/ 28 h 184"/>
              <a:gd name="T64" fmla="*/ 0 w 108"/>
              <a:gd name="T65" fmla="*/ 24 h 184"/>
              <a:gd name="T66" fmla="*/ 6 w 108"/>
              <a:gd name="T67" fmla="*/ 15 h 184"/>
              <a:gd name="T68" fmla="*/ 9 w 108"/>
              <a:gd name="T69" fmla="*/ 10 h 184"/>
              <a:gd name="T70" fmla="*/ 9 w 108"/>
              <a:gd name="T71" fmla="*/ 1 h 184"/>
              <a:gd name="T72" fmla="*/ 48 w 108"/>
              <a:gd name="T73" fmla="*/ 64 h 184"/>
              <a:gd name="T74" fmla="*/ 104 w 108"/>
              <a:gd name="T75" fmla="*/ 149 h 184"/>
              <a:gd name="T76" fmla="*/ 105 w 108"/>
              <a:gd name="T77" fmla="*/ 153 h 184"/>
              <a:gd name="T78" fmla="*/ 106 w 108"/>
              <a:gd name="T79" fmla="*/ 157 h 184"/>
              <a:gd name="T80" fmla="*/ 107 w 108"/>
              <a:gd name="T81" fmla="*/ 160 h 184"/>
              <a:gd name="T82" fmla="*/ 103 w 108"/>
              <a:gd name="T83" fmla="*/ 162 h 184"/>
              <a:gd name="T84" fmla="*/ 98 w 108"/>
              <a:gd name="T85" fmla="*/ 172 h 184"/>
              <a:gd name="T86" fmla="*/ 97 w 108"/>
              <a:gd name="T87" fmla="*/ 174 h 184"/>
              <a:gd name="T88" fmla="*/ 96 w 108"/>
              <a:gd name="T89" fmla="*/ 178 h 184"/>
              <a:gd name="T90" fmla="*/ 98 w 108"/>
              <a:gd name="T91" fmla="*/ 181 h 184"/>
              <a:gd name="T92" fmla="*/ 96 w 108"/>
              <a:gd name="T93"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184">
                <a:moveTo>
                  <a:pt x="94" y="183"/>
                </a:moveTo>
                <a:lnTo>
                  <a:pt x="61" y="180"/>
                </a:lnTo>
                <a:lnTo>
                  <a:pt x="61" y="179"/>
                </a:lnTo>
                <a:lnTo>
                  <a:pt x="60" y="178"/>
                </a:lnTo>
                <a:lnTo>
                  <a:pt x="60" y="177"/>
                </a:lnTo>
                <a:lnTo>
                  <a:pt x="61" y="177"/>
                </a:lnTo>
                <a:lnTo>
                  <a:pt x="60" y="176"/>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6" y="157"/>
                </a:lnTo>
                <a:lnTo>
                  <a:pt x="107" y="158"/>
                </a:lnTo>
                <a:lnTo>
                  <a:pt x="108" y="160"/>
                </a:lnTo>
                <a:lnTo>
                  <a:pt x="107"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lnTo>
                  <a:pt x="94" y="183"/>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55" name="Freeform 19"/>
          <p:cNvSpPr>
            <a:spLocks/>
          </p:cNvSpPr>
          <p:nvPr/>
        </p:nvSpPr>
        <p:spPr bwMode="auto">
          <a:xfrm>
            <a:off x="3324225" y="2452688"/>
            <a:ext cx="682625" cy="604837"/>
          </a:xfrm>
          <a:custGeom>
            <a:avLst/>
            <a:gdLst>
              <a:gd name="T0" fmla="*/ 88 w 94"/>
              <a:gd name="T1" fmla="*/ 78 h 78"/>
              <a:gd name="T2" fmla="*/ 91 w 94"/>
              <a:gd name="T3" fmla="*/ 44 h 78"/>
              <a:gd name="T4" fmla="*/ 94 w 94"/>
              <a:gd name="T5" fmla="*/ 10 h 78"/>
              <a:gd name="T6" fmla="*/ 10 w 94"/>
              <a:gd name="T7" fmla="*/ 0 h 78"/>
              <a:gd name="T8" fmla="*/ 9 w 94"/>
              <a:gd name="T9" fmla="*/ 8 h 78"/>
              <a:gd name="T10" fmla="*/ 3 w 94"/>
              <a:gd name="T11" fmla="*/ 50 h 78"/>
              <a:gd name="T12" fmla="*/ 2 w 94"/>
              <a:gd name="T13" fmla="*/ 50 h 78"/>
              <a:gd name="T14" fmla="*/ 0 w 94"/>
              <a:gd name="T15" fmla="*/ 67 h 78"/>
              <a:gd name="T16" fmla="*/ 25 w 94"/>
              <a:gd name="T17" fmla="*/ 71 h 78"/>
              <a:gd name="T18" fmla="*/ 88 w 94"/>
              <a:gd name="T19" fmla="*/ 78 h 78"/>
              <a:gd name="T20" fmla="*/ 88 w 94"/>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78">
                <a:moveTo>
                  <a:pt x="88" y="78"/>
                </a:moveTo>
                <a:lnTo>
                  <a:pt x="91" y="44"/>
                </a:lnTo>
                <a:lnTo>
                  <a:pt x="94" y="10"/>
                </a:lnTo>
                <a:lnTo>
                  <a:pt x="10" y="0"/>
                </a:lnTo>
                <a:lnTo>
                  <a:pt x="9" y="8"/>
                </a:lnTo>
                <a:lnTo>
                  <a:pt x="3" y="50"/>
                </a:lnTo>
                <a:lnTo>
                  <a:pt x="2" y="50"/>
                </a:lnTo>
                <a:lnTo>
                  <a:pt x="0" y="67"/>
                </a:lnTo>
                <a:lnTo>
                  <a:pt x="25" y="71"/>
                </a:lnTo>
                <a:lnTo>
                  <a:pt x="88" y="78"/>
                </a:lnTo>
                <a:lnTo>
                  <a:pt x="88" y="78"/>
                </a:lnTo>
                <a:close/>
              </a:path>
            </a:pathLst>
          </a:custGeom>
          <a:solidFill>
            <a:schemeClr val="bg1"/>
          </a:solidFill>
          <a:ln w="12700" cmpd="sng">
            <a:solidFill>
              <a:schemeClr val="tx1"/>
            </a:solidFill>
            <a:prstDash val="solid"/>
            <a:round/>
            <a:headEnd/>
            <a:tailEnd/>
          </a:ln>
        </p:spPr>
        <p:txBody>
          <a:bodyPr/>
          <a:lstStyle/>
          <a:p>
            <a:endParaRPr lang="es-ES_tradnl"/>
          </a:p>
        </p:txBody>
      </p:sp>
      <p:sp>
        <p:nvSpPr>
          <p:cNvPr id="219156" name="Freeform 20"/>
          <p:cNvSpPr>
            <a:spLocks/>
          </p:cNvSpPr>
          <p:nvPr/>
        </p:nvSpPr>
        <p:spPr bwMode="auto">
          <a:xfrm>
            <a:off x="3435350" y="3003550"/>
            <a:ext cx="715963" cy="595313"/>
          </a:xfrm>
          <a:custGeom>
            <a:avLst/>
            <a:gdLst>
              <a:gd name="T0" fmla="*/ 0 w 99"/>
              <a:gd name="T1" fmla="*/ 67 h 77"/>
              <a:gd name="T2" fmla="*/ 10 w 99"/>
              <a:gd name="T3" fmla="*/ 0 h 77"/>
              <a:gd name="T4" fmla="*/ 73 w 99"/>
              <a:gd name="T5" fmla="*/ 7 h 77"/>
              <a:gd name="T6" fmla="*/ 99 w 99"/>
              <a:gd name="T7" fmla="*/ 9 h 77"/>
              <a:gd name="T8" fmla="*/ 98 w 99"/>
              <a:gd name="T9" fmla="*/ 26 h 77"/>
              <a:gd name="T10" fmla="*/ 95 w 99"/>
              <a:gd name="T11" fmla="*/ 77 h 77"/>
              <a:gd name="T12" fmla="*/ 82 w 99"/>
              <a:gd name="T13" fmla="*/ 76 h 77"/>
              <a:gd name="T14" fmla="*/ 0 w 99"/>
              <a:gd name="T15" fmla="*/ 67 h 77"/>
              <a:gd name="T16" fmla="*/ 0 w 99"/>
              <a:gd name="T17" fmla="*/ 6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7">
                <a:moveTo>
                  <a:pt x="0" y="67"/>
                </a:moveTo>
                <a:lnTo>
                  <a:pt x="10" y="0"/>
                </a:lnTo>
                <a:lnTo>
                  <a:pt x="73" y="7"/>
                </a:lnTo>
                <a:lnTo>
                  <a:pt x="99" y="9"/>
                </a:lnTo>
                <a:lnTo>
                  <a:pt x="98" y="26"/>
                </a:lnTo>
                <a:lnTo>
                  <a:pt x="95" y="77"/>
                </a:lnTo>
                <a:lnTo>
                  <a:pt x="82" y="76"/>
                </a:lnTo>
                <a:lnTo>
                  <a:pt x="0" y="67"/>
                </a:lnTo>
                <a:lnTo>
                  <a:pt x="0" y="67"/>
                </a:lnTo>
                <a:close/>
              </a:path>
            </a:pathLst>
          </a:custGeom>
          <a:solidFill>
            <a:srgbClr val="AAC8F5"/>
          </a:solidFill>
          <a:ln w="12700" cmpd="sng">
            <a:solidFill>
              <a:schemeClr val="tx1"/>
            </a:solidFill>
            <a:prstDash val="solid"/>
            <a:round/>
            <a:headEnd/>
            <a:tailEnd/>
          </a:ln>
        </p:spPr>
        <p:txBody>
          <a:bodyPr/>
          <a:lstStyle/>
          <a:p>
            <a:endParaRPr lang="es-ES_tradnl"/>
          </a:p>
        </p:txBody>
      </p:sp>
      <p:sp>
        <p:nvSpPr>
          <p:cNvPr id="219157" name="Freeform 21"/>
          <p:cNvSpPr>
            <a:spLocks/>
          </p:cNvSpPr>
          <p:nvPr/>
        </p:nvSpPr>
        <p:spPr bwMode="auto">
          <a:xfrm>
            <a:off x="3341688" y="3521075"/>
            <a:ext cx="684212" cy="758825"/>
          </a:xfrm>
          <a:custGeom>
            <a:avLst/>
            <a:gdLst>
              <a:gd name="T0" fmla="*/ 13 w 95"/>
              <a:gd name="T1" fmla="*/ 0 h 98"/>
              <a:gd name="T2" fmla="*/ 0 w 95"/>
              <a:gd name="T3" fmla="*/ 96 h 98"/>
              <a:gd name="T4" fmla="*/ 0 w 95"/>
              <a:gd name="T5" fmla="*/ 96 h 98"/>
              <a:gd name="T6" fmla="*/ 12 w 95"/>
              <a:gd name="T7" fmla="*/ 98 h 98"/>
              <a:gd name="T8" fmla="*/ 13 w 95"/>
              <a:gd name="T9" fmla="*/ 90 h 98"/>
              <a:gd name="T10" fmla="*/ 37 w 95"/>
              <a:gd name="T11" fmla="*/ 93 h 98"/>
              <a:gd name="T12" fmla="*/ 37 w 95"/>
              <a:gd name="T13" fmla="*/ 93 h 98"/>
              <a:gd name="T14" fmla="*/ 36 w 95"/>
              <a:gd name="T15" fmla="*/ 92 h 98"/>
              <a:gd name="T16" fmla="*/ 37 w 95"/>
              <a:gd name="T17" fmla="*/ 91 h 98"/>
              <a:gd name="T18" fmla="*/ 36 w 95"/>
              <a:gd name="T19" fmla="*/ 90 h 98"/>
              <a:gd name="T20" fmla="*/ 36 w 95"/>
              <a:gd name="T21" fmla="*/ 90 h 98"/>
              <a:gd name="T22" fmla="*/ 36 w 95"/>
              <a:gd name="T23" fmla="*/ 90 h 98"/>
              <a:gd name="T24" fmla="*/ 87 w 95"/>
              <a:gd name="T25" fmla="*/ 94 h 98"/>
              <a:gd name="T26" fmla="*/ 93 w 95"/>
              <a:gd name="T27" fmla="*/ 18 h 98"/>
              <a:gd name="T28" fmla="*/ 94 w 95"/>
              <a:gd name="T29" fmla="*/ 18 h 98"/>
              <a:gd name="T30" fmla="*/ 95 w 95"/>
              <a:gd name="T31" fmla="*/ 9 h 98"/>
              <a:gd name="T32" fmla="*/ 13 w 95"/>
              <a:gd name="T33" fmla="*/ 0 h 98"/>
              <a:gd name="T34" fmla="*/ 13 w 95"/>
              <a:gd name="T3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98">
                <a:moveTo>
                  <a:pt x="13" y="0"/>
                </a:moveTo>
                <a:lnTo>
                  <a:pt x="0" y="96"/>
                </a:lnTo>
                <a:lnTo>
                  <a:pt x="0" y="96"/>
                </a:lnTo>
                <a:lnTo>
                  <a:pt x="12" y="98"/>
                </a:lnTo>
                <a:lnTo>
                  <a:pt x="13" y="90"/>
                </a:lnTo>
                <a:lnTo>
                  <a:pt x="37" y="93"/>
                </a:lnTo>
                <a:lnTo>
                  <a:pt x="37" y="93"/>
                </a:lnTo>
                <a:lnTo>
                  <a:pt x="36" y="92"/>
                </a:lnTo>
                <a:lnTo>
                  <a:pt x="37" y="91"/>
                </a:lnTo>
                <a:lnTo>
                  <a:pt x="36" y="90"/>
                </a:lnTo>
                <a:lnTo>
                  <a:pt x="36" y="90"/>
                </a:lnTo>
                <a:lnTo>
                  <a:pt x="36" y="90"/>
                </a:lnTo>
                <a:lnTo>
                  <a:pt x="87" y="94"/>
                </a:lnTo>
                <a:lnTo>
                  <a:pt x="93" y="18"/>
                </a:lnTo>
                <a:lnTo>
                  <a:pt x="94" y="18"/>
                </a:lnTo>
                <a:lnTo>
                  <a:pt x="95" y="9"/>
                </a:lnTo>
                <a:lnTo>
                  <a:pt x="13" y="0"/>
                </a:lnTo>
                <a:lnTo>
                  <a:pt x="13"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58" name="Freeform 22"/>
          <p:cNvSpPr>
            <a:spLocks/>
          </p:cNvSpPr>
          <p:nvPr/>
        </p:nvSpPr>
        <p:spPr bwMode="auto">
          <a:xfrm>
            <a:off x="3600450" y="3660775"/>
            <a:ext cx="1368425" cy="1425575"/>
          </a:xfrm>
          <a:custGeom>
            <a:avLst/>
            <a:gdLst>
              <a:gd name="T0" fmla="*/ 171 w 189"/>
              <a:gd name="T1" fmla="*/ 50 h 184"/>
              <a:gd name="T2" fmla="*/ 159 w 189"/>
              <a:gd name="T3" fmla="*/ 47 h 184"/>
              <a:gd name="T4" fmla="*/ 151 w 189"/>
              <a:gd name="T5" fmla="*/ 49 h 184"/>
              <a:gd name="T6" fmla="*/ 145 w 189"/>
              <a:gd name="T7" fmla="*/ 49 h 184"/>
              <a:gd name="T8" fmla="*/ 143 w 189"/>
              <a:gd name="T9" fmla="*/ 49 h 184"/>
              <a:gd name="T10" fmla="*/ 140 w 189"/>
              <a:gd name="T11" fmla="*/ 47 h 184"/>
              <a:gd name="T12" fmla="*/ 137 w 189"/>
              <a:gd name="T13" fmla="*/ 51 h 184"/>
              <a:gd name="T14" fmla="*/ 135 w 189"/>
              <a:gd name="T15" fmla="*/ 48 h 184"/>
              <a:gd name="T16" fmla="*/ 129 w 189"/>
              <a:gd name="T17" fmla="*/ 47 h 184"/>
              <a:gd name="T18" fmla="*/ 125 w 189"/>
              <a:gd name="T19" fmla="*/ 46 h 184"/>
              <a:gd name="T20" fmla="*/ 119 w 189"/>
              <a:gd name="T21" fmla="*/ 44 h 184"/>
              <a:gd name="T22" fmla="*/ 115 w 189"/>
              <a:gd name="T23" fmla="*/ 43 h 184"/>
              <a:gd name="T24" fmla="*/ 109 w 189"/>
              <a:gd name="T25" fmla="*/ 41 h 184"/>
              <a:gd name="T26" fmla="*/ 106 w 189"/>
              <a:gd name="T27" fmla="*/ 38 h 184"/>
              <a:gd name="T28" fmla="*/ 100 w 189"/>
              <a:gd name="T29" fmla="*/ 36 h 184"/>
              <a:gd name="T30" fmla="*/ 58 w 189"/>
              <a:gd name="T31" fmla="*/ 0 h 184"/>
              <a:gd name="T32" fmla="*/ 0 w 189"/>
              <a:gd name="T33" fmla="*/ 72 h 184"/>
              <a:gd name="T34" fmla="*/ 1 w 189"/>
              <a:gd name="T35" fmla="*/ 75 h 184"/>
              <a:gd name="T36" fmla="*/ 5 w 189"/>
              <a:gd name="T37" fmla="*/ 81 h 184"/>
              <a:gd name="T38" fmla="*/ 23 w 189"/>
              <a:gd name="T39" fmla="*/ 99 h 184"/>
              <a:gd name="T40" fmla="*/ 25 w 189"/>
              <a:gd name="T41" fmla="*/ 104 h 184"/>
              <a:gd name="T42" fmla="*/ 38 w 189"/>
              <a:gd name="T43" fmla="*/ 123 h 184"/>
              <a:gd name="T44" fmla="*/ 49 w 189"/>
              <a:gd name="T45" fmla="*/ 125 h 184"/>
              <a:gd name="T46" fmla="*/ 56 w 189"/>
              <a:gd name="T47" fmla="*/ 114 h 184"/>
              <a:gd name="T48" fmla="*/ 60 w 189"/>
              <a:gd name="T49" fmla="*/ 113 h 184"/>
              <a:gd name="T50" fmla="*/ 67 w 189"/>
              <a:gd name="T51" fmla="*/ 115 h 184"/>
              <a:gd name="T52" fmla="*/ 75 w 189"/>
              <a:gd name="T53" fmla="*/ 119 h 184"/>
              <a:gd name="T54" fmla="*/ 77 w 189"/>
              <a:gd name="T55" fmla="*/ 121 h 184"/>
              <a:gd name="T56" fmla="*/ 83 w 189"/>
              <a:gd name="T57" fmla="*/ 129 h 184"/>
              <a:gd name="T58" fmla="*/ 94 w 189"/>
              <a:gd name="T59" fmla="*/ 149 h 184"/>
              <a:gd name="T60" fmla="*/ 100 w 189"/>
              <a:gd name="T61" fmla="*/ 155 h 184"/>
              <a:gd name="T62" fmla="*/ 102 w 189"/>
              <a:gd name="T63" fmla="*/ 165 h 184"/>
              <a:gd name="T64" fmla="*/ 111 w 189"/>
              <a:gd name="T65" fmla="*/ 176 h 184"/>
              <a:gd name="T66" fmla="*/ 126 w 189"/>
              <a:gd name="T67" fmla="*/ 181 h 184"/>
              <a:gd name="T68" fmla="*/ 135 w 189"/>
              <a:gd name="T69" fmla="*/ 182 h 184"/>
              <a:gd name="T70" fmla="*/ 134 w 189"/>
              <a:gd name="T71" fmla="*/ 180 h 184"/>
              <a:gd name="T72" fmla="*/ 131 w 189"/>
              <a:gd name="T73" fmla="*/ 162 h 184"/>
              <a:gd name="T74" fmla="*/ 130 w 189"/>
              <a:gd name="T75" fmla="*/ 160 h 184"/>
              <a:gd name="T76" fmla="*/ 133 w 189"/>
              <a:gd name="T77" fmla="*/ 153 h 184"/>
              <a:gd name="T78" fmla="*/ 134 w 189"/>
              <a:gd name="T79" fmla="*/ 151 h 184"/>
              <a:gd name="T80" fmla="*/ 137 w 189"/>
              <a:gd name="T81" fmla="*/ 145 h 184"/>
              <a:gd name="T82" fmla="*/ 139 w 189"/>
              <a:gd name="T83" fmla="*/ 145 h 184"/>
              <a:gd name="T84" fmla="*/ 141 w 189"/>
              <a:gd name="T85" fmla="*/ 142 h 184"/>
              <a:gd name="T86" fmla="*/ 143 w 189"/>
              <a:gd name="T87" fmla="*/ 142 h 184"/>
              <a:gd name="T88" fmla="*/ 147 w 189"/>
              <a:gd name="T89" fmla="*/ 140 h 184"/>
              <a:gd name="T90" fmla="*/ 149 w 189"/>
              <a:gd name="T91" fmla="*/ 136 h 184"/>
              <a:gd name="T92" fmla="*/ 150 w 189"/>
              <a:gd name="T93" fmla="*/ 138 h 184"/>
              <a:gd name="T94" fmla="*/ 165 w 189"/>
              <a:gd name="T95" fmla="*/ 130 h 184"/>
              <a:gd name="T96" fmla="*/ 168 w 189"/>
              <a:gd name="T97" fmla="*/ 121 h 184"/>
              <a:gd name="T98" fmla="*/ 171 w 189"/>
              <a:gd name="T99" fmla="*/ 120 h 184"/>
              <a:gd name="T100" fmla="*/ 181 w 189"/>
              <a:gd name="T101" fmla="*/ 119 h 184"/>
              <a:gd name="T102" fmla="*/ 184 w 189"/>
              <a:gd name="T103" fmla="*/ 117 h 184"/>
              <a:gd name="T104" fmla="*/ 185 w 189"/>
              <a:gd name="T105" fmla="*/ 114 h 184"/>
              <a:gd name="T106" fmla="*/ 186 w 189"/>
              <a:gd name="T107" fmla="*/ 106 h 184"/>
              <a:gd name="T108" fmla="*/ 188 w 189"/>
              <a:gd name="T109" fmla="*/ 101 h 184"/>
              <a:gd name="T110" fmla="*/ 187 w 189"/>
              <a:gd name="T111" fmla="*/ 91 h 184"/>
              <a:gd name="T112" fmla="*/ 185 w 189"/>
              <a:gd name="T113" fmla="*/ 88 h 184"/>
              <a:gd name="T114" fmla="*/ 184 w 189"/>
              <a:gd name="T115" fmla="*/ 82 h 184"/>
              <a:gd name="T116" fmla="*/ 180 w 189"/>
              <a:gd name="T117" fmla="*/ 53 h 184"/>
              <a:gd name="T118" fmla="*/ 174 w 189"/>
              <a:gd name="T119" fmla="*/ 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5" y="48"/>
                </a:lnTo>
                <a:lnTo>
                  <a:pt x="143" y="48"/>
                </a:lnTo>
                <a:lnTo>
                  <a:pt x="143" y="49"/>
                </a:lnTo>
                <a:lnTo>
                  <a:pt x="142" y="49"/>
                </a:lnTo>
                <a:lnTo>
                  <a:pt x="141" y="48"/>
                </a:lnTo>
                <a:lnTo>
                  <a:pt x="140" y="47"/>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5" y="43"/>
                </a:lnTo>
                <a:lnTo>
                  <a:pt x="113" y="42"/>
                </a:lnTo>
                <a:lnTo>
                  <a:pt x="109" y="42"/>
                </a:lnTo>
                <a:lnTo>
                  <a:pt x="109" y="41"/>
                </a:lnTo>
                <a:lnTo>
                  <a:pt x="108" y="40"/>
                </a:lnTo>
                <a:lnTo>
                  <a:pt x="108" y="39"/>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0" y="72"/>
                </a:lnTo>
                <a:lnTo>
                  <a:pt x="0" y="72"/>
                </a:lnTo>
                <a:lnTo>
                  <a:pt x="1" y="73"/>
                </a:lnTo>
                <a:lnTo>
                  <a:pt x="0" y="74"/>
                </a:lnTo>
                <a:lnTo>
                  <a:pt x="1" y="75"/>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2"/>
                </a:lnTo>
                <a:lnTo>
                  <a:pt x="135" y="181"/>
                </a:lnTo>
                <a:lnTo>
                  <a:pt x="134" y="180"/>
                </a:lnTo>
                <a:lnTo>
                  <a:pt x="134" y="180"/>
                </a:lnTo>
                <a:lnTo>
                  <a:pt x="133" y="178"/>
                </a:lnTo>
                <a:lnTo>
                  <a:pt x="130" y="170"/>
                </a:lnTo>
                <a:lnTo>
                  <a:pt x="129" y="167"/>
                </a:lnTo>
                <a:lnTo>
                  <a:pt x="131" y="162"/>
                </a:lnTo>
                <a:lnTo>
                  <a:pt x="131" y="160"/>
                </a:lnTo>
                <a:lnTo>
                  <a:pt x="130" y="160"/>
                </a:lnTo>
                <a:lnTo>
                  <a:pt x="130" y="160"/>
                </a:lnTo>
                <a:lnTo>
                  <a:pt x="130" y="160"/>
                </a:lnTo>
                <a:lnTo>
                  <a:pt x="130" y="159"/>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7" y="145"/>
                </a:lnTo>
                <a:lnTo>
                  <a:pt x="138" y="145"/>
                </a:lnTo>
                <a:lnTo>
                  <a:pt x="138" y="144"/>
                </a:lnTo>
                <a:lnTo>
                  <a:pt x="139" y="145"/>
                </a:lnTo>
                <a:lnTo>
                  <a:pt x="140" y="145"/>
                </a:lnTo>
                <a:lnTo>
                  <a:pt x="141" y="144"/>
                </a:lnTo>
                <a:lnTo>
                  <a:pt x="141" y="144"/>
                </a:lnTo>
                <a:lnTo>
                  <a:pt x="141" y="142"/>
                </a:lnTo>
                <a:lnTo>
                  <a:pt x="141" y="142"/>
                </a:lnTo>
                <a:lnTo>
                  <a:pt x="142" y="141"/>
                </a:lnTo>
                <a:lnTo>
                  <a:pt x="142" y="142"/>
                </a:lnTo>
                <a:lnTo>
                  <a:pt x="143" y="142"/>
                </a:lnTo>
                <a:lnTo>
                  <a:pt x="146" y="141"/>
                </a:lnTo>
                <a:lnTo>
                  <a:pt x="147" y="141"/>
                </a:lnTo>
                <a:lnTo>
                  <a:pt x="147" y="140"/>
                </a:lnTo>
                <a:lnTo>
                  <a:pt x="147" y="140"/>
                </a:lnTo>
                <a:lnTo>
                  <a:pt x="145" y="139"/>
                </a:lnTo>
                <a:lnTo>
                  <a:pt x="145" y="138"/>
                </a:lnTo>
                <a:lnTo>
                  <a:pt x="148" y="137"/>
                </a:lnTo>
                <a:lnTo>
                  <a:pt x="149" y="136"/>
                </a:lnTo>
                <a:lnTo>
                  <a:pt x="150" y="136"/>
                </a:lnTo>
                <a:lnTo>
                  <a:pt x="150" y="136"/>
                </a:lnTo>
                <a:lnTo>
                  <a:pt x="149" y="137"/>
                </a:lnTo>
                <a:lnTo>
                  <a:pt x="150" y="138"/>
                </a:lnTo>
                <a:lnTo>
                  <a:pt x="150" y="138"/>
                </a:lnTo>
                <a:lnTo>
                  <a:pt x="151" y="137"/>
                </a:lnTo>
                <a:lnTo>
                  <a:pt x="156" y="135"/>
                </a:lnTo>
                <a:lnTo>
                  <a:pt x="165" y="130"/>
                </a:lnTo>
                <a:lnTo>
                  <a:pt x="165" y="128"/>
                </a:lnTo>
                <a:lnTo>
                  <a:pt x="169" y="124"/>
                </a:lnTo>
                <a:lnTo>
                  <a:pt x="169" y="124"/>
                </a:lnTo>
                <a:lnTo>
                  <a:pt x="168" y="121"/>
                </a:lnTo>
                <a:lnTo>
                  <a:pt x="168" y="119"/>
                </a:lnTo>
                <a:lnTo>
                  <a:pt x="171" y="118"/>
                </a:lnTo>
                <a:lnTo>
                  <a:pt x="171" y="118"/>
                </a:lnTo>
                <a:lnTo>
                  <a:pt x="171" y="120"/>
                </a:lnTo>
                <a:lnTo>
                  <a:pt x="171" y="121"/>
                </a:lnTo>
                <a:lnTo>
                  <a:pt x="174" y="121"/>
                </a:lnTo>
                <a:lnTo>
                  <a:pt x="175" y="122"/>
                </a:lnTo>
                <a:lnTo>
                  <a:pt x="181" y="119"/>
                </a:lnTo>
                <a:lnTo>
                  <a:pt x="185" y="119"/>
                </a:lnTo>
                <a:lnTo>
                  <a:pt x="185" y="119"/>
                </a:lnTo>
                <a:lnTo>
                  <a:pt x="184" y="118"/>
                </a:lnTo>
                <a:lnTo>
                  <a:pt x="184" y="117"/>
                </a:lnTo>
                <a:lnTo>
                  <a:pt x="184" y="116"/>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6" y="53"/>
                </a:lnTo>
                <a:lnTo>
                  <a:pt x="174" y="51"/>
                </a:lnTo>
                <a:lnTo>
                  <a:pt x="174" y="51"/>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59" name="Freeform 23"/>
          <p:cNvSpPr>
            <a:spLocks/>
          </p:cNvSpPr>
          <p:nvPr/>
        </p:nvSpPr>
        <p:spPr bwMode="auto">
          <a:xfrm>
            <a:off x="6169025" y="2306638"/>
            <a:ext cx="736600" cy="603250"/>
          </a:xfrm>
          <a:custGeom>
            <a:avLst/>
            <a:gdLst>
              <a:gd name="T0" fmla="*/ 78 w 102"/>
              <a:gd name="T1" fmla="*/ 70 h 78"/>
              <a:gd name="T2" fmla="*/ 76 w 102"/>
              <a:gd name="T3" fmla="*/ 73 h 78"/>
              <a:gd name="T4" fmla="*/ 75 w 102"/>
              <a:gd name="T5" fmla="*/ 75 h 78"/>
              <a:gd name="T6" fmla="*/ 75 w 102"/>
              <a:gd name="T7" fmla="*/ 78 h 78"/>
              <a:gd name="T8" fmla="*/ 77 w 102"/>
              <a:gd name="T9" fmla="*/ 76 h 78"/>
              <a:gd name="T10" fmla="*/ 81 w 102"/>
              <a:gd name="T11" fmla="*/ 75 h 78"/>
              <a:gd name="T12" fmla="*/ 87 w 102"/>
              <a:gd name="T13" fmla="*/ 73 h 78"/>
              <a:gd name="T14" fmla="*/ 96 w 102"/>
              <a:gd name="T15" fmla="*/ 66 h 78"/>
              <a:gd name="T16" fmla="*/ 99 w 102"/>
              <a:gd name="T17" fmla="*/ 64 h 78"/>
              <a:gd name="T18" fmla="*/ 102 w 102"/>
              <a:gd name="T19" fmla="*/ 61 h 78"/>
              <a:gd name="T20" fmla="*/ 100 w 102"/>
              <a:gd name="T21" fmla="*/ 62 h 78"/>
              <a:gd name="T22" fmla="*/ 97 w 102"/>
              <a:gd name="T23" fmla="*/ 64 h 78"/>
              <a:gd name="T24" fmla="*/ 94 w 102"/>
              <a:gd name="T25" fmla="*/ 65 h 78"/>
              <a:gd name="T26" fmla="*/ 97 w 102"/>
              <a:gd name="T27" fmla="*/ 61 h 78"/>
              <a:gd name="T28" fmla="*/ 95 w 102"/>
              <a:gd name="T29" fmla="*/ 62 h 78"/>
              <a:gd name="T30" fmla="*/ 86 w 102"/>
              <a:gd name="T31" fmla="*/ 67 h 78"/>
              <a:gd name="T32" fmla="*/ 80 w 102"/>
              <a:gd name="T33" fmla="*/ 72 h 78"/>
              <a:gd name="T34" fmla="*/ 79 w 102"/>
              <a:gd name="T35" fmla="*/ 68 h 78"/>
              <a:gd name="T36" fmla="*/ 81 w 102"/>
              <a:gd name="T37" fmla="*/ 64 h 78"/>
              <a:gd name="T38" fmla="*/ 79 w 102"/>
              <a:gd name="T39" fmla="*/ 49 h 78"/>
              <a:gd name="T40" fmla="*/ 77 w 102"/>
              <a:gd name="T41" fmla="*/ 34 h 78"/>
              <a:gd name="T42" fmla="*/ 75 w 102"/>
              <a:gd name="T43" fmla="*/ 25 h 78"/>
              <a:gd name="T44" fmla="*/ 74 w 102"/>
              <a:gd name="T45" fmla="*/ 24 h 78"/>
              <a:gd name="T46" fmla="*/ 73 w 102"/>
              <a:gd name="T47" fmla="*/ 21 h 78"/>
              <a:gd name="T48" fmla="*/ 72 w 102"/>
              <a:gd name="T49" fmla="*/ 12 h 78"/>
              <a:gd name="T50" fmla="*/ 69 w 102"/>
              <a:gd name="T51" fmla="*/ 3 h 78"/>
              <a:gd name="T52" fmla="*/ 68 w 102"/>
              <a:gd name="T53" fmla="*/ 0 h 78"/>
              <a:gd name="T54" fmla="*/ 51 w 102"/>
              <a:gd name="T55" fmla="*/ 4 h 78"/>
              <a:gd name="T56" fmla="*/ 42 w 102"/>
              <a:gd name="T57" fmla="*/ 14 h 78"/>
              <a:gd name="T58" fmla="*/ 41 w 102"/>
              <a:gd name="T59" fmla="*/ 18 h 78"/>
              <a:gd name="T60" fmla="*/ 36 w 102"/>
              <a:gd name="T61" fmla="*/ 23 h 78"/>
              <a:gd name="T62" fmla="*/ 38 w 102"/>
              <a:gd name="T63" fmla="*/ 25 h 78"/>
              <a:gd name="T64" fmla="*/ 38 w 102"/>
              <a:gd name="T65" fmla="*/ 27 h 78"/>
              <a:gd name="T66" fmla="*/ 39 w 102"/>
              <a:gd name="T67" fmla="*/ 32 h 78"/>
              <a:gd name="T68" fmla="*/ 30 w 102"/>
              <a:gd name="T69" fmla="*/ 39 h 78"/>
              <a:gd name="T70" fmla="*/ 19 w 102"/>
              <a:gd name="T71" fmla="*/ 39 h 78"/>
              <a:gd name="T72" fmla="*/ 9 w 102"/>
              <a:gd name="T73" fmla="*/ 42 h 78"/>
              <a:gd name="T74" fmla="*/ 6 w 102"/>
              <a:gd name="T75" fmla="*/ 46 h 78"/>
              <a:gd name="T76" fmla="*/ 9 w 102"/>
              <a:gd name="T77" fmla="*/ 52 h 78"/>
              <a:gd name="T78" fmla="*/ 2 w 102"/>
              <a:gd name="T79" fmla="*/ 60 h 78"/>
              <a:gd name="T80" fmla="*/ 56 w 102"/>
              <a:gd name="T81" fmla="*/ 55 h 78"/>
              <a:gd name="T82" fmla="*/ 57 w 102"/>
              <a:gd name="T83" fmla="*/ 57 h 78"/>
              <a:gd name="T84" fmla="*/ 59 w 102"/>
              <a:gd name="T85" fmla="*/ 58 h 78"/>
              <a:gd name="T86" fmla="*/ 62 w 102"/>
              <a:gd name="T87" fmla="*/ 63 h 78"/>
              <a:gd name="T88" fmla="*/ 66 w 102"/>
              <a:gd name="T89" fmla="*/ 6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8">
                <a:moveTo>
                  <a:pt x="66" y="64"/>
                </a:moveTo>
                <a:lnTo>
                  <a:pt x="77" y="68"/>
                </a:lnTo>
                <a:lnTo>
                  <a:pt x="78" y="70"/>
                </a:lnTo>
                <a:lnTo>
                  <a:pt x="77" y="71"/>
                </a:lnTo>
                <a:lnTo>
                  <a:pt x="77" y="72"/>
                </a:lnTo>
                <a:lnTo>
                  <a:pt x="76" y="73"/>
                </a:lnTo>
                <a:lnTo>
                  <a:pt x="76" y="75"/>
                </a:lnTo>
                <a:lnTo>
                  <a:pt x="76" y="75"/>
                </a:lnTo>
                <a:lnTo>
                  <a:pt x="75" y="75"/>
                </a:lnTo>
                <a:lnTo>
                  <a:pt x="74" y="77"/>
                </a:lnTo>
                <a:lnTo>
                  <a:pt x="74" y="78"/>
                </a:lnTo>
                <a:lnTo>
                  <a:pt x="75"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2" y="61"/>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7" y="57"/>
                </a:lnTo>
                <a:lnTo>
                  <a:pt x="58" y="57"/>
                </a:lnTo>
                <a:lnTo>
                  <a:pt x="58" y="58"/>
                </a:lnTo>
                <a:lnTo>
                  <a:pt x="59" y="58"/>
                </a:lnTo>
                <a:lnTo>
                  <a:pt x="61" y="61"/>
                </a:lnTo>
                <a:lnTo>
                  <a:pt x="61" y="62"/>
                </a:lnTo>
                <a:lnTo>
                  <a:pt x="62" y="63"/>
                </a:lnTo>
                <a:lnTo>
                  <a:pt x="62" y="63"/>
                </a:lnTo>
                <a:lnTo>
                  <a:pt x="65" y="64"/>
                </a:lnTo>
                <a:lnTo>
                  <a:pt x="66" y="64"/>
                </a:lnTo>
                <a:lnTo>
                  <a:pt x="66" y="64"/>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60" name="Freeform 24"/>
          <p:cNvSpPr>
            <a:spLocks/>
          </p:cNvSpPr>
          <p:nvPr/>
        </p:nvSpPr>
        <p:spPr bwMode="auto">
          <a:xfrm>
            <a:off x="6661150" y="2266950"/>
            <a:ext cx="165100" cy="325438"/>
          </a:xfrm>
          <a:custGeom>
            <a:avLst/>
            <a:gdLst>
              <a:gd name="T0" fmla="*/ 0 w 23"/>
              <a:gd name="T1" fmla="*/ 5 h 42"/>
              <a:gd name="T2" fmla="*/ 1 w 23"/>
              <a:gd name="T3" fmla="*/ 7 h 42"/>
              <a:gd name="T4" fmla="*/ 0 w 23"/>
              <a:gd name="T5" fmla="*/ 8 h 42"/>
              <a:gd name="T6" fmla="*/ 1 w 23"/>
              <a:gd name="T7" fmla="*/ 8 h 42"/>
              <a:gd name="T8" fmla="*/ 1 w 23"/>
              <a:gd name="T9" fmla="*/ 9 h 42"/>
              <a:gd name="T10" fmla="*/ 3 w 23"/>
              <a:gd name="T11" fmla="*/ 14 h 42"/>
              <a:gd name="T12" fmla="*/ 4 w 23"/>
              <a:gd name="T13" fmla="*/ 17 h 42"/>
              <a:gd name="T14" fmla="*/ 3 w 23"/>
              <a:gd name="T15" fmla="*/ 19 h 42"/>
              <a:gd name="T16" fmla="*/ 3 w 23"/>
              <a:gd name="T17" fmla="*/ 21 h 42"/>
              <a:gd name="T18" fmla="*/ 5 w 23"/>
              <a:gd name="T19" fmla="*/ 26 h 42"/>
              <a:gd name="T20" fmla="*/ 5 w 23"/>
              <a:gd name="T21" fmla="*/ 28 h 42"/>
              <a:gd name="T22" fmla="*/ 5 w 23"/>
              <a:gd name="T23" fmla="*/ 29 h 42"/>
              <a:gd name="T24" fmla="*/ 6 w 23"/>
              <a:gd name="T25" fmla="*/ 29 h 42"/>
              <a:gd name="T26" fmla="*/ 5 w 23"/>
              <a:gd name="T27" fmla="*/ 28 h 42"/>
              <a:gd name="T28" fmla="*/ 6 w 23"/>
              <a:gd name="T29" fmla="*/ 28 h 42"/>
              <a:gd name="T30" fmla="*/ 7 w 23"/>
              <a:gd name="T31" fmla="*/ 30 h 42"/>
              <a:gd name="T32" fmla="*/ 8 w 23"/>
              <a:gd name="T33" fmla="*/ 34 h 42"/>
              <a:gd name="T34" fmla="*/ 8 w 23"/>
              <a:gd name="T35" fmla="*/ 37 h 42"/>
              <a:gd name="T36" fmla="*/ 9 w 23"/>
              <a:gd name="T37" fmla="*/ 39 h 42"/>
              <a:gd name="T38" fmla="*/ 10 w 23"/>
              <a:gd name="T39" fmla="*/ 42 h 42"/>
              <a:gd name="T40" fmla="*/ 20 w 23"/>
              <a:gd name="T41" fmla="*/ 40 h 42"/>
              <a:gd name="T42" fmla="*/ 19 w 23"/>
              <a:gd name="T43" fmla="*/ 39 h 42"/>
              <a:gd name="T44" fmla="*/ 18 w 23"/>
              <a:gd name="T45" fmla="*/ 38 h 42"/>
              <a:gd name="T46" fmla="*/ 18 w 23"/>
              <a:gd name="T47" fmla="*/ 37 h 42"/>
              <a:gd name="T48" fmla="*/ 19 w 23"/>
              <a:gd name="T49" fmla="*/ 36 h 42"/>
              <a:gd name="T50" fmla="*/ 18 w 23"/>
              <a:gd name="T51" fmla="*/ 34 h 42"/>
              <a:gd name="T52" fmla="*/ 18 w 23"/>
              <a:gd name="T53" fmla="*/ 27 h 42"/>
              <a:gd name="T54" fmla="*/ 18 w 23"/>
              <a:gd name="T55" fmla="*/ 25 h 42"/>
              <a:gd name="T56" fmla="*/ 19 w 23"/>
              <a:gd name="T57" fmla="*/ 21 h 42"/>
              <a:gd name="T58" fmla="*/ 19 w 23"/>
              <a:gd name="T59" fmla="*/ 19 h 42"/>
              <a:gd name="T60" fmla="*/ 19 w 23"/>
              <a:gd name="T61" fmla="*/ 17 h 42"/>
              <a:gd name="T62" fmla="*/ 19 w 23"/>
              <a:gd name="T63" fmla="*/ 15 h 42"/>
              <a:gd name="T64" fmla="*/ 19 w 23"/>
              <a:gd name="T65" fmla="*/ 14 h 42"/>
              <a:gd name="T66" fmla="*/ 19 w 23"/>
              <a:gd name="T67" fmla="*/ 13 h 42"/>
              <a:gd name="T68" fmla="*/ 22 w 23"/>
              <a:gd name="T69" fmla="*/ 11 h 42"/>
              <a:gd name="T70" fmla="*/ 23 w 23"/>
              <a:gd name="T71" fmla="*/ 7 h 42"/>
              <a:gd name="T72" fmla="*/ 22 w 23"/>
              <a:gd name="T73" fmla="*/ 5 h 42"/>
              <a:gd name="T74" fmla="*/ 22 w 23"/>
              <a:gd name="T75" fmla="*/ 3 h 42"/>
              <a:gd name="T76" fmla="*/ 22 w 23"/>
              <a:gd name="T77" fmla="*/ 3 h 42"/>
              <a:gd name="T78" fmla="*/ 22 w 23"/>
              <a:gd name="T79" fmla="*/ 2 h 42"/>
              <a:gd name="T80" fmla="*/ 21 w 23"/>
              <a:gd name="T81" fmla="*/ 0 h 42"/>
              <a:gd name="T82" fmla="*/ 0 w 23"/>
              <a:gd name="T83" fmla="*/ 5 h 42"/>
              <a:gd name="T84" fmla="*/ 0 w 23"/>
              <a:gd name="T85"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3"/>
                </a:lnTo>
                <a:lnTo>
                  <a:pt x="22" y="2"/>
                </a:lnTo>
                <a:lnTo>
                  <a:pt x="21" y="0"/>
                </a:lnTo>
                <a:lnTo>
                  <a:pt x="0" y="5"/>
                </a:lnTo>
                <a:lnTo>
                  <a:pt x="0" y="5"/>
                </a:lnTo>
                <a:close/>
              </a:path>
            </a:pathLst>
          </a:custGeom>
          <a:solidFill>
            <a:srgbClr val="6987EB"/>
          </a:solidFill>
          <a:ln w="12700" cmpd="sng">
            <a:solidFill>
              <a:schemeClr val="tx1"/>
            </a:solidFill>
            <a:prstDash val="solid"/>
            <a:round/>
            <a:headEnd/>
            <a:tailEnd/>
          </a:ln>
        </p:spPr>
        <p:txBody>
          <a:bodyPr/>
          <a:lstStyle/>
          <a:p>
            <a:endParaRPr lang="es-ES_tradnl"/>
          </a:p>
        </p:txBody>
      </p:sp>
      <p:grpSp>
        <p:nvGrpSpPr>
          <p:cNvPr id="219161" name="Group 25"/>
          <p:cNvGrpSpPr>
            <a:grpSpLocks/>
          </p:cNvGrpSpPr>
          <p:nvPr/>
        </p:nvGrpSpPr>
        <p:grpSpPr bwMode="auto">
          <a:xfrm>
            <a:off x="1027113" y="3886200"/>
            <a:ext cx="1785937" cy="1390650"/>
            <a:chOff x="768" y="2832"/>
            <a:chExt cx="1203" cy="876"/>
          </a:xfrm>
        </p:grpSpPr>
        <p:sp>
          <p:nvSpPr>
            <p:cNvPr id="219162" name="Freeform 26"/>
            <p:cNvSpPr>
              <a:spLocks/>
            </p:cNvSpPr>
            <p:nvPr/>
          </p:nvSpPr>
          <p:spPr bwMode="auto">
            <a:xfrm>
              <a:off x="1056" y="2832"/>
              <a:ext cx="915" cy="780"/>
            </a:xfrm>
            <a:custGeom>
              <a:avLst/>
              <a:gdLst>
                <a:gd name="T0" fmla="*/ 14 w 188"/>
                <a:gd name="T1" fmla="*/ 31 h 160"/>
                <a:gd name="T2" fmla="*/ 26 w 188"/>
                <a:gd name="T3" fmla="*/ 40 h 160"/>
                <a:gd name="T4" fmla="*/ 18 w 188"/>
                <a:gd name="T5" fmla="*/ 50 h 160"/>
                <a:gd name="T6" fmla="*/ 16 w 188"/>
                <a:gd name="T7" fmla="*/ 43 h 160"/>
                <a:gd name="T8" fmla="*/ 5 w 188"/>
                <a:gd name="T9" fmla="*/ 55 h 160"/>
                <a:gd name="T10" fmla="*/ 11 w 188"/>
                <a:gd name="T11" fmla="*/ 64 h 160"/>
                <a:gd name="T12" fmla="*/ 27 w 188"/>
                <a:gd name="T13" fmla="*/ 61 h 160"/>
                <a:gd name="T14" fmla="*/ 22 w 188"/>
                <a:gd name="T15" fmla="*/ 74 h 160"/>
                <a:gd name="T16" fmla="*/ 18 w 188"/>
                <a:gd name="T17" fmla="*/ 79 h 160"/>
                <a:gd name="T18" fmla="*/ 10 w 188"/>
                <a:gd name="T19" fmla="*/ 82 h 160"/>
                <a:gd name="T20" fmla="*/ 6 w 188"/>
                <a:gd name="T21" fmla="*/ 98 h 160"/>
                <a:gd name="T22" fmla="*/ 11 w 188"/>
                <a:gd name="T23" fmla="*/ 107 h 160"/>
                <a:gd name="T24" fmla="*/ 22 w 188"/>
                <a:gd name="T25" fmla="*/ 112 h 160"/>
                <a:gd name="T26" fmla="*/ 22 w 188"/>
                <a:gd name="T27" fmla="*/ 120 h 160"/>
                <a:gd name="T28" fmla="*/ 35 w 188"/>
                <a:gd name="T29" fmla="*/ 123 h 160"/>
                <a:gd name="T30" fmla="*/ 42 w 188"/>
                <a:gd name="T31" fmla="*/ 125 h 160"/>
                <a:gd name="T32" fmla="*/ 29 w 188"/>
                <a:gd name="T33" fmla="*/ 141 h 160"/>
                <a:gd name="T34" fmla="*/ 19 w 188"/>
                <a:gd name="T35" fmla="*/ 147 h 160"/>
                <a:gd name="T36" fmla="*/ 3 w 188"/>
                <a:gd name="T37" fmla="*/ 155 h 160"/>
                <a:gd name="T38" fmla="*/ 3 w 188"/>
                <a:gd name="T39" fmla="*/ 160 h 160"/>
                <a:gd name="T40" fmla="*/ 29 w 188"/>
                <a:gd name="T41" fmla="*/ 149 h 160"/>
                <a:gd name="T42" fmla="*/ 62 w 188"/>
                <a:gd name="T43" fmla="*/ 120 h 160"/>
                <a:gd name="T44" fmla="*/ 59 w 188"/>
                <a:gd name="T45" fmla="*/ 117 h 160"/>
                <a:gd name="T46" fmla="*/ 77 w 188"/>
                <a:gd name="T47" fmla="*/ 95 h 160"/>
                <a:gd name="T48" fmla="*/ 72 w 188"/>
                <a:gd name="T49" fmla="*/ 101 h 160"/>
                <a:gd name="T50" fmla="*/ 73 w 188"/>
                <a:gd name="T51" fmla="*/ 109 h 160"/>
                <a:gd name="T52" fmla="*/ 72 w 188"/>
                <a:gd name="T53" fmla="*/ 114 h 160"/>
                <a:gd name="T54" fmla="*/ 86 w 188"/>
                <a:gd name="T55" fmla="*/ 106 h 160"/>
                <a:gd name="T56" fmla="*/ 86 w 188"/>
                <a:gd name="T57" fmla="*/ 98 h 160"/>
                <a:gd name="T58" fmla="*/ 107 w 188"/>
                <a:gd name="T59" fmla="*/ 103 h 160"/>
                <a:gd name="T60" fmla="*/ 121 w 188"/>
                <a:gd name="T61" fmla="*/ 101 h 160"/>
                <a:gd name="T62" fmla="*/ 145 w 188"/>
                <a:gd name="T63" fmla="*/ 109 h 160"/>
                <a:gd name="T64" fmla="*/ 153 w 188"/>
                <a:gd name="T65" fmla="*/ 119 h 160"/>
                <a:gd name="T66" fmla="*/ 166 w 188"/>
                <a:gd name="T67" fmla="*/ 128 h 160"/>
                <a:gd name="T68" fmla="*/ 188 w 188"/>
                <a:gd name="T69" fmla="*/ 130 h 160"/>
                <a:gd name="T70" fmla="*/ 185 w 188"/>
                <a:gd name="T71" fmla="*/ 117 h 160"/>
                <a:gd name="T72" fmla="*/ 176 w 188"/>
                <a:gd name="T73" fmla="*/ 115 h 160"/>
                <a:gd name="T74" fmla="*/ 163 w 188"/>
                <a:gd name="T75" fmla="*/ 106 h 160"/>
                <a:gd name="T76" fmla="*/ 147 w 188"/>
                <a:gd name="T77" fmla="*/ 95 h 160"/>
                <a:gd name="T78" fmla="*/ 141 w 188"/>
                <a:gd name="T79" fmla="*/ 103 h 160"/>
                <a:gd name="T80" fmla="*/ 129 w 188"/>
                <a:gd name="T81" fmla="*/ 93 h 160"/>
                <a:gd name="T82" fmla="*/ 117 w 188"/>
                <a:gd name="T83" fmla="*/ 80 h 160"/>
                <a:gd name="T84" fmla="*/ 102 w 188"/>
                <a:gd name="T85" fmla="*/ 21 h 160"/>
                <a:gd name="T86" fmla="*/ 90 w 188"/>
                <a:gd name="T87" fmla="*/ 5 h 160"/>
                <a:gd name="T88" fmla="*/ 69 w 188"/>
                <a:gd name="T89" fmla="*/ 5 h 160"/>
                <a:gd name="T90" fmla="*/ 59 w 188"/>
                <a:gd name="T91" fmla="*/ 5 h 160"/>
                <a:gd name="T92" fmla="*/ 45 w 188"/>
                <a:gd name="T93" fmla="*/ 0 h 160"/>
                <a:gd name="T94" fmla="*/ 35 w 188"/>
                <a:gd name="T95" fmla="*/ 4 h 160"/>
                <a:gd name="T96" fmla="*/ 24 w 188"/>
                <a:gd name="T97" fmla="*/ 13 h 160"/>
                <a:gd name="T98" fmla="*/ 19 w 188"/>
                <a:gd name="T99" fmla="*/ 21 h 160"/>
                <a:gd name="T100" fmla="*/ 10 w 188"/>
                <a:gd name="T101" fmla="*/ 2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lnTo>
                    <a:pt x="10" y="26"/>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63" name="Freeform 27"/>
            <p:cNvSpPr>
              <a:spLocks/>
            </p:cNvSpPr>
            <p:nvPr/>
          </p:nvSpPr>
          <p:spPr bwMode="auto">
            <a:xfrm>
              <a:off x="1021" y="3608"/>
              <a:ext cx="20" cy="14"/>
            </a:xfrm>
            <a:custGeom>
              <a:avLst/>
              <a:gdLst>
                <a:gd name="T0" fmla="*/ 2 w 4"/>
                <a:gd name="T1" fmla="*/ 2 h 3"/>
                <a:gd name="T2" fmla="*/ 2 w 4"/>
                <a:gd name="T3" fmla="*/ 1 h 3"/>
                <a:gd name="T4" fmla="*/ 2 w 4"/>
                <a:gd name="T5" fmla="*/ 1 h 3"/>
                <a:gd name="T6" fmla="*/ 2 w 4"/>
                <a:gd name="T7" fmla="*/ 1 h 3"/>
                <a:gd name="T8" fmla="*/ 2 w 4"/>
                <a:gd name="T9" fmla="*/ 1 h 3"/>
                <a:gd name="T10" fmla="*/ 2 w 4"/>
                <a:gd name="T11" fmla="*/ 1 h 3"/>
                <a:gd name="T12" fmla="*/ 2 w 4"/>
                <a:gd name="T13" fmla="*/ 1 h 3"/>
                <a:gd name="T14" fmla="*/ 1 w 4"/>
                <a:gd name="T15" fmla="*/ 0 h 3"/>
                <a:gd name="T16" fmla="*/ 1 w 4"/>
                <a:gd name="T17" fmla="*/ 0 h 3"/>
                <a:gd name="T18" fmla="*/ 0 w 4"/>
                <a:gd name="T19" fmla="*/ 1 h 3"/>
                <a:gd name="T20" fmla="*/ 0 w 4"/>
                <a:gd name="T21" fmla="*/ 1 h 3"/>
                <a:gd name="T22" fmla="*/ 0 w 4"/>
                <a:gd name="T23" fmla="*/ 1 h 3"/>
                <a:gd name="T24" fmla="*/ 0 w 4"/>
                <a:gd name="T25" fmla="*/ 1 h 3"/>
                <a:gd name="T26" fmla="*/ 0 w 4"/>
                <a:gd name="T27" fmla="*/ 1 h 3"/>
                <a:gd name="T28" fmla="*/ 0 w 4"/>
                <a:gd name="T29" fmla="*/ 1 h 3"/>
                <a:gd name="T30" fmla="*/ 0 w 4"/>
                <a:gd name="T31" fmla="*/ 2 h 3"/>
                <a:gd name="T32" fmla="*/ 0 w 4"/>
                <a:gd name="T33" fmla="*/ 2 h 3"/>
                <a:gd name="T34" fmla="*/ 1 w 4"/>
                <a:gd name="T35" fmla="*/ 2 h 3"/>
                <a:gd name="T36" fmla="*/ 1 w 4"/>
                <a:gd name="T37" fmla="*/ 2 h 3"/>
                <a:gd name="T38" fmla="*/ 1 w 4"/>
                <a:gd name="T39" fmla="*/ 3 h 3"/>
                <a:gd name="T40" fmla="*/ 2 w 4"/>
                <a:gd name="T41" fmla="*/ 3 h 3"/>
                <a:gd name="T42" fmla="*/ 2 w 4"/>
                <a:gd name="T43" fmla="*/ 3 h 3"/>
                <a:gd name="T44" fmla="*/ 3 w 4"/>
                <a:gd name="T45" fmla="*/ 3 h 3"/>
                <a:gd name="T46" fmla="*/ 3 w 4"/>
                <a:gd name="T47" fmla="*/ 3 h 3"/>
                <a:gd name="T48" fmla="*/ 4 w 4"/>
                <a:gd name="T49" fmla="*/ 2 h 3"/>
                <a:gd name="T50" fmla="*/ 4 w 4"/>
                <a:gd name="T51" fmla="*/ 2 h 3"/>
                <a:gd name="T52" fmla="*/ 4 w 4"/>
                <a:gd name="T53" fmla="*/ 2 h 3"/>
                <a:gd name="T54" fmla="*/ 4 w 4"/>
                <a:gd name="T55" fmla="*/ 1 h 3"/>
                <a:gd name="T56" fmla="*/ 4 w 4"/>
                <a:gd name="T57" fmla="*/ 1 h 3"/>
                <a:gd name="T58" fmla="*/ 4 w 4"/>
                <a:gd name="T59" fmla="*/ 1 h 3"/>
                <a:gd name="T60" fmla="*/ 4 w 4"/>
                <a:gd name="T61" fmla="*/ 1 h 3"/>
                <a:gd name="T62" fmla="*/ 4 w 4"/>
                <a:gd name="T63" fmla="*/ 1 h 3"/>
                <a:gd name="T64" fmla="*/ 4 w 4"/>
                <a:gd name="T65" fmla="*/ 0 h 3"/>
                <a:gd name="T66" fmla="*/ 4 w 4"/>
                <a:gd name="T67" fmla="*/ 0 h 3"/>
                <a:gd name="T68" fmla="*/ 4 w 4"/>
                <a:gd name="T69" fmla="*/ 0 h 3"/>
                <a:gd name="T70" fmla="*/ 4 w 4"/>
                <a:gd name="T71" fmla="*/ 0 h 3"/>
                <a:gd name="T72" fmla="*/ 4 w 4"/>
                <a:gd name="T73" fmla="*/ 1 h 3"/>
                <a:gd name="T74" fmla="*/ 3 w 4"/>
                <a:gd name="T75" fmla="*/ 1 h 3"/>
                <a:gd name="T76" fmla="*/ 3 w 4"/>
                <a:gd name="T77" fmla="*/ 1 h 3"/>
                <a:gd name="T78" fmla="*/ 2 w 4"/>
                <a:gd name="T79" fmla="*/ 2 h 3"/>
                <a:gd name="T80" fmla="*/ 2 w 4"/>
                <a:gd name="T81" fmla="*/ 2 h 3"/>
                <a:gd name="T82" fmla="*/ 2 w 4"/>
                <a:gd name="T83" fmla="*/ 2 h 3"/>
                <a:gd name="T84" fmla="*/ 2 w 4"/>
                <a:gd name="T85" fmla="*/ 2 h 3"/>
                <a:gd name="T86" fmla="*/ 2 w 4"/>
                <a:gd name="T87" fmla="*/ 3 h 3"/>
                <a:gd name="T88" fmla="*/ 3 w 4"/>
                <a:gd name="T8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3">
                  <a:moveTo>
                    <a:pt x="2" y="2"/>
                  </a:moveTo>
                  <a:lnTo>
                    <a:pt x="2" y="1"/>
                  </a:lnTo>
                  <a:lnTo>
                    <a:pt x="2" y="1"/>
                  </a:lnTo>
                  <a:lnTo>
                    <a:pt x="2" y="1"/>
                  </a:lnTo>
                  <a:lnTo>
                    <a:pt x="2" y="1"/>
                  </a:lnTo>
                  <a:lnTo>
                    <a:pt x="2" y="1"/>
                  </a:lnTo>
                  <a:lnTo>
                    <a:pt x="2" y="1"/>
                  </a:lnTo>
                  <a:lnTo>
                    <a:pt x="1" y="0"/>
                  </a:lnTo>
                  <a:lnTo>
                    <a:pt x="1" y="0"/>
                  </a:lnTo>
                  <a:lnTo>
                    <a:pt x="0" y="1"/>
                  </a:lnTo>
                  <a:lnTo>
                    <a:pt x="0" y="1"/>
                  </a:lnTo>
                  <a:lnTo>
                    <a:pt x="0" y="1"/>
                  </a:lnTo>
                  <a:lnTo>
                    <a:pt x="0" y="1"/>
                  </a:lnTo>
                  <a:lnTo>
                    <a:pt x="0" y="1"/>
                  </a:lnTo>
                  <a:lnTo>
                    <a:pt x="0" y="1"/>
                  </a:lnTo>
                  <a:lnTo>
                    <a:pt x="0" y="2"/>
                  </a:lnTo>
                  <a:lnTo>
                    <a:pt x="0" y="2"/>
                  </a:lnTo>
                  <a:lnTo>
                    <a:pt x="1" y="2"/>
                  </a:lnTo>
                  <a:lnTo>
                    <a:pt x="1" y="2"/>
                  </a:lnTo>
                  <a:lnTo>
                    <a:pt x="1" y="3"/>
                  </a:lnTo>
                  <a:lnTo>
                    <a:pt x="2" y="3"/>
                  </a:lnTo>
                  <a:lnTo>
                    <a:pt x="2" y="3"/>
                  </a:lnTo>
                  <a:lnTo>
                    <a:pt x="3" y="3"/>
                  </a:lnTo>
                  <a:lnTo>
                    <a:pt x="3" y="3"/>
                  </a:lnTo>
                  <a:lnTo>
                    <a:pt x="4" y="2"/>
                  </a:lnTo>
                  <a:lnTo>
                    <a:pt x="4" y="2"/>
                  </a:lnTo>
                  <a:lnTo>
                    <a:pt x="4" y="2"/>
                  </a:lnTo>
                  <a:lnTo>
                    <a:pt x="4" y="1"/>
                  </a:lnTo>
                  <a:lnTo>
                    <a:pt x="4" y="1"/>
                  </a:lnTo>
                  <a:lnTo>
                    <a:pt x="4" y="1"/>
                  </a:lnTo>
                  <a:lnTo>
                    <a:pt x="4" y="1"/>
                  </a:lnTo>
                  <a:lnTo>
                    <a:pt x="4" y="1"/>
                  </a:lnTo>
                  <a:lnTo>
                    <a:pt x="4" y="0"/>
                  </a:lnTo>
                  <a:lnTo>
                    <a:pt x="4" y="0"/>
                  </a:lnTo>
                  <a:lnTo>
                    <a:pt x="4" y="0"/>
                  </a:lnTo>
                  <a:lnTo>
                    <a:pt x="4" y="0"/>
                  </a:lnTo>
                  <a:lnTo>
                    <a:pt x="4" y="1"/>
                  </a:lnTo>
                  <a:lnTo>
                    <a:pt x="3" y="1"/>
                  </a:lnTo>
                  <a:lnTo>
                    <a:pt x="3" y="1"/>
                  </a:lnTo>
                  <a:lnTo>
                    <a:pt x="2" y="2"/>
                  </a:lnTo>
                  <a:lnTo>
                    <a:pt x="2" y="2"/>
                  </a:lnTo>
                  <a:lnTo>
                    <a:pt x="2" y="2"/>
                  </a:lnTo>
                  <a:lnTo>
                    <a:pt x="2" y="2"/>
                  </a:lnTo>
                  <a:lnTo>
                    <a:pt x="2" y="3"/>
                  </a:lnTo>
                  <a:lnTo>
                    <a:pt x="3" y="3"/>
                  </a:lnTo>
                </a:path>
              </a:pathLst>
            </a:custGeom>
            <a:solidFill>
              <a:srgbClr val="6987EB"/>
            </a:solidFill>
            <a:ln w="12700" cmpd="sng">
              <a:solidFill>
                <a:schemeClr val="tx1"/>
              </a:solidFill>
              <a:prstDash val="solid"/>
              <a:round/>
              <a:headEnd/>
              <a:tailEnd/>
            </a:ln>
          </p:spPr>
          <p:txBody>
            <a:bodyPr/>
            <a:lstStyle/>
            <a:p>
              <a:endParaRPr lang="es-ES_tradnl"/>
            </a:p>
          </p:txBody>
        </p:sp>
        <p:sp>
          <p:nvSpPr>
            <p:cNvPr id="219164" name="Freeform 28"/>
            <p:cNvSpPr>
              <a:spLocks/>
            </p:cNvSpPr>
            <p:nvPr/>
          </p:nvSpPr>
          <p:spPr bwMode="auto">
            <a:xfrm>
              <a:off x="978" y="3610"/>
              <a:ext cx="43" cy="30"/>
            </a:xfrm>
            <a:custGeom>
              <a:avLst/>
              <a:gdLst>
                <a:gd name="T0" fmla="*/ 7 w 9"/>
                <a:gd name="T1" fmla="*/ 0 h 6"/>
                <a:gd name="T2" fmla="*/ 4 w 9"/>
                <a:gd name="T3" fmla="*/ 0 h 6"/>
                <a:gd name="T4" fmla="*/ 3 w 9"/>
                <a:gd name="T5" fmla="*/ 1 h 6"/>
                <a:gd name="T6" fmla="*/ 3 w 9"/>
                <a:gd name="T7" fmla="*/ 1 h 6"/>
                <a:gd name="T8" fmla="*/ 3 w 9"/>
                <a:gd name="T9" fmla="*/ 2 h 6"/>
                <a:gd name="T10" fmla="*/ 3 w 9"/>
                <a:gd name="T11" fmla="*/ 3 h 6"/>
                <a:gd name="T12" fmla="*/ 2 w 9"/>
                <a:gd name="T13" fmla="*/ 3 h 6"/>
                <a:gd name="T14" fmla="*/ 2 w 9"/>
                <a:gd name="T15" fmla="*/ 3 h 6"/>
                <a:gd name="T16" fmla="*/ 1 w 9"/>
                <a:gd name="T17" fmla="*/ 3 h 6"/>
                <a:gd name="T18" fmla="*/ 1 w 9"/>
                <a:gd name="T19" fmla="*/ 4 h 6"/>
                <a:gd name="T20" fmla="*/ 1 w 9"/>
                <a:gd name="T21" fmla="*/ 5 h 6"/>
                <a:gd name="T22" fmla="*/ 0 w 9"/>
                <a:gd name="T23" fmla="*/ 5 h 6"/>
                <a:gd name="T24" fmla="*/ 0 w 9"/>
                <a:gd name="T25" fmla="*/ 6 h 6"/>
                <a:gd name="T26" fmla="*/ 0 w 9"/>
                <a:gd name="T27" fmla="*/ 6 h 6"/>
                <a:gd name="T28" fmla="*/ 0 w 9"/>
                <a:gd name="T29" fmla="*/ 6 h 6"/>
                <a:gd name="T30" fmla="*/ 0 w 9"/>
                <a:gd name="T31" fmla="*/ 6 h 6"/>
                <a:gd name="T32" fmla="*/ 0 w 9"/>
                <a:gd name="T33" fmla="*/ 6 h 6"/>
                <a:gd name="T34" fmla="*/ 0 w 9"/>
                <a:gd name="T35" fmla="*/ 6 h 6"/>
                <a:gd name="T36" fmla="*/ 0 w 9"/>
                <a:gd name="T37" fmla="*/ 6 h 6"/>
                <a:gd name="T38" fmla="*/ 1 w 9"/>
                <a:gd name="T39" fmla="*/ 6 h 6"/>
                <a:gd name="T40" fmla="*/ 2 w 9"/>
                <a:gd name="T41" fmla="*/ 6 h 6"/>
                <a:gd name="T42" fmla="*/ 3 w 9"/>
                <a:gd name="T43" fmla="*/ 5 h 6"/>
                <a:gd name="T44" fmla="*/ 6 w 9"/>
                <a:gd name="T45" fmla="*/ 3 h 6"/>
                <a:gd name="T46" fmla="*/ 7 w 9"/>
                <a:gd name="T47" fmla="*/ 2 h 6"/>
                <a:gd name="T48" fmla="*/ 8 w 9"/>
                <a:gd name="T49" fmla="*/ 2 h 6"/>
                <a:gd name="T50" fmla="*/ 9 w 9"/>
                <a:gd name="T51" fmla="*/ 1 h 6"/>
                <a:gd name="T52" fmla="*/ 9 w 9"/>
                <a:gd name="T53" fmla="*/ 1 h 6"/>
                <a:gd name="T54" fmla="*/ 9 w 9"/>
                <a:gd name="T55" fmla="*/ 1 h 6"/>
                <a:gd name="T56" fmla="*/ 8 w 9"/>
                <a:gd name="T57" fmla="*/ 0 h 6"/>
                <a:gd name="T58" fmla="*/ 8 w 9"/>
                <a:gd name="T59" fmla="*/ 0 h 6"/>
                <a:gd name="T60" fmla="*/ 8 w 9"/>
                <a:gd name="T61" fmla="*/ 0 h 6"/>
                <a:gd name="T62" fmla="*/ 8 w 9"/>
                <a:gd name="T6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6">
                  <a:moveTo>
                    <a:pt x="8" y="0"/>
                  </a:moveTo>
                  <a:lnTo>
                    <a:pt x="7" y="0"/>
                  </a:lnTo>
                  <a:lnTo>
                    <a:pt x="6" y="0"/>
                  </a:lnTo>
                  <a:lnTo>
                    <a:pt x="4" y="0"/>
                  </a:lnTo>
                  <a:lnTo>
                    <a:pt x="4" y="1"/>
                  </a:lnTo>
                  <a:lnTo>
                    <a:pt x="3" y="1"/>
                  </a:lnTo>
                  <a:lnTo>
                    <a:pt x="3" y="1"/>
                  </a:lnTo>
                  <a:lnTo>
                    <a:pt x="3" y="1"/>
                  </a:lnTo>
                  <a:lnTo>
                    <a:pt x="3" y="1"/>
                  </a:lnTo>
                  <a:lnTo>
                    <a:pt x="3" y="2"/>
                  </a:lnTo>
                  <a:lnTo>
                    <a:pt x="3" y="2"/>
                  </a:lnTo>
                  <a:lnTo>
                    <a:pt x="3" y="3"/>
                  </a:lnTo>
                  <a:lnTo>
                    <a:pt x="3" y="3"/>
                  </a:lnTo>
                  <a:lnTo>
                    <a:pt x="2" y="3"/>
                  </a:lnTo>
                  <a:lnTo>
                    <a:pt x="2" y="3"/>
                  </a:lnTo>
                  <a:lnTo>
                    <a:pt x="2" y="3"/>
                  </a:lnTo>
                  <a:lnTo>
                    <a:pt x="1" y="3"/>
                  </a:lnTo>
                  <a:lnTo>
                    <a:pt x="1" y="3"/>
                  </a:lnTo>
                  <a:lnTo>
                    <a:pt x="1" y="4"/>
                  </a:lnTo>
                  <a:lnTo>
                    <a:pt x="1" y="4"/>
                  </a:lnTo>
                  <a:lnTo>
                    <a:pt x="1" y="5"/>
                  </a:lnTo>
                  <a:lnTo>
                    <a:pt x="1"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1" y="6"/>
                  </a:lnTo>
                  <a:lnTo>
                    <a:pt x="1" y="6"/>
                  </a:lnTo>
                  <a:lnTo>
                    <a:pt x="2" y="6"/>
                  </a:lnTo>
                  <a:lnTo>
                    <a:pt x="2" y="5"/>
                  </a:lnTo>
                  <a:lnTo>
                    <a:pt x="3" y="5"/>
                  </a:lnTo>
                  <a:lnTo>
                    <a:pt x="5" y="4"/>
                  </a:lnTo>
                  <a:lnTo>
                    <a:pt x="6" y="3"/>
                  </a:lnTo>
                  <a:lnTo>
                    <a:pt x="7" y="2"/>
                  </a:lnTo>
                  <a:lnTo>
                    <a:pt x="7" y="2"/>
                  </a:lnTo>
                  <a:lnTo>
                    <a:pt x="7" y="2"/>
                  </a:lnTo>
                  <a:lnTo>
                    <a:pt x="8" y="2"/>
                  </a:lnTo>
                  <a:lnTo>
                    <a:pt x="8" y="2"/>
                  </a:lnTo>
                  <a:lnTo>
                    <a:pt x="9" y="1"/>
                  </a:lnTo>
                  <a:lnTo>
                    <a:pt x="9" y="1"/>
                  </a:lnTo>
                  <a:lnTo>
                    <a:pt x="9" y="1"/>
                  </a:lnTo>
                  <a:lnTo>
                    <a:pt x="9" y="1"/>
                  </a:lnTo>
                  <a:lnTo>
                    <a:pt x="9" y="1"/>
                  </a:lnTo>
                  <a:lnTo>
                    <a:pt x="9" y="1"/>
                  </a:lnTo>
                  <a:lnTo>
                    <a:pt x="8" y="0"/>
                  </a:lnTo>
                  <a:lnTo>
                    <a:pt x="8" y="0"/>
                  </a:lnTo>
                  <a:lnTo>
                    <a:pt x="8" y="0"/>
                  </a:lnTo>
                  <a:lnTo>
                    <a:pt x="8" y="0"/>
                  </a:lnTo>
                  <a:lnTo>
                    <a:pt x="8" y="0"/>
                  </a:lnTo>
                  <a:lnTo>
                    <a:pt x="8" y="0"/>
                  </a:lnTo>
                  <a:lnTo>
                    <a:pt x="8"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65" name="Freeform 29"/>
            <p:cNvSpPr>
              <a:spLocks/>
            </p:cNvSpPr>
            <p:nvPr/>
          </p:nvSpPr>
          <p:spPr bwMode="auto">
            <a:xfrm>
              <a:off x="934" y="3632"/>
              <a:ext cx="44" cy="34"/>
            </a:xfrm>
            <a:custGeom>
              <a:avLst/>
              <a:gdLst>
                <a:gd name="T0" fmla="*/ 8 w 9"/>
                <a:gd name="T1" fmla="*/ 3 h 7"/>
                <a:gd name="T2" fmla="*/ 8 w 9"/>
                <a:gd name="T3" fmla="*/ 1 h 7"/>
                <a:gd name="T4" fmla="*/ 5 w 9"/>
                <a:gd name="T5" fmla="*/ 3 h 7"/>
                <a:gd name="T6" fmla="*/ 4 w 9"/>
                <a:gd name="T7" fmla="*/ 4 h 7"/>
                <a:gd name="T8" fmla="*/ 4 w 9"/>
                <a:gd name="T9" fmla="*/ 4 h 7"/>
                <a:gd name="T10" fmla="*/ 2 w 9"/>
                <a:gd name="T11" fmla="*/ 5 h 7"/>
                <a:gd name="T12" fmla="*/ 1 w 9"/>
                <a:gd name="T13" fmla="*/ 6 h 7"/>
                <a:gd name="T14" fmla="*/ 0 w 9"/>
                <a:gd name="T15" fmla="*/ 6 h 7"/>
                <a:gd name="T16" fmla="*/ 2 w 9"/>
                <a:gd name="T17" fmla="*/ 6 h 7"/>
                <a:gd name="T18" fmla="*/ 3 w 9"/>
                <a:gd name="T19" fmla="*/ 5 h 7"/>
                <a:gd name="T20" fmla="*/ 6 w 9"/>
                <a:gd name="T21" fmla="*/ 4 h 7"/>
                <a:gd name="T22" fmla="*/ 8 w 9"/>
                <a:gd name="T23" fmla="*/ 3 h 7"/>
                <a:gd name="T24" fmla="*/ 8 w 9"/>
                <a:gd name="T2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66" name="Freeform 30"/>
            <p:cNvSpPr>
              <a:spLocks/>
            </p:cNvSpPr>
            <p:nvPr/>
          </p:nvSpPr>
          <p:spPr bwMode="auto">
            <a:xfrm>
              <a:off x="934" y="3637"/>
              <a:ext cx="39" cy="29"/>
            </a:xfrm>
            <a:custGeom>
              <a:avLst/>
              <a:gdLst>
                <a:gd name="T0" fmla="*/ 8 w 8"/>
                <a:gd name="T1" fmla="*/ 2 h 6"/>
                <a:gd name="T2" fmla="*/ 8 w 8"/>
                <a:gd name="T3" fmla="*/ 1 h 6"/>
                <a:gd name="T4" fmla="*/ 8 w 8"/>
                <a:gd name="T5" fmla="*/ 1 h 6"/>
                <a:gd name="T6" fmla="*/ 8 w 8"/>
                <a:gd name="T7" fmla="*/ 0 h 6"/>
                <a:gd name="T8" fmla="*/ 8 w 8"/>
                <a:gd name="T9" fmla="*/ 0 h 6"/>
                <a:gd name="T10" fmla="*/ 8 w 8"/>
                <a:gd name="T11" fmla="*/ 0 h 6"/>
                <a:gd name="T12" fmla="*/ 8 w 8"/>
                <a:gd name="T13" fmla="*/ 0 h 6"/>
                <a:gd name="T14" fmla="*/ 8 w 8"/>
                <a:gd name="T15" fmla="*/ 0 h 6"/>
                <a:gd name="T16" fmla="*/ 8 w 8"/>
                <a:gd name="T17" fmla="*/ 0 h 6"/>
                <a:gd name="T18" fmla="*/ 8 w 8"/>
                <a:gd name="T19" fmla="*/ 0 h 6"/>
                <a:gd name="T20" fmla="*/ 7 w 8"/>
                <a:gd name="T21" fmla="*/ 0 h 6"/>
                <a:gd name="T22" fmla="*/ 7 w 8"/>
                <a:gd name="T23" fmla="*/ 0 h 6"/>
                <a:gd name="T24" fmla="*/ 6 w 8"/>
                <a:gd name="T25" fmla="*/ 0 h 6"/>
                <a:gd name="T26" fmla="*/ 5 w 8"/>
                <a:gd name="T27" fmla="*/ 1 h 6"/>
                <a:gd name="T28" fmla="*/ 5 w 8"/>
                <a:gd name="T29" fmla="*/ 2 h 6"/>
                <a:gd name="T30" fmla="*/ 5 w 8"/>
                <a:gd name="T31" fmla="*/ 2 h 6"/>
                <a:gd name="T32" fmla="*/ 4 w 8"/>
                <a:gd name="T33" fmla="*/ 2 h 6"/>
                <a:gd name="T34" fmla="*/ 4 w 8"/>
                <a:gd name="T35" fmla="*/ 2 h 6"/>
                <a:gd name="T36" fmla="*/ 4 w 8"/>
                <a:gd name="T37" fmla="*/ 2 h 6"/>
                <a:gd name="T38" fmla="*/ 4 w 8"/>
                <a:gd name="T39" fmla="*/ 3 h 6"/>
                <a:gd name="T40" fmla="*/ 4 w 8"/>
                <a:gd name="T41" fmla="*/ 3 h 6"/>
                <a:gd name="T42" fmla="*/ 4 w 8"/>
                <a:gd name="T43" fmla="*/ 3 h 6"/>
                <a:gd name="T44" fmla="*/ 4 w 8"/>
                <a:gd name="T45" fmla="*/ 3 h 6"/>
                <a:gd name="T46" fmla="*/ 2 w 8"/>
                <a:gd name="T47" fmla="*/ 4 h 6"/>
                <a:gd name="T48" fmla="*/ 2 w 8"/>
                <a:gd name="T49" fmla="*/ 4 h 6"/>
                <a:gd name="T50" fmla="*/ 2 w 8"/>
                <a:gd name="T51" fmla="*/ 4 h 6"/>
                <a:gd name="T52" fmla="*/ 2 w 8"/>
                <a:gd name="T53" fmla="*/ 4 h 6"/>
                <a:gd name="T54" fmla="*/ 1 w 8"/>
                <a:gd name="T55" fmla="*/ 4 h 6"/>
                <a:gd name="T56" fmla="*/ 1 w 8"/>
                <a:gd name="T57" fmla="*/ 5 h 6"/>
                <a:gd name="T58" fmla="*/ 1 w 8"/>
                <a:gd name="T59" fmla="*/ 5 h 6"/>
                <a:gd name="T60" fmla="*/ 0 w 8"/>
                <a:gd name="T61" fmla="*/ 5 h 6"/>
                <a:gd name="T62" fmla="*/ 0 w 8"/>
                <a:gd name="T63" fmla="*/ 5 h 6"/>
                <a:gd name="T64" fmla="*/ 0 w 8"/>
                <a:gd name="T65" fmla="*/ 5 h 6"/>
                <a:gd name="T66" fmla="*/ 1 w 8"/>
                <a:gd name="T67" fmla="*/ 6 h 6"/>
                <a:gd name="T68" fmla="*/ 1 w 8"/>
                <a:gd name="T69" fmla="*/ 6 h 6"/>
                <a:gd name="T70" fmla="*/ 1 w 8"/>
                <a:gd name="T71" fmla="*/ 6 h 6"/>
                <a:gd name="T72" fmla="*/ 1 w 8"/>
                <a:gd name="T73" fmla="*/ 6 h 6"/>
                <a:gd name="T74" fmla="*/ 2 w 8"/>
                <a:gd name="T75" fmla="*/ 5 h 6"/>
                <a:gd name="T76" fmla="*/ 2 w 8"/>
                <a:gd name="T77" fmla="*/ 5 h 6"/>
                <a:gd name="T78" fmla="*/ 3 w 8"/>
                <a:gd name="T79" fmla="*/ 5 h 6"/>
                <a:gd name="T80" fmla="*/ 3 w 8"/>
                <a:gd name="T81" fmla="*/ 4 h 6"/>
                <a:gd name="T82" fmla="*/ 3 w 8"/>
                <a:gd name="T83" fmla="*/ 4 h 6"/>
                <a:gd name="T84" fmla="*/ 5 w 8"/>
                <a:gd name="T85" fmla="*/ 4 h 6"/>
                <a:gd name="T86" fmla="*/ 5 w 8"/>
                <a:gd name="T87" fmla="*/ 3 h 6"/>
                <a:gd name="T88" fmla="*/ 6 w 8"/>
                <a:gd name="T89" fmla="*/ 3 h 6"/>
                <a:gd name="T90" fmla="*/ 7 w 8"/>
                <a:gd name="T91" fmla="*/ 3 h 6"/>
                <a:gd name="T92" fmla="*/ 7 w 8"/>
                <a:gd name="T93" fmla="*/ 2 h 6"/>
                <a:gd name="T94" fmla="*/ 7 w 8"/>
                <a:gd name="T95" fmla="*/ 2 h 6"/>
                <a:gd name="T96" fmla="*/ 8 w 8"/>
                <a:gd name="T97" fmla="*/ 2 h 6"/>
                <a:gd name="T98" fmla="*/ 8 w 8"/>
                <a:gd name="T99" fmla="*/ 2 h 6"/>
                <a:gd name="T100" fmla="*/ 8 w 8"/>
                <a:gd name="T10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6">
                  <a:moveTo>
                    <a:pt x="8" y="2"/>
                  </a:moveTo>
                  <a:lnTo>
                    <a:pt x="8" y="1"/>
                  </a:lnTo>
                  <a:lnTo>
                    <a:pt x="8" y="1"/>
                  </a:lnTo>
                  <a:lnTo>
                    <a:pt x="8" y="0"/>
                  </a:lnTo>
                  <a:lnTo>
                    <a:pt x="8" y="0"/>
                  </a:lnTo>
                  <a:lnTo>
                    <a:pt x="8" y="0"/>
                  </a:lnTo>
                  <a:lnTo>
                    <a:pt x="8" y="0"/>
                  </a:lnTo>
                  <a:lnTo>
                    <a:pt x="8" y="0"/>
                  </a:lnTo>
                  <a:lnTo>
                    <a:pt x="8" y="0"/>
                  </a:lnTo>
                  <a:lnTo>
                    <a:pt x="8" y="0"/>
                  </a:lnTo>
                  <a:lnTo>
                    <a:pt x="7" y="0"/>
                  </a:lnTo>
                  <a:lnTo>
                    <a:pt x="7" y="0"/>
                  </a:lnTo>
                  <a:lnTo>
                    <a:pt x="6" y="0"/>
                  </a:lnTo>
                  <a:lnTo>
                    <a:pt x="5" y="1"/>
                  </a:lnTo>
                  <a:lnTo>
                    <a:pt x="5" y="2"/>
                  </a:lnTo>
                  <a:lnTo>
                    <a:pt x="5" y="2"/>
                  </a:lnTo>
                  <a:lnTo>
                    <a:pt x="4" y="2"/>
                  </a:lnTo>
                  <a:lnTo>
                    <a:pt x="4" y="2"/>
                  </a:lnTo>
                  <a:lnTo>
                    <a:pt x="4" y="2"/>
                  </a:lnTo>
                  <a:lnTo>
                    <a:pt x="4" y="3"/>
                  </a:lnTo>
                  <a:lnTo>
                    <a:pt x="4" y="3"/>
                  </a:lnTo>
                  <a:lnTo>
                    <a:pt x="4" y="3"/>
                  </a:lnTo>
                  <a:lnTo>
                    <a:pt x="4" y="3"/>
                  </a:lnTo>
                  <a:lnTo>
                    <a:pt x="2" y="4"/>
                  </a:lnTo>
                  <a:lnTo>
                    <a:pt x="2" y="4"/>
                  </a:lnTo>
                  <a:lnTo>
                    <a:pt x="2" y="4"/>
                  </a:lnTo>
                  <a:lnTo>
                    <a:pt x="2" y="4"/>
                  </a:lnTo>
                  <a:lnTo>
                    <a:pt x="1" y="4"/>
                  </a:lnTo>
                  <a:lnTo>
                    <a:pt x="1" y="5"/>
                  </a:lnTo>
                  <a:lnTo>
                    <a:pt x="1" y="5"/>
                  </a:lnTo>
                  <a:lnTo>
                    <a:pt x="0" y="5"/>
                  </a:lnTo>
                  <a:lnTo>
                    <a:pt x="0" y="5"/>
                  </a:lnTo>
                  <a:lnTo>
                    <a:pt x="0" y="5"/>
                  </a:lnTo>
                  <a:lnTo>
                    <a:pt x="1" y="6"/>
                  </a:lnTo>
                  <a:lnTo>
                    <a:pt x="1" y="6"/>
                  </a:lnTo>
                  <a:lnTo>
                    <a:pt x="1" y="6"/>
                  </a:lnTo>
                  <a:lnTo>
                    <a:pt x="1" y="6"/>
                  </a:lnTo>
                  <a:lnTo>
                    <a:pt x="2" y="5"/>
                  </a:lnTo>
                  <a:lnTo>
                    <a:pt x="2" y="5"/>
                  </a:lnTo>
                  <a:lnTo>
                    <a:pt x="3" y="5"/>
                  </a:lnTo>
                  <a:lnTo>
                    <a:pt x="3" y="4"/>
                  </a:lnTo>
                  <a:lnTo>
                    <a:pt x="3" y="4"/>
                  </a:lnTo>
                  <a:lnTo>
                    <a:pt x="5" y="4"/>
                  </a:lnTo>
                  <a:lnTo>
                    <a:pt x="5" y="3"/>
                  </a:lnTo>
                  <a:lnTo>
                    <a:pt x="6" y="3"/>
                  </a:lnTo>
                  <a:lnTo>
                    <a:pt x="7" y="3"/>
                  </a:lnTo>
                  <a:lnTo>
                    <a:pt x="7" y="2"/>
                  </a:lnTo>
                  <a:lnTo>
                    <a:pt x="7" y="2"/>
                  </a:lnTo>
                  <a:lnTo>
                    <a:pt x="8" y="2"/>
                  </a:lnTo>
                  <a:lnTo>
                    <a:pt x="8" y="2"/>
                  </a:lnTo>
                  <a:lnTo>
                    <a:pt x="8" y="2"/>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67" name="Freeform 31"/>
            <p:cNvSpPr>
              <a:spLocks/>
            </p:cNvSpPr>
            <p:nvPr/>
          </p:nvSpPr>
          <p:spPr bwMode="auto">
            <a:xfrm>
              <a:off x="909" y="3676"/>
              <a:ext cx="5" cy="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0" y="1"/>
                  </a:cubicBezTo>
                  <a:cubicBezTo>
                    <a:pt x="1" y="1"/>
                    <a:pt x="1" y="1"/>
                    <a:pt x="1" y="0"/>
                  </a:cubicBez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68" name="Freeform 32"/>
            <p:cNvSpPr>
              <a:spLocks/>
            </p:cNvSpPr>
            <p:nvPr/>
          </p:nvSpPr>
          <p:spPr bwMode="auto">
            <a:xfrm>
              <a:off x="909" y="3676"/>
              <a:ext cx="5" cy="5"/>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0 h 1"/>
                <a:gd name="T12" fmla="*/ 0 w 1"/>
                <a:gd name="T13" fmla="*/ 0 h 1"/>
                <a:gd name="T14" fmla="*/ 0 w 1"/>
                <a:gd name="T15" fmla="*/ 0 h 1"/>
                <a:gd name="T16" fmla="*/ 0 w 1"/>
                <a:gd name="T17" fmla="*/ 1 h 1"/>
                <a:gd name="T18" fmla="*/ 0 w 1"/>
                <a:gd name="T19" fmla="*/ 1 h 1"/>
                <a:gd name="T20" fmla="*/ 0 w 1"/>
                <a:gd name="T21" fmla="*/ 1 h 1"/>
                <a:gd name="T22" fmla="*/ 0 w 1"/>
                <a:gd name="T23" fmla="*/ 1 h 1"/>
                <a:gd name="T24" fmla="*/ 0 w 1"/>
                <a:gd name="T25" fmla="*/ 1 h 1"/>
                <a:gd name="T26" fmla="*/ 1 w 1"/>
                <a:gd name="T27" fmla="*/ 1 h 1"/>
                <a:gd name="T28" fmla="*/ 1 w 1"/>
                <a:gd name="T29" fmla="*/ 0 h 1"/>
                <a:gd name="T30" fmla="*/ 1 w 1"/>
                <a:gd name="T31" fmla="*/ 0 h 1"/>
                <a:gd name="T32" fmla="*/ 1 w 1"/>
                <a:gd name="T33" fmla="*/ 0 h 1"/>
                <a:gd name="T34" fmla="*/ 1 w 1"/>
                <a:gd name="T35" fmla="*/ 0 h 1"/>
                <a:gd name="T36" fmla="*/ 1 w 1"/>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1">
                  <a:moveTo>
                    <a:pt x="1" y="0"/>
                  </a:moveTo>
                  <a:lnTo>
                    <a:pt x="1" y="0"/>
                  </a:lnTo>
                  <a:lnTo>
                    <a:pt x="1" y="0"/>
                  </a:lnTo>
                  <a:lnTo>
                    <a:pt x="1" y="0"/>
                  </a:lnTo>
                  <a:lnTo>
                    <a:pt x="0" y="0"/>
                  </a:lnTo>
                  <a:lnTo>
                    <a:pt x="0" y="0"/>
                  </a:lnTo>
                  <a:lnTo>
                    <a:pt x="0" y="0"/>
                  </a:lnTo>
                  <a:lnTo>
                    <a:pt x="0" y="0"/>
                  </a:lnTo>
                  <a:lnTo>
                    <a:pt x="0" y="1"/>
                  </a:lnTo>
                  <a:lnTo>
                    <a:pt x="0" y="1"/>
                  </a:lnTo>
                  <a:lnTo>
                    <a:pt x="0" y="1"/>
                  </a:lnTo>
                  <a:lnTo>
                    <a:pt x="0" y="1"/>
                  </a:lnTo>
                  <a:lnTo>
                    <a:pt x="0" y="1"/>
                  </a:lnTo>
                  <a:lnTo>
                    <a:pt x="1" y="1"/>
                  </a:lnTo>
                  <a:lnTo>
                    <a:pt x="1" y="0"/>
                  </a:lnTo>
                  <a:lnTo>
                    <a:pt x="1" y="0"/>
                  </a:lnTo>
                  <a:lnTo>
                    <a:pt x="1" y="0"/>
                  </a:lnTo>
                  <a:lnTo>
                    <a:pt x="1" y="0"/>
                  </a:lnTo>
                  <a:lnTo>
                    <a:pt x="1"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69" name="Freeform 33"/>
            <p:cNvSpPr>
              <a:spLocks/>
            </p:cNvSpPr>
            <p:nvPr/>
          </p:nvSpPr>
          <p:spPr bwMode="auto">
            <a:xfrm>
              <a:off x="870" y="3682"/>
              <a:ext cx="14" cy="14"/>
            </a:xfrm>
            <a:custGeom>
              <a:avLst/>
              <a:gdLst>
                <a:gd name="T0" fmla="*/ 2 w 3"/>
                <a:gd name="T1" fmla="*/ 1 h 3"/>
                <a:gd name="T2" fmla="*/ 3 w 3"/>
                <a:gd name="T3" fmla="*/ 1 h 3"/>
                <a:gd name="T4" fmla="*/ 2 w 3"/>
                <a:gd name="T5" fmla="*/ 1 h 3"/>
                <a:gd name="T6" fmla="*/ 3 w 3"/>
                <a:gd name="T7" fmla="*/ 2 h 3"/>
                <a:gd name="T8" fmla="*/ 2 w 3"/>
                <a:gd name="T9" fmla="*/ 2 h 3"/>
                <a:gd name="T10" fmla="*/ 1 w 3"/>
                <a:gd name="T11" fmla="*/ 3 h 3"/>
                <a:gd name="T12" fmla="*/ 0 w 3"/>
                <a:gd name="T13" fmla="*/ 3 h 3"/>
                <a:gd name="T14" fmla="*/ 1 w 3"/>
                <a:gd name="T15" fmla="*/ 1 h 3"/>
                <a:gd name="T16" fmla="*/ 2 w 3"/>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70" name="Freeform 34"/>
            <p:cNvSpPr>
              <a:spLocks/>
            </p:cNvSpPr>
            <p:nvPr/>
          </p:nvSpPr>
          <p:spPr bwMode="auto">
            <a:xfrm>
              <a:off x="875" y="3684"/>
              <a:ext cx="14" cy="9"/>
            </a:xfrm>
            <a:custGeom>
              <a:avLst/>
              <a:gdLst>
                <a:gd name="T0" fmla="*/ 2 w 3"/>
                <a:gd name="T1" fmla="*/ 0 h 2"/>
                <a:gd name="T2" fmla="*/ 2 w 3"/>
                <a:gd name="T3" fmla="*/ 0 h 2"/>
                <a:gd name="T4" fmla="*/ 2 w 3"/>
                <a:gd name="T5" fmla="*/ 0 h 2"/>
                <a:gd name="T6" fmla="*/ 2 w 3"/>
                <a:gd name="T7" fmla="*/ 0 h 2"/>
                <a:gd name="T8" fmla="*/ 3 w 3"/>
                <a:gd name="T9" fmla="*/ 0 h 2"/>
                <a:gd name="T10" fmla="*/ 3 w 3"/>
                <a:gd name="T11" fmla="*/ 0 h 2"/>
                <a:gd name="T12" fmla="*/ 3 w 3"/>
                <a:gd name="T13" fmla="*/ 0 h 2"/>
                <a:gd name="T14" fmla="*/ 3 w 3"/>
                <a:gd name="T15" fmla="*/ 0 h 2"/>
                <a:gd name="T16" fmla="*/ 3 w 3"/>
                <a:gd name="T17" fmla="*/ 0 h 2"/>
                <a:gd name="T18" fmla="*/ 3 w 3"/>
                <a:gd name="T19" fmla="*/ 0 h 2"/>
                <a:gd name="T20" fmla="*/ 3 w 3"/>
                <a:gd name="T21" fmla="*/ 0 h 2"/>
                <a:gd name="T22" fmla="*/ 2 w 3"/>
                <a:gd name="T23" fmla="*/ 0 h 2"/>
                <a:gd name="T24" fmla="*/ 2 w 3"/>
                <a:gd name="T25" fmla="*/ 1 h 2"/>
                <a:gd name="T26" fmla="*/ 3 w 3"/>
                <a:gd name="T27" fmla="*/ 1 h 2"/>
                <a:gd name="T28" fmla="*/ 3 w 3"/>
                <a:gd name="T29" fmla="*/ 1 h 2"/>
                <a:gd name="T30" fmla="*/ 3 w 3"/>
                <a:gd name="T31" fmla="*/ 1 h 2"/>
                <a:gd name="T32" fmla="*/ 2 w 3"/>
                <a:gd name="T33" fmla="*/ 1 h 2"/>
                <a:gd name="T34" fmla="*/ 2 w 3"/>
                <a:gd name="T35" fmla="*/ 1 h 2"/>
                <a:gd name="T36" fmla="*/ 2 w 3"/>
                <a:gd name="T37" fmla="*/ 1 h 2"/>
                <a:gd name="T38" fmla="*/ 2 w 3"/>
                <a:gd name="T39" fmla="*/ 1 h 2"/>
                <a:gd name="T40" fmla="*/ 2 w 3"/>
                <a:gd name="T41" fmla="*/ 1 h 2"/>
                <a:gd name="T42" fmla="*/ 1 w 3"/>
                <a:gd name="T43" fmla="*/ 2 h 2"/>
                <a:gd name="T44" fmla="*/ 1 w 3"/>
                <a:gd name="T45" fmla="*/ 2 h 2"/>
                <a:gd name="T46" fmla="*/ 1 w 3"/>
                <a:gd name="T47" fmla="*/ 2 h 2"/>
                <a:gd name="T48" fmla="*/ 0 w 3"/>
                <a:gd name="T49" fmla="*/ 2 h 2"/>
                <a:gd name="T50" fmla="*/ 0 w 3"/>
                <a:gd name="T51" fmla="*/ 2 h 2"/>
                <a:gd name="T52" fmla="*/ 0 w 3"/>
                <a:gd name="T53" fmla="*/ 1 h 2"/>
                <a:gd name="T54" fmla="*/ 1 w 3"/>
                <a:gd name="T55" fmla="*/ 1 h 2"/>
                <a:gd name="T56" fmla="*/ 1 w 3"/>
                <a:gd name="T57" fmla="*/ 1 h 2"/>
                <a:gd name="T58" fmla="*/ 1 w 3"/>
                <a:gd name="T59" fmla="*/ 1 h 2"/>
                <a:gd name="T60" fmla="*/ 1 w 3"/>
                <a:gd name="T61" fmla="*/ 0 h 2"/>
                <a:gd name="T62" fmla="*/ 2 w 3"/>
                <a:gd name="T63" fmla="*/ 0 h 2"/>
                <a:gd name="T64" fmla="*/ 2 w 3"/>
                <a:gd name="T65" fmla="*/ 0 h 2"/>
                <a:gd name="T66" fmla="*/ 2 w 3"/>
                <a:gd name="T67" fmla="*/ 0 h 2"/>
                <a:gd name="T68" fmla="*/ 2 w 3"/>
                <a:gd name="T69" fmla="*/ 0 h 2"/>
                <a:gd name="T70" fmla="*/ 2 w 3"/>
                <a:gd name="T71" fmla="*/ 0 h 2"/>
                <a:gd name="T72" fmla="*/ 2 w 3"/>
                <a:gd name="T73" fmla="*/ 0 h 2"/>
                <a:gd name="T74" fmla="*/ 2 w 3"/>
                <a:gd name="T7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 h="2">
                  <a:moveTo>
                    <a:pt x="2" y="0"/>
                  </a:moveTo>
                  <a:lnTo>
                    <a:pt x="2" y="0"/>
                  </a:lnTo>
                  <a:lnTo>
                    <a:pt x="2" y="0"/>
                  </a:lnTo>
                  <a:lnTo>
                    <a:pt x="2" y="0"/>
                  </a:lnTo>
                  <a:lnTo>
                    <a:pt x="3" y="0"/>
                  </a:lnTo>
                  <a:lnTo>
                    <a:pt x="3" y="0"/>
                  </a:lnTo>
                  <a:lnTo>
                    <a:pt x="3" y="0"/>
                  </a:lnTo>
                  <a:lnTo>
                    <a:pt x="3" y="0"/>
                  </a:lnTo>
                  <a:lnTo>
                    <a:pt x="3" y="0"/>
                  </a:lnTo>
                  <a:lnTo>
                    <a:pt x="3" y="0"/>
                  </a:lnTo>
                  <a:lnTo>
                    <a:pt x="3" y="0"/>
                  </a:lnTo>
                  <a:lnTo>
                    <a:pt x="2" y="0"/>
                  </a:lnTo>
                  <a:lnTo>
                    <a:pt x="2" y="1"/>
                  </a:lnTo>
                  <a:lnTo>
                    <a:pt x="3" y="1"/>
                  </a:lnTo>
                  <a:lnTo>
                    <a:pt x="3" y="1"/>
                  </a:lnTo>
                  <a:lnTo>
                    <a:pt x="3" y="1"/>
                  </a:lnTo>
                  <a:lnTo>
                    <a:pt x="2" y="1"/>
                  </a:lnTo>
                  <a:lnTo>
                    <a:pt x="2" y="1"/>
                  </a:lnTo>
                  <a:lnTo>
                    <a:pt x="2" y="1"/>
                  </a:lnTo>
                  <a:lnTo>
                    <a:pt x="2" y="1"/>
                  </a:lnTo>
                  <a:lnTo>
                    <a:pt x="2" y="1"/>
                  </a:lnTo>
                  <a:lnTo>
                    <a:pt x="1" y="2"/>
                  </a:lnTo>
                  <a:lnTo>
                    <a:pt x="1" y="2"/>
                  </a:lnTo>
                  <a:lnTo>
                    <a:pt x="1" y="2"/>
                  </a:lnTo>
                  <a:lnTo>
                    <a:pt x="0" y="2"/>
                  </a:lnTo>
                  <a:lnTo>
                    <a:pt x="0" y="2"/>
                  </a:lnTo>
                  <a:lnTo>
                    <a:pt x="0" y="1"/>
                  </a:lnTo>
                  <a:lnTo>
                    <a:pt x="1" y="1"/>
                  </a:lnTo>
                  <a:lnTo>
                    <a:pt x="1" y="1"/>
                  </a:lnTo>
                  <a:lnTo>
                    <a:pt x="1" y="1"/>
                  </a:lnTo>
                  <a:lnTo>
                    <a:pt x="1" y="0"/>
                  </a:lnTo>
                  <a:lnTo>
                    <a:pt x="2" y="0"/>
                  </a:lnTo>
                  <a:lnTo>
                    <a:pt x="2" y="0"/>
                  </a:lnTo>
                  <a:lnTo>
                    <a:pt x="2" y="0"/>
                  </a:lnTo>
                  <a:lnTo>
                    <a:pt x="2" y="0"/>
                  </a:lnTo>
                  <a:lnTo>
                    <a:pt x="2" y="0"/>
                  </a:lnTo>
                  <a:lnTo>
                    <a:pt x="2" y="0"/>
                  </a:lnTo>
                  <a:lnTo>
                    <a:pt x="2"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71" name="Freeform 35"/>
            <p:cNvSpPr>
              <a:spLocks/>
            </p:cNvSpPr>
            <p:nvPr/>
          </p:nvSpPr>
          <p:spPr bwMode="auto">
            <a:xfrm>
              <a:off x="833" y="3690"/>
              <a:ext cx="19" cy="10"/>
            </a:xfrm>
            <a:custGeom>
              <a:avLst/>
              <a:gdLst>
                <a:gd name="T0" fmla="*/ 3 w 4"/>
                <a:gd name="T1" fmla="*/ 1 h 2"/>
                <a:gd name="T2" fmla="*/ 3 w 4"/>
                <a:gd name="T3" fmla="*/ 0 h 2"/>
                <a:gd name="T4" fmla="*/ 4 w 4"/>
                <a:gd name="T5" fmla="*/ 0 h 2"/>
                <a:gd name="T6" fmla="*/ 4 w 4"/>
                <a:gd name="T7" fmla="*/ 1 h 2"/>
                <a:gd name="T8" fmla="*/ 1 w 4"/>
                <a:gd name="T9" fmla="*/ 2 h 2"/>
                <a:gd name="T10" fmla="*/ 3 w 4"/>
                <a:gd name="T11" fmla="*/ 1 h 2"/>
              </a:gdLst>
              <a:ahLst/>
              <a:cxnLst>
                <a:cxn ang="0">
                  <a:pos x="T0" y="T1"/>
                </a:cxn>
                <a:cxn ang="0">
                  <a:pos x="T2" y="T3"/>
                </a:cxn>
                <a:cxn ang="0">
                  <a:pos x="T4" y="T5"/>
                </a:cxn>
                <a:cxn ang="0">
                  <a:pos x="T6" y="T7"/>
                </a:cxn>
                <a:cxn ang="0">
                  <a:pos x="T8" y="T9"/>
                </a:cxn>
                <a:cxn ang="0">
                  <a:pos x="T10" y="T11"/>
                </a:cxn>
              </a:cxnLst>
              <a:rect l="0" t="0" r="r" b="b"/>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72" name="Freeform 36"/>
            <p:cNvSpPr>
              <a:spLocks/>
            </p:cNvSpPr>
            <p:nvPr/>
          </p:nvSpPr>
          <p:spPr bwMode="auto">
            <a:xfrm>
              <a:off x="838" y="3690"/>
              <a:ext cx="14" cy="10"/>
            </a:xfrm>
            <a:custGeom>
              <a:avLst/>
              <a:gdLst>
                <a:gd name="T0" fmla="*/ 2 w 3"/>
                <a:gd name="T1" fmla="*/ 1 h 2"/>
                <a:gd name="T2" fmla="*/ 2 w 3"/>
                <a:gd name="T3" fmla="*/ 1 h 2"/>
                <a:gd name="T4" fmla="*/ 2 w 3"/>
                <a:gd name="T5" fmla="*/ 0 h 2"/>
                <a:gd name="T6" fmla="*/ 2 w 3"/>
                <a:gd name="T7" fmla="*/ 0 h 2"/>
                <a:gd name="T8" fmla="*/ 2 w 3"/>
                <a:gd name="T9" fmla="*/ 0 h 2"/>
                <a:gd name="T10" fmla="*/ 2 w 3"/>
                <a:gd name="T11" fmla="*/ 0 h 2"/>
                <a:gd name="T12" fmla="*/ 2 w 3"/>
                <a:gd name="T13" fmla="*/ 0 h 2"/>
                <a:gd name="T14" fmla="*/ 3 w 3"/>
                <a:gd name="T15" fmla="*/ 0 h 2"/>
                <a:gd name="T16" fmla="*/ 3 w 3"/>
                <a:gd name="T17" fmla="*/ 0 h 2"/>
                <a:gd name="T18" fmla="*/ 3 w 3"/>
                <a:gd name="T19" fmla="*/ 0 h 2"/>
                <a:gd name="T20" fmla="*/ 3 w 3"/>
                <a:gd name="T21" fmla="*/ 1 h 2"/>
                <a:gd name="T22" fmla="*/ 3 w 3"/>
                <a:gd name="T23" fmla="*/ 1 h 2"/>
                <a:gd name="T24" fmla="*/ 3 w 3"/>
                <a:gd name="T25" fmla="*/ 1 h 2"/>
                <a:gd name="T26" fmla="*/ 3 w 3"/>
                <a:gd name="T27" fmla="*/ 1 h 2"/>
                <a:gd name="T28" fmla="*/ 2 w 3"/>
                <a:gd name="T29" fmla="*/ 2 h 2"/>
                <a:gd name="T30" fmla="*/ 1 w 3"/>
                <a:gd name="T31" fmla="*/ 2 h 2"/>
                <a:gd name="T32" fmla="*/ 0 w 3"/>
                <a:gd name="T33" fmla="*/ 2 h 2"/>
                <a:gd name="T34" fmla="*/ 0 w 3"/>
                <a:gd name="T35" fmla="*/ 2 h 2"/>
                <a:gd name="T36" fmla="*/ 0 w 3"/>
                <a:gd name="T37" fmla="*/ 2 h 2"/>
                <a:gd name="T38" fmla="*/ 0 w 3"/>
                <a:gd name="T39" fmla="*/ 2 h 2"/>
                <a:gd name="T40" fmla="*/ 0 w 3"/>
                <a:gd name="T41" fmla="*/ 2 h 2"/>
                <a:gd name="T42" fmla="*/ 0 w 3"/>
                <a:gd name="T43" fmla="*/ 2 h 2"/>
                <a:gd name="T44" fmla="*/ 1 w 3"/>
                <a:gd name="T45" fmla="*/ 2 h 2"/>
                <a:gd name="T46" fmla="*/ 2 w 3"/>
                <a:gd name="T47" fmla="*/ 1 h 2"/>
                <a:gd name="T48" fmla="*/ 2 w 3"/>
                <a:gd name="T49" fmla="*/ 1 h 2"/>
                <a:gd name="T50" fmla="*/ 2 w 3"/>
                <a:gd name="T51" fmla="*/ 1 h 2"/>
                <a:gd name="T52" fmla="*/ 2 w 3"/>
                <a:gd name="T53" fmla="*/ 1 h 2"/>
                <a:gd name="T54" fmla="*/ 2 w 3"/>
                <a:gd name="T5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2">
                  <a:moveTo>
                    <a:pt x="2" y="1"/>
                  </a:moveTo>
                  <a:lnTo>
                    <a:pt x="2" y="1"/>
                  </a:lnTo>
                  <a:lnTo>
                    <a:pt x="2" y="0"/>
                  </a:lnTo>
                  <a:lnTo>
                    <a:pt x="2" y="0"/>
                  </a:lnTo>
                  <a:lnTo>
                    <a:pt x="2" y="0"/>
                  </a:lnTo>
                  <a:lnTo>
                    <a:pt x="2" y="0"/>
                  </a:lnTo>
                  <a:lnTo>
                    <a:pt x="2" y="0"/>
                  </a:lnTo>
                  <a:lnTo>
                    <a:pt x="3" y="0"/>
                  </a:lnTo>
                  <a:lnTo>
                    <a:pt x="3" y="0"/>
                  </a:lnTo>
                  <a:lnTo>
                    <a:pt x="3" y="0"/>
                  </a:lnTo>
                  <a:lnTo>
                    <a:pt x="3" y="1"/>
                  </a:lnTo>
                  <a:lnTo>
                    <a:pt x="3" y="1"/>
                  </a:lnTo>
                  <a:lnTo>
                    <a:pt x="3" y="1"/>
                  </a:lnTo>
                  <a:lnTo>
                    <a:pt x="3" y="1"/>
                  </a:lnTo>
                  <a:lnTo>
                    <a:pt x="2" y="2"/>
                  </a:lnTo>
                  <a:lnTo>
                    <a:pt x="1" y="2"/>
                  </a:lnTo>
                  <a:lnTo>
                    <a:pt x="0" y="2"/>
                  </a:lnTo>
                  <a:lnTo>
                    <a:pt x="0" y="2"/>
                  </a:lnTo>
                  <a:lnTo>
                    <a:pt x="0" y="2"/>
                  </a:lnTo>
                  <a:lnTo>
                    <a:pt x="0" y="2"/>
                  </a:lnTo>
                  <a:lnTo>
                    <a:pt x="0" y="2"/>
                  </a:lnTo>
                  <a:lnTo>
                    <a:pt x="0" y="2"/>
                  </a:lnTo>
                  <a:lnTo>
                    <a:pt x="1" y="2"/>
                  </a:lnTo>
                  <a:lnTo>
                    <a:pt x="2" y="1"/>
                  </a:lnTo>
                  <a:lnTo>
                    <a:pt x="2" y="1"/>
                  </a:lnTo>
                  <a:lnTo>
                    <a:pt x="2" y="1"/>
                  </a:lnTo>
                  <a:lnTo>
                    <a:pt x="2" y="1"/>
                  </a:lnTo>
                  <a:lnTo>
                    <a:pt x="2" y="1"/>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73" name="Freeform 37"/>
            <p:cNvSpPr>
              <a:spLocks/>
            </p:cNvSpPr>
            <p:nvPr/>
          </p:nvSpPr>
          <p:spPr bwMode="auto">
            <a:xfrm>
              <a:off x="814" y="3691"/>
              <a:ext cx="10" cy="15"/>
            </a:xfrm>
            <a:custGeom>
              <a:avLst/>
              <a:gdLst>
                <a:gd name="T0" fmla="*/ 1 w 2"/>
                <a:gd name="T1" fmla="*/ 1 h 3"/>
                <a:gd name="T2" fmla="*/ 0 w 2"/>
                <a:gd name="T3" fmla="*/ 0 h 3"/>
                <a:gd name="T4" fmla="*/ 0 w 2"/>
                <a:gd name="T5" fmla="*/ 0 h 3"/>
                <a:gd name="T6" fmla="*/ 1 w 2"/>
                <a:gd name="T7" fmla="*/ 2 h 3"/>
                <a:gd name="T8" fmla="*/ 0 w 2"/>
                <a:gd name="T9" fmla="*/ 2 h 3"/>
                <a:gd name="T10" fmla="*/ 0 w 2"/>
                <a:gd name="T11" fmla="*/ 2 h 3"/>
                <a:gd name="T12" fmla="*/ 0 w 2"/>
                <a:gd name="T13" fmla="*/ 3 h 3"/>
                <a:gd name="T14" fmla="*/ 1 w 2"/>
                <a:gd name="T15" fmla="*/ 3 h 3"/>
                <a:gd name="T16" fmla="*/ 1 w 2"/>
                <a:gd name="T17" fmla="*/ 3 h 3"/>
                <a:gd name="T18" fmla="*/ 2 w 2"/>
                <a:gd name="T19" fmla="*/ 3 h 3"/>
                <a:gd name="T20" fmla="*/ 2 w 2"/>
                <a:gd name="T21" fmla="*/ 1 h 3"/>
                <a:gd name="T22" fmla="*/ 2 w 2"/>
                <a:gd name="T23" fmla="*/ 0 h 3"/>
                <a:gd name="T24" fmla="*/ 1 w 2"/>
                <a:gd name="T25" fmla="*/ 0 h 3"/>
                <a:gd name="T26" fmla="*/ 1 w 2"/>
                <a:gd name="T2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74" name="Freeform 38"/>
            <p:cNvSpPr>
              <a:spLocks/>
            </p:cNvSpPr>
            <p:nvPr/>
          </p:nvSpPr>
          <p:spPr bwMode="auto">
            <a:xfrm>
              <a:off x="814" y="3691"/>
              <a:ext cx="10" cy="15"/>
            </a:xfrm>
            <a:custGeom>
              <a:avLst/>
              <a:gdLst>
                <a:gd name="T0" fmla="*/ 1 w 2"/>
                <a:gd name="T1" fmla="*/ 1 h 3"/>
                <a:gd name="T2" fmla="*/ 1 w 2"/>
                <a:gd name="T3" fmla="*/ 0 h 3"/>
                <a:gd name="T4" fmla="*/ 1 w 2"/>
                <a:gd name="T5" fmla="*/ 0 h 3"/>
                <a:gd name="T6" fmla="*/ 1 w 2"/>
                <a:gd name="T7" fmla="*/ 0 h 3"/>
                <a:gd name="T8" fmla="*/ 0 w 2"/>
                <a:gd name="T9" fmla="*/ 0 h 3"/>
                <a:gd name="T10" fmla="*/ 0 w 2"/>
                <a:gd name="T11" fmla="*/ 0 h 3"/>
                <a:gd name="T12" fmla="*/ 0 w 2"/>
                <a:gd name="T13" fmla="*/ 1 h 3"/>
                <a:gd name="T14" fmla="*/ 1 w 2"/>
                <a:gd name="T15" fmla="*/ 1 h 3"/>
                <a:gd name="T16" fmla="*/ 1 w 2"/>
                <a:gd name="T17" fmla="*/ 1 h 3"/>
                <a:gd name="T18" fmla="*/ 1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3 h 3"/>
                <a:gd name="T34" fmla="*/ 1 w 2"/>
                <a:gd name="T35" fmla="*/ 3 h 3"/>
                <a:gd name="T36" fmla="*/ 1 w 2"/>
                <a:gd name="T37" fmla="*/ 3 h 3"/>
                <a:gd name="T38" fmla="*/ 1 w 2"/>
                <a:gd name="T39" fmla="*/ 3 h 3"/>
                <a:gd name="T40" fmla="*/ 1 w 2"/>
                <a:gd name="T41" fmla="*/ 3 h 3"/>
                <a:gd name="T42" fmla="*/ 1 w 2"/>
                <a:gd name="T43" fmla="*/ 3 h 3"/>
                <a:gd name="T44" fmla="*/ 2 w 2"/>
                <a:gd name="T45" fmla="*/ 3 h 3"/>
                <a:gd name="T46" fmla="*/ 2 w 2"/>
                <a:gd name="T47" fmla="*/ 2 h 3"/>
                <a:gd name="T48" fmla="*/ 2 w 2"/>
                <a:gd name="T49" fmla="*/ 1 h 3"/>
                <a:gd name="T50" fmla="*/ 2 w 2"/>
                <a:gd name="T51" fmla="*/ 1 h 3"/>
                <a:gd name="T52" fmla="*/ 2 w 2"/>
                <a:gd name="T53" fmla="*/ 1 h 3"/>
                <a:gd name="T54" fmla="*/ 2 w 2"/>
                <a:gd name="T55" fmla="*/ 0 h 3"/>
                <a:gd name="T56" fmla="*/ 2 w 2"/>
                <a:gd name="T57" fmla="*/ 0 h 3"/>
                <a:gd name="T58" fmla="*/ 2 w 2"/>
                <a:gd name="T59" fmla="*/ 0 h 3"/>
                <a:gd name="T60" fmla="*/ 1 w 2"/>
                <a:gd name="T61" fmla="*/ 0 h 3"/>
                <a:gd name="T62" fmla="*/ 1 w 2"/>
                <a:gd name="T63" fmla="*/ 0 h 3"/>
                <a:gd name="T64" fmla="*/ 1 w 2"/>
                <a:gd name="T6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3">
                  <a:moveTo>
                    <a:pt x="1" y="1"/>
                  </a:moveTo>
                  <a:lnTo>
                    <a:pt x="1" y="1"/>
                  </a:lnTo>
                  <a:lnTo>
                    <a:pt x="1" y="0"/>
                  </a:lnTo>
                  <a:lnTo>
                    <a:pt x="1" y="0"/>
                  </a:lnTo>
                  <a:lnTo>
                    <a:pt x="1" y="0"/>
                  </a:lnTo>
                  <a:lnTo>
                    <a:pt x="1" y="0"/>
                  </a:lnTo>
                  <a:lnTo>
                    <a:pt x="1" y="0"/>
                  </a:lnTo>
                  <a:lnTo>
                    <a:pt x="1" y="0"/>
                  </a:lnTo>
                  <a:lnTo>
                    <a:pt x="0" y="0"/>
                  </a:lnTo>
                  <a:lnTo>
                    <a:pt x="0" y="0"/>
                  </a:lnTo>
                  <a:lnTo>
                    <a:pt x="0" y="0"/>
                  </a:lnTo>
                  <a:lnTo>
                    <a:pt x="0" y="0"/>
                  </a:lnTo>
                  <a:lnTo>
                    <a:pt x="0" y="0"/>
                  </a:lnTo>
                  <a:lnTo>
                    <a:pt x="0" y="1"/>
                  </a:lnTo>
                  <a:lnTo>
                    <a:pt x="1" y="1"/>
                  </a:lnTo>
                  <a:lnTo>
                    <a:pt x="1" y="1"/>
                  </a:lnTo>
                  <a:lnTo>
                    <a:pt x="1" y="1"/>
                  </a:lnTo>
                  <a:lnTo>
                    <a:pt x="1" y="1"/>
                  </a:lnTo>
                  <a:lnTo>
                    <a:pt x="1" y="2"/>
                  </a:lnTo>
                  <a:lnTo>
                    <a:pt x="1" y="2"/>
                  </a:lnTo>
                  <a:lnTo>
                    <a:pt x="1" y="2"/>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3"/>
                  </a:lnTo>
                  <a:lnTo>
                    <a:pt x="0" y="3"/>
                  </a:lnTo>
                  <a:lnTo>
                    <a:pt x="1" y="3"/>
                  </a:lnTo>
                  <a:lnTo>
                    <a:pt x="1" y="3"/>
                  </a:lnTo>
                  <a:lnTo>
                    <a:pt x="1" y="3"/>
                  </a:lnTo>
                  <a:lnTo>
                    <a:pt x="1" y="3"/>
                  </a:lnTo>
                  <a:lnTo>
                    <a:pt x="1" y="3"/>
                  </a:lnTo>
                  <a:lnTo>
                    <a:pt x="1" y="3"/>
                  </a:lnTo>
                  <a:lnTo>
                    <a:pt x="1" y="3"/>
                  </a:lnTo>
                  <a:lnTo>
                    <a:pt x="1" y="3"/>
                  </a:lnTo>
                  <a:lnTo>
                    <a:pt x="1" y="3"/>
                  </a:lnTo>
                  <a:lnTo>
                    <a:pt x="2" y="3"/>
                  </a:lnTo>
                  <a:lnTo>
                    <a:pt x="2" y="3"/>
                  </a:lnTo>
                  <a:lnTo>
                    <a:pt x="2" y="3"/>
                  </a:lnTo>
                  <a:lnTo>
                    <a:pt x="2" y="2"/>
                  </a:lnTo>
                  <a:lnTo>
                    <a:pt x="2" y="2"/>
                  </a:lnTo>
                  <a:lnTo>
                    <a:pt x="2" y="1"/>
                  </a:lnTo>
                  <a:lnTo>
                    <a:pt x="2" y="1"/>
                  </a:lnTo>
                  <a:lnTo>
                    <a:pt x="2" y="1"/>
                  </a:lnTo>
                  <a:lnTo>
                    <a:pt x="2" y="1"/>
                  </a:lnTo>
                  <a:lnTo>
                    <a:pt x="2" y="1"/>
                  </a:lnTo>
                  <a:lnTo>
                    <a:pt x="2" y="0"/>
                  </a:lnTo>
                  <a:lnTo>
                    <a:pt x="2" y="0"/>
                  </a:lnTo>
                  <a:lnTo>
                    <a:pt x="2" y="0"/>
                  </a:lnTo>
                  <a:lnTo>
                    <a:pt x="2" y="0"/>
                  </a:lnTo>
                  <a:lnTo>
                    <a:pt x="2" y="0"/>
                  </a:lnTo>
                  <a:lnTo>
                    <a:pt x="2" y="0"/>
                  </a:lnTo>
                  <a:lnTo>
                    <a:pt x="1" y="0"/>
                  </a:lnTo>
                  <a:lnTo>
                    <a:pt x="1" y="0"/>
                  </a:lnTo>
                  <a:lnTo>
                    <a:pt x="1" y="0"/>
                  </a:lnTo>
                  <a:lnTo>
                    <a:pt x="1" y="0"/>
                  </a:lnTo>
                  <a:lnTo>
                    <a:pt x="1" y="1"/>
                  </a:lnTo>
                  <a:lnTo>
                    <a:pt x="1" y="1"/>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75" name="Freeform 39"/>
            <p:cNvSpPr>
              <a:spLocks/>
            </p:cNvSpPr>
            <p:nvPr/>
          </p:nvSpPr>
          <p:spPr bwMode="auto">
            <a:xfrm>
              <a:off x="795" y="3693"/>
              <a:ext cx="15" cy="15"/>
            </a:xfrm>
            <a:custGeom>
              <a:avLst/>
              <a:gdLst>
                <a:gd name="T0" fmla="*/ 3 w 3"/>
                <a:gd name="T1" fmla="*/ 3 h 3"/>
                <a:gd name="T2" fmla="*/ 3 w 3"/>
                <a:gd name="T3" fmla="*/ 3 h 3"/>
                <a:gd name="T4" fmla="*/ 3 w 3"/>
                <a:gd name="T5" fmla="*/ 3 h 3"/>
                <a:gd name="T6" fmla="*/ 3 w 3"/>
                <a:gd name="T7" fmla="*/ 3 h 3"/>
                <a:gd name="T8" fmla="*/ 3 w 3"/>
                <a:gd name="T9" fmla="*/ 3 h 3"/>
                <a:gd name="T10" fmla="*/ 3 w 3"/>
                <a:gd name="T11" fmla="*/ 3 h 3"/>
                <a:gd name="T12" fmla="*/ 2 w 3"/>
                <a:gd name="T13" fmla="*/ 2 h 3"/>
                <a:gd name="T14" fmla="*/ 1 w 3"/>
                <a:gd name="T15" fmla="*/ 1 h 3"/>
                <a:gd name="T16" fmla="*/ 1 w 3"/>
                <a:gd name="T17" fmla="*/ 1 h 3"/>
                <a:gd name="T18" fmla="*/ 1 w 3"/>
                <a:gd name="T19" fmla="*/ 1 h 3"/>
                <a:gd name="T20" fmla="*/ 1 w 3"/>
                <a:gd name="T21" fmla="*/ 1 h 3"/>
                <a:gd name="T22" fmla="*/ 1 w 3"/>
                <a:gd name="T23" fmla="*/ 1 h 3"/>
                <a:gd name="T24" fmla="*/ 1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 h 3"/>
                <a:gd name="T42" fmla="*/ 0 w 3"/>
                <a:gd name="T43" fmla="*/ 1 h 3"/>
                <a:gd name="T44" fmla="*/ 0 w 3"/>
                <a:gd name="T45" fmla="*/ 1 h 3"/>
                <a:gd name="T46" fmla="*/ 0 w 3"/>
                <a:gd name="T47" fmla="*/ 1 h 3"/>
                <a:gd name="T48" fmla="*/ 1 w 3"/>
                <a:gd name="T49" fmla="*/ 1 h 3"/>
                <a:gd name="T50" fmla="*/ 1 w 3"/>
                <a:gd name="T51" fmla="*/ 2 h 3"/>
                <a:gd name="T52" fmla="*/ 1 w 3"/>
                <a:gd name="T53" fmla="*/ 2 h 3"/>
                <a:gd name="T54" fmla="*/ 2 w 3"/>
                <a:gd name="T55" fmla="*/ 3 h 3"/>
                <a:gd name="T56" fmla="*/ 2 w 3"/>
                <a:gd name="T57" fmla="*/ 3 h 3"/>
                <a:gd name="T58" fmla="*/ 3 w 3"/>
                <a:gd name="T59" fmla="*/ 3 h 3"/>
                <a:gd name="T60" fmla="*/ 3 w 3"/>
                <a:gd name="T61" fmla="*/ 3 h 3"/>
                <a:gd name="T62" fmla="*/ 3 w 3"/>
                <a:gd name="T63" fmla="*/ 3 h 3"/>
                <a:gd name="T64" fmla="*/ 3 w 3"/>
                <a:gd name="T65" fmla="*/ 3 h 3"/>
                <a:gd name="T66" fmla="*/ 3 w 3"/>
                <a:gd name="T6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 h="3">
                  <a:moveTo>
                    <a:pt x="3" y="3"/>
                  </a:moveTo>
                  <a:lnTo>
                    <a:pt x="3" y="3"/>
                  </a:lnTo>
                  <a:lnTo>
                    <a:pt x="3" y="3"/>
                  </a:lnTo>
                  <a:lnTo>
                    <a:pt x="3" y="3"/>
                  </a:lnTo>
                  <a:lnTo>
                    <a:pt x="3" y="3"/>
                  </a:lnTo>
                  <a:lnTo>
                    <a:pt x="3" y="3"/>
                  </a:lnTo>
                  <a:lnTo>
                    <a:pt x="2" y="2"/>
                  </a:lnTo>
                  <a:lnTo>
                    <a:pt x="1" y="1"/>
                  </a:lnTo>
                  <a:lnTo>
                    <a:pt x="1" y="1"/>
                  </a:lnTo>
                  <a:lnTo>
                    <a:pt x="1" y="1"/>
                  </a:lnTo>
                  <a:lnTo>
                    <a:pt x="1" y="1"/>
                  </a:lnTo>
                  <a:lnTo>
                    <a:pt x="1" y="1"/>
                  </a:lnTo>
                  <a:lnTo>
                    <a:pt x="1" y="0"/>
                  </a:lnTo>
                  <a:lnTo>
                    <a:pt x="0" y="0"/>
                  </a:lnTo>
                  <a:lnTo>
                    <a:pt x="0" y="0"/>
                  </a:lnTo>
                  <a:lnTo>
                    <a:pt x="0" y="0"/>
                  </a:lnTo>
                  <a:lnTo>
                    <a:pt x="0" y="0"/>
                  </a:lnTo>
                  <a:lnTo>
                    <a:pt x="0" y="0"/>
                  </a:lnTo>
                  <a:lnTo>
                    <a:pt x="0" y="0"/>
                  </a:lnTo>
                  <a:lnTo>
                    <a:pt x="0" y="0"/>
                  </a:lnTo>
                  <a:lnTo>
                    <a:pt x="0" y="1"/>
                  </a:lnTo>
                  <a:lnTo>
                    <a:pt x="0" y="1"/>
                  </a:lnTo>
                  <a:lnTo>
                    <a:pt x="0" y="1"/>
                  </a:lnTo>
                  <a:lnTo>
                    <a:pt x="0" y="1"/>
                  </a:lnTo>
                  <a:lnTo>
                    <a:pt x="1" y="1"/>
                  </a:lnTo>
                  <a:lnTo>
                    <a:pt x="1" y="2"/>
                  </a:lnTo>
                  <a:lnTo>
                    <a:pt x="1" y="2"/>
                  </a:lnTo>
                  <a:lnTo>
                    <a:pt x="2" y="3"/>
                  </a:lnTo>
                  <a:lnTo>
                    <a:pt x="2" y="3"/>
                  </a:lnTo>
                  <a:lnTo>
                    <a:pt x="3" y="3"/>
                  </a:lnTo>
                  <a:lnTo>
                    <a:pt x="3" y="3"/>
                  </a:lnTo>
                  <a:lnTo>
                    <a:pt x="3" y="3"/>
                  </a:lnTo>
                  <a:lnTo>
                    <a:pt x="3" y="3"/>
                  </a:lnTo>
                  <a:lnTo>
                    <a:pt x="3" y="3"/>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76" name="Freeform 40"/>
            <p:cNvSpPr>
              <a:spLocks/>
            </p:cNvSpPr>
            <p:nvPr/>
          </p:nvSpPr>
          <p:spPr bwMode="auto">
            <a:xfrm>
              <a:off x="768" y="3683"/>
              <a:ext cx="19" cy="10"/>
            </a:xfrm>
            <a:custGeom>
              <a:avLst/>
              <a:gdLst>
                <a:gd name="T0" fmla="*/ 0 w 4"/>
                <a:gd name="T1" fmla="*/ 1 h 2"/>
                <a:gd name="T2" fmla="*/ 0 w 4"/>
                <a:gd name="T3" fmla="*/ 1 h 2"/>
                <a:gd name="T4" fmla="*/ 1 w 4"/>
                <a:gd name="T5" fmla="*/ 0 h 2"/>
                <a:gd name="T6" fmla="*/ 1 w 4"/>
                <a:gd name="T7" fmla="*/ 0 h 2"/>
                <a:gd name="T8" fmla="*/ 2 w 4"/>
                <a:gd name="T9" fmla="*/ 0 h 2"/>
                <a:gd name="T10" fmla="*/ 3 w 4"/>
                <a:gd name="T11" fmla="*/ 0 h 2"/>
                <a:gd name="T12" fmla="*/ 3 w 4"/>
                <a:gd name="T13" fmla="*/ 0 h 2"/>
                <a:gd name="T14" fmla="*/ 3 w 4"/>
                <a:gd name="T15" fmla="*/ 0 h 2"/>
                <a:gd name="T16" fmla="*/ 3 w 4"/>
                <a:gd name="T17" fmla="*/ 1 h 2"/>
                <a:gd name="T18" fmla="*/ 4 w 4"/>
                <a:gd name="T19" fmla="*/ 1 h 2"/>
                <a:gd name="T20" fmla="*/ 4 w 4"/>
                <a:gd name="T21" fmla="*/ 1 h 2"/>
                <a:gd name="T22" fmla="*/ 4 w 4"/>
                <a:gd name="T23" fmla="*/ 1 h 2"/>
                <a:gd name="T24" fmla="*/ 4 w 4"/>
                <a:gd name="T25" fmla="*/ 1 h 2"/>
                <a:gd name="T26" fmla="*/ 4 w 4"/>
                <a:gd name="T27" fmla="*/ 1 h 2"/>
                <a:gd name="T28" fmla="*/ 4 w 4"/>
                <a:gd name="T29" fmla="*/ 1 h 2"/>
                <a:gd name="T30" fmla="*/ 4 w 4"/>
                <a:gd name="T31" fmla="*/ 1 h 2"/>
                <a:gd name="T32" fmla="*/ 4 w 4"/>
                <a:gd name="T33" fmla="*/ 2 h 2"/>
                <a:gd name="T34" fmla="*/ 4 w 4"/>
                <a:gd name="T35" fmla="*/ 2 h 2"/>
                <a:gd name="T36" fmla="*/ 4 w 4"/>
                <a:gd name="T37" fmla="*/ 2 h 2"/>
                <a:gd name="T38" fmla="*/ 4 w 4"/>
                <a:gd name="T39" fmla="*/ 2 h 2"/>
                <a:gd name="T40" fmla="*/ 3 w 4"/>
                <a:gd name="T41" fmla="*/ 1 h 2"/>
                <a:gd name="T42" fmla="*/ 3 w 4"/>
                <a:gd name="T43" fmla="*/ 1 h 2"/>
                <a:gd name="T44" fmla="*/ 3 w 4"/>
                <a:gd name="T45" fmla="*/ 2 h 2"/>
                <a:gd name="T46" fmla="*/ 3 w 4"/>
                <a:gd name="T47" fmla="*/ 2 h 2"/>
                <a:gd name="T48" fmla="*/ 3 w 4"/>
                <a:gd name="T49" fmla="*/ 2 h 2"/>
                <a:gd name="T50" fmla="*/ 2 w 4"/>
                <a:gd name="T51" fmla="*/ 2 h 2"/>
                <a:gd name="T52" fmla="*/ 2 w 4"/>
                <a:gd name="T53" fmla="*/ 2 h 2"/>
                <a:gd name="T54" fmla="*/ 2 w 4"/>
                <a:gd name="T55" fmla="*/ 2 h 2"/>
                <a:gd name="T56" fmla="*/ 2 w 4"/>
                <a:gd name="T57" fmla="*/ 2 h 2"/>
                <a:gd name="T58" fmla="*/ 2 w 4"/>
                <a:gd name="T59" fmla="*/ 2 h 2"/>
                <a:gd name="T60" fmla="*/ 2 w 4"/>
                <a:gd name="T61" fmla="*/ 2 h 2"/>
                <a:gd name="T62" fmla="*/ 2 w 4"/>
                <a:gd name="T63" fmla="*/ 2 h 2"/>
                <a:gd name="T64" fmla="*/ 1 w 4"/>
                <a:gd name="T65" fmla="*/ 2 h 2"/>
                <a:gd name="T66" fmla="*/ 1 w 4"/>
                <a:gd name="T67" fmla="*/ 2 h 2"/>
                <a:gd name="T68" fmla="*/ 1 w 4"/>
                <a:gd name="T69" fmla="*/ 1 h 2"/>
                <a:gd name="T70" fmla="*/ 1 w 4"/>
                <a:gd name="T71" fmla="*/ 1 h 2"/>
                <a:gd name="T72" fmla="*/ 1 w 4"/>
                <a:gd name="T73" fmla="*/ 1 h 2"/>
                <a:gd name="T74" fmla="*/ 1 w 4"/>
                <a:gd name="T75" fmla="*/ 1 h 2"/>
                <a:gd name="T76" fmla="*/ 1 w 4"/>
                <a:gd name="T77" fmla="*/ 1 h 2"/>
                <a:gd name="T78" fmla="*/ 1 w 4"/>
                <a:gd name="T79" fmla="*/ 1 h 2"/>
                <a:gd name="T80" fmla="*/ 1 w 4"/>
                <a:gd name="T81" fmla="*/ 1 h 2"/>
                <a:gd name="T82" fmla="*/ 1 w 4"/>
                <a:gd name="T83" fmla="*/ 1 h 2"/>
                <a:gd name="T84" fmla="*/ 1 w 4"/>
                <a:gd name="T85" fmla="*/ 1 h 2"/>
                <a:gd name="T86" fmla="*/ 1 w 4"/>
                <a:gd name="T87" fmla="*/ 1 h 2"/>
                <a:gd name="T88" fmla="*/ 1 w 4"/>
                <a:gd name="T89" fmla="*/ 1 h 2"/>
                <a:gd name="T90" fmla="*/ 1 w 4"/>
                <a:gd name="T91" fmla="*/ 1 h 2"/>
                <a:gd name="T92" fmla="*/ 1 w 4"/>
                <a:gd name="T93" fmla="*/ 1 h 2"/>
                <a:gd name="T94" fmla="*/ 0 w 4"/>
                <a:gd name="T95" fmla="*/ 1 h 2"/>
                <a:gd name="T96" fmla="*/ 0 w 4"/>
                <a:gd name="T97" fmla="*/ 1 h 2"/>
                <a:gd name="T98" fmla="*/ 0 w 4"/>
                <a:gd name="T99" fmla="*/ 1 h 2"/>
                <a:gd name="T100" fmla="*/ 0 w 4"/>
                <a:gd name="T101" fmla="*/ 1 h 2"/>
                <a:gd name="T102" fmla="*/ 0 w 4"/>
                <a:gd name="T103" fmla="*/ 1 h 2"/>
                <a:gd name="T104" fmla="*/ 0 w 4"/>
                <a:gd name="T105" fmla="*/ 1 h 2"/>
                <a:gd name="T106" fmla="*/ 0 w 4"/>
                <a:gd name="T107" fmla="*/ 1 h 2"/>
                <a:gd name="T108" fmla="*/ 0 w 4"/>
                <a:gd name="T109" fmla="*/ 1 h 2"/>
                <a:gd name="T110" fmla="*/ 0 w 4"/>
                <a:gd name="T111" fmla="*/ 1 h 2"/>
                <a:gd name="T112" fmla="*/ 0 w 4"/>
                <a:gd name="T113" fmla="*/ 1 h 2"/>
                <a:gd name="T114" fmla="*/ 0 w 4"/>
                <a:gd name="T115" fmla="*/ 1 h 2"/>
                <a:gd name="T116" fmla="*/ 0 w 4"/>
                <a:gd name="T117" fmla="*/ 1 h 2"/>
                <a:gd name="T118" fmla="*/ 0 w 4"/>
                <a:gd name="T119" fmla="*/ 1 h 2"/>
                <a:gd name="T120" fmla="*/ 0 w 4"/>
                <a:gd name="T1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 h="2">
                  <a:moveTo>
                    <a:pt x="0" y="1"/>
                  </a:moveTo>
                  <a:lnTo>
                    <a:pt x="0" y="1"/>
                  </a:lnTo>
                  <a:lnTo>
                    <a:pt x="1" y="0"/>
                  </a:lnTo>
                  <a:lnTo>
                    <a:pt x="1" y="0"/>
                  </a:lnTo>
                  <a:lnTo>
                    <a:pt x="2" y="0"/>
                  </a:lnTo>
                  <a:lnTo>
                    <a:pt x="3" y="0"/>
                  </a:lnTo>
                  <a:lnTo>
                    <a:pt x="3" y="0"/>
                  </a:lnTo>
                  <a:lnTo>
                    <a:pt x="3" y="0"/>
                  </a:lnTo>
                  <a:lnTo>
                    <a:pt x="3" y="1"/>
                  </a:lnTo>
                  <a:lnTo>
                    <a:pt x="4" y="1"/>
                  </a:lnTo>
                  <a:lnTo>
                    <a:pt x="4" y="1"/>
                  </a:lnTo>
                  <a:lnTo>
                    <a:pt x="4" y="1"/>
                  </a:lnTo>
                  <a:lnTo>
                    <a:pt x="4" y="1"/>
                  </a:lnTo>
                  <a:lnTo>
                    <a:pt x="4" y="1"/>
                  </a:lnTo>
                  <a:lnTo>
                    <a:pt x="4" y="1"/>
                  </a:lnTo>
                  <a:lnTo>
                    <a:pt x="4" y="1"/>
                  </a:lnTo>
                  <a:lnTo>
                    <a:pt x="4" y="2"/>
                  </a:lnTo>
                  <a:lnTo>
                    <a:pt x="4" y="2"/>
                  </a:lnTo>
                  <a:lnTo>
                    <a:pt x="4" y="2"/>
                  </a:lnTo>
                  <a:lnTo>
                    <a:pt x="4" y="2"/>
                  </a:lnTo>
                  <a:lnTo>
                    <a:pt x="3" y="1"/>
                  </a:lnTo>
                  <a:lnTo>
                    <a:pt x="3" y="1"/>
                  </a:lnTo>
                  <a:lnTo>
                    <a:pt x="3" y="2"/>
                  </a:lnTo>
                  <a:lnTo>
                    <a:pt x="3" y="2"/>
                  </a:lnTo>
                  <a:lnTo>
                    <a:pt x="3" y="2"/>
                  </a:lnTo>
                  <a:lnTo>
                    <a:pt x="2" y="2"/>
                  </a:lnTo>
                  <a:lnTo>
                    <a:pt x="2" y="2"/>
                  </a:lnTo>
                  <a:lnTo>
                    <a:pt x="2" y="2"/>
                  </a:lnTo>
                  <a:lnTo>
                    <a:pt x="2" y="2"/>
                  </a:lnTo>
                  <a:lnTo>
                    <a:pt x="2" y="2"/>
                  </a:lnTo>
                  <a:lnTo>
                    <a:pt x="2" y="2"/>
                  </a:lnTo>
                  <a:lnTo>
                    <a:pt x="2" y="2"/>
                  </a:lnTo>
                  <a:lnTo>
                    <a:pt x="1" y="2"/>
                  </a:lnTo>
                  <a:lnTo>
                    <a:pt x="1" y="2"/>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solidFill>
              <a:srgbClr val="6987EB"/>
            </a:solidFill>
            <a:ln w="12700" cmpd="sng">
              <a:solidFill>
                <a:schemeClr val="tx1"/>
              </a:solidFill>
              <a:prstDash val="solid"/>
              <a:round/>
              <a:headEnd/>
              <a:tailEnd/>
            </a:ln>
          </p:spPr>
          <p:txBody>
            <a:bodyPr/>
            <a:lstStyle/>
            <a:p>
              <a:endParaRPr lang="es-ES_tradnl"/>
            </a:p>
          </p:txBody>
        </p:sp>
      </p:grpSp>
      <p:sp>
        <p:nvSpPr>
          <p:cNvPr id="219177" name="Freeform 41"/>
          <p:cNvSpPr>
            <a:spLocks/>
          </p:cNvSpPr>
          <p:nvPr/>
        </p:nvSpPr>
        <p:spPr bwMode="auto">
          <a:xfrm>
            <a:off x="2955925" y="2794000"/>
            <a:ext cx="552450" cy="727075"/>
          </a:xfrm>
          <a:custGeom>
            <a:avLst/>
            <a:gdLst>
              <a:gd name="T0" fmla="*/ 66 w 76"/>
              <a:gd name="T1" fmla="*/ 94 h 94"/>
              <a:gd name="T2" fmla="*/ 76 w 76"/>
              <a:gd name="T3" fmla="*/ 27 h 94"/>
              <a:gd name="T4" fmla="*/ 51 w 76"/>
              <a:gd name="T5" fmla="*/ 23 h 94"/>
              <a:gd name="T6" fmla="*/ 53 w 76"/>
              <a:gd name="T7" fmla="*/ 6 h 94"/>
              <a:gd name="T8" fmla="*/ 16 w 76"/>
              <a:gd name="T9" fmla="*/ 0 h 94"/>
              <a:gd name="T10" fmla="*/ 0 w 76"/>
              <a:gd name="T11" fmla="*/ 84 h 94"/>
              <a:gd name="T12" fmla="*/ 0 w 76"/>
              <a:gd name="T13" fmla="*/ 84 h 94"/>
              <a:gd name="T14" fmla="*/ 66 w 76"/>
              <a:gd name="T15" fmla="*/ 94 h 94"/>
              <a:gd name="T16" fmla="*/ 66 w 76"/>
              <a:gd name="T1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94">
                <a:moveTo>
                  <a:pt x="66" y="94"/>
                </a:moveTo>
                <a:lnTo>
                  <a:pt x="76" y="27"/>
                </a:lnTo>
                <a:lnTo>
                  <a:pt x="51" y="23"/>
                </a:lnTo>
                <a:lnTo>
                  <a:pt x="53" y="6"/>
                </a:lnTo>
                <a:lnTo>
                  <a:pt x="16" y="0"/>
                </a:lnTo>
                <a:lnTo>
                  <a:pt x="0" y="84"/>
                </a:lnTo>
                <a:lnTo>
                  <a:pt x="0" y="84"/>
                </a:lnTo>
                <a:lnTo>
                  <a:pt x="66" y="94"/>
                </a:lnTo>
                <a:lnTo>
                  <a:pt x="66" y="94"/>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78" name="Freeform 42"/>
          <p:cNvSpPr>
            <a:spLocks/>
          </p:cNvSpPr>
          <p:nvPr/>
        </p:nvSpPr>
        <p:spPr bwMode="auto">
          <a:xfrm>
            <a:off x="2343150" y="1709738"/>
            <a:ext cx="649288" cy="511175"/>
          </a:xfrm>
          <a:custGeom>
            <a:avLst/>
            <a:gdLst>
              <a:gd name="T0" fmla="*/ 1 w 90"/>
              <a:gd name="T1" fmla="*/ 40 h 66"/>
              <a:gd name="T2" fmla="*/ 0 w 90"/>
              <a:gd name="T3" fmla="*/ 40 h 66"/>
              <a:gd name="T4" fmla="*/ 1 w 90"/>
              <a:gd name="T5" fmla="*/ 37 h 66"/>
              <a:gd name="T6" fmla="*/ 1 w 90"/>
              <a:gd name="T7" fmla="*/ 35 h 66"/>
              <a:gd name="T8" fmla="*/ 1 w 90"/>
              <a:gd name="T9" fmla="*/ 35 h 66"/>
              <a:gd name="T10" fmla="*/ 2 w 90"/>
              <a:gd name="T11" fmla="*/ 36 h 66"/>
              <a:gd name="T12" fmla="*/ 1 w 90"/>
              <a:gd name="T13" fmla="*/ 37 h 66"/>
              <a:gd name="T14" fmla="*/ 3 w 90"/>
              <a:gd name="T15" fmla="*/ 36 h 66"/>
              <a:gd name="T16" fmla="*/ 3 w 90"/>
              <a:gd name="T17" fmla="*/ 35 h 66"/>
              <a:gd name="T18" fmla="*/ 3 w 90"/>
              <a:gd name="T19" fmla="*/ 33 h 66"/>
              <a:gd name="T20" fmla="*/ 2 w 90"/>
              <a:gd name="T21" fmla="*/ 30 h 66"/>
              <a:gd name="T22" fmla="*/ 3 w 90"/>
              <a:gd name="T23" fmla="*/ 30 h 66"/>
              <a:gd name="T24" fmla="*/ 5 w 90"/>
              <a:gd name="T25" fmla="*/ 29 h 66"/>
              <a:gd name="T26" fmla="*/ 4 w 90"/>
              <a:gd name="T27" fmla="*/ 28 h 66"/>
              <a:gd name="T28" fmla="*/ 3 w 90"/>
              <a:gd name="T29" fmla="*/ 29 h 66"/>
              <a:gd name="T30" fmla="*/ 3 w 90"/>
              <a:gd name="T31" fmla="*/ 25 h 66"/>
              <a:gd name="T32" fmla="*/ 3 w 90"/>
              <a:gd name="T33" fmla="*/ 22 h 66"/>
              <a:gd name="T34" fmla="*/ 3 w 90"/>
              <a:gd name="T35" fmla="*/ 17 h 66"/>
              <a:gd name="T36" fmla="*/ 2 w 90"/>
              <a:gd name="T37" fmla="*/ 11 h 66"/>
              <a:gd name="T38" fmla="*/ 2 w 90"/>
              <a:gd name="T39" fmla="*/ 6 h 66"/>
              <a:gd name="T40" fmla="*/ 11 w 90"/>
              <a:gd name="T41" fmla="*/ 9 h 66"/>
              <a:gd name="T42" fmla="*/ 19 w 90"/>
              <a:gd name="T43" fmla="*/ 13 h 66"/>
              <a:gd name="T44" fmla="*/ 23 w 90"/>
              <a:gd name="T45" fmla="*/ 14 h 66"/>
              <a:gd name="T46" fmla="*/ 24 w 90"/>
              <a:gd name="T47" fmla="*/ 15 h 66"/>
              <a:gd name="T48" fmla="*/ 24 w 90"/>
              <a:gd name="T49" fmla="*/ 20 h 66"/>
              <a:gd name="T50" fmla="*/ 22 w 90"/>
              <a:gd name="T51" fmla="*/ 23 h 66"/>
              <a:gd name="T52" fmla="*/ 22 w 90"/>
              <a:gd name="T53" fmla="*/ 25 h 66"/>
              <a:gd name="T54" fmla="*/ 22 w 90"/>
              <a:gd name="T55" fmla="*/ 27 h 66"/>
              <a:gd name="T56" fmla="*/ 23 w 90"/>
              <a:gd name="T57" fmla="*/ 28 h 66"/>
              <a:gd name="T58" fmla="*/ 25 w 90"/>
              <a:gd name="T59" fmla="*/ 24 h 66"/>
              <a:gd name="T60" fmla="*/ 27 w 90"/>
              <a:gd name="T61" fmla="*/ 21 h 66"/>
              <a:gd name="T62" fmla="*/ 29 w 90"/>
              <a:gd name="T63" fmla="*/ 18 h 66"/>
              <a:gd name="T64" fmla="*/ 26 w 90"/>
              <a:gd name="T65" fmla="*/ 10 h 66"/>
              <a:gd name="T66" fmla="*/ 27 w 90"/>
              <a:gd name="T67" fmla="*/ 9 h 66"/>
              <a:gd name="T68" fmla="*/ 29 w 90"/>
              <a:gd name="T69" fmla="*/ 7 h 66"/>
              <a:gd name="T70" fmla="*/ 27 w 90"/>
              <a:gd name="T71" fmla="*/ 5 h 66"/>
              <a:gd name="T72" fmla="*/ 27 w 90"/>
              <a:gd name="T73" fmla="*/ 0 h 66"/>
              <a:gd name="T74" fmla="*/ 62 w 90"/>
              <a:gd name="T75" fmla="*/ 9 h 66"/>
              <a:gd name="T76" fmla="*/ 90 w 90"/>
              <a:gd name="T77" fmla="*/ 16 h 66"/>
              <a:gd name="T78" fmla="*/ 80 w 90"/>
              <a:gd name="T79" fmla="*/ 59 h 66"/>
              <a:gd name="T80" fmla="*/ 80 w 90"/>
              <a:gd name="T81" fmla="*/ 60 h 66"/>
              <a:gd name="T82" fmla="*/ 80 w 90"/>
              <a:gd name="T83" fmla="*/ 61 h 66"/>
              <a:gd name="T84" fmla="*/ 81 w 90"/>
              <a:gd name="T85" fmla="*/ 63 h 66"/>
              <a:gd name="T86" fmla="*/ 80 w 90"/>
              <a:gd name="T87" fmla="*/ 64 h 66"/>
              <a:gd name="T88" fmla="*/ 80 w 90"/>
              <a:gd name="T89" fmla="*/ 66 h 66"/>
              <a:gd name="T90" fmla="*/ 55 w 90"/>
              <a:gd name="T91" fmla="*/ 61 h 66"/>
              <a:gd name="T92" fmla="*/ 52 w 90"/>
              <a:gd name="T93" fmla="*/ 61 h 66"/>
              <a:gd name="T94" fmla="*/ 50 w 90"/>
              <a:gd name="T95" fmla="*/ 60 h 66"/>
              <a:gd name="T96" fmla="*/ 47 w 90"/>
              <a:gd name="T97" fmla="*/ 61 h 66"/>
              <a:gd name="T98" fmla="*/ 44 w 90"/>
              <a:gd name="T99" fmla="*/ 60 h 66"/>
              <a:gd name="T100" fmla="*/ 41 w 90"/>
              <a:gd name="T101" fmla="*/ 61 h 66"/>
              <a:gd name="T102" fmla="*/ 37 w 90"/>
              <a:gd name="T103" fmla="*/ 60 h 66"/>
              <a:gd name="T104" fmla="*/ 30 w 90"/>
              <a:gd name="T105" fmla="*/ 60 h 66"/>
              <a:gd name="T106" fmla="*/ 24 w 90"/>
              <a:gd name="T107" fmla="*/ 58 h 66"/>
              <a:gd name="T108" fmla="*/ 19 w 90"/>
              <a:gd name="T109" fmla="*/ 58 h 66"/>
              <a:gd name="T110" fmla="*/ 12 w 90"/>
              <a:gd name="T111" fmla="*/ 56 h 66"/>
              <a:gd name="T112" fmla="*/ 11 w 90"/>
              <a:gd name="T113" fmla="*/ 50 h 66"/>
              <a:gd name="T114" fmla="*/ 11 w 90"/>
              <a:gd name="T115" fmla="*/ 47 h 66"/>
              <a:gd name="T116" fmla="*/ 7 w 90"/>
              <a:gd name="T117" fmla="*/ 44 h 66"/>
              <a:gd name="T118" fmla="*/ 6 w 90"/>
              <a:gd name="T119" fmla="*/ 43 h 66"/>
              <a:gd name="T120" fmla="*/ 3 w 90"/>
              <a:gd name="T121" fmla="*/ 4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 h="66">
                <a:moveTo>
                  <a:pt x="3" y="42"/>
                </a:moveTo>
                <a:lnTo>
                  <a:pt x="1" y="40"/>
                </a:lnTo>
                <a:lnTo>
                  <a:pt x="0" y="40"/>
                </a:lnTo>
                <a:lnTo>
                  <a:pt x="0" y="40"/>
                </a:lnTo>
                <a:lnTo>
                  <a:pt x="0" y="39"/>
                </a:lnTo>
                <a:lnTo>
                  <a:pt x="1" y="37"/>
                </a:lnTo>
                <a:lnTo>
                  <a:pt x="1" y="36"/>
                </a:lnTo>
                <a:lnTo>
                  <a:pt x="1" y="35"/>
                </a:lnTo>
                <a:lnTo>
                  <a:pt x="1" y="35"/>
                </a:lnTo>
                <a:lnTo>
                  <a:pt x="1" y="35"/>
                </a:lnTo>
                <a:lnTo>
                  <a:pt x="2" y="35"/>
                </a:lnTo>
                <a:lnTo>
                  <a:pt x="2" y="36"/>
                </a:lnTo>
                <a:lnTo>
                  <a:pt x="2" y="37"/>
                </a:lnTo>
                <a:lnTo>
                  <a:pt x="1" y="37"/>
                </a:lnTo>
                <a:lnTo>
                  <a:pt x="2" y="38"/>
                </a:lnTo>
                <a:lnTo>
                  <a:pt x="3" y="36"/>
                </a:lnTo>
                <a:lnTo>
                  <a:pt x="3" y="36"/>
                </a:lnTo>
                <a:lnTo>
                  <a:pt x="3" y="35"/>
                </a:lnTo>
                <a:lnTo>
                  <a:pt x="4" y="34"/>
                </a:lnTo>
                <a:lnTo>
                  <a:pt x="3" y="33"/>
                </a:lnTo>
                <a:lnTo>
                  <a:pt x="2" y="33"/>
                </a:lnTo>
                <a:lnTo>
                  <a:pt x="2" y="30"/>
                </a:lnTo>
                <a:lnTo>
                  <a:pt x="3" y="30"/>
                </a:lnTo>
                <a:lnTo>
                  <a:pt x="3" y="30"/>
                </a:lnTo>
                <a:lnTo>
                  <a:pt x="4" y="30"/>
                </a:lnTo>
                <a:lnTo>
                  <a:pt x="5" y="29"/>
                </a:lnTo>
                <a:lnTo>
                  <a:pt x="4" y="28"/>
                </a:lnTo>
                <a:lnTo>
                  <a:pt x="4" y="28"/>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90" y="16"/>
                </a:lnTo>
                <a:lnTo>
                  <a:pt x="80" y="59"/>
                </a:lnTo>
                <a:lnTo>
                  <a:pt x="80" y="59"/>
                </a:lnTo>
                <a:lnTo>
                  <a:pt x="80" y="59"/>
                </a:lnTo>
                <a:lnTo>
                  <a:pt x="80" y="60"/>
                </a:lnTo>
                <a:lnTo>
                  <a:pt x="80" y="61"/>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7" y="44"/>
                </a:lnTo>
                <a:lnTo>
                  <a:pt x="6" y="43"/>
                </a:lnTo>
                <a:lnTo>
                  <a:pt x="3" y="42"/>
                </a:lnTo>
                <a:lnTo>
                  <a:pt x="3" y="42"/>
                </a:lnTo>
                <a:close/>
              </a:path>
            </a:pathLst>
          </a:custGeom>
          <a:solidFill>
            <a:srgbClr val="AAC8F5"/>
          </a:solidFill>
          <a:ln w="12700" cmpd="sng">
            <a:solidFill>
              <a:schemeClr val="tx1"/>
            </a:solidFill>
            <a:prstDash val="solid"/>
            <a:round/>
            <a:headEnd/>
            <a:tailEnd/>
          </a:ln>
        </p:spPr>
        <p:txBody>
          <a:bodyPr/>
          <a:lstStyle/>
          <a:p>
            <a:endParaRPr lang="es-ES_tradnl"/>
          </a:p>
        </p:txBody>
      </p:sp>
      <p:sp>
        <p:nvSpPr>
          <p:cNvPr id="219179" name="Freeform 43"/>
          <p:cNvSpPr>
            <a:spLocks/>
          </p:cNvSpPr>
          <p:nvPr/>
        </p:nvSpPr>
        <p:spPr bwMode="auto">
          <a:xfrm>
            <a:off x="2168525" y="2035175"/>
            <a:ext cx="782638" cy="696913"/>
          </a:xfrm>
          <a:custGeom>
            <a:avLst/>
            <a:gdLst>
              <a:gd name="T0" fmla="*/ 0 w 108"/>
              <a:gd name="T1" fmla="*/ 67 h 90"/>
              <a:gd name="T2" fmla="*/ 0 w 108"/>
              <a:gd name="T3" fmla="*/ 62 h 90"/>
              <a:gd name="T4" fmla="*/ 1 w 108"/>
              <a:gd name="T5" fmla="*/ 57 h 90"/>
              <a:gd name="T6" fmla="*/ 2 w 108"/>
              <a:gd name="T7" fmla="*/ 51 h 90"/>
              <a:gd name="T8" fmla="*/ 3 w 108"/>
              <a:gd name="T9" fmla="*/ 49 h 90"/>
              <a:gd name="T10" fmla="*/ 5 w 108"/>
              <a:gd name="T11" fmla="*/ 47 h 90"/>
              <a:gd name="T12" fmla="*/ 5 w 108"/>
              <a:gd name="T13" fmla="*/ 45 h 90"/>
              <a:gd name="T14" fmla="*/ 10 w 108"/>
              <a:gd name="T15" fmla="*/ 37 h 90"/>
              <a:gd name="T16" fmla="*/ 16 w 108"/>
              <a:gd name="T17" fmla="*/ 23 h 90"/>
              <a:gd name="T18" fmla="*/ 20 w 108"/>
              <a:gd name="T19" fmla="*/ 13 h 90"/>
              <a:gd name="T20" fmla="*/ 24 w 108"/>
              <a:gd name="T21" fmla="*/ 3 h 90"/>
              <a:gd name="T22" fmla="*/ 24 w 108"/>
              <a:gd name="T23" fmla="*/ 0 h 90"/>
              <a:gd name="T24" fmla="*/ 27 w 108"/>
              <a:gd name="T25" fmla="*/ 0 h 90"/>
              <a:gd name="T26" fmla="*/ 30 w 108"/>
              <a:gd name="T27" fmla="*/ 1 h 90"/>
              <a:gd name="T28" fmla="*/ 31 w 108"/>
              <a:gd name="T29" fmla="*/ 2 h 90"/>
              <a:gd name="T30" fmla="*/ 35 w 108"/>
              <a:gd name="T31" fmla="*/ 5 h 90"/>
              <a:gd name="T32" fmla="*/ 35 w 108"/>
              <a:gd name="T33" fmla="*/ 8 h 90"/>
              <a:gd name="T34" fmla="*/ 36 w 108"/>
              <a:gd name="T35" fmla="*/ 14 h 90"/>
              <a:gd name="T36" fmla="*/ 43 w 108"/>
              <a:gd name="T37" fmla="*/ 16 h 90"/>
              <a:gd name="T38" fmla="*/ 48 w 108"/>
              <a:gd name="T39" fmla="*/ 16 h 90"/>
              <a:gd name="T40" fmla="*/ 54 w 108"/>
              <a:gd name="T41" fmla="*/ 18 h 90"/>
              <a:gd name="T42" fmla="*/ 61 w 108"/>
              <a:gd name="T43" fmla="*/ 18 h 90"/>
              <a:gd name="T44" fmla="*/ 65 w 108"/>
              <a:gd name="T45" fmla="*/ 19 h 90"/>
              <a:gd name="T46" fmla="*/ 68 w 108"/>
              <a:gd name="T47" fmla="*/ 18 h 90"/>
              <a:gd name="T48" fmla="*/ 71 w 108"/>
              <a:gd name="T49" fmla="*/ 19 h 90"/>
              <a:gd name="T50" fmla="*/ 74 w 108"/>
              <a:gd name="T51" fmla="*/ 18 h 90"/>
              <a:gd name="T52" fmla="*/ 76 w 108"/>
              <a:gd name="T53" fmla="*/ 19 h 90"/>
              <a:gd name="T54" fmla="*/ 79 w 108"/>
              <a:gd name="T55" fmla="*/ 19 h 90"/>
              <a:gd name="T56" fmla="*/ 104 w 108"/>
              <a:gd name="T57" fmla="*/ 24 h 90"/>
              <a:gd name="T58" fmla="*/ 105 w 108"/>
              <a:gd name="T59" fmla="*/ 27 h 90"/>
              <a:gd name="T60" fmla="*/ 108 w 108"/>
              <a:gd name="T61" fmla="*/ 28 h 90"/>
              <a:gd name="T62" fmla="*/ 102 w 108"/>
              <a:gd name="T63" fmla="*/ 40 h 90"/>
              <a:gd name="T64" fmla="*/ 101 w 108"/>
              <a:gd name="T65" fmla="*/ 42 h 90"/>
              <a:gd name="T66" fmla="*/ 98 w 108"/>
              <a:gd name="T67" fmla="*/ 44 h 90"/>
              <a:gd name="T68" fmla="*/ 94 w 108"/>
              <a:gd name="T69" fmla="*/ 51 h 90"/>
              <a:gd name="T70" fmla="*/ 97 w 108"/>
              <a:gd name="T71" fmla="*/ 53 h 90"/>
              <a:gd name="T72" fmla="*/ 97 w 108"/>
              <a:gd name="T73" fmla="*/ 55 h 90"/>
              <a:gd name="T74" fmla="*/ 96 w 108"/>
              <a:gd name="T75" fmla="*/ 56 h 90"/>
              <a:gd name="T76" fmla="*/ 95 w 108"/>
              <a:gd name="T77" fmla="*/ 60 h 90"/>
              <a:gd name="T78" fmla="*/ 52 w 108"/>
              <a:gd name="T79" fmla="*/ 81 h 90"/>
              <a:gd name="T80" fmla="*/ 1 w 108"/>
              <a:gd name="T81" fmla="*/ 6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27" y="0"/>
                </a:lnTo>
                <a:lnTo>
                  <a:pt x="30" y="1"/>
                </a:lnTo>
                <a:lnTo>
                  <a:pt x="31" y="2"/>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lnTo>
                  <a:pt x="1" y="68"/>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80" name="Freeform 44"/>
          <p:cNvSpPr>
            <a:spLocks/>
          </p:cNvSpPr>
          <p:nvPr/>
        </p:nvSpPr>
        <p:spPr bwMode="auto">
          <a:xfrm>
            <a:off x="2805113" y="1833563"/>
            <a:ext cx="585787" cy="1006475"/>
          </a:xfrm>
          <a:custGeom>
            <a:avLst/>
            <a:gdLst>
              <a:gd name="T0" fmla="*/ 7 w 81"/>
              <a:gd name="T1" fmla="*/ 86 h 130"/>
              <a:gd name="T2" fmla="*/ 8 w 81"/>
              <a:gd name="T3" fmla="*/ 82 h 130"/>
              <a:gd name="T4" fmla="*/ 9 w 81"/>
              <a:gd name="T5" fmla="*/ 81 h 130"/>
              <a:gd name="T6" fmla="*/ 9 w 81"/>
              <a:gd name="T7" fmla="*/ 79 h 130"/>
              <a:gd name="T8" fmla="*/ 6 w 81"/>
              <a:gd name="T9" fmla="*/ 77 h 130"/>
              <a:gd name="T10" fmla="*/ 10 w 81"/>
              <a:gd name="T11" fmla="*/ 70 h 130"/>
              <a:gd name="T12" fmla="*/ 13 w 81"/>
              <a:gd name="T13" fmla="*/ 68 h 130"/>
              <a:gd name="T14" fmla="*/ 14 w 81"/>
              <a:gd name="T15" fmla="*/ 66 h 130"/>
              <a:gd name="T16" fmla="*/ 20 w 81"/>
              <a:gd name="T17" fmla="*/ 54 h 130"/>
              <a:gd name="T18" fmla="*/ 17 w 81"/>
              <a:gd name="T19" fmla="*/ 53 h 130"/>
              <a:gd name="T20" fmla="*/ 16 w 81"/>
              <a:gd name="T21" fmla="*/ 50 h 130"/>
              <a:gd name="T22" fmla="*/ 16 w 81"/>
              <a:gd name="T23" fmla="*/ 47 h 130"/>
              <a:gd name="T24" fmla="*/ 16 w 81"/>
              <a:gd name="T25" fmla="*/ 45 h 130"/>
              <a:gd name="T26" fmla="*/ 16 w 81"/>
              <a:gd name="T27" fmla="*/ 43 h 130"/>
              <a:gd name="T28" fmla="*/ 26 w 81"/>
              <a:gd name="T29" fmla="*/ 0 h 130"/>
              <a:gd name="T30" fmla="*/ 34 w 81"/>
              <a:gd name="T31" fmla="*/ 19 h 130"/>
              <a:gd name="T32" fmla="*/ 36 w 81"/>
              <a:gd name="T33" fmla="*/ 26 h 130"/>
              <a:gd name="T34" fmla="*/ 35 w 81"/>
              <a:gd name="T35" fmla="*/ 29 h 130"/>
              <a:gd name="T36" fmla="*/ 37 w 81"/>
              <a:gd name="T37" fmla="*/ 31 h 130"/>
              <a:gd name="T38" fmla="*/ 42 w 81"/>
              <a:gd name="T39" fmla="*/ 39 h 130"/>
              <a:gd name="T40" fmla="*/ 43 w 81"/>
              <a:gd name="T41" fmla="*/ 43 h 130"/>
              <a:gd name="T42" fmla="*/ 45 w 81"/>
              <a:gd name="T43" fmla="*/ 45 h 130"/>
              <a:gd name="T44" fmla="*/ 49 w 81"/>
              <a:gd name="T45" fmla="*/ 46 h 130"/>
              <a:gd name="T46" fmla="*/ 46 w 81"/>
              <a:gd name="T47" fmla="*/ 52 h 130"/>
              <a:gd name="T48" fmla="*/ 45 w 81"/>
              <a:gd name="T49" fmla="*/ 56 h 130"/>
              <a:gd name="T50" fmla="*/ 45 w 81"/>
              <a:gd name="T51" fmla="*/ 57 h 130"/>
              <a:gd name="T52" fmla="*/ 43 w 81"/>
              <a:gd name="T53" fmla="*/ 60 h 130"/>
              <a:gd name="T54" fmla="*/ 43 w 81"/>
              <a:gd name="T55" fmla="*/ 62 h 130"/>
              <a:gd name="T56" fmla="*/ 46 w 81"/>
              <a:gd name="T57" fmla="*/ 65 h 130"/>
              <a:gd name="T58" fmla="*/ 50 w 81"/>
              <a:gd name="T59" fmla="*/ 61 h 130"/>
              <a:gd name="T60" fmla="*/ 51 w 81"/>
              <a:gd name="T61" fmla="*/ 63 h 130"/>
              <a:gd name="T62" fmla="*/ 52 w 81"/>
              <a:gd name="T63" fmla="*/ 64 h 130"/>
              <a:gd name="T64" fmla="*/ 52 w 81"/>
              <a:gd name="T65" fmla="*/ 69 h 130"/>
              <a:gd name="T66" fmla="*/ 54 w 81"/>
              <a:gd name="T67" fmla="*/ 74 h 130"/>
              <a:gd name="T68" fmla="*/ 53 w 81"/>
              <a:gd name="T69" fmla="*/ 76 h 130"/>
              <a:gd name="T70" fmla="*/ 56 w 81"/>
              <a:gd name="T71" fmla="*/ 78 h 130"/>
              <a:gd name="T72" fmla="*/ 57 w 81"/>
              <a:gd name="T73" fmla="*/ 81 h 130"/>
              <a:gd name="T74" fmla="*/ 57 w 81"/>
              <a:gd name="T75" fmla="*/ 84 h 130"/>
              <a:gd name="T76" fmla="*/ 59 w 81"/>
              <a:gd name="T77" fmla="*/ 87 h 130"/>
              <a:gd name="T78" fmla="*/ 61 w 81"/>
              <a:gd name="T79" fmla="*/ 84 h 130"/>
              <a:gd name="T80" fmla="*/ 65 w 81"/>
              <a:gd name="T81" fmla="*/ 86 h 130"/>
              <a:gd name="T82" fmla="*/ 67 w 81"/>
              <a:gd name="T83" fmla="*/ 84 h 130"/>
              <a:gd name="T84" fmla="*/ 71 w 81"/>
              <a:gd name="T85" fmla="*/ 85 h 130"/>
              <a:gd name="T86" fmla="*/ 73 w 81"/>
              <a:gd name="T87" fmla="*/ 86 h 130"/>
              <a:gd name="T88" fmla="*/ 76 w 81"/>
              <a:gd name="T89" fmla="*/ 84 h 130"/>
              <a:gd name="T90" fmla="*/ 79 w 81"/>
              <a:gd name="T91" fmla="*/ 85 h 130"/>
              <a:gd name="T92" fmla="*/ 81 w 81"/>
              <a:gd name="T93" fmla="*/ 88 h 130"/>
              <a:gd name="T94" fmla="*/ 74 w 81"/>
              <a:gd name="T95" fmla="*/ 130 h 130"/>
              <a:gd name="T96" fmla="*/ 0 w 81"/>
              <a:gd name="T97" fmla="*/ 11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16" y="43"/>
                </a:lnTo>
                <a:lnTo>
                  <a:pt x="26" y="0"/>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lnTo>
                  <a:pt x="0" y="116"/>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81" name="Freeform 45"/>
          <p:cNvSpPr>
            <a:spLocks/>
          </p:cNvSpPr>
          <p:nvPr/>
        </p:nvSpPr>
        <p:spPr bwMode="auto">
          <a:xfrm>
            <a:off x="3051175" y="1857375"/>
            <a:ext cx="996950" cy="673100"/>
          </a:xfrm>
          <a:custGeom>
            <a:avLst/>
            <a:gdLst>
              <a:gd name="T0" fmla="*/ 48 w 138"/>
              <a:gd name="T1" fmla="*/ 77 h 87"/>
              <a:gd name="T2" fmla="*/ 45 w 138"/>
              <a:gd name="T3" fmla="*/ 84 h 87"/>
              <a:gd name="T4" fmla="*/ 43 w 138"/>
              <a:gd name="T5" fmla="*/ 80 h 87"/>
              <a:gd name="T6" fmla="*/ 42 w 138"/>
              <a:gd name="T7" fmla="*/ 83 h 87"/>
              <a:gd name="T8" fmla="*/ 38 w 138"/>
              <a:gd name="T9" fmla="*/ 83 h 87"/>
              <a:gd name="T10" fmla="*/ 33 w 138"/>
              <a:gd name="T11" fmla="*/ 82 h 87"/>
              <a:gd name="T12" fmla="*/ 32 w 138"/>
              <a:gd name="T13" fmla="*/ 82 h 87"/>
              <a:gd name="T14" fmla="*/ 29 w 138"/>
              <a:gd name="T15" fmla="*/ 82 h 87"/>
              <a:gd name="T16" fmla="*/ 26 w 138"/>
              <a:gd name="T17" fmla="*/ 82 h 87"/>
              <a:gd name="T18" fmla="*/ 24 w 138"/>
              <a:gd name="T19" fmla="*/ 83 h 87"/>
              <a:gd name="T20" fmla="*/ 23 w 138"/>
              <a:gd name="T21" fmla="*/ 80 h 87"/>
              <a:gd name="T22" fmla="*/ 23 w 138"/>
              <a:gd name="T23" fmla="*/ 77 h 87"/>
              <a:gd name="T24" fmla="*/ 20 w 138"/>
              <a:gd name="T25" fmla="*/ 75 h 87"/>
              <a:gd name="T26" fmla="*/ 20 w 138"/>
              <a:gd name="T27" fmla="*/ 72 h 87"/>
              <a:gd name="T28" fmla="*/ 18 w 138"/>
              <a:gd name="T29" fmla="*/ 69 h 87"/>
              <a:gd name="T30" fmla="*/ 18 w 138"/>
              <a:gd name="T31" fmla="*/ 63 h 87"/>
              <a:gd name="T32" fmla="*/ 17 w 138"/>
              <a:gd name="T33" fmla="*/ 60 h 87"/>
              <a:gd name="T34" fmla="*/ 16 w 138"/>
              <a:gd name="T35" fmla="*/ 59 h 87"/>
              <a:gd name="T36" fmla="*/ 15 w 138"/>
              <a:gd name="T37" fmla="*/ 59 h 87"/>
              <a:gd name="T38" fmla="*/ 11 w 138"/>
              <a:gd name="T39" fmla="*/ 62 h 87"/>
              <a:gd name="T40" fmla="*/ 9 w 138"/>
              <a:gd name="T41" fmla="*/ 58 h 87"/>
              <a:gd name="T42" fmla="*/ 9 w 138"/>
              <a:gd name="T43" fmla="*/ 56 h 87"/>
              <a:gd name="T44" fmla="*/ 11 w 138"/>
              <a:gd name="T45" fmla="*/ 53 h 87"/>
              <a:gd name="T46" fmla="*/ 11 w 138"/>
              <a:gd name="T47" fmla="*/ 50 h 87"/>
              <a:gd name="T48" fmla="*/ 12 w 138"/>
              <a:gd name="T49" fmla="*/ 48 h 87"/>
              <a:gd name="T50" fmla="*/ 14 w 138"/>
              <a:gd name="T51" fmla="*/ 42 h 87"/>
              <a:gd name="T52" fmla="*/ 11 w 138"/>
              <a:gd name="T53" fmla="*/ 40 h 87"/>
              <a:gd name="T54" fmla="*/ 8 w 138"/>
              <a:gd name="T55" fmla="*/ 38 h 87"/>
              <a:gd name="T56" fmla="*/ 6 w 138"/>
              <a:gd name="T57" fmla="*/ 31 h 87"/>
              <a:gd name="T58" fmla="*/ 2 w 138"/>
              <a:gd name="T59" fmla="*/ 27 h 87"/>
              <a:gd name="T60" fmla="*/ 2 w 138"/>
              <a:gd name="T61" fmla="*/ 25 h 87"/>
              <a:gd name="T62" fmla="*/ 2 w 138"/>
              <a:gd name="T63" fmla="*/ 20 h 87"/>
              <a:gd name="T64" fmla="*/ 3 w 138"/>
              <a:gd name="T65" fmla="*/ 0 h 87"/>
              <a:gd name="T66" fmla="*/ 49 w 138"/>
              <a:gd name="T67" fmla="*/ 8 h 87"/>
              <a:gd name="T68" fmla="*/ 138 w 138"/>
              <a:gd name="T69" fmla="*/ 19 h 87"/>
              <a:gd name="T70" fmla="*/ 132 w 138"/>
              <a:gd name="T7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lnTo>
                  <a:pt x="132" y="87"/>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82" name="Freeform 46"/>
          <p:cNvSpPr>
            <a:spLocks/>
          </p:cNvSpPr>
          <p:nvPr/>
        </p:nvSpPr>
        <p:spPr bwMode="auto">
          <a:xfrm>
            <a:off x="2451100" y="2662238"/>
            <a:ext cx="620713" cy="1030287"/>
          </a:xfrm>
          <a:custGeom>
            <a:avLst/>
            <a:gdLst>
              <a:gd name="T0" fmla="*/ 13 w 86"/>
              <a:gd name="T1" fmla="*/ 0 h 133"/>
              <a:gd name="T2" fmla="*/ 0 w 86"/>
              <a:gd name="T3" fmla="*/ 51 h 133"/>
              <a:gd name="T4" fmla="*/ 56 w 86"/>
              <a:gd name="T5" fmla="*/ 133 h 133"/>
              <a:gd name="T6" fmla="*/ 56 w 86"/>
              <a:gd name="T7" fmla="*/ 132 h 133"/>
              <a:gd name="T8" fmla="*/ 56 w 86"/>
              <a:gd name="T9" fmla="*/ 131 h 133"/>
              <a:gd name="T10" fmla="*/ 57 w 86"/>
              <a:gd name="T11" fmla="*/ 127 h 133"/>
              <a:gd name="T12" fmla="*/ 57 w 86"/>
              <a:gd name="T13" fmla="*/ 126 h 133"/>
              <a:gd name="T14" fmla="*/ 57 w 86"/>
              <a:gd name="T15" fmla="*/ 118 h 133"/>
              <a:gd name="T16" fmla="*/ 57 w 86"/>
              <a:gd name="T17" fmla="*/ 115 h 133"/>
              <a:gd name="T18" fmla="*/ 57 w 86"/>
              <a:gd name="T19" fmla="*/ 114 h 133"/>
              <a:gd name="T20" fmla="*/ 60 w 86"/>
              <a:gd name="T21" fmla="*/ 114 h 133"/>
              <a:gd name="T22" fmla="*/ 62 w 86"/>
              <a:gd name="T23" fmla="*/ 114 h 133"/>
              <a:gd name="T24" fmla="*/ 63 w 86"/>
              <a:gd name="T25" fmla="*/ 115 h 133"/>
              <a:gd name="T26" fmla="*/ 63 w 86"/>
              <a:gd name="T27" fmla="*/ 116 h 133"/>
              <a:gd name="T28" fmla="*/ 64 w 86"/>
              <a:gd name="T29" fmla="*/ 117 h 133"/>
              <a:gd name="T30" fmla="*/ 66 w 86"/>
              <a:gd name="T31" fmla="*/ 117 h 133"/>
              <a:gd name="T32" fmla="*/ 68 w 86"/>
              <a:gd name="T33" fmla="*/ 110 h 133"/>
              <a:gd name="T34" fmla="*/ 70 w 86"/>
              <a:gd name="T35" fmla="*/ 101 h 133"/>
              <a:gd name="T36" fmla="*/ 86 w 86"/>
              <a:gd name="T37" fmla="*/ 17 h 133"/>
              <a:gd name="T38" fmla="*/ 49 w 86"/>
              <a:gd name="T39" fmla="*/ 9 h 133"/>
              <a:gd name="T40" fmla="*/ 13 w 86"/>
              <a:gd name="T41" fmla="*/ 0 h 133"/>
              <a:gd name="T42" fmla="*/ 13 w 86"/>
              <a:gd name="T4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lnTo>
                  <a:pt x="13"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83" name="Freeform 47"/>
          <p:cNvSpPr>
            <a:spLocks/>
          </p:cNvSpPr>
          <p:nvPr/>
        </p:nvSpPr>
        <p:spPr bwMode="auto">
          <a:xfrm>
            <a:off x="2774950" y="3444875"/>
            <a:ext cx="660400" cy="820738"/>
          </a:xfrm>
          <a:custGeom>
            <a:avLst/>
            <a:gdLst>
              <a:gd name="T0" fmla="*/ 78 w 91"/>
              <a:gd name="T1" fmla="*/ 106 h 106"/>
              <a:gd name="T2" fmla="*/ 91 w 91"/>
              <a:gd name="T3" fmla="*/ 10 h 106"/>
              <a:gd name="T4" fmla="*/ 25 w 91"/>
              <a:gd name="T5" fmla="*/ 0 h 106"/>
              <a:gd name="T6" fmla="*/ 25 w 91"/>
              <a:gd name="T7" fmla="*/ 0 h 106"/>
              <a:gd name="T8" fmla="*/ 23 w 91"/>
              <a:gd name="T9" fmla="*/ 9 h 106"/>
              <a:gd name="T10" fmla="*/ 21 w 91"/>
              <a:gd name="T11" fmla="*/ 16 h 106"/>
              <a:gd name="T12" fmla="*/ 19 w 91"/>
              <a:gd name="T13" fmla="*/ 16 h 106"/>
              <a:gd name="T14" fmla="*/ 18 w 91"/>
              <a:gd name="T15" fmla="*/ 15 h 106"/>
              <a:gd name="T16" fmla="*/ 18 w 91"/>
              <a:gd name="T17" fmla="*/ 14 h 106"/>
              <a:gd name="T18" fmla="*/ 17 w 91"/>
              <a:gd name="T19" fmla="*/ 13 h 106"/>
              <a:gd name="T20" fmla="*/ 15 w 91"/>
              <a:gd name="T21" fmla="*/ 13 h 106"/>
              <a:gd name="T22" fmla="*/ 12 w 91"/>
              <a:gd name="T23" fmla="*/ 13 h 106"/>
              <a:gd name="T24" fmla="*/ 12 w 91"/>
              <a:gd name="T25" fmla="*/ 14 h 106"/>
              <a:gd name="T26" fmla="*/ 12 w 91"/>
              <a:gd name="T27" fmla="*/ 17 h 106"/>
              <a:gd name="T28" fmla="*/ 12 w 91"/>
              <a:gd name="T29" fmla="*/ 25 h 106"/>
              <a:gd name="T30" fmla="*/ 12 w 91"/>
              <a:gd name="T31" fmla="*/ 26 h 106"/>
              <a:gd name="T32" fmla="*/ 11 w 91"/>
              <a:gd name="T33" fmla="*/ 30 h 106"/>
              <a:gd name="T34" fmla="*/ 11 w 91"/>
              <a:gd name="T35" fmla="*/ 31 h 106"/>
              <a:gd name="T36" fmla="*/ 11 w 91"/>
              <a:gd name="T37" fmla="*/ 32 h 106"/>
              <a:gd name="T38" fmla="*/ 11 w 91"/>
              <a:gd name="T39" fmla="*/ 34 h 106"/>
              <a:gd name="T40" fmla="*/ 11 w 91"/>
              <a:gd name="T41" fmla="*/ 35 h 106"/>
              <a:gd name="T42" fmla="*/ 11 w 91"/>
              <a:gd name="T43" fmla="*/ 36 h 106"/>
              <a:gd name="T44" fmla="*/ 12 w 91"/>
              <a:gd name="T45" fmla="*/ 38 h 106"/>
              <a:gd name="T46" fmla="*/ 12 w 91"/>
              <a:gd name="T47" fmla="*/ 39 h 106"/>
              <a:gd name="T48" fmla="*/ 12 w 91"/>
              <a:gd name="T49" fmla="*/ 41 h 106"/>
              <a:gd name="T50" fmla="*/ 13 w 91"/>
              <a:gd name="T51" fmla="*/ 43 h 106"/>
              <a:gd name="T52" fmla="*/ 13 w 91"/>
              <a:gd name="T53" fmla="*/ 43 h 106"/>
              <a:gd name="T54" fmla="*/ 14 w 91"/>
              <a:gd name="T55" fmla="*/ 44 h 106"/>
              <a:gd name="T56" fmla="*/ 15 w 91"/>
              <a:gd name="T57" fmla="*/ 46 h 106"/>
              <a:gd name="T58" fmla="*/ 14 w 91"/>
              <a:gd name="T59" fmla="*/ 46 h 106"/>
              <a:gd name="T60" fmla="*/ 14 w 91"/>
              <a:gd name="T61" fmla="*/ 46 h 106"/>
              <a:gd name="T62" fmla="*/ 12 w 91"/>
              <a:gd name="T63" fmla="*/ 47 h 106"/>
              <a:gd name="T64" fmla="*/ 10 w 91"/>
              <a:gd name="T65" fmla="*/ 48 h 106"/>
              <a:gd name="T66" fmla="*/ 9 w 91"/>
              <a:gd name="T67" fmla="*/ 50 h 106"/>
              <a:gd name="T68" fmla="*/ 7 w 91"/>
              <a:gd name="T69" fmla="*/ 55 h 106"/>
              <a:gd name="T70" fmla="*/ 5 w 91"/>
              <a:gd name="T71" fmla="*/ 58 h 106"/>
              <a:gd name="T72" fmla="*/ 3 w 91"/>
              <a:gd name="T73" fmla="*/ 58 h 106"/>
              <a:gd name="T74" fmla="*/ 3 w 91"/>
              <a:gd name="T75" fmla="*/ 59 h 106"/>
              <a:gd name="T76" fmla="*/ 4 w 91"/>
              <a:gd name="T77" fmla="*/ 60 h 106"/>
              <a:gd name="T78" fmla="*/ 3 w 91"/>
              <a:gd name="T79" fmla="*/ 61 h 106"/>
              <a:gd name="T80" fmla="*/ 3 w 91"/>
              <a:gd name="T81" fmla="*/ 63 h 106"/>
              <a:gd name="T82" fmla="*/ 3 w 91"/>
              <a:gd name="T83" fmla="*/ 64 h 106"/>
              <a:gd name="T84" fmla="*/ 5 w 91"/>
              <a:gd name="T85" fmla="*/ 66 h 106"/>
              <a:gd name="T86" fmla="*/ 6 w 91"/>
              <a:gd name="T87" fmla="*/ 67 h 106"/>
              <a:gd name="T88" fmla="*/ 5 w 91"/>
              <a:gd name="T89" fmla="*/ 67 h 106"/>
              <a:gd name="T90" fmla="*/ 5 w 91"/>
              <a:gd name="T91" fmla="*/ 69 h 106"/>
              <a:gd name="T92" fmla="*/ 4 w 91"/>
              <a:gd name="T93" fmla="*/ 70 h 106"/>
              <a:gd name="T94" fmla="*/ 3 w 91"/>
              <a:gd name="T95" fmla="*/ 70 h 106"/>
              <a:gd name="T96" fmla="*/ 1 w 91"/>
              <a:gd name="T97" fmla="*/ 69 h 106"/>
              <a:gd name="T98" fmla="*/ 0 w 91"/>
              <a:gd name="T99" fmla="*/ 73 h 106"/>
              <a:gd name="T100" fmla="*/ 49 w 91"/>
              <a:gd name="T101" fmla="*/ 102 h 106"/>
              <a:gd name="T102" fmla="*/ 78 w 91"/>
              <a:gd name="T103" fmla="*/ 106 h 106"/>
              <a:gd name="T104" fmla="*/ 78 w 91"/>
              <a:gd name="T105" fmla="*/ 106 h 106"/>
              <a:gd name="T106" fmla="*/ 78 w 91"/>
              <a:gd name="T10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106">
                <a:moveTo>
                  <a:pt x="78" y="106"/>
                </a:moveTo>
                <a:lnTo>
                  <a:pt x="91" y="10"/>
                </a:lnTo>
                <a:lnTo>
                  <a:pt x="25" y="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3" y="43"/>
                </a:lnTo>
                <a:lnTo>
                  <a:pt x="14" y="44"/>
                </a:lnTo>
                <a:lnTo>
                  <a:pt x="15" y="46"/>
                </a:lnTo>
                <a:lnTo>
                  <a:pt x="14"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lnTo>
                  <a:pt x="78" y="106"/>
                </a:lnTo>
                <a:lnTo>
                  <a:pt x="78" y="106"/>
                </a:lnTo>
                <a:close/>
              </a:path>
            </a:pathLst>
          </a:custGeom>
          <a:solidFill>
            <a:srgbClr val="AAC8F5"/>
          </a:solidFill>
          <a:ln w="12700" cmpd="sng">
            <a:solidFill>
              <a:schemeClr val="tx1"/>
            </a:solidFill>
            <a:prstDash val="solid"/>
            <a:round/>
            <a:headEnd/>
            <a:tailEnd/>
          </a:ln>
        </p:spPr>
        <p:txBody>
          <a:bodyPr/>
          <a:lstStyle/>
          <a:p>
            <a:endParaRPr lang="es-ES_tradnl"/>
          </a:p>
        </p:txBody>
      </p:sp>
      <p:sp>
        <p:nvSpPr>
          <p:cNvPr id="219184" name="Freeform 48"/>
          <p:cNvSpPr>
            <a:spLocks/>
          </p:cNvSpPr>
          <p:nvPr/>
        </p:nvSpPr>
        <p:spPr bwMode="auto">
          <a:xfrm>
            <a:off x="4606925" y="1981200"/>
            <a:ext cx="642938" cy="773113"/>
          </a:xfrm>
          <a:custGeom>
            <a:avLst/>
            <a:gdLst>
              <a:gd name="T0" fmla="*/ 8 w 89"/>
              <a:gd name="T1" fmla="*/ 69 h 100"/>
              <a:gd name="T2" fmla="*/ 4 w 89"/>
              <a:gd name="T3" fmla="*/ 64 h 100"/>
              <a:gd name="T4" fmla="*/ 7 w 89"/>
              <a:gd name="T5" fmla="*/ 60 h 100"/>
              <a:gd name="T6" fmla="*/ 7 w 89"/>
              <a:gd name="T7" fmla="*/ 56 h 100"/>
              <a:gd name="T8" fmla="*/ 5 w 89"/>
              <a:gd name="T9" fmla="*/ 47 h 100"/>
              <a:gd name="T10" fmla="*/ 5 w 89"/>
              <a:gd name="T11" fmla="*/ 43 h 100"/>
              <a:gd name="T12" fmla="*/ 4 w 89"/>
              <a:gd name="T13" fmla="*/ 33 h 100"/>
              <a:gd name="T14" fmla="*/ 2 w 89"/>
              <a:gd name="T15" fmla="*/ 26 h 100"/>
              <a:gd name="T16" fmla="*/ 0 w 89"/>
              <a:gd name="T17" fmla="*/ 16 h 100"/>
              <a:gd name="T18" fmla="*/ 1 w 89"/>
              <a:gd name="T19" fmla="*/ 12 h 100"/>
              <a:gd name="T20" fmla="*/ 0 w 89"/>
              <a:gd name="T21" fmla="*/ 7 h 100"/>
              <a:gd name="T22" fmla="*/ 23 w 89"/>
              <a:gd name="T23" fmla="*/ 3 h 100"/>
              <a:gd name="T24" fmla="*/ 25 w 89"/>
              <a:gd name="T25" fmla="*/ 1 h 100"/>
              <a:gd name="T26" fmla="*/ 28 w 89"/>
              <a:gd name="T27" fmla="*/ 5 h 100"/>
              <a:gd name="T28" fmla="*/ 28 w 89"/>
              <a:gd name="T29" fmla="*/ 10 h 100"/>
              <a:gd name="T30" fmla="*/ 32 w 89"/>
              <a:gd name="T31" fmla="*/ 12 h 100"/>
              <a:gd name="T32" fmla="*/ 34 w 89"/>
              <a:gd name="T33" fmla="*/ 13 h 100"/>
              <a:gd name="T34" fmla="*/ 38 w 89"/>
              <a:gd name="T35" fmla="*/ 13 h 100"/>
              <a:gd name="T36" fmla="*/ 39 w 89"/>
              <a:gd name="T37" fmla="*/ 14 h 100"/>
              <a:gd name="T38" fmla="*/ 43 w 89"/>
              <a:gd name="T39" fmla="*/ 13 h 100"/>
              <a:gd name="T40" fmla="*/ 51 w 89"/>
              <a:gd name="T41" fmla="*/ 14 h 100"/>
              <a:gd name="T42" fmla="*/ 52 w 89"/>
              <a:gd name="T43" fmla="*/ 15 h 100"/>
              <a:gd name="T44" fmla="*/ 53 w 89"/>
              <a:gd name="T45" fmla="*/ 15 h 100"/>
              <a:gd name="T46" fmla="*/ 54 w 89"/>
              <a:gd name="T47" fmla="*/ 18 h 100"/>
              <a:gd name="T48" fmla="*/ 57 w 89"/>
              <a:gd name="T49" fmla="*/ 17 h 100"/>
              <a:gd name="T50" fmla="*/ 59 w 89"/>
              <a:gd name="T51" fmla="*/ 17 h 100"/>
              <a:gd name="T52" fmla="*/ 62 w 89"/>
              <a:gd name="T53" fmla="*/ 19 h 100"/>
              <a:gd name="T54" fmla="*/ 64 w 89"/>
              <a:gd name="T55" fmla="*/ 21 h 100"/>
              <a:gd name="T56" fmla="*/ 68 w 89"/>
              <a:gd name="T57" fmla="*/ 21 h 100"/>
              <a:gd name="T58" fmla="*/ 73 w 89"/>
              <a:gd name="T59" fmla="*/ 18 h 100"/>
              <a:gd name="T60" fmla="*/ 81 w 89"/>
              <a:gd name="T61" fmla="*/ 20 h 100"/>
              <a:gd name="T62" fmla="*/ 83 w 89"/>
              <a:gd name="T63" fmla="*/ 20 h 100"/>
              <a:gd name="T64" fmla="*/ 86 w 89"/>
              <a:gd name="T65" fmla="*/ 21 h 100"/>
              <a:gd name="T66" fmla="*/ 87 w 89"/>
              <a:gd name="T67" fmla="*/ 22 h 100"/>
              <a:gd name="T68" fmla="*/ 81 w 89"/>
              <a:gd name="T69" fmla="*/ 25 h 100"/>
              <a:gd name="T70" fmla="*/ 78 w 89"/>
              <a:gd name="T71" fmla="*/ 28 h 100"/>
              <a:gd name="T72" fmla="*/ 73 w 89"/>
              <a:gd name="T73" fmla="*/ 30 h 100"/>
              <a:gd name="T74" fmla="*/ 59 w 89"/>
              <a:gd name="T75" fmla="*/ 44 h 100"/>
              <a:gd name="T76" fmla="*/ 57 w 89"/>
              <a:gd name="T77" fmla="*/ 46 h 100"/>
              <a:gd name="T78" fmla="*/ 57 w 89"/>
              <a:gd name="T79" fmla="*/ 56 h 100"/>
              <a:gd name="T80" fmla="*/ 52 w 89"/>
              <a:gd name="T81" fmla="*/ 59 h 100"/>
              <a:gd name="T82" fmla="*/ 52 w 89"/>
              <a:gd name="T83" fmla="*/ 61 h 100"/>
              <a:gd name="T84" fmla="*/ 52 w 89"/>
              <a:gd name="T85" fmla="*/ 65 h 100"/>
              <a:gd name="T86" fmla="*/ 53 w 89"/>
              <a:gd name="T87" fmla="*/ 69 h 100"/>
              <a:gd name="T88" fmla="*/ 52 w 89"/>
              <a:gd name="T89" fmla="*/ 73 h 100"/>
              <a:gd name="T90" fmla="*/ 53 w 89"/>
              <a:gd name="T91" fmla="*/ 79 h 100"/>
              <a:gd name="T92" fmla="*/ 55 w 89"/>
              <a:gd name="T93" fmla="*/ 80 h 100"/>
              <a:gd name="T94" fmla="*/ 58 w 89"/>
              <a:gd name="T95" fmla="*/ 81 h 100"/>
              <a:gd name="T96" fmla="*/ 59 w 89"/>
              <a:gd name="T97" fmla="*/ 83 h 100"/>
              <a:gd name="T98" fmla="*/ 64 w 89"/>
              <a:gd name="T99" fmla="*/ 87 h 100"/>
              <a:gd name="T100" fmla="*/ 72 w 89"/>
              <a:gd name="T101" fmla="*/ 92 h 100"/>
              <a:gd name="T102" fmla="*/ 72 w 89"/>
              <a:gd name="T103" fmla="*/ 95 h 100"/>
              <a:gd name="T104" fmla="*/ 8 w 89"/>
              <a:gd name="T10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39" y="14"/>
                </a:lnTo>
                <a:lnTo>
                  <a:pt x="42" y="14"/>
                </a:lnTo>
                <a:lnTo>
                  <a:pt x="43" y="13"/>
                </a:lnTo>
                <a:lnTo>
                  <a:pt x="48" y="13"/>
                </a:lnTo>
                <a:lnTo>
                  <a:pt x="51" y="14"/>
                </a:lnTo>
                <a:lnTo>
                  <a:pt x="52" y="14"/>
                </a:lnTo>
                <a:lnTo>
                  <a:pt x="52" y="15"/>
                </a:lnTo>
                <a:lnTo>
                  <a:pt x="53" y="15"/>
                </a:lnTo>
                <a:lnTo>
                  <a:pt x="53" y="15"/>
                </a:lnTo>
                <a:lnTo>
                  <a:pt x="54" y="16"/>
                </a:lnTo>
                <a:lnTo>
                  <a:pt x="54" y="18"/>
                </a:lnTo>
                <a:lnTo>
                  <a:pt x="55" y="19"/>
                </a:lnTo>
                <a:lnTo>
                  <a:pt x="57" y="17"/>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8" y="81"/>
                </a:lnTo>
                <a:lnTo>
                  <a:pt x="59" y="82"/>
                </a:lnTo>
                <a:lnTo>
                  <a:pt x="59" y="83"/>
                </a:lnTo>
                <a:lnTo>
                  <a:pt x="63" y="84"/>
                </a:lnTo>
                <a:lnTo>
                  <a:pt x="64" y="87"/>
                </a:lnTo>
                <a:lnTo>
                  <a:pt x="68" y="89"/>
                </a:lnTo>
                <a:lnTo>
                  <a:pt x="72" y="92"/>
                </a:lnTo>
                <a:lnTo>
                  <a:pt x="72" y="93"/>
                </a:lnTo>
                <a:lnTo>
                  <a:pt x="72" y="95"/>
                </a:lnTo>
                <a:lnTo>
                  <a:pt x="72" y="98"/>
                </a:lnTo>
                <a:lnTo>
                  <a:pt x="8" y="100"/>
                </a:lnTo>
                <a:lnTo>
                  <a:pt x="8" y="10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85" name="Freeform 49"/>
          <p:cNvSpPr>
            <a:spLocks/>
          </p:cNvSpPr>
          <p:nvPr/>
        </p:nvSpPr>
        <p:spPr bwMode="auto">
          <a:xfrm>
            <a:off x="4902200" y="4133850"/>
            <a:ext cx="557213" cy="511175"/>
          </a:xfrm>
          <a:custGeom>
            <a:avLst/>
            <a:gdLst>
              <a:gd name="T0" fmla="*/ 41 w 77"/>
              <a:gd name="T1" fmla="*/ 1 h 66"/>
              <a:gd name="T2" fmla="*/ 44 w 77"/>
              <a:gd name="T3" fmla="*/ 10 h 66"/>
              <a:gd name="T4" fmla="*/ 43 w 77"/>
              <a:gd name="T5" fmla="*/ 13 h 66"/>
              <a:gd name="T6" fmla="*/ 40 w 77"/>
              <a:gd name="T7" fmla="*/ 22 h 66"/>
              <a:gd name="T8" fmla="*/ 64 w 77"/>
              <a:gd name="T9" fmla="*/ 33 h 66"/>
              <a:gd name="T10" fmla="*/ 64 w 77"/>
              <a:gd name="T11" fmla="*/ 40 h 66"/>
              <a:gd name="T12" fmla="*/ 63 w 77"/>
              <a:gd name="T13" fmla="*/ 45 h 66"/>
              <a:gd name="T14" fmla="*/ 58 w 77"/>
              <a:gd name="T15" fmla="*/ 44 h 66"/>
              <a:gd name="T16" fmla="*/ 56 w 77"/>
              <a:gd name="T17" fmla="*/ 49 h 66"/>
              <a:gd name="T18" fmla="*/ 62 w 77"/>
              <a:gd name="T19" fmla="*/ 48 h 66"/>
              <a:gd name="T20" fmla="*/ 66 w 77"/>
              <a:gd name="T21" fmla="*/ 47 h 66"/>
              <a:gd name="T22" fmla="*/ 64 w 77"/>
              <a:gd name="T23" fmla="*/ 49 h 66"/>
              <a:gd name="T24" fmla="*/ 66 w 77"/>
              <a:gd name="T25" fmla="*/ 51 h 66"/>
              <a:gd name="T26" fmla="*/ 71 w 77"/>
              <a:gd name="T27" fmla="*/ 47 h 66"/>
              <a:gd name="T28" fmla="*/ 74 w 77"/>
              <a:gd name="T29" fmla="*/ 48 h 66"/>
              <a:gd name="T30" fmla="*/ 73 w 77"/>
              <a:gd name="T31" fmla="*/ 51 h 66"/>
              <a:gd name="T32" fmla="*/ 68 w 77"/>
              <a:gd name="T33" fmla="*/ 56 h 66"/>
              <a:gd name="T34" fmla="*/ 71 w 77"/>
              <a:gd name="T35" fmla="*/ 60 h 66"/>
              <a:gd name="T36" fmla="*/ 77 w 77"/>
              <a:gd name="T37" fmla="*/ 65 h 66"/>
              <a:gd name="T38" fmla="*/ 71 w 77"/>
              <a:gd name="T39" fmla="*/ 63 h 66"/>
              <a:gd name="T40" fmla="*/ 64 w 77"/>
              <a:gd name="T41" fmla="*/ 59 h 66"/>
              <a:gd name="T42" fmla="*/ 61 w 77"/>
              <a:gd name="T43" fmla="*/ 62 h 66"/>
              <a:gd name="T44" fmla="*/ 60 w 77"/>
              <a:gd name="T45" fmla="*/ 65 h 66"/>
              <a:gd name="T46" fmla="*/ 57 w 77"/>
              <a:gd name="T47" fmla="*/ 63 h 66"/>
              <a:gd name="T48" fmla="*/ 54 w 77"/>
              <a:gd name="T49" fmla="*/ 63 h 66"/>
              <a:gd name="T50" fmla="*/ 49 w 77"/>
              <a:gd name="T51" fmla="*/ 64 h 66"/>
              <a:gd name="T52" fmla="*/ 41 w 77"/>
              <a:gd name="T53" fmla="*/ 59 h 66"/>
              <a:gd name="T54" fmla="*/ 38 w 77"/>
              <a:gd name="T55" fmla="*/ 57 h 66"/>
              <a:gd name="T56" fmla="*/ 37 w 77"/>
              <a:gd name="T57" fmla="*/ 56 h 66"/>
              <a:gd name="T58" fmla="*/ 34 w 77"/>
              <a:gd name="T59" fmla="*/ 55 h 66"/>
              <a:gd name="T60" fmla="*/ 33 w 77"/>
              <a:gd name="T61" fmla="*/ 54 h 66"/>
              <a:gd name="T62" fmla="*/ 31 w 77"/>
              <a:gd name="T63" fmla="*/ 58 h 66"/>
              <a:gd name="T64" fmla="*/ 15 w 77"/>
              <a:gd name="T65" fmla="*/ 56 h 66"/>
              <a:gd name="T66" fmla="*/ 4 w 77"/>
              <a:gd name="T67" fmla="*/ 55 h 66"/>
              <a:gd name="T68" fmla="*/ 5 w 77"/>
              <a:gd name="T69" fmla="*/ 53 h 66"/>
              <a:gd name="T70" fmla="*/ 6 w 77"/>
              <a:gd name="T71" fmla="*/ 46 h 66"/>
              <a:gd name="T72" fmla="*/ 6 w 77"/>
              <a:gd name="T73" fmla="*/ 42 h 66"/>
              <a:gd name="T74" fmla="*/ 9 w 77"/>
              <a:gd name="T75" fmla="*/ 37 h 66"/>
              <a:gd name="T76" fmla="*/ 7 w 77"/>
              <a:gd name="T77" fmla="*/ 30 h 66"/>
              <a:gd name="T78" fmla="*/ 6 w 77"/>
              <a:gd name="T79" fmla="*/ 28 h 66"/>
              <a:gd name="T80" fmla="*/ 4 w 77"/>
              <a:gd name="T81" fmla="*/ 25 h 66"/>
              <a:gd name="T82" fmla="*/ 1 w 77"/>
              <a:gd name="T83" fmla="*/ 19 h 66"/>
              <a:gd name="T84" fmla="*/ 0 w 77"/>
              <a:gd name="T85"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2" y="63"/>
                </a:lnTo>
                <a:lnTo>
                  <a:pt x="60" y="65"/>
                </a:lnTo>
                <a:lnTo>
                  <a:pt x="59" y="65"/>
                </a:lnTo>
                <a:lnTo>
                  <a:pt x="58" y="63"/>
                </a:lnTo>
                <a:lnTo>
                  <a:pt x="57" y="63"/>
                </a:lnTo>
                <a:lnTo>
                  <a:pt x="55" y="63"/>
                </a:lnTo>
                <a:lnTo>
                  <a:pt x="55" y="63"/>
                </a:lnTo>
                <a:lnTo>
                  <a:pt x="54" y="63"/>
                </a:lnTo>
                <a:lnTo>
                  <a:pt x="52" y="65"/>
                </a:lnTo>
                <a:lnTo>
                  <a:pt x="50" y="65"/>
                </a:lnTo>
                <a:lnTo>
                  <a:pt x="49" y="64"/>
                </a:lnTo>
                <a:lnTo>
                  <a:pt x="47" y="64"/>
                </a:lnTo>
                <a:lnTo>
                  <a:pt x="43" y="60"/>
                </a:lnTo>
                <a:lnTo>
                  <a:pt x="41" y="59"/>
                </a:lnTo>
                <a:lnTo>
                  <a:pt x="39" y="58"/>
                </a:lnTo>
                <a:lnTo>
                  <a:pt x="38" y="57"/>
                </a:lnTo>
                <a:lnTo>
                  <a:pt x="38" y="57"/>
                </a:lnTo>
                <a:lnTo>
                  <a:pt x="37" y="57"/>
                </a:lnTo>
                <a:lnTo>
                  <a:pt x="37" y="56"/>
                </a:lnTo>
                <a:lnTo>
                  <a:pt x="37" y="56"/>
                </a:lnTo>
                <a:lnTo>
                  <a:pt x="37" y="55"/>
                </a:lnTo>
                <a:lnTo>
                  <a:pt x="36" y="56"/>
                </a:lnTo>
                <a:lnTo>
                  <a:pt x="34" y="55"/>
                </a:lnTo>
                <a:lnTo>
                  <a:pt x="34" y="55"/>
                </a:lnTo>
                <a:lnTo>
                  <a:pt x="34" y="54"/>
                </a:lnTo>
                <a:lnTo>
                  <a:pt x="33" y="54"/>
                </a:lnTo>
                <a:lnTo>
                  <a:pt x="30" y="57"/>
                </a:lnTo>
                <a:lnTo>
                  <a:pt x="31" y="58"/>
                </a:lnTo>
                <a:lnTo>
                  <a:pt x="31" y="58"/>
                </a:lnTo>
                <a:lnTo>
                  <a:pt x="27" y="59"/>
                </a:lnTo>
                <a:lnTo>
                  <a:pt x="19" y="57"/>
                </a:lnTo>
                <a:lnTo>
                  <a:pt x="15" y="56"/>
                </a:lnTo>
                <a:lnTo>
                  <a:pt x="4" y="57"/>
                </a:lnTo>
                <a:lnTo>
                  <a:pt x="4" y="56"/>
                </a:lnTo>
                <a:lnTo>
                  <a:pt x="4" y="55"/>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lnTo>
                  <a:pt x="0" y="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219186" name="Freeform 50"/>
          <p:cNvSpPr>
            <a:spLocks/>
          </p:cNvSpPr>
          <p:nvPr/>
        </p:nvSpPr>
        <p:spPr bwMode="auto">
          <a:xfrm>
            <a:off x="5126038" y="2855913"/>
            <a:ext cx="392112" cy="735012"/>
          </a:xfrm>
          <a:custGeom>
            <a:avLst/>
            <a:gdLst>
              <a:gd name="T0" fmla="*/ 9 w 54"/>
              <a:gd name="T1" fmla="*/ 2 h 95"/>
              <a:gd name="T2" fmla="*/ 12 w 54"/>
              <a:gd name="T3" fmla="*/ 5 h 95"/>
              <a:gd name="T4" fmla="*/ 15 w 54"/>
              <a:gd name="T5" fmla="*/ 8 h 95"/>
              <a:gd name="T6" fmla="*/ 15 w 54"/>
              <a:gd name="T7" fmla="*/ 12 h 95"/>
              <a:gd name="T8" fmla="*/ 14 w 54"/>
              <a:gd name="T9" fmla="*/ 15 h 95"/>
              <a:gd name="T10" fmla="*/ 11 w 54"/>
              <a:gd name="T11" fmla="*/ 19 h 95"/>
              <a:gd name="T12" fmla="*/ 9 w 54"/>
              <a:gd name="T13" fmla="*/ 20 h 95"/>
              <a:gd name="T14" fmla="*/ 5 w 54"/>
              <a:gd name="T15" fmla="*/ 21 h 95"/>
              <a:gd name="T16" fmla="*/ 4 w 54"/>
              <a:gd name="T17" fmla="*/ 24 h 95"/>
              <a:gd name="T18" fmla="*/ 6 w 54"/>
              <a:gd name="T19" fmla="*/ 27 h 95"/>
              <a:gd name="T20" fmla="*/ 4 w 54"/>
              <a:gd name="T21" fmla="*/ 34 h 95"/>
              <a:gd name="T22" fmla="*/ 1 w 54"/>
              <a:gd name="T23" fmla="*/ 36 h 95"/>
              <a:gd name="T24" fmla="*/ 0 w 54"/>
              <a:gd name="T25" fmla="*/ 39 h 95"/>
              <a:gd name="T26" fmla="*/ 0 w 54"/>
              <a:gd name="T27" fmla="*/ 41 h 95"/>
              <a:gd name="T28" fmla="*/ 1 w 54"/>
              <a:gd name="T29" fmla="*/ 48 h 95"/>
              <a:gd name="T30" fmla="*/ 5 w 54"/>
              <a:gd name="T31" fmla="*/ 53 h 95"/>
              <a:gd name="T32" fmla="*/ 10 w 54"/>
              <a:gd name="T33" fmla="*/ 57 h 95"/>
              <a:gd name="T34" fmla="*/ 13 w 54"/>
              <a:gd name="T35" fmla="*/ 64 h 95"/>
              <a:gd name="T36" fmla="*/ 15 w 54"/>
              <a:gd name="T37" fmla="*/ 62 h 95"/>
              <a:gd name="T38" fmla="*/ 19 w 54"/>
              <a:gd name="T39" fmla="*/ 65 h 95"/>
              <a:gd name="T40" fmla="*/ 19 w 54"/>
              <a:gd name="T41" fmla="*/ 69 h 95"/>
              <a:gd name="T42" fmla="*/ 16 w 54"/>
              <a:gd name="T43" fmla="*/ 73 h 95"/>
              <a:gd name="T44" fmla="*/ 19 w 54"/>
              <a:gd name="T45" fmla="*/ 78 h 95"/>
              <a:gd name="T46" fmla="*/ 24 w 54"/>
              <a:gd name="T47" fmla="*/ 81 h 95"/>
              <a:gd name="T48" fmla="*/ 29 w 54"/>
              <a:gd name="T49" fmla="*/ 87 h 95"/>
              <a:gd name="T50" fmla="*/ 30 w 54"/>
              <a:gd name="T51" fmla="*/ 89 h 95"/>
              <a:gd name="T52" fmla="*/ 29 w 54"/>
              <a:gd name="T53" fmla="*/ 91 h 95"/>
              <a:gd name="T54" fmla="*/ 32 w 54"/>
              <a:gd name="T55" fmla="*/ 95 h 95"/>
              <a:gd name="T56" fmla="*/ 33 w 54"/>
              <a:gd name="T57" fmla="*/ 94 h 95"/>
              <a:gd name="T58" fmla="*/ 34 w 54"/>
              <a:gd name="T59" fmla="*/ 92 h 95"/>
              <a:gd name="T60" fmla="*/ 38 w 54"/>
              <a:gd name="T61" fmla="*/ 91 h 95"/>
              <a:gd name="T62" fmla="*/ 42 w 54"/>
              <a:gd name="T63" fmla="*/ 93 h 95"/>
              <a:gd name="T64" fmla="*/ 43 w 54"/>
              <a:gd name="T65" fmla="*/ 89 h 95"/>
              <a:gd name="T66" fmla="*/ 44 w 54"/>
              <a:gd name="T67" fmla="*/ 87 h 95"/>
              <a:gd name="T68" fmla="*/ 48 w 54"/>
              <a:gd name="T69" fmla="*/ 85 h 95"/>
              <a:gd name="T70" fmla="*/ 47 w 54"/>
              <a:gd name="T71" fmla="*/ 83 h 95"/>
              <a:gd name="T72" fmla="*/ 47 w 54"/>
              <a:gd name="T73" fmla="*/ 81 h 95"/>
              <a:gd name="T74" fmla="*/ 48 w 54"/>
              <a:gd name="T75" fmla="*/ 80 h 95"/>
              <a:gd name="T76" fmla="*/ 48 w 54"/>
              <a:gd name="T77" fmla="*/ 79 h 95"/>
              <a:gd name="T78" fmla="*/ 48 w 54"/>
              <a:gd name="T79" fmla="*/ 73 h 95"/>
              <a:gd name="T80" fmla="*/ 52 w 54"/>
              <a:gd name="T81" fmla="*/ 68 h 95"/>
              <a:gd name="T82" fmla="*/ 54 w 54"/>
              <a:gd name="T83" fmla="*/ 64 h 95"/>
              <a:gd name="T84" fmla="*/ 52 w 54"/>
              <a:gd name="T85" fmla="*/ 57 h 95"/>
              <a:gd name="T86" fmla="*/ 52 w 54"/>
              <a:gd name="T87" fmla="*/ 54 h 95"/>
              <a:gd name="T88" fmla="*/ 49 w 54"/>
              <a:gd name="T89" fmla="*/ 13 h 95"/>
              <a:gd name="T90" fmla="*/ 48 w 54"/>
              <a:gd name="T91" fmla="*/ 11 h 95"/>
              <a:gd name="T92" fmla="*/ 46 w 54"/>
              <a:gd name="T93" fmla="*/ 6 h 95"/>
              <a:gd name="T94" fmla="*/ 44 w 54"/>
              <a:gd name="T95" fmla="*/ 3 h 95"/>
              <a:gd name="T96" fmla="*/ 44 w 54"/>
              <a:gd name="T9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3"/>
                </a:lnTo>
                <a:lnTo>
                  <a:pt x="47" y="83"/>
                </a:lnTo>
                <a:lnTo>
                  <a:pt x="47" y="81"/>
                </a:lnTo>
                <a:lnTo>
                  <a:pt x="48" y="80"/>
                </a:lnTo>
                <a:lnTo>
                  <a:pt x="48" y="80"/>
                </a:lnTo>
                <a:lnTo>
                  <a:pt x="48" y="79"/>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lnTo>
                  <a:pt x="44" y="0"/>
                </a:lnTo>
                <a:close/>
              </a:path>
            </a:pathLst>
          </a:custGeom>
          <a:solidFill>
            <a:srgbClr val="6987EB"/>
          </a:solidFill>
          <a:ln w="12700" cmpd="sng">
            <a:solidFill>
              <a:schemeClr val="tx1"/>
            </a:solidFill>
            <a:prstDash val="solid"/>
            <a:round/>
            <a:headEnd/>
            <a:tailEnd/>
          </a:ln>
        </p:spPr>
        <p:txBody>
          <a:bodyPr/>
          <a:lstStyle/>
          <a:p>
            <a:endParaRPr lang="es-ES_tradnl"/>
          </a:p>
        </p:txBody>
      </p:sp>
      <p:grpSp>
        <p:nvGrpSpPr>
          <p:cNvPr id="219187" name="Group 51"/>
          <p:cNvGrpSpPr>
            <a:grpSpLocks/>
          </p:cNvGrpSpPr>
          <p:nvPr/>
        </p:nvGrpSpPr>
        <p:grpSpPr bwMode="auto">
          <a:xfrm>
            <a:off x="5176838" y="2197100"/>
            <a:ext cx="738187" cy="742950"/>
            <a:chOff x="3562" y="1636"/>
            <a:chExt cx="497" cy="468"/>
          </a:xfrm>
        </p:grpSpPr>
        <p:sp>
          <p:nvSpPr>
            <p:cNvPr id="219188" name="Freeform 52"/>
            <p:cNvSpPr>
              <a:spLocks/>
            </p:cNvSpPr>
            <p:nvPr/>
          </p:nvSpPr>
          <p:spPr bwMode="auto">
            <a:xfrm>
              <a:off x="3806" y="1758"/>
              <a:ext cx="253" cy="346"/>
            </a:xfrm>
            <a:custGeom>
              <a:avLst/>
              <a:gdLst>
                <a:gd name="T0" fmla="*/ 26 w 52"/>
                <a:gd name="T1" fmla="*/ 68 h 71"/>
                <a:gd name="T2" fmla="*/ 43 w 52"/>
                <a:gd name="T3" fmla="*/ 67 h 71"/>
                <a:gd name="T4" fmla="*/ 45 w 52"/>
                <a:gd name="T5" fmla="*/ 62 h 71"/>
                <a:gd name="T6" fmla="*/ 45 w 52"/>
                <a:gd name="T7" fmla="*/ 58 h 71"/>
                <a:gd name="T8" fmla="*/ 48 w 52"/>
                <a:gd name="T9" fmla="*/ 55 h 71"/>
                <a:gd name="T10" fmla="*/ 49 w 52"/>
                <a:gd name="T11" fmla="*/ 52 h 71"/>
                <a:gd name="T12" fmla="*/ 50 w 52"/>
                <a:gd name="T13" fmla="*/ 50 h 71"/>
                <a:gd name="T14" fmla="*/ 51 w 52"/>
                <a:gd name="T15" fmla="*/ 51 h 71"/>
                <a:gd name="T16" fmla="*/ 52 w 52"/>
                <a:gd name="T17" fmla="*/ 50 h 71"/>
                <a:gd name="T18" fmla="*/ 52 w 52"/>
                <a:gd name="T19" fmla="*/ 46 h 71"/>
                <a:gd name="T20" fmla="*/ 51 w 52"/>
                <a:gd name="T21" fmla="*/ 42 h 71"/>
                <a:gd name="T22" fmla="*/ 47 w 52"/>
                <a:gd name="T23" fmla="*/ 28 h 71"/>
                <a:gd name="T24" fmla="*/ 42 w 52"/>
                <a:gd name="T25" fmla="*/ 28 h 71"/>
                <a:gd name="T26" fmla="*/ 36 w 52"/>
                <a:gd name="T27" fmla="*/ 36 h 71"/>
                <a:gd name="T28" fmla="*/ 35 w 52"/>
                <a:gd name="T29" fmla="*/ 35 h 71"/>
                <a:gd name="T30" fmla="*/ 33 w 52"/>
                <a:gd name="T31" fmla="*/ 34 h 71"/>
                <a:gd name="T32" fmla="*/ 33 w 52"/>
                <a:gd name="T33" fmla="*/ 30 h 71"/>
                <a:gd name="T34" fmla="*/ 36 w 52"/>
                <a:gd name="T35" fmla="*/ 28 h 71"/>
                <a:gd name="T36" fmla="*/ 36 w 52"/>
                <a:gd name="T37" fmla="*/ 26 h 71"/>
                <a:gd name="T38" fmla="*/ 38 w 52"/>
                <a:gd name="T39" fmla="*/ 24 h 71"/>
                <a:gd name="T40" fmla="*/ 38 w 52"/>
                <a:gd name="T41" fmla="*/ 17 h 71"/>
                <a:gd name="T42" fmla="*/ 37 w 52"/>
                <a:gd name="T43" fmla="*/ 14 h 71"/>
                <a:gd name="T44" fmla="*/ 35 w 52"/>
                <a:gd name="T45" fmla="*/ 12 h 71"/>
                <a:gd name="T46" fmla="*/ 37 w 52"/>
                <a:gd name="T47" fmla="*/ 10 h 71"/>
                <a:gd name="T48" fmla="*/ 36 w 52"/>
                <a:gd name="T49" fmla="*/ 7 h 71"/>
                <a:gd name="T50" fmla="*/ 30 w 52"/>
                <a:gd name="T51" fmla="*/ 4 h 71"/>
                <a:gd name="T52" fmla="*/ 26 w 52"/>
                <a:gd name="T53" fmla="*/ 2 h 71"/>
                <a:gd name="T54" fmla="*/ 21 w 52"/>
                <a:gd name="T55" fmla="*/ 1 h 71"/>
                <a:gd name="T56" fmla="*/ 18 w 52"/>
                <a:gd name="T57" fmla="*/ 1 h 71"/>
                <a:gd name="T58" fmla="*/ 15 w 52"/>
                <a:gd name="T59" fmla="*/ 3 h 71"/>
                <a:gd name="T60" fmla="*/ 15 w 52"/>
                <a:gd name="T61" fmla="*/ 6 h 71"/>
                <a:gd name="T62" fmla="*/ 16 w 52"/>
                <a:gd name="T63" fmla="*/ 7 h 71"/>
                <a:gd name="T64" fmla="*/ 15 w 52"/>
                <a:gd name="T65" fmla="*/ 8 h 71"/>
                <a:gd name="T66" fmla="*/ 13 w 52"/>
                <a:gd name="T67" fmla="*/ 10 h 71"/>
                <a:gd name="T68" fmla="*/ 12 w 52"/>
                <a:gd name="T69" fmla="*/ 13 h 71"/>
                <a:gd name="T70" fmla="*/ 12 w 52"/>
                <a:gd name="T71" fmla="*/ 17 h 71"/>
                <a:gd name="T72" fmla="*/ 10 w 52"/>
                <a:gd name="T73" fmla="*/ 16 h 71"/>
                <a:gd name="T74" fmla="*/ 10 w 52"/>
                <a:gd name="T75" fmla="*/ 13 h 71"/>
                <a:gd name="T76" fmla="*/ 10 w 52"/>
                <a:gd name="T77" fmla="*/ 11 h 71"/>
                <a:gd name="T78" fmla="*/ 8 w 52"/>
                <a:gd name="T79" fmla="*/ 13 h 71"/>
                <a:gd name="T80" fmla="*/ 8 w 52"/>
                <a:gd name="T81" fmla="*/ 16 h 71"/>
                <a:gd name="T82" fmla="*/ 5 w 52"/>
                <a:gd name="T83" fmla="*/ 17 h 71"/>
                <a:gd name="T84" fmla="*/ 4 w 52"/>
                <a:gd name="T85" fmla="*/ 19 h 71"/>
                <a:gd name="T86" fmla="*/ 3 w 52"/>
                <a:gd name="T87" fmla="*/ 23 h 71"/>
                <a:gd name="T88" fmla="*/ 2 w 52"/>
                <a:gd name="T89" fmla="*/ 28 h 71"/>
                <a:gd name="T90" fmla="*/ 1 w 52"/>
                <a:gd name="T91" fmla="*/ 32 h 71"/>
                <a:gd name="T92" fmla="*/ 2 w 52"/>
                <a:gd name="T93" fmla="*/ 37 h 71"/>
                <a:gd name="T94" fmla="*/ 2 w 52"/>
                <a:gd name="T95" fmla="*/ 41 h 71"/>
                <a:gd name="T96" fmla="*/ 6 w 52"/>
                <a:gd name="T97" fmla="*/ 50 h 71"/>
                <a:gd name="T98" fmla="*/ 7 w 52"/>
                <a:gd name="T99" fmla="*/ 55 h 71"/>
                <a:gd name="T100" fmla="*/ 7 w 52"/>
                <a:gd name="T101" fmla="*/ 56 h 71"/>
                <a:gd name="T102" fmla="*/ 6 w 52"/>
                <a:gd name="T103" fmla="*/ 62 h 71"/>
                <a:gd name="T104" fmla="*/ 2 w 52"/>
                <a:gd name="T105" fmla="*/ 69 h 71"/>
                <a:gd name="T106" fmla="*/ 0 w 52"/>
                <a:gd name="T10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5"/>
                  </a:lnTo>
                  <a:lnTo>
                    <a:pt x="7" y="56"/>
                  </a:lnTo>
                  <a:lnTo>
                    <a:pt x="6" y="59"/>
                  </a:lnTo>
                  <a:lnTo>
                    <a:pt x="6" y="62"/>
                  </a:lnTo>
                  <a:lnTo>
                    <a:pt x="5" y="64"/>
                  </a:lnTo>
                  <a:lnTo>
                    <a:pt x="2" y="69"/>
                  </a:lnTo>
                  <a:lnTo>
                    <a:pt x="1" y="71"/>
                  </a:lnTo>
                  <a:lnTo>
                    <a:pt x="0" y="71"/>
                  </a:lnTo>
                  <a:lnTo>
                    <a:pt x="0" y="7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219189" name="Freeform 53"/>
            <p:cNvSpPr>
              <a:spLocks/>
            </p:cNvSpPr>
            <p:nvPr/>
          </p:nvSpPr>
          <p:spPr bwMode="auto">
            <a:xfrm>
              <a:off x="3562" y="1636"/>
              <a:ext cx="405" cy="200"/>
            </a:xfrm>
            <a:custGeom>
              <a:avLst/>
              <a:gdLst>
                <a:gd name="T0" fmla="*/ 4 w 83"/>
                <a:gd name="T1" fmla="*/ 16 h 41"/>
                <a:gd name="T2" fmla="*/ 8 w 83"/>
                <a:gd name="T3" fmla="*/ 13 h 41"/>
                <a:gd name="T4" fmla="*/ 20 w 83"/>
                <a:gd name="T5" fmla="*/ 6 h 41"/>
                <a:gd name="T6" fmla="*/ 26 w 83"/>
                <a:gd name="T7" fmla="*/ 1 h 41"/>
                <a:gd name="T8" fmla="*/ 31 w 83"/>
                <a:gd name="T9" fmla="*/ 1 h 41"/>
                <a:gd name="T10" fmla="*/ 28 w 83"/>
                <a:gd name="T11" fmla="*/ 4 h 41"/>
                <a:gd name="T12" fmla="*/ 23 w 83"/>
                <a:gd name="T13" fmla="*/ 9 h 41"/>
                <a:gd name="T14" fmla="*/ 23 w 83"/>
                <a:gd name="T15" fmla="*/ 12 h 41"/>
                <a:gd name="T16" fmla="*/ 28 w 83"/>
                <a:gd name="T17" fmla="*/ 10 h 41"/>
                <a:gd name="T18" fmla="*/ 39 w 83"/>
                <a:gd name="T19" fmla="*/ 15 h 41"/>
                <a:gd name="T20" fmla="*/ 43 w 83"/>
                <a:gd name="T21" fmla="*/ 16 h 41"/>
                <a:gd name="T22" fmla="*/ 44 w 83"/>
                <a:gd name="T23" fmla="*/ 17 h 41"/>
                <a:gd name="T24" fmla="*/ 49 w 83"/>
                <a:gd name="T25" fmla="*/ 13 h 41"/>
                <a:gd name="T26" fmla="*/ 64 w 83"/>
                <a:gd name="T27" fmla="*/ 8 h 41"/>
                <a:gd name="T28" fmla="*/ 63 w 83"/>
                <a:gd name="T29" fmla="*/ 11 h 41"/>
                <a:gd name="T30" fmla="*/ 66 w 83"/>
                <a:gd name="T31" fmla="*/ 14 h 41"/>
                <a:gd name="T32" fmla="*/ 72 w 83"/>
                <a:gd name="T33" fmla="*/ 13 h 41"/>
                <a:gd name="T34" fmla="*/ 76 w 83"/>
                <a:gd name="T35" fmla="*/ 18 h 41"/>
                <a:gd name="T36" fmla="*/ 82 w 83"/>
                <a:gd name="T37" fmla="*/ 19 h 41"/>
                <a:gd name="T38" fmla="*/ 82 w 83"/>
                <a:gd name="T39" fmla="*/ 21 h 41"/>
                <a:gd name="T40" fmla="*/ 79 w 83"/>
                <a:gd name="T41" fmla="*/ 21 h 41"/>
                <a:gd name="T42" fmla="*/ 75 w 83"/>
                <a:gd name="T43" fmla="*/ 21 h 41"/>
                <a:gd name="T44" fmla="*/ 69 w 83"/>
                <a:gd name="T45" fmla="*/ 21 h 41"/>
                <a:gd name="T46" fmla="*/ 69 w 83"/>
                <a:gd name="T47" fmla="*/ 24 h 41"/>
                <a:gd name="T48" fmla="*/ 62 w 83"/>
                <a:gd name="T49" fmla="*/ 21 h 41"/>
                <a:gd name="T50" fmla="*/ 57 w 83"/>
                <a:gd name="T51" fmla="*/ 23 h 41"/>
                <a:gd name="T52" fmla="*/ 55 w 83"/>
                <a:gd name="T53" fmla="*/ 25 h 41"/>
                <a:gd name="T54" fmla="*/ 50 w 83"/>
                <a:gd name="T55" fmla="*/ 25 h 41"/>
                <a:gd name="T56" fmla="*/ 46 w 83"/>
                <a:gd name="T57" fmla="*/ 30 h 41"/>
                <a:gd name="T58" fmla="*/ 47 w 83"/>
                <a:gd name="T59" fmla="*/ 28 h 41"/>
                <a:gd name="T60" fmla="*/ 44 w 83"/>
                <a:gd name="T61" fmla="*/ 28 h 41"/>
                <a:gd name="T62" fmla="*/ 42 w 83"/>
                <a:gd name="T63" fmla="*/ 27 h 41"/>
                <a:gd name="T64" fmla="*/ 40 w 83"/>
                <a:gd name="T65" fmla="*/ 32 h 41"/>
                <a:gd name="T66" fmla="*/ 36 w 83"/>
                <a:gd name="T67" fmla="*/ 38 h 41"/>
                <a:gd name="T68" fmla="*/ 34 w 83"/>
                <a:gd name="T69" fmla="*/ 39 h 41"/>
                <a:gd name="T70" fmla="*/ 35 w 83"/>
                <a:gd name="T71" fmla="*/ 36 h 41"/>
                <a:gd name="T72" fmla="*/ 32 w 83"/>
                <a:gd name="T73" fmla="*/ 36 h 41"/>
                <a:gd name="T74" fmla="*/ 30 w 83"/>
                <a:gd name="T75" fmla="*/ 29 h 41"/>
                <a:gd name="T76" fmla="*/ 29 w 83"/>
                <a:gd name="T77" fmla="*/ 28 h 41"/>
                <a:gd name="T78" fmla="*/ 23 w 83"/>
                <a:gd name="T79" fmla="*/ 26 h 41"/>
                <a:gd name="T80" fmla="*/ 22 w 83"/>
                <a:gd name="T81" fmla="*/ 26 h 41"/>
                <a:gd name="T82" fmla="*/ 16 w 83"/>
                <a:gd name="T83" fmla="*/ 24 h 41"/>
                <a:gd name="T84" fmla="*/ 4 w 83"/>
                <a:gd name="T85" fmla="*/ 19 h 41"/>
                <a:gd name="T86" fmla="*/ 0 w 83"/>
                <a:gd name="T87"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3" y="16"/>
                  </a:lnTo>
                  <a:lnTo>
                    <a:pt x="44" y="17"/>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2" y="36"/>
                  </a:lnTo>
                  <a:lnTo>
                    <a:pt x="33" y="32"/>
                  </a:lnTo>
                  <a:lnTo>
                    <a:pt x="32" y="30"/>
                  </a:lnTo>
                  <a:lnTo>
                    <a:pt x="30" y="29"/>
                  </a:lnTo>
                  <a:lnTo>
                    <a:pt x="28" y="29"/>
                  </a:lnTo>
                  <a:lnTo>
                    <a:pt x="28" y="28"/>
                  </a:lnTo>
                  <a:lnTo>
                    <a:pt x="29" y="28"/>
                  </a:lnTo>
                  <a:lnTo>
                    <a:pt x="28" y="27"/>
                  </a:lnTo>
                  <a:lnTo>
                    <a:pt x="26" y="26"/>
                  </a:lnTo>
                  <a:lnTo>
                    <a:pt x="23" y="26"/>
                  </a:lnTo>
                  <a:lnTo>
                    <a:pt x="23" y="26"/>
                  </a:lnTo>
                  <a:lnTo>
                    <a:pt x="22" y="26"/>
                  </a:lnTo>
                  <a:lnTo>
                    <a:pt x="22" y="26"/>
                  </a:lnTo>
                  <a:lnTo>
                    <a:pt x="20" y="26"/>
                  </a:lnTo>
                  <a:lnTo>
                    <a:pt x="18" y="24"/>
                  </a:lnTo>
                  <a:lnTo>
                    <a:pt x="16" y="24"/>
                  </a:lnTo>
                  <a:lnTo>
                    <a:pt x="5" y="22"/>
                  </a:lnTo>
                  <a:lnTo>
                    <a:pt x="4" y="21"/>
                  </a:lnTo>
                  <a:lnTo>
                    <a:pt x="4" y="19"/>
                  </a:lnTo>
                  <a:lnTo>
                    <a:pt x="3" y="19"/>
                  </a:lnTo>
                  <a:lnTo>
                    <a:pt x="1" y="18"/>
                  </a:lnTo>
                  <a:lnTo>
                    <a:pt x="0" y="17"/>
                  </a:lnTo>
                  <a:lnTo>
                    <a:pt x="0" y="17"/>
                  </a:lnTo>
                  <a:close/>
                </a:path>
              </a:pathLst>
            </a:custGeom>
            <a:solidFill>
              <a:srgbClr val="0000A0"/>
            </a:solidFill>
            <a:ln w="12700" cmpd="sng">
              <a:solidFill>
                <a:schemeClr val="tx1"/>
              </a:solidFill>
              <a:prstDash val="solid"/>
              <a:round/>
              <a:headEnd/>
              <a:tailEnd/>
            </a:ln>
          </p:spPr>
          <p:txBody>
            <a:bodyPr/>
            <a:lstStyle/>
            <a:p>
              <a:endParaRPr lang="es-ES_tradnl"/>
            </a:p>
          </p:txBody>
        </p:sp>
      </p:grpSp>
      <p:sp>
        <p:nvSpPr>
          <p:cNvPr id="219190" name="Freeform 54"/>
          <p:cNvSpPr>
            <a:spLocks/>
          </p:cNvSpPr>
          <p:nvPr/>
        </p:nvSpPr>
        <p:spPr bwMode="auto">
          <a:xfrm>
            <a:off x="5473700" y="2917825"/>
            <a:ext cx="290513" cy="557213"/>
          </a:xfrm>
          <a:custGeom>
            <a:avLst/>
            <a:gdLst>
              <a:gd name="T0" fmla="*/ 1 w 40"/>
              <a:gd name="T1" fmla="*/ 5 h 72"/>
              <a:gd name="T2" fmla="*/ 4 w 40"/>
              <a:gd name="T3" fmla="*/ 45 h 72"/>
              <a:gd name="T4" fmla="*/ 4 w 40"/>
              <a:gd name="T5" fmla="*/ 46 h 72"/>
              <a:gd name="T6" fmla="*/ 4 w 40"/>
              <a:gd name="T7" fmla="*/ 47 h 72"/>
              <a:gd name="T8" fmla="*/ 4 w 40"/>
              <a:gd name="T9" fmla="*/ 49 h 72"/>
              <a:gd name="T10" fmla="*/ 5 w 40"/>
              <a:gd name="T11" fmla="*/ 52 h 72"/>
              <a:gd name="T12" fmla="*/ 6 w 40"/>
              <a:gd name="T13" fmla="*/ 56 h 72"/>
              <a:gd name="T14" fmla="*/ 4 w 40"/>
              <a:gd name="T15" fmla="*/ 59 h 72"/>
              <a:gd name="T16" fmla="*/ 4 w 40"/>
              <a:gd name="T17" fmla="*/ 60 h 72"/>
              <a:gd name="T18" fmla="*/ 2 w 40"/>
              <a:gd name="T19" fmla="*/ 63 h 72"/>
              <a:gd name="T20" fmla="*/ 0 w 40"/>
              <a:gd name="T21" fmla="*/ 65 h 72"/>
              <a:gd name="T22" fmla="*/ 0 w 40"/>
              <a:gd name="T23" fmla="*/ 68 h 72"/>
              <a:gd name="T24" fmla="*/ 0 w 40"/>
              <a:gd name="T25" fmla="*/ 71 h 72"/>
              <a:gd name="T26" fmla="*/ 0 w 40"/>
              <a:gd name="T27" fmla="*/ 71 h 72"/>
              <a:gd name="T28" fmla="*/ 0 w 40"/>
              <a:gd name="T29" fmla="*/ 72 h 72"/>
              <a:gd name="T30" fmla="*/ 0 w 40"/>
              <a:gd name="T31" fmla="*/ 72 h 72"/>
              <a:gd name="T32" fmla="*/ 1 w 40"/>
              <a:gd name="T33" fmla="*/ 72 h 72"/>
              <a:gd name="T34" fmla="*/ 2 w 40"/>
              <a:gd name="T35" fmla="*/ 72 h 72"/>
              <a:gd name="T36" fmla="*/ 2 w 40"/>
              <a:gd name="T37" fmla="*/ 71 h 72"/>
              <a:gd name="T38" fmla="*/ 2 w 40"/>
              <a:gd name="T39" fmla="*/ 70 h 72"/>
              <a:gd name="T40" fmla="*/ 5 w 40"/>
              <a:gd name="T41" fmla="*/ 70 h 72"/>
              <a:gd name="T42" fmla="*/ 8 w 40"/>
              <a:gd name="T43" fmla="*/ 69 h 72"/>
              <a:gd name="T44" fmla="*/ 12 w 40"/>
              <a:gd name="T45" fmla="*/ 71 h 72"/>
              <a:gd name="T46" fmla="*/ 12 w 40"/>
              <a:gd name="T47" fmla="*/ 71 h 72"/>
              <a:gd name="T48" fmla="*/ 13 w 40"/>
              <a:gd name="T49" fmla="*/ 71 h 72"/>
              <a:gd name="T50" fmla="*/ 14 w 40"/>
              <a:gd name="T51" fmla="*/ 68 h 72"/>
              <a:gd name="T52" fmla="*/ 16 w 40"/>
              <a:gd name="T53" fmla="*/ 68 h 72"/>
              <a:gd name="T54" fmla="*/ 17 w 40"/>
              <a:gd name="T55" fmla="*/ 69 h 72"/>
              <a:gd name="T56" fmla="*/ 18 w 40"/>
              <a:gd name="T57" fmla="*/ 70 h 72"/>
              <a:gd name="T58" fmla="*/ 19 w 40"/>
              <a:gd name="T59" fmla="*/ 69 h 72"/>
              <a:gd name="T60" fmla="*/ 20 w 40"/>
              <a:gd name="T61" fmla="*/ 65 h 72"/>
              <a:gd name="T62" fmla="*/ 21 w 40"/>
              <a:gd name="T63" fmla="*/ 64 h 72"/>
              <a:gd name="T64" fmla="*/ 22 w 40"/>
              <a:gd name="T65" fmla="*/ 64 h 72"/>
              <a:gd name="T66" fmla="*/ 24 w 40"/>
              <a:gd name="T67" fmla="*/ 66 h 72"/>
              <a:gd name="T68" fmla="*/ 27 w 40"/>
              <a:gd name="T69" fmla="*/ 66 h 72"/>
              <a:gd name="T70" fmla="*/ 28 w 40"/>
              <a:gd name="T71" fmla="*/ 63 h 72"/>
              <a:gd name="T72" fmla="*/ 33 w 40"/>
              <a:gd name="T73" fmla="*/ 56 h 72"/>
              <a:gd name="T74" fmla="*/ 33 w 40"/>
              <a:gd name="T75" fmla="*/ 53 h 72"/>
              <a:gd name="T76" fmla="*/ 34 w 40"/>
              <a:gd name="T77" fmla="*/ 53 h 72"/>
              <a:gd name="T78" fmla="*/ 37 w 40"/>
              <a:gd name="T79" fmla="*/ 53 h 72"/>
              <a:gd name="T80" fmla="*/ 38 w 40"/>
              <a:gd name="T81" fmla="*/ 52 h 72"/>
              <a:gd name="T82" fmla="*/ 40 w 40"/>
              <a:gd name="T83" fmla="*/ 51 h 72"/>
              <a:gd name="T84" fmla="*/ 40 w 40"/>
              <a:gd name="T85" fmla="*/ 50 h 72"/>
              <a:gd name="T86" fmla="*/ 40 w 40"/>
              <a:gd name="T87" fmla="*/ 47 h 72"/>
              <a:gd name="T88" fmla="*/ 40 w 40"/>
              <a:gd name="T89" fmla="*/ 47 h 72"/>
              <a:gd name="T90" fmla="*/ 40 w 40"/>
              <a:gd name="T91" fmla="*/ 45 h 72"/>
              <a:gd name="T92" fmla="*/ 35 w 40"/>
              <a:gd name="T93" fmla="*/ 1 h 72"/>
              <a:gd name="T94" fmla="*/ 35 w 40"/>
              <a:gd name="T95" fmla="*/ 0 h 72"/>
              <a:gd name="T96" fmla="*/ 9 w 40"/>
              <a:gd name="T97" fmla="*/ 3 h 72"/>
              <a:gd name="T98" fmla="*/ 8 w 40"/>
              <a:gd name="T99" fmla="*/ 4 h 72"/>
              <a:gd name="T100" fmla="*/ 6 w 40"/>
              <a:gd name="T101" fmla="*/ 5 h 72"/>
              <a:gd name="T102" fmla="*/ 5 w 40"/>
              <a:gd name="T103" fmla="*/ 6 h 72"/>
              <a:gd name="T104" fmla="*/ 3 w 40"/>
              <a:gd name="T105" fmla="*/ 6 h 72"/>
              <a:gd name="T106" fmla="*/ 1 w 40"/>
              <a:gd name="T107" fmla="*/ 5 h 72"/>
              <a:gd name="T108" fmla="*/ 1 w 40"/>
              <a:gd name="T109"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1"/>
                </a:lnTo>
                <a:lnTo>
                  <a:pt x="0" y="72"/>
                </a:lnTo>
                <a:lnTo>
                  <a:pt x="0" y="72"/>
                </a:lnTo>
                <a:lnTo>
                  <a:pt x="1" y="72"/>
                </a:lnTo>
                <a:lnTo>
                  <a:pt x="2" y="72"/>
                </a:lnTo>
                <a:lnTo>
                  <a:pt x="2" y="71"/>
                </a:lnTo>
                <a:lnTo>
                  <a:pt x="2" y="70"/>
                </a:lnTo>
                <a:lnTo>
                  <a:pt x="5" y="70"/>
                </a:lnTo>
                <a:lnTo>
                  <a:pt x="8" y="69"/>
                </a:lnTo>
                <a:lnTo>
                  <a:pt x="12" y="71"/>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7"/>
                </a:lnTo>
                <a:lnTo>
                  <a:pt x="40" y="45"/>
                </a:lnTo>
                <a:lnTo>
                  <a:pt x="35" y="1"/>
                </a:lnTo>
                <a:lnTo>
                  <a:pt x="35" y="0"/>
                </a:lnTo>
                <a:lnTo>
                  <a:pt x="9" y="3"/>
                </a:lnTo>
                <a:lnTo>
                  <a:pt x="8" y="4"/>
                </a:lnTo>
                <a:lnTo>
                  <a:pt x="6" y="5"/>
                </a:lnTo>
                <a:lnTo>
                  <a:pt x="5" y="6"/>
                </a:lnTo>
                <a:lnTo>
                  <a:pt x="3" y="6"/>
                </a:lnTo>
                <a:lnTo>
                  <a:pt x="1" y="5"/>
                </a:lnTo>
                <a:lnTo>
                  <a:pt x="1" y="5"/>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91" name="Freeform 55"/>
          <p:cNvSpPr>
            <a:spLocks/>
          </p:cNvSpPr>
          <p:nvPr/>
        </p:nvSpPr>
        <p:spPr bwMode="auto">
          <a:xfrm>
            <a:off x="5172075" y="3846513"/>
            <a:ext cx="338138" cy="642937"/>
          </a:xfrm>
          <a:custGeom>
            <a:avLst/>
            <a:gdLst>
              <a:gd name="T0" fmla="*/ 44 w 47"/>
              <a:gd name="T1" fmla="*/ 0 h 83"/>
              <a:gd name="T2" fmla="*/ 15 w 47"/>
              <a:gd name="T3" fmla="*/ 2 h 83"/>
              <a:gd name="T4" fmla="*/ 15 w 47"/>
              <a:gd name="T5" fmla="*/ 3 h 83"/>
              <a:gd name="T6" fmla="*/ 12 w 47"/>
              <a:gd name="T7" fmla="*/ 5 h 83"/>
              <a:gd name="T8" fmla="*/ 12 w 47"/>
              <a:gd name="T9" fmla="*/ 8 h 83"/>
              <a:gd name="T10" fmla="*/ 12 w 47"/>
              <a:gd name="T11" fmla="*/ 11 h 83"/>
              <a:gd name="T12" fmla="*/ 11 w 47"/>
              <a:gd name="T13" fmla="*/ 12 h 83"/>
              <a:gd name="T14" fmla="*/ 9 w 47"/>
              <a:gd name="T15" fmla="*/ 14 h 83"/>
              <a:gd name="T16" fmla="*/ 7 w 47"/>
              <a:gd name="T17" fmla="*/ 16 h 83"/>
              <a:gd name="T18" fmla="*/ 6 w 47"/>
              <a:gd name="T19" fmla="*/ 17 h 83"/>
              <a:gd name="T20" fmla="*/ 6 w 47"/>
              <a:gd name="T21" fmla="*/ 19 h 83"/>
              <a:gd name="T22" fmla="*/ 5 w 47"/>
              <a:gd name="T23" fmla="*/ 21 h 83"/>
              <a:gd name="T24" fmla="*/ 5 w 47"/>
              <a:gd name="T25" fmla="*/ 22 h 83"/>
              <a:gd name="T26" fmla="*/ 4 w 47"/>
              <a:gd name="T27" fmla="*/ 25 h 83"/>
              <a:gd name="T28" fmla="*/ 3 w 47"/>
              <a:gd name="T29" fmla="*/ 27 h 83"/>
              <a:gd name="T30" fmla="*/ 4 w 47"/>
              <a:gd name="T31" fmla="*/ 30 h 83"/>
              <a:gd name="T32" fmla="*/ 5 w 47"/>
              <a:gd name="T33" fmla="*/ 31 h 83"/>
              <a:gd name="T34" fmla="*/ 5 w 47"/>
              <a:gd name="T35" fmla="*/ 33 h 83"/>
              <a:gd name="T36" fmla="*/ 5 w 47"/>
              <a:gd name="T37" fmla="*/ 33 h 83"/>
              <a:gd name="T38" fmla="*/ 5 w 47"/>
              <a:gd name="T39" fmla="*/ 34 h 83"/>
              <a:gd name="T40" fmla="*/ 5 w 47"/>
              <a:gd name="T41" fmla="*/ 34 h 83"/>
              <a:gd name="T42" fmla="*/ 4 w 47"/>
              <a:gd name="T43" fmla="*/ 36 h 83"/>
              <a:gd name="T44" fmla="*/ 5 w 47"/>
              <a:gd name="T45" fmla="*/ 37 h 83"/>
              <a:gd name="T46" fmla="*/ 4 w 47"/>
              <a:gd name="T47" fmla="*/ 38 h 83"/>
              <a:gd name="T48" fmla="*/ 6 w 47"/>
              <a:gd name="T49" fmla="*/ 42 h 83"/>
              <a:gd name="T50" fmla="*/ 6 w 47"/>
              <a:gd name="T51" fmla="*/ 45 h 83"/>
              <a:gd name="T52" fmla="*/ 7 w 47"/>
              <a:gd name="T53" fmla="*/ 47 h 83"/>
              <a:gd name="T54" fmla="*/ 8 w 47"/>
              <a:gd name="T55" fmla="*/ 48 h 83"/>
              <a:gd name="T56" fmla="*/ 8 w 47"/>
              <a:gd name="T57" fmla="*/ 49 h 83"/>
              <a:gd name="T58" fmla="*/ 6 w 47"/>
              <a:gd name="T59" fmla="*/ 50 h 83"/>
              <a:gd name="T60" fmla="*/ 6 w 47"/>
              <a:gd name="T61" fmla="*/ 51 h 83"/>
              <a:gd name="T62" fmla="*/ 5 w 47"/>
              <a:gd name="T63" fmla="*/ 54 h 83"/>
              <a:gd name="T64" fmla="*/ 3 w 47"/>
              <a:gd name="T65" fmla="*/ 59 h 83"/>
              <a:gd name="T66" fmla="*/ 0 w 47"/>
              <a:gd name="T67" fmla="*/ 66 h 83"/>
              <a:gd name="T68" fmla="*/ 0 w 47"/>
              <a:gd name="T69" fmla="*/ 71 h 83"/>
              <a:gd name="T70" fmla="*/ 27 w 47"/>
              <a:gd name="T71" fmla="*/ 70 h 83"/>
              <a:gd name="T72" fmla="*/ 27 w 47"/>
              <a:gd name="T73" fmla="*/ 71 h 83"/>
              <a:gd name="T74" fmla="*/ 26 w 47"/>
              <a:gd name="T75" fmla="*/ 73 h 83"/>
              <a:gd name="T76" fmla="*/ 27 w 47"/>
              <a:gd name="T77" fmla="*/ 77 h 83"/>
              <a:gd name="T78" fmla="*/ 29 w 47"/>
              <a:gd name="T79" fmla="*/ 80 h 83"/>
              <a:gd name="T80" fmla="*/ 30 w 47"/>
              <a:gd name="T81" fmla="*/ 83 h 83"/>
              <a:gd name="T82" fmla="*/ 32 w 47"/>
              <a:gd name="T83" fmla="*/ 83 h 83"/>
              <a:gd name="T84" fmla="*/ 35 w 47"/>
              <a:gd name="T85" fmla="*/ 81 h 83"/>
              <a:gd name="T86" fmla="*/ 41 w 47"/>
              <a:gd name="T87" fmla="*/ 79 h 83"/>
              <a:gd name="T88" fmla="*/ 43 w 47"/>
              <a:gd name="T89" fmla="*/ 79 h 83"/>
              <a:gd name="T90" fmla="*/ 45 w 47"/>
              <a:gd name="T91" fmla="*/ 78 h 83"/>
              <a:gd name="T92" fmla="*/ 46 w 47"/>
              <a:gd name="T93" fmla="*/ 79 h 83"/>
              <a:gd name="T94" fmla="*/ 47 w 47"/>
              <a:gd name="T95" fmla="*/ 80 h 83"/>
              <a:gd name="T96" fmla="*/ 47 w 47"/>
              <a:gd name="T97" fmla="*/ 79 h 83"/>
              <a:gd name="T98" fmla="*/ 44 w 47"/>
              <a:gd name="T99" fmla="*/ 54 h 83"/>
              <a:gd name="T100" fmla="*/ 44 w 47"/>
              <a:gd name="T101" fmla="*/ 52 h 83"/>
              <a:gd name="T102" fmla="*/ 45 w 47"/>
              <a:gd name="T103" fmla="*/ 2 h 83"/>
              <a:gd name="T104" fmla="*/ 44 w 47"/>
              <a:gd name="T105" fmla="*/ 0 h 83"/>
              <a:gd name="T106" fmla="*/ 44 w 47"/>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3"/>
                </a:lnTo>
                <a:lnTo>
                  <a:pt x="5" y="34"/>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lnTo>
                  <a:pt x="44"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219192" name="Freeform 56"/>
          <p:cNvSpPr>
            <a:spLocks/>
          </p:cNvSpPr>
          <p:nvPr/>
        </p:nvSpPr>
        <p:spPr bwMode="auto">
          <a:xfrm>
            <a:off x="6111875" y="2732088"/>
            <a:ext cx="569913" cy="395287"/>
          </a:xfrm>
          <a:custGeom>
            <a:avLst/>
            <a:gdLst>
              <a:gd name="T0" fmla="*/ 19 w 79"/>
              <a:gd name="T1" fmla="*/ 49 h 51"/>
              <a:gd name="T2" fmla="*/ 55 w 79"/>
              <a:gd name="T3" fmla="*/ 42 h 51"/>
              <a:gd name="T4" fmla="*/ 66 w 79"/>
              <a:gd name="T5" fmla="*/ 40 h 51"/>
              <a:gd name="T6" fmla="*/ 67 w 79"/>
              <a:gd name="T7" fmla="*/ 40 h 51"/>
              <a:gd name="T8" fmla="*/ 67 w 79"/>
              <a:gd name="T9" fmla="*/ 39 h 51"/>
              <a:gd name="T10" fmla="*/ 67 w 79"/>
              <a:gd name="T11" fmla="*/ 38 h 51"/>
              <a:gd name="T12" fmla="*/ 68 w 79"/>
              <a:gd name="T13" fmla="*/ 37 h 51"/>
              <a:gd name="T14" fmla="*/ 70 w 79"/>
              <a:gd name="T15" fmla="*/ 37 h 51"/>
              <a:gd name="T16" fmla="*/ 71 w 79"/>
              <a:gd name="T17" fmla="*/ 37 h 51"/>
              <a:gd name="T18" fmla="*/ 74 w 79"/>
              <a:gd name="T19" fmla="*/ 35 h 51"/>
              <a:gd name="T20" fmla="*/ 74 w 79"/>
              <a:gd name="T21" fmla="*/ 33 h 51"/>
              <a:gd name="T22" fmla="*/ 77 w 79"/>
              <a:gd name="T23" fmla="*/ 31 h 51"/>
              <a:gd name="T24" fmla="*/ 79 w 79"/>
              <a:gd name="T25" fmla="*/ 30 h 51"/>
              <a:gd name="T26" fmla="*/ 79 w 79"/>
              <a:gd name="T27" fmla="*/ 29 h 51"/>
              <a:gd name="T28" fmla="*/ 77 w 79"/>
              <a:gd name="T29" fmla="*/ 28 h 51"/>
              <a:gd name="T30" fmla="*/ 76 w 79"/>
              <a:gd name="T31" fmla="*/ 27 h 51"/>
              <a:gd name="T32" fmla="*/ 75 w 79"/>
              <a:gd name="T33" fmla="*/ 27 h 51"/>
              <a:gd name="T34" fmla="*/ 75 w 79"/>
              <a:gd name="T35" fmla="*/ 26 h 51"/>
              <a:gd name="T36" fmla="*/ 73 w 79"/>
              <a:gd name="T37" fmla="*/ 26 h 51"/>
              <a:gd name="T38" fmla="*/ 73 w 79"/>
              <a:gd name="T39" fmla="*/ 24 h 51"/>
              <a:gd name="T40" fmla="*/ 71 w 79"/>
              <a:gd name="T41" fmla="*/ 24 h 51"/>
              <a:gd name="T42" fmla="*/ 71 w 79"/>
              <a:gd name="T43" fmla="*/ 23 h 51"/>
              <a:gd name="T44" fmla="*/ 71 w 79"/>
              <a:gd name="T45" fmla="*/ 20 h 51"/>
              <a:gd name="T46" fmla="*/ 72 w 79"/>
              <a:gd name="T47" fmla="*/ 20 h 51"/>
              <a:gd name="T48" fmla="*/ 71 w 79"/>
              <a:gd name="T49" fmla="*/ 18 h 51"/>
              <a:gd name="T50" fmla="*/ 70 w 79"/>
              <a:gd name="T51" fmla="*/ 17 h 51"/>
              <a:gd name="T52" fmla="*/ 70 w 79"/>
              <a:gd name="T53" fmla="*/ 17 h 51"/>
              <a:gd name="T54" fmla="*/ 71 w 79"/>
              <a:gd name="T55" fmla="*/ 16 h 51"/>
              <a:gd name="T56" fmla="*/ 72 w 79"/>
              <a:gd name="T57" fmla="*/ 15 h 51"/>
              <a:gd name="T58" fmla="*/ 73 w 79"/>
              <a:gd name="T59" fmla="*/ 12 h 51"/>
              <a:gd name="T60" fmla="*/ 73 w 79"/>
              <a:gd name="T61" fmla="*/ 11 h 51"/>
              <a:gd name="T62" fmla="*/ 74 w 79"/>
              <a:gd name="T63" fmla="*/ 10 h 51"/>
              <a:gd name="T64" fmla="*/ 74 w 79"/>
              <a:gd name="T65" fmla="*/ 9 h 51"/>
              <a:gd name="T66" fmla="*/ 73 w 79"/>
              <a:gd name="T67" fmla="*/ 9 h 51"/>
              <a:gd name="T68" fmla="*/ 70 w 79"/>
              <a:gd name="T69" fmla="*/ 8 h 51"/>
              <a:gd name="T70" fmla="*/ 70 w 79"/>
              <a:gd name="T71" fmla="*/ 8 h 51"/>
              <a:gd name="T72" fmla="*/ 69 w 79"/>
              <a:gd name="T73" fmla="*/ 7 h 51"/>
              <a:gd name="T74" fmla="*/ 69 w 79"/>
              <a:gd name="T75" fmla="*/ 6 h 51"/>
              <a:gd name="T76" fmla="*/ 67 w 79"/>
              <a:gd name="T77" fmla="*/ 3 h 51"/>
              <a:gd name="T78" fmla="*/ 66 w 79"/>
              <a:gd name="T79" fmla="*/ 3 h 51"/>
              <a:gd name="T80" fmla="*/ 66 w 79"/>
              <a:gd name="T81" fmla="*/ 2 h 51"/>
              <a:gd name="T82" fmla="*/ 65 w 79"/>
              <a:gd name="T83" fmla="*/ 2 h 51"/>
              <a:gd name="T84" fmla="*/ 65 w 79"/>
              <a:gd name="T85" fmla="*/ 2 h 51"/>
              <a:gd name="T86" fmla="*/ 65 w 79"/>
              <a:gd name="T87" fmla="*/ 1 h 51"/>
              <a:gd name="T88" fmla="*/ 64 w 79"/>
              <a:gd name="T89" fmla="*/ 0 h 51"/>
              <a:gd name="T90" fmla="*/ 9 w 79"/>
              <a:gd name="T91" fmla="*/ 11 h 51"/>
              <a:gd name="T92" fmla="*/ 8 w 79"/>
              <a:gd name="T93" fmla="*/ 7 h 51"/>
              <a:gd name="T94" fmla="*/ 5 w 79"/>
              <a:gd name="T95" fmla="*/ 10 h 51"/>
              <a:gd name="T96" fmla="*/ 5 w 79"/>
              <a:gd name="T97" fmla="*/ 10 h 51"/>
              <a:gd name="T98" fmla="*/ 4 w 79"/>
              <a:gd name="T99" fmla="*/ 9 h 51"/>
              <a:gd name="T100" fmla="*/ 4 w 79"/>
              <a:gd name="T101" fmla="*/ 9 h 51"/>
              <a:gd name="T102" fmla="*/ 3 w 79"/>
              <a:gd name="T103" fmla="*/ 11 h 51"/>
              <a:gd name="T104" fmla="*/ 1 w 79"/>
              <a:gd name="T105" fmla="*/ 13 h 51"/>
              <a:gd name="T106" fmla="*/ 0 w 79"/>
              <a:gd name="T107" fmla="*/ 14 h 51"/>
              <a:gd name="T108" fmla="*/ 4 w 79"/>
              <a:gd name="T109" fmla="*/ 36 h 51"/>
              <a:gd name="T110" fmla="*/ 6 w 79"/>
              <a:gd name="T111" fmla="*/ 51 h 51"/>
              <a:gd name="T112" fmla="*/ 19 w 79"/>
              <a:gd name="T113" fmla="*/ 49 h 51"/>
              <a:gd name="T114" fmla="*/ 19 w 79"/>
              <a:gd name="T115"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0" y="17"/>
                </a:lnTo>
                <a:lnTo>
                  <a:pt x="71" y="16"/>
                </a:lnTo>
                <a:lnTo>
                  <a:pt x="72" y="15"/>
                </a:lnTo>
                <a:lnTo>
                  <a:pt x="73" y="12"/>
                </a:lnTo>
                <a:lnTo>
                  <a:pt x="73" y="11"/>
                </a:lnTo>
                <a:lnTo>
                  <a:pt x="74" y="10"/>
                </a:lnTo>
                <a:lnTo>
                  <a:pt x="74" y="9"/>
                </a:lnTo>
                <a:lnTo>
                  <a:pt x="73" y="9"/>
                </a:lnTo>
                <a:lnTo>
                  <a:pt x="70" y="8"/>
                </a:lnTo>
                <a:lnTo>
                  <a:pt x="70" y="8"/>
                </a:lnTo>
                <a:lnTo>
                  <a:pt x="69" y="7"/>
                </a:lnTo>
                <a:lnTo>
                  <a:pt x="69" y="6"/>
                </a:lnTo>
                <a:lnTo>
                  <a:pt x="67" y="3"/>
                </a:lnTo>
                <a:lnTo>
                  <a:pt x="66" y="3"/>
                </a:lnTo>
                <a:lnTo>
                  <a:pt x="66" y="2"/>
                </a:lnTo>
                <a:lnTo>
                  <a:pt x="65" y="2"/>
                </a:lnTo>
                <a:lnTo>
                  <a:pt x="65" y="2"/>
                </a:lnTo>
                <a:lnTo>
                  <a:pt x="65" y="1"/>
                </a:lnTo>
                <a:lnTo>
                  <a:pt x="64" y="0"/>
                </a:lnTo>
                <a:lnTo>
                  <a:pt x="9" y="11"/>
                </a:lnTo>
                <a:lnTo>
                  <a:pt x="8" y="7"/>
                </a:lnTo>
                <a:lnTo>
                  <a:pt x="5" y="10"/>
                </a:lnTo>
                <a:lnTo>
                  <a:pt x="5" y="10"/>
                </a:lnTo>
                <a:lnTo>
                  <a:pt x="4" y="9"/>
                </a:lnTo>
                <a:lnTo>
                  <a:pt x="4" y="9"/>
                </a:lnTo>
                <a:lnTo>
                  <a:pt x="3" y="11"/>
                </a:lnTo>
                <a:lnTo>
                  <a:pt x="1" y="13"/>
                </a:lnTo>
                <a:lnTo>
                  <a:pt x="0" y="14"/>
                </a:lnTo>
                <a:lnTo>
                  <a:pt x="4" y="36"/>
                </a:lnTo>
                <a:lnTo>
                  <a:pt x="6" y="51"/>
                </a:lnTo>
                <a:lnTo>
                  <a:pt x="19" y="49"/>
                </a:lnTo>
                <a:lnTo>
                  <a:pt x="19" y="49"/>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93" name="Freeform 57"/>
          <p:cNvSpPr>
            <a:spLocks/>
          </p:cNvSpPr>
          <p:nvPr/>
        </p:nvSpPr>
        <p:spPr bwMode="auto">
          <a:xfrm>
            <a:off x="5922963" y="3127375"/>
            <a:ext cx="738187" cy="455613"/>
          </a:xfrm>
          <a:custGeom>
            <a:avLst/>
            <a:gdLst>
              <a:gd name="T0" fmla="*/ 31 w 102"/>
              <a:gd name="T1" fmla="*/ 55 h 59"/>
              <a:gd name="T2" fmla="*/ 26 w 102"/>
              <a:gd name="T3" fmla="*/ 56 h 59"/>
              <a:gd name="T4" fmla="*/ 22 w 102"/>
              <a:gd name="T5" fmla="*/ 56 h 59"/>
              <a:gd name="T6" fmla="*/ 5 w 102"/>
              <a:gd name="T7" fmla="*/ 56 h 59"/>
              <a:gd name="T8" fmla="*/ 9 w 102"/>
              <a:gd name="T9" fmla="*/ 52 h 59"/>
              <a:gd name="T10" fmla="*/ 10 w 102"/>
              <a:gd name="T11" fmla="*/ 49 h 59"/>
              <a:gd name="T12" fmla="*/ 19 w 102"/>
              <a:gd name="T13" fmla="*/ 40 h 59"/>
              <a:gd name="T14" fmla="*/ 21 w 102"/>
              <a:gd name="T15" fmla="*/ 44 h 59"/>
              <a:gd name="T16" fmla="*/ 27 w 102"/>
              <a:gd name="T17" fmla="*/ 44 h 59"/>
              <a:gd name="T18" fmla="*/ 29 w 102"/>
              <a:gd name="T19" fmla="*/ 43 h 59"/>
              <a:gd name="T20" fmla="*/ 34 w 102"/>
              <a:gd name="T21" fmla="*/ 42 h 59"/>
              <a:gd name="T22" fmla="*/ 36 w 102"/>
              <a:gd name="T23" fmla="*/ 41 h 59"/>
              <a:gd name="T24" fmla="*/ 42 w 102"/>
              <a:gd name="T25" fmla="*/ 36 h 59"/>
              <a:gd name="T26" fmla="*/ 44 w 102"/>
              <a:gd name="T27" fmla="*/ 28 h 59"/>
              <a:gd name="T28" fmla="*/ 49 w 102"/>
              <a:gd name="T29" fmla="*/ 18 h 59"/>
              <a:gd name="T30" fmla="*/ 52 w 102"/>
              <a:gd name="T31" fmla="*/ 19 h 59"/>
              <a:gd name="T32" fmla="*/ 55 w 102"/>
              <a:gd name="T33" fmla="*/ 12 h 59"/>
              <a:gd name="T34" fmla="*/ 59 w 102"/>
              <a:gd name="T35" fmla="*/ 10 h 59"/>
              <a:gd name="T36" fmla="*/ 61 w 102"/>
              <a:gd name="T37" fmla="*/ 5 h 59"/>
              <a:gd name="T38" fmla="*/ 61 w 102"/>
              <a:gd name="T39" fmla="*/ 1 h 59"/>
              <a:gd name="T40" fmla="*/ 68 w 102"/>
              <a:gd name="T41" fmla="*/ 4 h 59"/>
              <a:gd name="T42" fmla="*/ 70 w 102"/>
              <a:gd name="T43" fmla="*/ 1 h 59"/>
              <a:gd name="T44" fmla="*/ 73 w 102"/>
              <a:gd name="T45" fmla="*/ 2 h 59"/>
              <a:gd name="T46" fmla="*/ 76 w 102"/>
              <a:gd name="T47" fmla="*/ 4 h 59"/>
              <a:gd name="T48" fmla="*/ 80 w 102"/>
              <a:gd name="T49" fmla="*/ 8 h 59"/>
              <a:gd name="T50" fmla="*/ 77 w 102"/>
              <a:gd name="T51" fmla="*/ 14 h 59"/>
              <a:gd name="T52" fmla="*/ 81 w 102"/>
              <a:gd name="T53" fmla="*/ 15 h 59"/>
              <a:gd name="T54" fmla="*/ 84 w 102"/>
              <a:gd name="T55" fmla="*/ 17 h 59"/>
              <a:gd name="T56" fmla="*/ 87 w 102"/>
              <a:gd name="T57" fmla="*/ 18 h 59"/>
              <a:gd name="T58" fmla="*/ 93 w 102"/>
              <a:gd name="T59" fmla="*/ 20 h 59"/>
              <a:gd name="T60" fmla="*/ 93 w 102"/>
              <a:gd name="T61" fmla="*/ 23 h 59"/>
              <a:gd name="T62" fmla="*/ 92 w 102"/>
              <a:gd name="T63" fmla="*/ 26 h 59"/>
              <a:gd name="T64" fmla="*/ 95 w 102"/>
              <a:gd name="T65" fmla="*/ 29 h 59"/>
              <a:gd name="T66" fmla="*/ 93 w 102"/>
              <a:gd name="T67" fmla="*/ 30 h 59"/>
              <a:gd name="T68" fmla="*/ 94 w 102"/>
              <a:gd name="T69" fmla="*/ 31 h 59"/>
              <a:gd name="T70" fmla="*/ 92 w 102"/>
              <a:gd name="T71" fmla="*/ 32 h 59"/>
              <a:gd name="T72" fmla="*/ 94 w 102"/>
              <a:gd name="T73" fmla="*/ 33 h 59"/>
              <a:gd name="T74" fmla="*/ 94 w 102"/>
              <a:gd name="T75" fmla="*/ 36 h 59"/>
              <a:gd name="T76" fmla="*/ 92 w 102"/>
              <a:gd name="T77" fmla="*/ 36 h 59"/>
              <a:gd name="T78" fmla="*/ 96 w 102"/>
              <a:gd name="T79" fmla="*/ 37 h 59"/>
              <a:gd name="T80" fmla="*/ 100 w 102"/>
              <a:gd name="T81" fmla="*/ 36 h 59"/>
              <a:gd name="T82" fmla="*/ 101 w 102"/>
              <a:gd name="T83" fmla="*/ 42 h 59"/>
              <a:gd name="T84" fmla="*/ 101 w 102"/>
              <a:gd name="T85"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 h="59">
                <a:moveTo>
                  <a:pt x="101" y="43"/>
                </a:moveTo>
                <a:lnTo>
                  <a:pt x="67" y="50"/>
                </a:lnTo>
                <a:lnTo>
                  <a:pt x="31" y="55"/>
                </a:lnTo>
                <a:lnTo>
                  <a:pt x="31" y="55"/>
                </a:lnTo>
                <a:lnTo>
                  <a:pt x="29" y="56"/>
                </a:lnTo>
                <a:lnTo>
                  <a:pt x="26" y="56"/>
                </a:lnTo>
                <a:lnTo>
                  <a:pt x="26" y="55"/>
                </a:lnTo>
                <a:lnTo>
                  <a:pt x="22" y="56"/>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5" y="40"/>
                </a:lnTo>
                <a:lnTo>
                  <a:pt x="36" y="41"/>
                </a:lnTo>
                <a:lnTo>
                  <a:pt x="39" y="38"/>
                </a:lnTo>
                <a:lnTo>
                  <a:pt x="40" y="39"/>
                </a:lnTo>
                <a:lnTo>
                  <a:pt x="42" y="36"/>
                </a:lnTo>
                <a:lnTo>
                  <a:pt x="41" y="35"/>
                </a:lnTo>
                <a:lnTo>
                  <a:pt x="42" y="33"/>
                </a:lnTo>
                <a:lnTo>
                  <a:pt x="44" y="28"/>
                </a:lnTo>
                <a:lnTo>
                  <a:pt x="47" y="17"/>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5"/>
                </a:lnTo>
                <a:lnTo>
                  <a:pt x="61" y="4"/>
                </a:lnTo>
                <a:lnTo>
                  <a:pt x="61" y="1"/>
                </a:lnTo>
                <a:lnTo>
                  <a:pt x="61" y="0"/>
                </a:lnTo>
                <a:lnTo>
                  <a:pt x="62" y="0"/>
                </a:lnTo>
                <a:lnTo>
                  <a:pt x="68" y="4"/>
                </a:lnTo>
                <a:lnTo>
                  <a:pt x="69" y="4"/>
                </a:lnTo>
                <a:lnTo>
                  <a:pt x="69" y="4"/>
                </a:lnTo>
                <a:lnTo>
                  <a:pt x="70" y="1"/>
                </a:lnTo>
                <a:lnTo>
                  <a:pt x="71" y="1"/>
                </a:lnTo>
                <a:lnTo>
                  <a:pt x="72" y="1"/>
                </a:lnTo>
                <a:lnTo>
                  <a:pt x="73" y="2"/>
                </a:lnTo>
                <a:lnTo>
                  <a:pt x="72" y="3"/>
                </a:lnTo>
                <a:lnTo>
                  <a:pt x="74" y="4"/>
                </a:lnTo>
                <a:lnTo>
                  <a:pt x="76" y="4"/>
                </a:lnTo>
                <a:lnTo>
                  <a:pt x="78" y="6"/>
                </a:lnTo>
                <a:lnTo>
                  <a:pt x="79" y="6"/>
                </a:lnTo>
                <a:lnTo>
                  <a:pt x="80" y="8"/>
                </a:lnTo>
                <a:lnTo>
                  <a:pt x="80" y="8"/>
                </a:lnTo>
                <a:lnTo>
                  <a:pt x="78" y="12"/>
                </a:lnTo>
                <a:lnTo>
                  <a:pt x="77" y="14"/>
                </a:lnTo>
                <a:lnTo>
                  <a:pt x="78" y="16"/>
                </a:lnTo>
                <a:lnTo>
                  <a:pt x="80" y="16"/>
                </a:lnTo>
                <a:lnTo>
                  <a:pt x="81" y="15"/>
                </a:lnTo>
                <a:lnTo>
                  <a:pt x="83" y="17"/>
                </a:lnTo>
                <a:lnTo>
                  <a:pt x="84" y="17"/>
                </a:lnTo>
                <a:lnTo>
                  <a:pt x="84" y="17"/>
                </a:lnTo>
                <a:lnTo>
                  <a:pt x="85" y="18"/>
                </a:lnTo>
                <a:lnTo>
                  <a:pt x="86" y="18"/>
                </a:lnTo>
                <a:lnTo>
                  <a:pt x="87" y="18"/>
                </a:lnTo>
                <a:lnTo>
                  <a:pt x="87" y="18"/>
                </a:lnTo>
                <a:lnTo>
                  <a:pt x="90" y="20"/>
                </a:lnTo>
                <a:lnTo>
                  <a:pt x="93" y="20"/>
                </a:lnTo>
                <a:lnTo>
                  <a:pt x="94" y="22"/>
                </a:lnTo>
                <a:lnTo>
                  <a:pt x="93" y="22"/>
                </a:lnTo>
                <a:lnTo>
                  <a:pt x="93" y="23"/>
                </a:lnTo>
                <a:lnTo>
                  <a:pt x="93" y="25"/>
                </a:lnTo>
                <a:lnTo>
                  <a:pt x="93" y="25"/>
                </a:lnTo>
                <a:lnTo>
                  <a:pt x="92" y="26"/>
                </a:lnTo>
                <a:lnTo>
                  <a:pt x="92" y="26"/>
                </a:lnTo>
                <a:lnTo>
                  <a:pt x="94" y="27"/>
                </a:lnTo>
                <a:lnTo>
                  <a:pt x="95" y="29"/>
                </a:lnTo>
                <a:lnTo>
                  <a:pt x="95" y="29"/>
                </a:lnTo>
                <a:lnTo>
                  <a:pt x="95" y="30"/>
                </a:lnTo>
                <a:lnTo>
                  <a:pt x="93" y="30"/>
                </a:lnTo>
                <a:lnTo>
                  <a:pt x="93" y="30"/>
                </a:lnTo>
                <a:lnTo>
                  <a:pt x="93" y="31"/>
                </a:lnTo>
                <a:lnTo>
                  <a:pt x="94" y="31"/>
                </a:lnTo>
                <a:lnTo>
                  <a:pt x="94" y="32"/>
                </a:lnTo>
                <a:lnTo>
                  <a:pt x="93" y="32"/>
                </a:lnTo>
                <a:lnTo>
                  <a:pt x="92" y="32"/>
                </a:lnTo>
                <a:lnTo>
                  <a:pt x="92" y="32"/>
                </a:lnTo>
                <a:lnTo>
                  <a:pt x="93" y="33"/>
                </a:lnTo>
                <a:lnTo>
                  <a:pt x="94" y="33"/>
                </a:lnTo>
                <a:lnTo>
                  <a:pt x="96" y="34"/>
                </a:lnTo>
                <a:lnTo>
                  <a:pt x="96" y="34"/>
                </a:lnTo>
                <a:lnTo>
                  <a:pt x="94" y="36"/>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2"/>
                </a:lnTo>
                <a:lnTo>
                  <a:pt x="101" y="43"/>
                </a:lnTo>
                <a:lnTo>
                  <a:pt x="101" y="43"/>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94" name="Freeform 58"/>
          <p:cNvSpPr>
            <a:spLocks/>
          </p:cNvSpPr>
          <p:nvPr/>
        </p:nvSpPr>
        <p:spPr bwMode="auto">
          <a:xfrm>
            <a:off x="5973763" y="3730625"/>
            <a:ext cx="496887" cy="409575"/>
          </a:xfrm>
          <a:custGeom>
            <a:avLst/>
            <a:gdLst>
              <a:gd name="T0" fmla="*/ 41 w 69"/>
              <a:gd name="T1" fmla="*/ 53 h 53"/>
              <a:gd name="T2" fmla="*/ 38 w 69"/>
              <a:gd name="T3" fmla="*/ 52 h 53"/>
              <a:gd name="T4" fmla="*/ 37 w 69"/>
              <a:gd name="T5" fmla="*/ 48 h 53"/>
              <a:gd name="T6" fmla="*/ 33 w 69"/>
              <a:gd name="T7" fmla="*/ 44 h 53"/>
              <a:gd name="T8" fmla="*/ 31 w 69"/>
              <a:gd name="T9" fmla="*/ 39 h 53"/>
              <a:gd name="T10" fmla="*/ 29 w 69"/>
              <a:gd name="T11" fmla="*/ 37 h 53"/>
              <a:gd name="T12" fmla="*/ 25 w 69"/>
              <a:gd name="T13" fmla="*/ 34 h 53"/>
              <a:gd name="T14" fmla="*/ 23 w 69"/>
              <a:gd name="T15" fmla="*/ 32 h 53"/>
              <a:gd name="T16" fmla="*/ 22 w 69"/>
              <a:gd name="T17" fmla="*/ 30 h 53"/>
              <a:gd name="T18" fmla="*/ 15 w 69"/>
              <a:gd name="T19" fmla="*/ 25 h 53"/>
              <a:gd name="T20" fmla="*/ 13 w 69"/>
              <a:gd name="T21" fmla="*/ 23 h 53"/>
              <a:gd name="T22" fmla="*/ 10 w 69"/>
              <a:gd name="T23" fmla="*/ 19 h 53"/>
              <a:gd name="T24" fmla="*/ 8 w 69"/>
              <a:gd name="T25" fmla="*/ 16 h 53"/>
              <a:gd name="T26" fmla="*/ 1 w 69"/>
              <a:gd name="T27" fmla="*/ 14 h 53"/>
              <a:gd name="T28" fmla="*/ 1 w 69"/>
              <a:gd name="T29" fmla="*/ 10 h 53"/>
              <a:gd name="T30" fmla="*/ 3 w 69"/>
              <a:gd name="T31" fmla="*/ 8 h 53"/>
              <a:gd name="T32" fmla="*/ 3 w 69"/>
              <a:gd name="T33" fmla="*/ 7 h 53"/>
              <a:gd name="T34" fmla="*/ 8 w 69"/>
              <a:gd name="T35" fmla="*/ 5 h 53"/>
              <a:gd name="T36" fmla="*/ 12 w 69"/>
              <a:gd name="T37" fmla="*/ 3 h 53"/>
              <a:gd name="T38" fmla="*/ 13 w 69"/>
              <a:gd name="T39" fmla="*/ 2 h 53"/>
              <a:gd name="T40" fmla="*/ 31 w 69"/>
              <a:gd name="T41" fmla="*/ 1 h 53"/>
              <a:gd name="T42" fmla="*/ 31 w 69"/>
              <a:gd name="T43" fmla="*/ 2 h 53"/>
              <a:gd name="T44" fmla="*/ 35 w 69"/>
              <a:gd name="T45" fmla="*/ 4 h 53"/>
              <a:gd name="T46" fmla="*/ 51 w 69"/>
              <a:gd name="T47" fmla="*/ 4 h 53"/>
              <a:gd name="T48" fmla="*/ 68 w 69"/>
              <a:gd name="T49" fmla="*/ 17 h 53"/>
              <a:gd name="T50" fmla="*/ 66 w 69"/>
              <a:gd name="T51" fmla="*/ 19 h 53"/>
              <a:gd name="T52" fmla="*/ 63 w 69"/>
              <a:gd name="T53" fmla="*/ 24 h 53"/>
              <a:gd name="T54" fmla="*/ 62 w 69"/>
              <a:gd name="T55" fmla="*/ 28 h 53"/>
              <a:gd name="T56" fmla="*/ 62 w 69"/>
              <a:gd name="T57" fmla="*/ 30 h 53"/>
              <a:gd name="T58" fmla="*/ 60 w 69"/>
              <a:gd name="T59" fmla="*/ 31 h 53"/>
              <a:gd name="T60" fmla="*/ 59 w 69"/>
              <a:gd name="T61" fmla="*/ 33 h 53"/>
              <a:gd name="T62" fmla="*/ 57 w 69"/>
              <a:gd name="T63" fmla="*/ 35 h 53"/>
              <a:gd name="T64" fmla="*/ 53 w 69"/>
              <a:gd name="T65" fmla="*/ 39 h 53"/>
              <a:gd name="T66" fmla="*/ 50 w 69"/>
              <a:gd name="T67" fmla="*/ 41 h 53"/>
              <a:gd name="T68" fmla="*/ 49 w 69"/>
              <a:gd name="T69" fmla="*/ 43 h 53"/>
              <a:gd name="T70" fmla="*/ 46 w 69"/>
              <a:gd name="T71" fmla="*/ 44 h 53"/>
              <a:gd name="T72" fmla="*/ 46 w 69"/>
              <a:gd name="T73" fmla="*/ 45 h 53"/>
              <a:gd name="T74" fmla="*/ 45 w 69"/>
              <a:gd name="T75" fmla="*/ 47 h 53"/>
              <a:gd name="T76" fmla="*/ 43 w 69"/>
              <a:gd name="T77" fmla="*/ 48 h 53"/>
              <a:gd name="T78" fmla="*/ 43 w 69"/>
              <a:gd name="T79" fmla="*/ 48 h 53"/>
              <a:gd name="T80" fmla="*/ 43 w 69"/>
              <a:gd name="T81" fmla="*/ 49 h 53"/>
              <a:gd name="T82" fmla="*/ 44 w 69"/>
              <a:gd name="T83" fmla="*/ 50 h 53"/>
              <a:gd name="T84" fmla="*/ 42 w 69"/>
              <a:gd name="T85" fmla="*/ 51 h 53"/>
              <a:gd name="T86" fmla="*/ 41 w 69"/>
              <a:gd name="T87"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8"/>
                </a:lnTo>
                <a:lnTo>
                  <a:pt x="3" y="7"/>
                </a:lnTo>
                <a:lnTo>
                  <a:pt x="7" y="5"/>
                </a:lnTo>
                <a:lnTo>
                  <a:pt x="8" y="5"/>
                </a:lnTo>
                <a:lnTo>
                  <a:pt x="8" y="5"/>
                </a:lnTo>
                <a:lnTo>
                  <a:pt x="12" y="3"/>
                </a:lnTo>
                <a:lnTo>
                  <a:pt x="12" y="2"/>
                </a:lnTo>
                <a:lnTo>
                  <a:pt x="13" y="2"/>
                </a:lnTo>
                <a:lnTo>
                  <a:pt x="31" y="0"/>
                </a:lnTo>
                <a:lnTo>
                  <a:pt x="31" y="1"/>
                </a:lnTo>
                <a:lnTo>
                  <a:pt x="31" y="2"/>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6" y="45"/>
                </a:lnTo>
                <a:lnTo>
                  <a:pt x="46" y="45"/>
                </a:lnTo>
                <a:lnTo>
                  <a:pt x="45" y="47"/>
                </a:lnTo>
                <a:lnTo>
                  <a:pt x="44" y="48"/>
                </a:lnTo>
                <a:lnTo>
                  <a:pt x="43" y="48"/>
                </a:lnTo>
                <a:lnTo>
                  <a:pt x="43" y="48"/>
                </a:lnTo>
                <a:lnTo>
                  <a:pt x="43" y="48"/>
                </a:lnTo>
                <a:lnTo>
                  <a:pt x="43" y="49"/>
                </a:lnTo>
                <a:lnTo>
                  <a:pt x="43" y="49"/>
                </a:lnTo>
                <a:lnTo>
                  <a:pt x="44" y="49"/>
                </a:lnTo>
                <a:lnTo>
                  <a:pt x="44" y="50"/>
                </a:lnTo>
                <a:lnTo>
                  <a:pt x="43" y="50"/>
                </a:lnTo>
                <a:lnTo>
                  <a:pt x="42" y="51"/>
                </a:lnTo>
                <a:lnTo>
                  <a:pt x="41" y="52"/>
                </a:lnTo>
                <a:lnTo>
                  <a:pt x="41" y="52"/>
                </a:lnTo>
                <a:lnTo>
                  <a:pt x="41" y="52"/>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95" name="Freeform 59"/>
          <p:cNvSpPr>
            <a:spLocks/>
          </p:cNvSpPr>
          <p:nvPr/>
        </p:nvSpPr>
        <p:spPr bwMode="auto">
          <a:xfrm>
            <a:off x="5748338" y="3784600"/>
            <a:ext cx="530225" cy="596900"/>
          </a:xfrm>
          <a:custGeom>
            <a:avLst/>
            <a:gdLst>
              <a:gd name="T0" fmla="*/ 9 w 73"/>
              <a:gd name="T1" fmla="*/ 41 h 77"/>
              <a:gd name="T2" fmla="*/ 11 w 73"/>
              <a:gd name="T3" fmla="*/ 44 h 77"/>
              <a:gd name="T4" fmla="*/ 13 w 73"/>
              <a:gd name="T5" fmla="*/ 46 h 77"/>
              <a:gd name="T6" fmla="*/ 13 w 73"/>
              <a:gd name="T7" fmla="*/ 49 h 77"/>
              <a:gd name="T8" fmla="*/ 14 w 73"/>
              <a:gd name="T9" fmla="*/ 50 h 77"/>
              <a:gd name="T10" fmla="*/ 13 w 73"/>
              <a:gd name="T11" fmla="*/ 55 h 77"/>
              <a:gd name="T12" fmla="*/ 12 w 73"/>
              <a:gd name="T13" fmla="*/ 60 h 77"/>
              <a:gd name="T14" fmla="*/ 14 w 73"/>
              <a:gd name="T15" fmla="*/ 68 h 77"/>
              <a:gd name="T16" fmla="*/ 16 w 73"/>
              <a:gd name="T17" fmla="*/ 71 h 77"/>
              <a:gd name="T18" fmla="*/ 17 w 73"/>
              <a:gd name="T19" fmla="*/ 74 h 77"/>
              <a:gd name="T20" fmla="*/ 18 w 73"/>
              <a:gd name="T21" fmla="*/ 76 h 77"/>
              <a:gd name="T22" fmla="*/ 58 w 73"/>
              <a:gd name="T23" fmla="*/ 76 h 77"/>
              <a:gd name="T24" fmla="*/ 60 w 73"/>
              <a:gd name="T25" fmla="*/ 77 h 77"/>
              <a:gd name="T26" fmla="*/ 59 w 73"/>
              <a:gd name="T27" fmla="*/ 71 h 77"/>
              <a:gd name="T28" fmla="*/ 60 w 73"/>
              <a:gd name="T29" fmla="*/ 69 h 77"/>
              <a:gd name="T30" fmla="*/ 64 w 73"/>
              <a:gd name="T31" fmla="*/ 69 h 77"/>
              <a:gd name="T32" fmla="*/ 67 w 73"/>
              <a:gd name="T33" fmla="*/ 69 h 77"/>
              <a:gd name="T34" fmla="*/ 67 w 73"/>
              <a:gd name="T35" fmla="*/ 65 h 77"/>
              <a:gd name="T36" fmla="*/ 67 w 73"/>
              <a:gd name="T37" fmla="*/ 62 h 77"/>
              <a:gd name="T38" fmla="*/ 69 w 73"/>
              <a:gd name="T39" fmla="*/ 53 h 77"/>
              <a:gd name="T40" fmla="*/ 71 w 73"/>
              <a:gd name="T41" fmla="*/ 48 h 77"/>
              <a:gd name="T42" fmla="*/ 73 w 73"/>
              <a:gd name="T43" fmla="*/ 47 h 77"/>
              <a:gd name="T44" fmla="*/ 73 w 73"/>
              <a:gd name="T45" fmla="*/ 46 h 77"/>
              <a:gd name="T46" fmla="*/ 72 w 73"/>
              <a:gd name="T47" fmla="*/ 46 h 77"/>
              <a:gd name="T48" fmla="*/ 69 w 73"/>
              <a:gd name="T49" fmla="*/ 45 h 77"/>
              <a:gd name="T50" fmla="*/ 68 w 73"/>
              <a:gd name="T51" fmla="*/ 41 h 77"/>
              <a:gd name="T52" fmla="*/ 64 w 73"/>
              <a:gd name="T53" fmla="*/ 37 h 77"/>
              <a:gd name="T54" fmla="*/ 62 w 73"/>
              <a:gd name="T55" fmla="*/ 32 h 77"/>
              <a:gd name="T56" fmla="*/ 60 w 73"/>
              <a:gd name="T57" fmla="*/ 30 h 77"/>
              <a:gd name="T58" fmla="*/ 56 w 73"/>
              <a:gd name="T59" fmla="*/ 27 h 77"/>
              <a:gd name="T60" fmla="*/ 54 w 73"/>
              <a:gd name="T61" fmla="*/ 25 h 77"/>
              <a:gd name="T62" fmla="*/ 53 w 73"/>
              <a:gd name="T63" fmla="*/ 23 h 77"/>
              <a:gd name="T64" fmla="*/ 46 w 73"/>
              <a:gd name="T65" fmla="*/ 18 h 77"/>
              <a:gd name="T66" fmla="*/ 44 w 73"/>
              <a:gd name="T67" fmla="*/ 16 h 77"/>
              <a:gd name="T68" fmla="*/ 41 w 73"/>
              <a:gd name="T69" fmla="*/ 12 h 77"/>
              <a:gd name="T70" fmla="*/ 39 w 73"/>
              <a:gd name="T71" fmla="*/ 9 h 77"/>
              <a:gd name="T72" fmla="*/ 32 w 73"/>
              <a:gd name="T73" fmla="*/ 7 h 77"/>
              <a:gd name="T74" fmla="*/ 32 w 73"/>
              <a:gd name="T75" fmla="*/ 3 h 77"/>
              <a:gd name="T76" fmla="*/ 34 w 73"/>
              <a:gd name="T77" fmla="*/ 1 h 77"/>
              <a:gd name="T78" fmla="*/ 34 w 73"/>
              <a:gd name="T79" fmla="*/ 0 h 77"/>
              <a:gd name="T80" fmla="*/ 0 w 73"/>
              <a:gd name="T81"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7"/>
                </a:lnTo>
                <a:lnTo>
                  <a:pt x="73" y="46"/>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1"/>
                </a:lnTo>
                <a:lnTo>
                  <a:pt x="34" y="0"/>
                </a:lnTo>
                <a:lnTo>
                  <a:pt x="13" y="3"/>
                </a:lnTo>
                <a:lnTo>
                  <a:pt x="0" y="5"/>
                </a:lnTo>
                <a:lnTo>
                  <a:pt x="0" y="5"/>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96" name="Freeform 60"/>
          <p:cNvSpPr>
            <a:spLocks/>
          </p:cNvSpPr>
          <p:nvPr/>
        </p:nvSpPr>
        <p:spPr bwMode="auto">
          <a:xfrm>
            <a:off x="6246813" y="3041650"/>
            <a:ext cx="449262" cy="223838"/>
          </a:xfrm>
          <a:custGeom>
            <a:avLst/>
            <a:gdLst>
              <a:gd name="T0" fmla="*/ 36 w 62"/>
              <a:gd name="T1" fmla="*/ 2 h 29"/>
              <a:gd name="T2" fmla="*/ 2 w 62"/>
              <a:gd name="T3" fmla="*/ 17 h 29"/>
              <a:gd name="T4" fmla="*/ 4 w 62"/>
              <a:gd name="T5" fmla="*/ 16 h 29"/>
              <a:gd name="T6" fmla="*/ 8 w 62"/>
              <a:gd name="T7" fmla="*/ 13 h 29"/>
              <a:gd name="T8" fmla="*/ 10 w 62"/>
              <a:gd name="T9" fmla="*/ 11 h 29"/>
              <a:gd name="T10" fmla="*/ 11 w 62"/>
              <a:gd name="T11" fmla="*/ 10 h 29"/>
              <a:gd name="T12" fmla="*/ 14 w 62"/>
              <a:gd name="T13" fmla="*/ 9 h 29"/>
              <a:gd name="T14" fmla="*/ 19 w 62"/>
              <a:gd name="T15" fmla="*/ 7 h 29"/>
              <a:gd name="T16" fmla="*/ 21 w 62"/>
              <a:gd name="T17" fmla="*/ 8 h 29"/>
              <a:gd name="T18" fmla="*/ 23 w 62"/>
              <a:gd name="T19" fmla="*/ 8 h 29"/>
              <a:gd name="T20" fmla="*/ 25 w 62"/>
              <a:gd name="T21" fmla="*/ 12 h 29"/>
              <a:gd name="T22" fmla="*/ 27 w 62"/>
              <a:gd name="T23" fmla="*/ 12 h 29"/>
              <a:gd name="T24" fmla="*/ 27 w 62"/>
              <a:gd name="T25" fmla="*/ 14 h 29"/>
              <a:gd name="T26" fmla="*/ 31 w 62"/>
              <a:gd name="T27" fmla="*/ 15 h 29"/>
              <a:gd name="T28" fmla="*/ 34 w 62"/>
              <a:gd name="T29" fmla="*/ 17 h 29"/>
              <a:gd name="T30" fmla="*/ 35 w 62"/>
              <a:gd name="T31" fmla="*/ 19 h 29"/>
              <a:gd name="T32" fmla="*/ 32 w 62"/>
              <a:gd name="T33" fmla="*/ 25 h 29"/>
              <a:gd name="T34" fmla="*/ 35 w 62"/>
              <a:gd name="T35" fmla="*/ 27 h 29"/>
              <a:gd name="T36" fmla="*/ 38 w 62"/>
              <a:gd name="T37" fmla="*/ 28 h 29"/>
              <a:gd name="T38" fmla="*/ 39 w 62"/>
              <a:gd name="T39" fmla="*/ 28 h 29"/>
              <a:gd name="T40" fmla="*/ 42 w 62"/>
              <a:gd name="T41" fmla="*/ 27 h 29"/>
              <a:gd name="T42" fmla="*/ 46 w 62"/>
              <a:gd name="T43" fmla="*/ 29 h 29"/>
              <a:gd name="T44" fmla="*/ 47 w 62"/>
              <a:gd name="T45" fmla="*/ 28 h 29"/>
              <a:gd name="T46" fmla="*/ 45 w 62"/>
              <a:gd name="T47" fmla="*/ 26 h 29"/>
              <a:gd name="T48" fmla="*/ 44 w 62"/>
              <a:gd name="T49" fmla="*/ 25 h 29"/>
              <a:gd name="T50" fmla="*/ 45 w 62"/>
              <a:gd name="T51" fmla="*/ 24 h 29"/>
              <a:gd name="T52" fmla="*/ 44 w 62"/>
              <a:gd name="T53" fmla="*/ 23 h 29"/>
              <a:gd name="T54" fmla="*/ 41 w 62"/>
              <a:gd name="T55" fmla="*/ 19 h 29"/>
              <a:gd name="T56" fmla="*/ 41 w 62"/>
              <a:gd name="T57" fmla="*/ 16 h 29"/>
              <a:gd name="T58" fmla="*/ 41 w 62"/>
              <a:gd name="T59" fmla="*/ 12 h 29"/>
              <a:gd name="T60" fmla="*/ 41 w 62"/>
              <a:gd name="T61" fmla="*/ 10 h 29"/>
              <a:gd name="T62" fmla="*/ 41 w 62"/>
              <a:gd name="T63" fmla="*/ 9 h 29"/>
              <a:gd name="T64" fmla="*/ 44 w 62"/>
              <a:gd name="T65" fmla="*/ 6 h 29"/>
              <a:gd name="T66" fmla="*/ 45 w 62"/>
              <a:gd name="T67" fmla="*/ 4 h 29"/>
              <a:gd name="T68" fmla="*/ 47 w 62"/>
              <a:gd name="T69" fmla="*/ 4 h 29"/>
              <a:gd name="T70" fmla="*/ 45 w 62"/>
              <a:gd name="T71" fmla="*/ 8 h 29"/>
              <a:gd name="T72" fmla="*/ 44 w 62"/>
              <a:gd name="T73" fmla="*/ 10 h 29"/>
              <a:gd name="T74" fmla="*/ 46 w 62"/>
              <a:gd name="T75" fmla="*/ 12 h 29"/>
              <a:gd name="T76" fmla="*/ 46 w 62"/>
              <a:gd name="T77" fmla="*/ 16 h 29"/>
              <a:gd name="T78" fmla="*/ 45 w 62"/>
              <a:gd name="T79" fmla="*/ 18 h 29"/>
              <a:gd name="T80" fmla="*/ 46 w 62"/>
              <a:gd name="T81" fmla="*/ 19 h 29"/>
              <a:gd name="T82" fmla="*/ 46 w 62"/>
              <a:gd name="T83" fmla="*/ 21 h 29"/>
              <a:gd name="T84" fmla="*/ 47 w 62"/>
              <a:gd name="T85" fmla="*/ 24 h 29"/>
              <a:gd name="T86" fmla="*/ 50 w 62"/>
              <a:gd name="T87" fmla="*/ 25 h 29"/>
              <a:gd name="T88" fmla="*/ 52 w 62"/>
              <a:gd name="T89" fmla="*/ 24 h 29"/>
              <a:gd name="T90" fmla="*/ 52 w 62"/>
              <a:gd name="T91" fmla="*/ 26 h 29"/>
              <a:gd name="T92" fmla="*/ 53 w 62"/>
              <a:gd name="T93" fmla="*/ 28 h 29"/>
              <a:gd name="T94" fmla="*/ 55 w 62"/>
              <a:gd name="T95" fmla="*/ 29 h 29"/>
              <a:gd name="T96" fmla="*/ 56 w 62"/>
              <a:gd name="T97" fmla="*/ 28 h 29"/>
              <a:gd name="T98" fmla="*/ 61 w 62"/>
              <a:gd name="T99" fmla="*/ 26 h 29"/>
              <a:gd name="T100" fmla="*/ 62 w 62"/>
              <a:gd name="T101" fmla="*/ 19 h 29"/>
              <a:gd name="T102" fmla="*/ 54 w 62"/>
              <a:gd name="T103" fmla="*/ 21 h 29"/>
              <a:gd name="T104" fmla="*/ 47 w 62"/>
              <a:gd name="T10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5" y="19"/>
                </a:lnTo>
                <a:lnTo>
                  <a:pt x="33" y="23"/>
                </a:lnTo>
                <a:lnTo>
                  <a:pt x="32" y="25"/>
                </a:lnTo>
                <a:lnTo>
                  <a:pt x="33" y="27"/>
                </a:lnTo>
                <a:lnTo>
                  <a:pt x="35" y="27"/>
                </a:lnTo>
                <a:lnTo>
                  <a:pt x="36" y="26"/>
                </a:lnTo>
                <a:lnTo>
                  <a:pt x="38" y="28"/>
                </a:lnTo>
                <a:lnTo>
                  <a:pt x="39" y="28"/>
                </a:lnTo>
                <a:lnTo>
                  <a:pt x="39" y="28"/>
                </a:lnTo>
                <a:lnTo>
                  <a:pt x="40" y="27"/>
                </a:lnTo>
                <a:lnTo>
                  <a:pt x="42" y="27"/>
                </a:lnTo>
                <a:lnTo>
                  <a:pt x="45" y="28"/>
                </a:lnTo>
                <a:lnTo>
                  <a:pt x="46" y="29"/>
                </a:lnTo>
                <a:lnTo>
                  <a:pt x="47" y="29"/>
                </a:lnTo>
                <a:lnTo>
                  <a:pt x="47" y="28"/>
                </a:lnTo>
                <a:lnTo>
                  <a:pt x="46" y="28"/>
                </a:lnTo>
                <a:lnTo>
                  <a:pt x="45" y="26"/>
                </a:lnTo>
                <a:lnTo>
                  <a:pt x="44" y="25"/>
                </a:lnTo>
                <a:lnTo>
                  <a:pt x="44" y="25"/>
                </a:lnTo>
                <a:lnTo>
                  <a:pt x="44" y="24"/>
                </a:lnTo>
                <a:lnTo>
                  <a:pt x="45" y="24"/>
                </a:lnTo>
                <a:lnTo>
                  <a:pt x="45" y="24"/>
                </a:lnTo>
                <a:lnTo>
                  <a:pt x="44" y="23"/>
                </a:lnTo>
                <a:lnTo>
                  <a:pt x="43" y="21"/>
                </a:lnTo>
                <a:lnTo>
                  <a:pt x="41" y="19"/>
                </a:lnTo>
                <a:lnTo>
                  <a:pt x="41" y="17"/>
                </a:lnTo>
                <a:lnTo>
                  <a:pt x="41" y="16"/>
                </a:lnTo>
                <a:lnTo>
                  <a:pt x="41" y="13"/>
                </a:lnTo>
                <a:lnTo>
                  <a:pt x="41" y="12"/>
                </a:lnTo>
                <a:lnTo>
                  <a:pt x="41" y="11"/>
                </a:lnTo>
                <a:lnTo>
                  <a:pt x="41" y="10"/>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3" y="28"/>
                </a:lnTo>
                <a:lnTo>
                  <a:pt x="54" y="29"/>
                </a:lnTo>
                <a:lnTo>
                  <a:pt x="55" y="29"/>
                </a:lnTo>
                <a:lnTo>
                  <a:pt x="55" y="29"/>
                </a:lnTo>
                <a:lnTo>
                  <a:pt x="56" y="28"/>
                </a:lnTo>
                <a:lnTo>
                  <a:pt x="61" y="27"/>
                </a:lnTo>
                <a:lnTo>
                  <a:pt x="61" y="26"/>
                </a:lnTo>
                <a:lnTo>
                  <a:pt x="61" y="25"/>
                </a:lnTo>
                <a:lnTo>
                  <a:pt x="62" y="19"/>
                </a:lnTo>
                <a:lnTo>
                  <a:pt x="62" y="19"/>
                </a:lnTo>
                <a:lnTo>
                  <a:pt x="54" y="21"/>
                </a:lnTo>
                <a:lnTo>
                  <a:pt x="47" y="0"/>
                </a:lnTo>
                <a:lnTo>
                  <a:pt x="47"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97" name="Freeform 61"/>
          <p:cNvSpPr>
            <a:spLocks/>
          </p:cNvSpPr>
          <p:nvPr/>
        </p:nvSpPr>
        <p:spPr bwMode="auto">
          <a:xfrm>
            <a:off x="6588125" y="3017838"/>
            <a:ext cx="107950" cy="185737"/>
          </a:xfrm>
          <a:custGeom>
            <a:avLst/>
            <a:gdLst>
              <a:gd name="T0" fmla="*/ 15 w 15"/>
              <a:gd name="T1" fmla="*/ 22 h 24"/>
              <a:gd name="T2" fmla="*/ 15 w 15"/>
              <a:gd name="T3" fmla="*/ 20 h 24"/>
              <a:gd name="T4" fmla="*/ 14 w 15"/>
              <a:gd name="T5" fmla="*/ 18 h 24"/>
              <a:gd name="T6" fmla="*/ 12 w 15"/>
              <a:gd name="T7" fmla="*/ 16 h 24"/>
              <a:gd name="T8" fmla="*/ 10 w 15"/>
              <a:gd name="T9" fmla="*/ 15 h 24"/>
              <a:gd name="T10" fmla="*/ 9 w 15"/>
              <a:gd name="T11" fmla="*/ 14 h 24"/>
              <a:gd name="T12" fmla="*/ 9 w 15"/>
              <a:gd name="T13" fmla="*/ 12 h 24"/>
              <a:gd name="T14" fmla="*/ 7 w 15"/>
              <a:gd name="T15" fmla="*/ 9 h 24"/>
              <a:gd name="T16" fmla="*/ 6 w 15"/>
              <a:gd name="T17" fmla="*/ 8 h 24"/>
              <a:gd name="T18" fmla="*/ 5 w 15"/>
              <a:gd name="T19" fmla="*/ 6 h 24"/>
              <a:gd name="T20" fmla="*/ 4 w 15"/>
              <a:gd name="T21" fmla="*/ 5 h 24"/>
              <a:gd name="T22" fmla="*/ 4 w 15"/>
              <a:gd name="T23" fmla="*/ 4 h 24"/>
              <a:gd name="T24" fmla="*/ 4 w 15"/>
              <a:gd name="T25" fmla="*/ 4 h 24"/>
              <a:gd name="T26" fmla="*/ 4 w 15"/>
              <a:gd name="T27" fmla="*/ 3 h 24"/>
              <a:gd name="T28" fmla="*/ 5 w 15"/>
              <a:gd name="T29" fmla="*/ 0 h 24"/>
              <a:gd name="T30" fmla="*/ 4 w 15"/>
              <a:gd name="T31" fmla="*/ 0 h 24"/>
              <a:gd name="T32" fmla="*/ 2 w 15"/>
              <a:gd name="T33" fmla="*/ 0 h 24"/>
              <a:gd name="T34" fmla="*/ 1 w 15"/>
              <a:gd name="T35" fmla="*/ 1 h 24"/>
              <a:gd name="T36" fmla="*/ 1 w 15"/>
              <a:gd name="T37" fmla="*/ 2 h 24"/>
              <a:gd name="T38" fmla="*/ 1 w 15"/>
              <a:gd name="T39" fmla="*/ 3 h 24"/>
              <a:gd name="T40" fmla="*/ 0 w 15"/>
              <a:gd name="T41" fmla="*/ 3 h 24"/>
              <a:gd name="T42" fmla="*/ 7 w 15"/>
              <a:gd name="T43" fmla="*/ 24 h 24"/>
              <a:gd name="T44" fmla="*/ 15 w 15"/>
              <a:gd name="T45" fmla="*/ 22 h 24"/>
              <a:gd name="T46" fmla="*/ 15 w 15"/>
              <a:gd name="T4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4"/>
                </a:lnTo>
                <a:lnTo>
                  <a:pt x="4" y="3"/>
                </a:lnTo>
                <a:lnTo>
                  <a:pt x="5" y="0"/>
                </a:lnTo>
                <a:lnTo>
                  <a:pt x="4" y="0"/>
                </a:lnTo>
                <a:lnTo>
                  <a:pt x="2" y="0"/>
                </a:lnTo>
                <a:lnTo>
                  <a:pt x="1" y="1"/>
                </a:lnTo>
                <a:lnTo>
                  <a:pt x="1" y="2"/>
                </a:lnTo>
                <a:lnTo>
                  <a:pt x="1" y="3"/>
                </a:lnTo>
                <a:lnTo>
                  <a:pt x="0" y="3"/>
                </a:lnTo>
                <a:lnTo>
                  <a:pt x="7" y="24"/>
                </a:lnTo>
                <a:lnTo>
                  <a:pt x="15" y="22"/>
                </a:lnTo>
                <a:lnTo>
                  <a:pt x="15" y="22"/>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198" name="Freeform 62"/>
          <p:cNvSpPr>
            <a:spLocks/>
          </p:cNvSpPr>
          <p:nvPr/>
        </p:nvSpPr>
        <p:spPr bwMode="auto">
          <a:xfrm>
            <a:off x="6616700" y="2801938"/>
            <a:ext cx="138113" cy="325437"/>
          </a:xfrm>
          <a:custGeom>
            <a:avLst/>
            <a:gdLst>
              <a:gd name="T0" fmla="*/ 0 w 19"/>
              <a:gd name="T1" fmla="*/ 31 h 42"/>
              <a:gd name="T2" fmla="*/ 0 w 19"/>
              <a:gd name="T3" fmla="*/ 32 h 42"/>
              <a:gd name="T4" fmla="*/ 2 w 19"/>
              <a:gd name="T5" fmla="*/ 34 h 42"/>
              <a:gd name="T6" fmla="*/ 6 w 19"/>
              <a:gd name="T7" fmla="*/ 37 h 42"/>
              <a:gd name="T8" fmla="*/ 9 w 19"/>
              <a:gd name="T9" fmla="*/ 38 h 42"/>
              <a:gd name="T10" fmla="*/ 10 w 19"/>
              <a:gd name="T11" fmla="*/ 40 h 42"/>
              <a:gd name="T12" fmla="*/ 11 w 19"/>
              <a:gd name="T13" fmla="*/ 42 h 42"/>
              <a:gd name="T14" fmla="*/ 13 w 19"/>
              <a:gd name="T15" fmla="*/ 39 h 42"/>
              <a:gd name="T16" fmla="*/ 14 w 19"/>
              <a:gd name="T17" fmla="*/ 35 h 42"/>
              <a:gd name="T18" fmla="*/ 17 w 19"/>
              <a:gd name="T19" fmla="*/ 30 h 42"/>
              <a:gd name="T20" fmla="*/ 19 w 19"/>
              <a:gd name="T21" fmla="*/ 26 h 42"/>
              <a:gd name="T22" fmla="*/ 18 w 19"/>
              <a:gd name="T23" fmla="*/ 19 h 42"/>
              <a:gd name="T24" fmla="*/ 17 w 19"/>
              <a:gd name="T25" fmla="*/ 13 h 42"/>
              <a:gd name="T26" fmla="*/ 14 w 19"/>
              <a:gd name="T27" fmla="*/ 14 h 42"/>
              <a:gd name="T28" fmla="*/ 13 w 19"/>
              <a:gd name="T29" fmla="*/ 14 h 42"/>
              <a:gd name="T30" fmla="*/ 12 w 19"/>
              <a:gd name="T31" fmla="*/ 14 h 42"/>
              <a:gd name="T32" fmla="*/ 13 w 19"/>
              <a:gd name="T33" fmla="*/ 11 h 42"/>
              <a:gd name="T34" fmla="*/ 14 w 19"/>
              <a:gd name="T35" fmla="*/ 11 h 42"/>
              <a:gd name="T36" fmla="*/ 15 w 19"/>
              <a:gd name="T37" fmla="*/ 8 h 42"/>
              <a:gd name="T38" fmla="*/ 16 w 19"/>
              <a:gd name="T39" fmla="*/ 6 h 42"/>
              <a:gd name="T40" fmla="*/ 4 w 19"/>
              <a:gd name="T41" fmla="*/ 0 h 42"/>
              <a:gd name="T42" fmla="*/ 3 w 19"/>
              <a:gd name="T43" fmla="*/ 2 h 42"/>
              <a:gd name="T44" fmla="*/ 2 w 19"/>
              <a:gd name="T45" fmla="*/ 6 h 42"/>
              <a:gd name="T46" fmla="*/ 0 w 19"/>
              <a:gd name="T47" fmla="*/ 8 h 42"/>
              <a:gd name="T48" fmla="*/ 1 w 19"/>
              <a:gd name="T49" fmla="*/ 9 h 42"/>
              <a:gd name="T50" fmla="*/ 1 w 19"/>
              <a:gd name="T51" fmla="*/ 11 h 42"/>
              <a:gd name="T52" fmla="*/ 1 w 19"/>
              <a:gd name="T53" fmla="*/ 15 h 42"/>
              <a:gd name="T54" fmla="*/ 3 w 19"/>
              <a:gd name="T55" fmla="*/ 17 h 42"/>
              <a:gd name="T56" fmla="*/ 5 w 19"/>
              <a:gd name="T57" fmla="*/ 18 h 42"/>
              <a:gd name="T58" fmla="*/ 7 w 19"/>
              <a:gd name="T59" fmla="*/ 19 h 42"/>
              <a:gd name="T60" fmla="*/ 9 w 19"/>
              <a:gd name="T61" fmla="*/ 21 h 42"/>
              <a:gd name="T62" fmla="*/ 4 w 19"/>
              <a:gd name="T63" fmla="*/ 24 h 42"/>
              <a:gd name="T64" fmla="*/ 1 w 19"/>
              <a:gd name="T65"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42">
                <a:moveTo>
                  <a:pt x="1" y="28"/>
                </a:moveTo>
                <a:lnTo>
                  <a:pt x="0" y="31"/>
                </a:lnTo>
                <a:lnTo>
                  <a:pt x="0" y="32"/>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3" y="14"/>
                </a:lnTo>
                <a:lnTo>
                  <a:pt x="13" y="14"/>
                </a:lnTo>
                <a:lnTo>
                  <a:pt x="12" y="14"/>
                </a:lnTo>
                <a:lnTo>
                  <a:pt x="12" y="13"/>
                </a:lnTo>
                <a:lnTo>
                  <a:pt x="13" y="11"/>
                </a:lnTo>
                <a:lnTo>
                  <a:pt x="14"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lnTo>
                  <a:pt x="1" y="28"/>
                </a:lnTo>
                <a:close/>
              </a:path>
            </a:pathLst>
          </a:custGeom>
          <a:solidFill>
            <a:srgbClr val="AAC8F5"/>
          </a:solidFill>
          <a:ln w="12700" cmpd="sng">
            <a:solidFill>
              <a:schemeClr val="tx1"/>
            </a:solidFill>
            <a:prstDash val="solid"/>
            <a:round/>
            <a:headEnd/>
            <a:tailEnd/>
          </a:ln>
        </p:spPr>
        <p:txBody>
          <a:bodyPr/>
          <a:lstStyle/>
          <a:p>
            <a:endParaRPr lang="es-ES_tradnl"/>
          </a:p>
        </p:txBody>
      </p:sp>
      <p:sp>
        <p:nvSpPr>
          <p:cNvPr id="219199" name="Freeform 63"/>
          <p:cNvSpPr>
            <a:spLocks/>
          </p:cNvSpPr>
          <p:nvPr/>
        </p:nvSpPr>
        <p:spPr bwMode="auto">
          <a:xfrm>
            <a:off x="6738938" y="2654300"/>
            <a:ext cx="166687" cy="169863"/>
          </a:xfrm>
          <a:custGeom>
            <a:avLst/>
            <a:gdLst>
              <a:gd name="T0" fmla="*/ 0 w 23"/>
              <a:gd name="T1" fmla="*/ 4 h 22"/>
              <a:gd name="T2" fmla="*/ 8 w 23"/>
              <a:gd name="T3" fmla="*/ 2 h 22"/>
              <a:gd name="T4" fmla="*/ 8 w 23"/>
              <a:gd name="T5" fmla="*/ 3 h 22"/>
              <a:gd name="T6" fmla="*/ 9 w 23"/>
              <a:gd name="T7" fmla="*/ 3 h 22"/>
              <a:gd name="T8" fmla="*/ 9 w 23"/>
              <a:gd name="T9" fmla="*/ 3 h 22"/>
              <a:gd name="T10" fmla="*/ 20 w 23"/>
              <a:gd name="T11" fmla="*/ 0 h 22"/>
              <a:gd name="T12" fmla="*/ 23 w 23"/>
              <a:gd name="T13" fmla="*/ 9 h 22"/>
              <a:gd name="T14" fmla="*/ 23 w 23"/>
              <a:gd name="T15" fmla="*/ 10 h 22"/>
              <a:gd name="T16" fmla="*/ 22 w 23"/>
              <a:gd name="T17" fmla="*/ 10 h 22"/>
              <a:gd name="T18" fmla="*/ 23 w 23"/>
              <a:gd name="T19" fmla="*/ 11 h 22"/>
              <a:gd name="T20" fmla="*/ 23 w 23"/>
              <a:gd name="T21" fmla="*/ 11 h 22"/>
              <a:gd name="T22" fmla="*/ 21 w 23"/>
              <a:gd name="T23" fmla="*/ 12 h 22"/>
              <a:gd name="T24" fmla="*/ 17 w 23"/>
              <a:gd name="T25" fmla="*/ 13 h 22"/>
              <a:gd name="T26" fmla="*/ 16 w 23"/>
              <a:gd name="T27" fmla="*/ 13 h 22"/>
              <a:gd name="T28" fmla="*/ 16 w 23"/>
              <a:gd name="T29" fmla="*/ 13 h 22"/>
              <a:gd name="T30" fmla="*/ 16 w 23"/>
              <a:gd name="T31" fmla="*/ 14 h 22"/>
              <a:gd name="T32" fmla="*/ 16 w 23"/>
              <a:gd name="T33" fmla="*/ 14 h 22"/>
              <a:gd name="T34" fmla="*/ 13 w 23"/>
              <a:gd name="T35" fmla="*/ 15 h 22"/>
              <a:gd name="T36" fmla="*/ 10 w 23"/>
              <a:gd name="T37" fmla="*/ 16 h 22"/>
              <a:gd name="T38" fmla="*/ 10 w 23"/>
              <a:gd name="T39" fmla="*/ 16 h 22"/>
              <a:gd name="T40" fmla="*/ 8 w 23"/>
              <a:gd name="T41" fmla="*/ 18 h 22"/>
              <a:gd name="T42" fmla="*/ 3 w 23"/>
              <a:gd name="T43" fmla="*/ 21 h 22"/>
              <a:gd name="T44" fmla="*/ 2 w 23"/>
              <a:gd name="T45" fmla="*/ 22 h 22"/>
              <a:gd name="T46" fmla="*/ 0 w 23"/>
              <a:gd name="T47" fmla="*/ 21 h 22"/>
              <a:gd name="T48" fmla="*/ 2 w 23"/>
              <a:gd name="T49" fmla="*/ 19 h 22"/>
              <a:gd name="T50" fmla="*/ 2 w 23"/>
              <a:gd name="T51" fmla="*/ 18 h 22"/>
              <a:gd name="T52" fmla="*/ 2 w 23"/>
              <a:gd name="T53" fmla="*/ 17 h 22"/>
              <a:gd name="T54" fmla="*/ 0 w 23"/>
              <a:gd name="T55" fmla="*/ 4 h 22"/>
              <a:gd name="T56" fmla="*/ 0 w 23"/>
              <a:gd name="T5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22">
                <a:moveTo>
                  <a:pt x="0" y="4"/>
                </a:moveTo>
                <a:lnTo>
                  <a:pt x="8" y="2"/>
                </a:lnTo>
                <a:lnTo>
                  <a:pt x="8" y="3"/>
                </a:lnTo>
                <a:lnTo>
                  <a:pt x="9" y="3"/>
                </a:lnTo>
                <a:lnTo>
                  <a:pt x="9" y="3"/>
                </a:lnTo>
                <a:lnTo>
                  <a:pt x="20" y="0"/>
                </a:lnTo>
                <a:lnTo>
                  <a:pt x="23" y="9"/>
                </a:lnTo>
                <a:lnTo>
                  <a:pt x="23" y="10"/>
                </a:lnTo>
                <a:lnTo>
                  <a:pt x="22" y="10"/>
                </a:lnTo>
                <a:lnTo>
                  <a:pt x="23" y="11"/>
                </a:lnTo>
                <a:lnTo>
                  <a:pt x="23" y="11"/>
                </a:lnTo>
                <a:lnTo>
                  <a:pt x="21" y="12"/>
                </a:lnTo>
                <a:lnTo>
                  <a:pt x="17" y="13"/>
                </a:lnTo>
                <a:lnTo>
                  <a:pt x="16" y="13"/>
                </a:lnTo>
                <a:lnTo>
                  <a:pt x="16" y="13"/>
                </a:lnTo>
                <a:lnTo>
                  <a:pt x="16" y="14"/>
                </a:lnTo>
                <a:lnTo>
                  <a:pt x="16" y="14"/>
                </a:lnTo>
                <a:lnTo>
                  <a:pt x="13" y="15"/>
                </a:lnTo>
                <a:lnTo>
                  <a:pt x="10" y="16"/>
                </a:lnTo>
                <a:lnTo>
                  <a:pt x="10" y="16"/>
                </a:lnTo>
                <a:lnTo>
                  <a:pt x="8" y="18"/>
                </a:lnTo>
                <a:lnTo>
                  <a:pt x="3" y="21"/>
                </a:lnTo>
                <a:lnTo>
                  <a:pt x="2" y="22"/>
                </a:lnTo>
                <a:lnTo>
                  <a:pt x="0" y="21"/>
                </a:lnTo>
                <a:lnTo>
                  <a:pt x="2" y="19"/>
                </a:lnTo>
                <a:lnTo>
                  <a:pt x="2" y="18"/>
                </a:lnTo>
                <a:lnTo>
                  <a:pt x="2" y="17"/>
                </a:lnTo>
                <a:lnTo>
                  <a:pt x="0" y="4"/>
                </a:lnTo>
                <a:lnTo>
                  <a:pt x="0" y="4"/>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200" name="Freeform 64"/>
          <p:cNvSpPr>
            <a:spLocks/>
          </p:cNvSpPr>
          <p:nvPr/>
        </p:nvSpPr>
        <p:spPr bwMode="auto">
          <a:xfrm>
            <a:off x="6732588" y="2522538"/>
            <a:ext cx="327025" cy="177800"/>
          </a:xfrm>
          <a:custGeom>
            <a:avLst/>
            <a:gdLst>
              <a:gd name="T0" fmla="*/ 10 w 45"/>
              <a:gd name="T1" fmla="*/ 7 h 23"/>
              <a:gd name="T2" fmla="*/ 24 w 45"/>
              <a:gd name="T3" fmla="*/ 3 h 23"/>
              <a:gd name="T4" fmla="*/ 25 w 45"/>
              <a:gd name="T5" fmla="*/ 3 h 23"/>
              <a:gd name="T6" fmla="*/ 25 w 45"/>
              <a:gd name="T7" fmla="*/ 2 h 23"/>
              <a:gd name="T8" fmla="*/ 27 w 45"/>
              <a:gd name="T9" fmla="*/ 0 h 23"/>
              <a:gd name="T10" fmla="*/ 29 w 45"/>
              <a:gd name="T11" fmla="*/ 0 h 23"/>
              <a:gd name="T12" fmla="*/ 31 w 45"/>
              <a:gd name="T13" fmla="*/ 3 h 23"/>
              <a:gd name="T14" fmla="*/ 32 w 45"/>
              <a:gd name="T15" fmla="*/ 5 h 23"/>
              <a:gd name="T16" fmla="*/ 30 w 45"/>
              <a:gd name="T17" fmla="*/ 7 h 23"/>
              <a:gd name="T18" fmla="*/ 29 w 45"/>
              <a:gd name="T19" fmla="*/ 10 h 23"/>
              <a:gd name="T20" fmla="*/ 33 w 45"/>
              <a:gd name="T21" fmla="*/ 10 h 23"/>
              <a:gd name="T22" fmla="*/ 36 w 45"/>
              <a:gd name="T23" fmla="*/ 15 h 23"/>
              <a:gd name="T24" fmla="*/ 41 w 45"/>
              <a:gd name="T25" fmla="*/ 16 h 23"/>
              <a:gd name="T26" fmla="*/ 43 w 45"/>
              <a:gd name="T27" fmla="*/ 14 h 23"/>
              <a:gd name="T28" fmla="*/ 42 w 45"/>
              <a:gd name="T29" fmla="*/ 12 h 23"/>
              <a:gd name="T30" fmla="*/ 40 w 45"/>
              <a:gd name="T31" fmla="*/ 10 h 23"/>
              <a:gd name="T32" fmla="*/ 42 w 45"/>
              <a:gd name="T33" fmla="*/ 11 h 23"/>
              <a:gd name="T34" fmla="*/ 45 w 45"/>
              <a:gd name="T35" fmla="*/ 16 h 23"/>
              <a:gd name="T36" fmla="*/ 44 w 45"/>
              <a:gd name="T37" fmla="*/ 17 h 23"/>
              <a:gd name="T38" fmla="*/ 40 w 45"/>
              <a:gd name="T39" fmla="*/ 19 h 23"/>
              <a:gd name="T40" fmla="*/ 37 w 45"/>
              <a:gd name="T41" fmla="*/ 21 h 23"/>
              <a:gd name="T42" fmla="*/ 37 w 45"/>
              <a:gd name="T43" fmla="*/ 20 h 23"/>
              <a:gd name="T44" fmla="*/ 36 w 45"/>
              <a:gd name="T45" fmla="*/ 18 h 23"/>
              <a:gd name="T46" fmla="*/ 34 w 45"/>
              <a:gd name="T47" fmla="*/ 22 h 23"/>
              <a:gd name="T48" fmla="*/ 32 w 45"/>
              <a:gd name="T49" fmla="*/ 22 h 23"/>
              <a:gd name="T50" fmla="*/ 32 w 45"/>
              <a:gd name="T51" fmla="*/ 21 h 23"/>
              <a:gd name="T52" fmla="*/ 30 w 45"/>
              <a:gd name="T53" fmla="*/ 20 h 23"/>
              <a:gd name="T54" fmla="*/ 28 w 45"/>
              <a:gd name="T55" fmla="*/ 19 h 23"/>
              <a:gd name="T56" fmla="*/ 27 w 45"/>
              <a:gd name="T57" fmla="*/ 17 h 23"/>
              <a:gd name="T58" fmla="*/ 21 w 45"/>
              <a:gd name="T59" fmla="*/ 17 h 23"/>
              <a:gd name="T60" fmla="*/ 10 w 45"/>
              <a:gd name="T61" fmla="*/ 20 h 23"/>
              <a:gd name="T62" fmla="*/ 9 w 45"/>
              <a:gd name="T63" fmla="*/ 19 h 23"/>
              <a:gd name="T64" fmla="*/ 0 w 45"/>
              <a:gd name="T65" fmla="*/ 21 h 23"/>
              <a:gd name="T66" fmla="*/ 0 w 45"/>
              <a:gd name="T6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23">
                <a:moveTo>
                  <a:pt x="0" y="9"/>
                </a:moveTo>
                <a:lnTo>
                  <a:pt x="10" y="7"/>
                </a:lnTo>
                <a:lnTo>
                  <a:pt x="24" y="4"/>
                </a:lnTo>
                <a:lnTo>
                  <a:pt x="24" y="3"/>
                </a:lnTo>
                <a:lnTo>
                  <a:pt x="25" y="3"/>
                </a:lnTo>
                <a:lnTo>
                  <a:pt x="25"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20"/>
                </a:lnTo>
                <a:lnTo>
                  <a:pt x="37" y="18"/>
                </a:lnTo>
                <a:lnTo>
                  <a:pt x="36" y="18"/>
                </a:lnTo>
                <a:lnTo>
                  <a:pt x="35" y="20"/>
                </a:lnTo>
                <a:lnTo>
                  <a:pt x="34" y="22"/>
                </a:lnTo>
                <a:lnTo>
                  <a:pt x="33" y="23"/>
                </a:lnTo>
                <a:lnTo>
                  <a:pt x="32" y="22"/>
                </a:lnTo>
                <a:lnTo>
                  <a:pt x="32" y="21"/>
                </a:lnTo>
                <a:lnTo>
                  <a:pt x="32" y="21"/>
                </a:lnTo>
                <a:lnTo>
                  <a:pt x="31" y="21"/>
                </a:lnTo>
                <a:lnTo>
                  <a:pt x="30" y="20"/>
                </a:lnTo>
                <a:lnTo>
                  <a:pt x="30" y="20"/>
                </a:lnTo>
                <a:lnTo>
                  <a:pt x="28" y="19"/>
                </a:lnTo>
                <a:lnTo>
                  <a:pt x="27" y="17"/>
                </a:lnTo>
                <a:lnTo>
                  <a:pt x="27" y="17"/>
                </a:lnTo>
                <a:lnTo>
                  <a:pt x="26" y="15"/>
                </a:lnTo>
                <a:lnTo>
                  <a:pt x="21" y="17"/>
                </a:lnTo>
                <a:lnTo>
                  <a:pt x="10" y="20"/>
                </a:lnTo>
                <a:lnTo>
                  <a:pt x="10" y="20"/>
                </a:lnTo>
                <a:lnTo>
                  <a:pt x="9" y="20"/>
                </a:lnTo>
                <a:lnTo>
                  <a:pt x="9" y="19"/>
                </a:lnTo>
                <a:lnTo>
                  <a:pt x="1" y="21"/>
                </a:lnTo>
                <a:lnTo>
                  <a:pt x="0" y="21"/>
                </a:lnTo>
                <a:lnTo>
                  <a:pt x="0" y="9"/>
                </a:lnTo>
                <a:lnTo>
                  <a:pt x="0" y="9"/>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201" name="Freeform 65"/>
          <p:cNvSpPr>
            <a:spLocks/>
          </p:cNvSpPr>
          <p:nvPr/>
        </p:nvSpPr>
        <p:spPr bwMode="auto">
          <a:xfrm>
            <a:off x="6884988" y="2638425"/>
            <a:ext cx="85725" cy="101600"/>
          </a:xfrm>
          <a:custGeom>
            <a:avLst/>
            <a:gdLst>
              <a:gd name="T0" fmla="*/ 0 w 12"/>
              <a:gd name="T1" fmla="*/ 2 h 13"/>
              <a:gd name="T2" fmla="*/ 3 w 12"/>
              <a:gd name="T3" fmla="*/ 11 h 13"/>
              <a:gd name="T4" fmla="*/ 3 w 12"/>
              <a:gd name="T5" fmla="*/ 12 h 13"/>
              <a:gd name="T6" fmla="*/ 2 w 12"/>
              <a:gd name="T7" fmla="*/ 12 h 13"/>
              <a:gd name="T8" fmla="*/ 3 w 12"/>
              <a:gd name="T9" fmla="*/ 13 h 13"/>
              <a:gd name="T10" fmla="*/ 3 w 12"/>
              <a:gd name="T11" fmla="*/ 13 h 13"/>
              <a:gd name="T12" fmla="*/ 3 w 12"/>
              <a:gd name="T13" fmla="*/ 13 h 13"/>
              <a:gd name="T14" fmla="*/ 6 w 12"/>
              <a:gd name="T15" fmla="*/ 12 h 13"/>
              <a:gd name="T16" fmla="*/ 7 w 12"/>
              <a:gd name="T17" fmla="*/ 11 h 13"/>
              <a:gd name="T18" fmla="*/ 7 w 12"/>
              <a:gd name="T19" fmla="*/ 10 h 13"/>
              <a:gd name="T20" fmla="*/ 7 w 12"/>
              <a:gd name="T21" fmla="*/ 9 h 13"/>
              <a:gd name="T22" fmla="*/ 7 w 12"/>
              <a:gd name="T23" fmla="*/ 7 h 13"/>
              <a:gd name="T24" fmla="*/ 8 w 12"/>
              <a:gd name="T25" fmla="*/ 6 h 13"/>
              <a:gd name="T26" fmla="*/ 8 w 12"/>
              <a:gd name="T27" fmla="*/ 7 h 13"/>
              <a:gd name="T28" fmla="*/ 8 w 12"/>
              <a:gd name="T29" fmla="*/ 8 h 13"/>
              <a:gd name="T30" fmla="*/ 8 w 12"/>
              <a:gd name="T31" fmla="*/ 10 h 13"/>
              <a:gd name="T32" fmla="*/ 9 w 12"/>
              <a:gd name="T33" fmla="*/ 10 h 13"/>
              <a:gd name="T34" fmla="*/ 9 w 12"/>
              <a:gd name="T35" fmla="*/ 10 h 13"/>
              <a:gd name="T36" fmla="*/ 9 w 12"/>
              <a:gd name="T37" fmla="*/ 9 h 13"/>
              <a:gd name="T38" fmla="*/ 10 w 12"/>
              <a:gd name="T39" fmla="*/ 9 h 13"/>
              <a:gd name="T40" fmla="*/ 11 w 12"/>
              <a:gd name="T41" fmla="*/ 8 h 13"/>
              <a:gd name="T42" fmla="*/ 12 w 12"/>
              <a:gd name="T43" fmla="*/ 8 h 13"/>
              <a:gd name="T44" fmla="*/ 12 w 12"/>
              <a:gd name="T45" fmla="*/ 8 h 13"/>
              <a:gd name="T46" fmla="*/ 11 w 12"/>
              <a:gd name="T47" fmla="*/ 7 h 13"/>
              <a:gd name="T48" fmla="*/ 11 w 12"/>
              <a:gd name="T49" fmla="*/ 6 h 13"/>
              <a:gd name="T50" fmla="*/ 11 w 12"/>
              <a:gd name="T51" fmla="*/ 6 h 13"/>
              <a:gd name="T52" fmla="*/ 10 w 12"/>
              <a:gd name="T53" fmla="*/ 6 h 13"/>
              <a:gd name="T54" fmla="*/ 9 w 12"/>
              <a:gd name="T55" fmla="*/ 5 h 13"/>
              <a:gd name="T56" fmla="*/ 9 w 12"/>
              <a:gd name="T57" fmla="*/ 5 h 13"/>
              <a:gd name="T58" fmla="*/ 7 w 12"/>
              <a:gd name="T59" fmla="*/ 4 h 13"/>
              <a:gd name="T60" fmla="*/ 6 w 12"/>
              <a:gd name="T61" fmla="*/ 2 h 13"/>
              <a:gd name="T62" fmla="*/ 6 w 12"/>
              <a:gd name="T63" fmla="*/ 2 h 13"/>
              <a:gd name="T64" fmla="*/ 5 w 12"/>
              <a:gd name="T65" fmla="*/ 0 h 13"/>
              <a:gd name="T66" fmla="*/ 0 w 12"/>
              <a:gd name="T67" fmla="*/ 2 h 13"/>
              <a:gd name="T68" fmla="*/ 0 w 12"/>
              <a:gd name="T6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3">
                <a:moveTo>
                  <a:pt x="0" y="2"/>
                </a:moveTo>
                <a:lnTo>
                  <a:pt x="3" y="11"/>
                </a:lnTo>
                <a:lnTo>
                  <a:pt x="3" y="12"/>
                </a:lnTo>
                <a:lnTo>
                  <a:pt x="2" y="12"/>
                </a:lnTo>
                <a:lnTo>
                  <a:pt x="3" y="13"/>
                </a:lnTo>
                <a:lnTo>
                  <a:pt x="3" y="13"/>
                </a:lnTo>
                <a:lnTo>
                  <a:pt x="3" y="13"/>
                </a:lnTo>
                <a:lnTo>
                  <a:pt x="6" y="12"/>
                </a:lnTo>
                <a:lnTo>
                  <a:pt x="7" y="11"/>
                </a:lnTo>
                <a:lnTo>
                  <a:pt x="7" y="10"/>
                </a:lnTo>
                <a:lnTo>
                  <a:pt x="7" y="9"/>
                </a:lnTo>
                <a:lnTo>
                  <a:pt x="7" y="7"/>
                </a:lnTo>
                <a:lnTo>
                  <a:pt x="8" y="6"/>
                </a:lnTo>
                <a:lnTo>
                  <a:pt x="8" y="7"/>
                </a:lnTo>
                <a:lnTo>
                  <a:pt x="8" y="8"/>
                </a:lnTo>
                <a:lnTo>
                  <a:pt x="8" y="10"/>
                </a:lnTo>
                <a:lnTo>
                  <a:pt x="9" y="10"/>
                </a:lnTo>
                <a:lnTo>
                  <a:pt x="9" y="10"/>
                </a:lnTo>
                <a:lnTo>
                  <a:pt x="9" y="9"/>
                </a:lnTo>
                <a:lnTo>
                  <a:pt x="10" y="9"/>
                </a:lnTo>
                <a:lnTo>
                  <a:pt x="11" y="8"/>
                </a:lnTo>
                <a:lnTo>
                  <a:pt x="12" y="8"/>
                </a:lnTo>
                <a:lnTo>
                  <a:pt x="12" y="8"/>
                </a:lnTo>
                <a:lnTo>
                  <a:pt x="11" y="7"/>
                </a:lnTo>
                <a:lnTo>
                  <a:pt x="11" y="6"/>
                </a:lnTo>
                <a:lnTo>
                  <a:pt x="11" y="6"/>
                </a:lnTo>
                <a:lnTo>
                  <a:pt x="10" y="6"/>
                </a:lnTo>
                <a:lnTo>
                  <a:pt x="9" y="5"/>
                </a:lnTo>
                <a:lnTo>
                  <a:pt x="9" y="5"/>
                </a:lnTo>
                <a:lnTo>
                  <a:pt x="7" y="4"/>
                </a:lnTo>
                <a:lnTo>
                  <a:pt x="6" y="2"/>
                </a:lnTo>
                <a:lnTo>
                  <a:pt x="6" y="2"/>
                </a:lnTo>
                <a:lnTo>
                  <a:pt x="5" y="0"/>
                </a:lnTo>
                <a:lnTo>
                  <a:pt x="0" y="2"/>
                </a:lnTo>
                <a:lnTo>
                  <a:pt x="0" y="2"/>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202" name="Freeform 66"/>
          <p:cNvSpPr>
            <a:spLocks/>
          </p:cNvSpPr>
          <p:nvPr/>
        </p:nvSpPr>
        <p:spPr bwMode="auto">
          <a:xfrm>
            <a:off x="6789738" y="2212975"/>
            <a:ext cx="152400" cy="363538"/>
          </a:xfrm>
          <a:custGeom>
            <a:avLst/>
            <a:gdLst>
              <a:gd name="T0" fmla="*/ 21 w 21"/>
              <a:gd name="T1" fmla="*/ 40 h 47"/>
              <a:gd name="T2" fmla="*/ 20 w 21"/>
              <a:gd name="T3" fmla="*/ 40 h 47"/>
              <a:gd name="T4" fmla="*/ 19 w 21"/>
              <a:gd name="T5" fmla="*/ 40 h 47"/>
              <a:gd name="T6" fmla="*/ 18 w 21"/>
              <a:gd name="T7" fmla="*/ 42 h 47"/>
              <a:gd name="T8" fmla="*/ 17 w 21"/>
              <a:gd name="T9" fmla="*/ 42 h 47"/>
              <a:gd name="T10" fmla="*/ 17 w 21"/>
              <a:gd name="T11" fmla="*/ 43 h 47"/>
              <a:gd name="T12" fmla="*/ 17 w 21"/>
              <a:gd name="T13" fmla="*/ 43 h 47"/>
              <a:gd name="T14" fmla="*/ 17 w 21"/>
              <a:gd name="T15" fmla="*/ 43 h 47"/>
              <a:gd name="T16" fmla="*/ 16 w 21"/>
              <a:gd name="T17" fmla="*/ 43 h 47"/>
              <a:gd name="T18" fmla="*/ 16 w 21"/>
              <a:gd name="T19" fmla="*/ 44 h 47"/>
              <a:gd name="T20" fmla="*/ 2 w 21"/>
              <a:gd name="T21" fmla="*/ 47 h 47"/>
              <a:gd name="T22" fmla="*/ 1 w 21"/>
              <a:gd name="T23" fmla="*/ 46 h 47"/>
              <a:gd name="T24" fmla="*/ 0 w 21"/>
              <a:gd name="T25" fmla="*/ 45 h 47"/>
              <a:gd name="T26" fmla="*/ 0 w 21"/>
              <a:gd name="T27" fmla="*/ 44 h 47"/>
              <a:gd name="T28" fmla="*/ 1 w 21"/>
              <a:gd name="T29" fmla="*/ 43 h 47"/>
              <a:gd name="T30" fmla="*/ 0 w 21"/>
              <a:gd name="T31" fmla="*/ 41 h 47"/>
              <a:gd name="T32" fmla="*/ 0 w 21"/>
              <a:gd name="T33" fmla="*/ 34 h 47"/>
              <a:gd name="T34" fmla="*/ 0 w 21"/>
              <a:gd name="T35" fmla="*/ 32 h 47"/>
              <a:gd name="T36" fmla="*/ 1 w 21"/>
              <a:gd name="T37" fmla="*/ 28 h 47"/>
              <a:gd name="T38" fmla="*/ 1 w 21"/>
              <a:gd name="T39" fmla="*/ 26 h 47"/>
              <a:gd name="T40" fmla="*/ 1 w 21"/>
              <a:gd name="T41" fmla="*/ 24 h 47"/>
              <a:gd name="T42" fmla="*/ 1 w 21"/>
              <a:gd name="T43" fmla="*/ 22 h 47"/>
              <a:gd name="T44" fmla="*/ 1 w 21"/>
              <a:gd name="T45" fmla="*/ 21 h 47"/>
              <a:gd name="T46" fmla="*/ 1 w 21"/>
              <a:gd name="T47" fmla="*/ 20 h 47"/>
              <a:gd name="T48" fmla="*/ 4 w 21"/>
              <a:gd name="T49" fmla="*/ 18 h 47"/>
              <a:gd name="T50" fmla="*/ 5 w 21"/>
              <a:gd name="T51" fmla="*/ 14 h 47"/>
              <a:gd name="T52" fmla="*/ 4 w 21"/>
              <a:gd name="T53" fmla="*/ 12 h 47"/>
              <a:gd name="T54" fmla="*/ 4 w 21"/>
              <a:gd name="T55" fmla="*/ 10 h 47"/>
              <a:gd name="T56" fmla="*/ 4 w 21"/>
              <a:gd name="T57" fmla="*/ 10 h 47"/>
              <a:gd name="T58" fmla="*/ 4 w 21"/>
              <a:gd name="T59" fmla="*/ 9 h 47"/>
              <a:gd name="T60" fmla="*/ 3 w 21"/>
              <a:gd name="T61" fmla="*/ 7 h 47"/>
              <a:gd name="T62" fmla="*/ 4 w 21"/>
              <a:gd name="T63" fmla="*/ 4 h 47"/>
              <a:gd name="T64" fmla="*/ 3 w 21"/>
              <a:gd name="T65" fmla="*/ 3 h 47"/>
              <a:gd name="T66" fmla="*/ 3 w 21"/>
              <a:gd name="T67" fmla="*/ 2 h 47"/>
              <a:gd name="T68" fmla="*/ 4 w 21"/>
              <a:gd name="T69" fmla="*/ 2 h 47"/>
              <a:gd name="T70" fmla="*/ 5 w 21"/>
              <a:gd name="T71" fmla="*/ 1 h 47"/>
              <a:gd name="T72" fmla="*/ 6 w 21"/>
              <a:gd name="T73" fmla="*/ 1 h 47"/>
              <a:gd name="T74" fmla="*/ 6 w 21"/>
              <a:gd name="T75" fmla="*/ 1 h 47"/>
              <a:gd name="T76" fmla="*/ 7 w 21"/>
              <a:gd name="T77" fmla="*/ 0 h 47"/>
              <a:gd name="T78" fmla="*/ 17 w 21"/>
              <a:gd name="T79" fmla="*/ 29 h 47"/>
              <a:gd name="T80" fmla="*/ 17 w 21"/>
              <a:gd name="T81" fmla="*/ 30 h 47"/>
              <a:gd name="T82" fmla="*/ 17 w 21"/>
              <a:gd name="T83" fmla="*/ 31 h 47"/>
              <a:gd name="T84" fmla="*/ 17 w 21"/>
              <a:gd name="T85" fmla="*/ 31 h 47"/>
              <a:gd name="T86" fmla="*/ 19 w 21"/>
              <a:gd name="T87" fmla="*/ 33 h 47"/>
              <a:gd name="T88" fmla="*/ 20 w 21"/>
              <a:gd name="T89" fmla="*/ 33 h 47"/>
              <a:gd name="T90" fmla="*/ 20 w 21"/>
              <a:gd name="T91" fmla="*/ 34 h 47"/>
              <a:gd name="T92" fmla="*/ 20 w 21"/>
              <a:gd name="T93" fmla="*/ 35 h 47"/>
              <a:gd name="T94" fmla="*/ 21 w 21"/>
              <a:gd name="T95" fmla="*/ 37 h 47"/>
              <a:gd name="T96" fmla="*/ 21 w 21"/>
              <a:gd name="T97" fmla="*/ 38 h 47"/>
              <a:gd name="T98" fmla="*/ 21 w 21"/>
              <a:gd name="T99" fmla="*/ 39 h 47"/>
              <a:gd name="T100" fmla="*/ 21 w 21"/>
              <a:gd name="T101" fmla="*/ 40 h 47"/>
              <a:gd name="T102" fmla="*/ 21 w 21"/>
              <a:gd name="T103" fmla="*/ 4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 h="47">
                <a:moveTo>
                  <a:pt x="21" y="40"/>
                </a:moveTo>
                <a:lnTo>
                  <a:pt x="20" y="40"/>
                </a:lnTo>
                <a:lnTo>
                  <a:pt x="19" y="40"/>
                </a:lnTo>
                <a:lnTo>
                  <a:pt x="18" y="42"/>
                </a:lnTo>
                <a:lnTo>
                  <a:pt x="17" y="42"/>
                </a:lnTo>
                <a:lnTo>
                  <a:pt x="17" y="43"/>
                </a:lnTo>
                <a:lnTo>
                  <a:pt x="17" y="43"/>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10"/>
                </a:lnTo>
                <a:lnTo>
                  <a:pt x="4" y="9"/>
                </a:lnTo>
                <a:lnTo>
                  <a:pt x="3" y="7"/>
                </a:lnTo>
                <a:lnTo>
                  <a:pt x="4" y="4"/>
                </a:lnTo>
                <a:lnTo>
                  <a:pt x="3" y="3"/>
                </a:lnTo>
                <a:lnTo>
                  <a:pt x="3" y="2"/>
                </a:lnTo>
                <a:lnTo>
                  <a:pt x="4" y="2"/>
                </a:lnTo>
                <a:lnTo>
                  <a:pt x="5" y="1"/>
                </a:lnTo>
                <a:lnTo>
                  <a:pt x="6" y="1"/>
                </a:lnTo>
                <a:lnTo>
                  <a:pt x="6" y="1"/>
                </a:lnTo>
                <a:lnTo>
                  <a:pt x="7" y="0"/>
                </a:lnTo>
                <a:lnTo>
                  <a:pt x="17" y="29"/>
                </a:lnTo>
                <a:lnTo>
                  <a:pt x="17" y="30"/>
                </a:lnTo>
                <a:lnTo>
                  <a:pt x="17" y="31"/>
                </a:lnTo>
                <a:lnTo>
                  <a:pt x="17" y="31"/>
                </a:lnTo>
                <a:lnTo>
                  <a:pt x="19" y="33"/>
                </a:lnTo>
                <a:lnTo>
                  <a:pt x="20" y="33"/>
                </a:lnTo>
                <a:lnTo>
                  <a:pt x="20" y="34"/>
                </a:lnTo>
                <a:lnTo>
                  <a:pt x="20" y="35"/>
                </a:lnTo>
                <a:lnTo>
                  <a:pt x="21" y="37"/>
                </a:lnTo>
                <a:lnTo>
                  <a:pt x="21" y="38"/>
                </a:lnTo>
                <a:lnTo>
                  <a:pt x="21" y="39"/>
                </a:lnTo>
                <a:lnTo>
                  <a:pt x="21" y="40"/>
                </a:lnTo>
                <a:lnTo>
                  <a:pt x="21" y="4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9203" name="Freeform 67"/>
          <p:cNvSpPr>
            <a:spLocks/>
          </p:cNvSpPr>
          <p:nvPr/>
        </p:nvSpPr>
        <p:spPr bwMode="auto">
          <a:xfrm>
            <a:off x="6840538" y="1887538"/>
            <a:ext cx="354012" cy="611187"/>
          </a:xfrm>
          <a:custGeom>
            <a:avLst/>
            <a:gdLst>
              <a:gd name="T0" fmla="*/ 10 w 49"/>
              <a:gd name="T1" fmla="*/ 71 h 79"/>
              <a:gd name="T2" fmla="*/ 10 w 49"/>
              <a:gd name="T3" fmla="*/ 73 h 79"/>
              <a:gd name="T4" fmla="*/ 12 w 49"/>
              <a:gd name="T5" fmla="*/ 75 h 79"/>
              <a:gd name="T6" fmla="*/ 13 w 49"/>
              <a:gd name="T7" fmla="*/ 76 h 79"/>
              <a:gd name="T8" fmla="*/ 14 w 49"/>
              <a:gd name="T9" fmla="*/ 79 h 79"/>
              <a:gd name="T10" fmla="*/ 15 w 49"/>
              <a:gd name="T11" fmla="*/ 77 h 79"/>
              <a:gd name="T12" fmla="*/ 16 w 49"/>
              <a:gd name="T13" fmla="*/ 73 h 79"/>
              <a:gd name="T14" fmla="*/ 18 w 49"/>
              <a:gd name="T15" fmla="*/ 68 h 79"/>
              <a:gd name="T16" fmla="*/ 18 w 49"/>
              <a:gd name="T17" fmla="*/ 67 h 79"/>
              <a:gd name="T18" fmla="*/ 20 w 49"/>
              <a:gd name="T19" fmla="*/ 63 h 79"/>
              <a:gd name="T20" fmla="*/ 21 w 49"/>
              <a:gd name="T21" fmla="*/ 64 h 79"/>
              <a:gd name="T22" fmla="*/ 22 w 49"/>
              <a:gd name="T23" fmla="*/ 64 h 79"/>
              <a:gd name="T24" fmla="*/ 22 w 49"/>
              <a:gd name="T25" fmla="*/ 62 h 79"/>
              <a:gd name="T26" fmla="*/ 26 w 49"/>
              <a:gd name="T27" fmla="*/ 61 h 79"/>
              <a:gd name="T28" fmla="*/ 26 w 49"/>
              <a:gd name="T29" fmla="*/ 59 h 79"/>
              <a:gd name="T30" fmla="*/ 28 w 49"/>
              <a:gd name="T31" fmla="*/ 58 h 79"/>
              <a:gd name="T32" fmla="*/ 29 w 49"/>
              <a:gd name="T33" fmla="*/ 56 h 79"/>
              <a:gd name="T34" fmla="*/ 31 w 49"/>
              <a:gd name="T35" fmla="*/ 52 h 79"/>
              <a:gd name="T36" fmla="*/ 31 w 49"/>
              <a:gd name="T37" fmla="*/ 51 h 79"/>
              <a:gd name="T38" fmla="*/ 34 w 49"/>
              <a:gd name="T39" fmla="*/ 51 h 79"/>
              <a:gd name="T40" fmla="*/ 35 w 49"/>
              <a:gd name="T41" fmla="*/ 49 h 79"/>
              <a:gd name="T42" fmla="*/ 37 w 49"/>
              <a:gd name="T43" fmla="*/ 47 h 79"/>
              <a:gd name="T44" fmla="*/ 40 w 49"/>
              <a:gd name="T45" fmla="*/ 48 h 79"/>
              <a:gd name="T46" fmla="*/ 43 w 49"/>
              <a:gd name="T47" fmla="*/ 44 h 79"/>
              <a:gd name="T48" fmla="*/ 46 w 49"/>
              <a:gd name="T49" fmla="*/ 41 h 79"/>
              <a:gd name="T50" fmla="*/ 48 w 49"/>
              <a:gd name="T51" fmla="*/ 40 h 79"/>
              <a:gd name="T52" fmla="*/ 49 w 49"/>
              <a:gd name="T53" fmla="*/ 38 h 79"/>
              <a:gd name="T54" fmla="*/ 48 w 49"/>
              <a:gd name="T55" fmla="*/ 37 h 79"/>
              <a:gd name="T56" fmla="*/ 47 w 49"/>
              <a:gd name="T57" fmla="*/ 36 h 79"/>
              <a:gd name="T58" fmla="*/ 48 w 49"/>
              <a:gd name="T59" fmla="*/ 35 h 79"/>
              <a:gd name="T60" fmla="*/ 47 w 49"/>
              <a:gd name="T61" fmla="*/ 32 h 79"/>
              <a:gd name="T62" fmla="*/ 45 w 49"/>
              <a:gd name="T63" fmla="*/ 31 h 79"/>
              <a:gd name="T64" fmla="*/ 43 w 49"/>
              <a:gd name="T65" fmla="*/ 32 h 79"/>
              <a:gd name="T66" fmla="*/ 41 w 49"/>
              <a:gd name="T67" fmla="*/ 28 h 79"/>
              <a:gd name="T68" fmla="*/ 41 w 49"/>
              <a:gd name="T69" fmla="*/ 26 h 79"/>
              <a:gd name="T70" fmla="*/ 40 w 49"/>
              <a:gd name="T71" fmla="*/ 26 h 79"/>
              <a:gd name="T72" fmla="*/ 38 w 49"/>
              <a:gd name="T73" fmla="*/ 26 h 79"/>
              <a:gd name="T74" fmla="*/ 36 w 49"/>
              <a:gd name="T75" fmla="*/ 25 h 79"/>
              <a:gd name="T76" fmla="*/ 35 w 49"/>
              <a:gd name="T77" fmla="*/ 22 h 79"/>
              <a:gd name="T78" fmla="*/ 24 w 49"/>
              <a:gd name="T79" fmla="*/ 0 h 79"/>
              <a:gd name="T80" fmla="*/ 22 w 49"/>
              <a:gd name="T81" fmla="*/ 0 h 79"/>
              <a:gd name="T82" fmla="*/ 21 w 49"/>
              <a:gd name="T83" fmla="*/ 2 h 79"/>
              <a:gd name="T84" fmla="*/ 18 w 49"/>
              <a:gd name="T85" fmla="*/ 2 h 79"/>
              <a:gd name="T86" fmla="*/ 15 w 49"/>
              <a:gd name="T87" fmla="*/ 5 h 79"/>
              <a:gd name="T88" fmla="*/ 14 w 49"/>
              <a:gd name="T89" fmla="*/ 2 h 79"/>
              <a:gd name="T90" fmla="*/ 13 w 49"/>
              <a:gd name="T91" fmla="*/ 1 h 79"/>
              <a:gd name="T92" fmla="*/ 6 w 49"/>
              <a:gd name="T93" fmla="*/ 16 h 79"/>
              <a:gd name="T94" fmla="*/ 7 w 49"/>
              <a:gd name="T95" fmla="*/ 19 h 79"/>
              <a:gd name="T96" fmla="*/ 7 w 49"/>
              <a:gd name="T97" fmla="*/ 22 h 79"/>
              <a:gd name="T98" fmla="*/ 5 w 49"/>
              <a:gd name="T99" fmla="*/ 24 h 79"/>
              <a:gd name="T100" fmla="*/ 6 w 49"/>
              <a:gd name="T101" fmla="*/ 32 h 79"/>
              <a:gd name="T102" fmla="*/ 4 w 49"/>
              <a:gd name="T103" fmla="*/ 36 h 79"/>
              <a:gd name="T104" fmla="*/ 4 w 49"/>
              <a:gd name="T105" fmla="*/ 39 h 79"/>
              <a:gd name="T106" fmla="*/ 3 w 49"/>
              <a:gd name="T107" fmla="*/ 40 h 79"/>
              <a:gd name="T108" fmla="*/ 3 w 49"/>
              <a:gd name="T109" fmla="*/ 42 h 79"/>
              <a:gd name="T110" fmla="*/ 1 w 49"/>
              <a:gd name="T111" fmla="*/ 41 h 79"/>
              <a:gd name="T112" fmla="*/ 0 w 49"/>
              <a:gd name="T113" fmla="*/ 4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 h="79">
                <a:moveTo>
                  <a:pt x="0" y="42"/>
                </a:moveTo>
                <a:lnTo>
                  <a:pt x="10" y="71"/>
                </a:lnTo>
                <a:lnTo>
                  <a:pt x="10" y="72"/>
                </a:lnTo>
                <a:lnTo>
                  <a:pt x="10" y="73"/>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8" y="37"/>
                </a:lnTo>
                <a:lnTo>
                  <a:pt x="47" y="36"/>
                </a:lnTo>
                <a:lnTo>
                  <a:pt x="48" y="35"/>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1" y="26"/>
                </a:lnTo>
                <a:lnTo>
                  <a:pt x="40"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lnTo>
                  <a:pt x="0" y="42"/>
                </a:lnTo>
                <a:close/>
              </a:path>
            </a:pathLst>
          </a:custGeom>
          <a:solidFill>
            <a:srgbClr val="6987EB"/>
          </a:solidFill>
          <a:ln w="12700" cmpd="sng">
            <a:solidFill>
              <a:schemeClr val="tx1"/>
            </a:solidFill>
            <a:prstDash val="solid"/>
            <a:round/>
            <a:headEnd/>
            <a:tailEnd/>
          </a:ln>
        </p:spPr>
        <p:txBody>
          <a:bodyPr/>
          <a:lstStyle/>
          <a:p>
            <a:endParaRPr lang="es-ES_tradnl"/>
          </a:p>
        </p:txBody>
      </p:sp>
      <p:grpSp>
        <p:nvGrpSpPr>
          <p:cNvPr id="219204" name="Group 68"/>
          <p:cNvGrpSpPr>
            <a:grpSpLocks/>
          </p:cNvGrpSpPr>
          <p:nvPr/>
        </p:nvGrpSpPr>
        <p:grpSpPr bwMode="auto">
          <a:xfrm>
            <a:off x="2876550" y="4635500"/>
            <a:ext cx="858838" cy="588963"/>
            <a:chOff x="1991" y="3321"/>
            <a:chExt cx="361" cy="231"/>
          </a:xfrm>
        </p:grpSpPr>
        <p:sp>
          <p:nvSpPr>
            <p:cNvPr id="219205" name="Freeform 69"/>
            <p:cNvSpPr>
              <a:spLocks/>
            </p:cNvSpPr>
            <p:nvPr/>
          </p:nvSpPr>
          <p:spPr bwMode="auto">
            <a:xfrm>
              <a:off x="2274" y="3459"/>
              <a:ext cx="78" cy="93"/>
            </a:xfrm>
            <a:custGeom>
              <a:avLst/>
              <a:gdLst>
                <a:gd name="T0" fmla="*/ 0 w 16"/>
                <a:gd name="T1" fmla="*/ 7 h 19"/>
                <a:gd name="T2" fmla="*/ 1 w 16"/>
                <a:gd name="T3" fmla="*/ 13 h 19"/>
                <a:gd name="T4" fmla="*/ 1 w 16"/>
                <a:gd name="T5" fmla="*/ 16 h 19"/>
                <a:gd name="T6" fmla="*/ 6 w 16"/>
                <a:gd name="T7" fmla="*/ 19 h 19"/>
                <a:gd name="T8" fmla="*/ 8 w 16"/>
                <a:gd name="T9" fmla="*/ 16 h 19"/>
                <a:gd name="T10" fmla="*/ 16 w 16"/>
                <a:gd name="T11" fmla="*/ 11 h 19"/>
                <a:gd name="T12" fmla="*/ 13 w 16"/>
                <a:gd name="T13" fmla="*/ 5 h 19"/>
                <a:gd name="T14" fmla="*/ 3 w 16"/>
                <a:gd name="T15" fmla="*/ 0 h 19"/>
                <a:gd name="T16" fmla="*/ 3 w 16"/>
                <a:gd name="T17" fmla="*/ 5 h 19"/>
                <a:gd name="T18" fmla="*/ 0 w 16"/>
                <a:gd name="T19" fmla="*/ 7 h 19"/>
                <a:gd name="T20" fmla="*/ 0 w 16"/>
                <a:gd name="T2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9">
                  <a:moveTo>
                    <a:pt x="0" y="7"/>
                  </a:moveTo>
                  <a:lnTo>
                    <a:pt x="1" y="13"/>
                  </a:lnTo>
                  <a:lnTo>
                    <a:pt x="1" y="16"/>
                  </a:lnTo>
                  <a:lnTo>
                    <a:pt x="6" y="19"/>
                  </a:lnTo>
                  <a:lnTo>
                    <a:pt x="8" y="16"/>
                  </a:lnTo>
                  <a:lnTo>
                    <a:pt x="16" y="11"/>
                  </a:lnTo>
                  <a:lnTo>
                    <a:pt x="13" y="5"/>
                  </a:lnTo>
                  <a:lnTo>
                    <a:pt x="3" y="0"/>
                  </a:lnTo>
                  <a:lnTo>
                    <a:pt x="3" y="5"/>
                  </a:lnTo>
                  <a:lnTo>
                    <a:pt x="0" y="7"/>
                  </a:lnTo>
                  <a:lnTo>
                    <a:pt x="0" y="7"/>
                  </a:lnTo>
                  <a:close/>
                </a:path>
              </a:pathLst>
            </a:custGeom>
            <a:solidFill>
              <a:srgbClr val="AAC8F5"/>
            </a:solidFill>
            <a:ln w="12700" cmpd="sng">
              <a:solidFill>
                <a:schemeClr val="tx1"/>
              </a:solidFill>
              <a:prstDash val="solid"/>
              <a:round/>
              <a:headEnd/>
              <a:tailEnd/>
            </a:ln>
          </p:spPr>
          <p:txBody>
            <a:bodyPr/>
            <a:lstStyle/>
            <a:p>
              <a:endParaRPr lang="es-ES_tradnl"/>
            </a:p>
          </p:txBody>
        </p:sp>
        <p:sp>
          <p:nvSpPr>
            <p:cNvPr id="219206" name="Freeform 70"/>
            <p:cNvSpPr>
              <a:spLocks/>
            </p:cNvSpPr>
            <p:nvPr/>
          </p:nvSpPr>
          <p:spPr bwMode="auto">
            <a:xfrm>
              <a:off x="2235" y="3409"/>
              <a:ext cx="44" cy="29"/>
            </a:xfrm>
            <a:custGeom>
              <a:avLst/>
              <a:gdLst>
                <a:gd name="T0" fmla="*/ 3 w 9"/>
                <a:gd name="T1" fmla="*/ 6 h 6"/>
                <a:gd name="T2" fmla="*/ 8 w 9"/>
                <a:gd name="T3" fmla="*/ 6 h 6"/>
                <a:gd name="T4" fmla="*/ 9 w 9"/>
                <a:gd name="T5" fmla="*/ 3 h 6"/>
                <a:gd name="T6" fmla="*/ 5 w 9"/>
                <a:gd name="T7" fmla="*/ 2 h 6"/>
                <a:gd name="T8" fmla="*/ 3 w 9"/>
                <a:gd name="T9" fmla="*/ 2 h 6"/>
                <a:gd name="T10" fmla="*/ 2 w 9"/>
                <a:gd name="T11" fmla="*/ 0 h 6"/>
                <a:gd name="T12" fmla="*/ 0 w 9"/>
                <a:gd name="T13" fmla="*/ 2 h 6"/>
                <a:gd name="T14" fmla="*/ 2 w 9"/>
                <a:gd name="T15" fmla="*/ 5 h 6"/>
                <a:gd name="T16" fmla="*/ 3 w 9"/>
                <a:gd name="T17" fmla="*/ 6 h 6"/>
                <a:gd name="T18" fmla="*/ 3 w 9"/>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3" y="6"/>
                  </a:moveTo>
                  <a:lnTo>
                    <a:pt x="8" y="6"/>
                  </a:lnTo>
                  <a:lnTo>
                    <a:pt x="9" y="3"/>
                  </a:lnTo>
                  <a:lnTo>
                    <a:pt x="5" y="2"/>
                  </a:lnTo>
                  <a:lnTo>
                    <a:pt x="3" y="2"/>
                  </a:lnTo>
                  <a:lnTo>
                    <a:pt x="2" y="0"/>
                  </a:lnTo>
                  <a:lnTo>
                    <a:pt x="0" y="2"/>
                  </a:lnTo>
                  <a:lnTo>
                    <a:pt x="2" y="5"/>
                  </a:lnTo>
                  <a:lnTo>
                    <a:pt x="3" y="6"/>
                  </a:lnTo>
                  <a:lnTo>
                    <a:pt x="3" y="6"/>
                  </a:lnTo>
                  <a:close/>
                </a:path>
              </a:pathLst>
            </a:custGeom>
            <a:solidFill>
              <a:srgbClr val="AAC8F5"/>
            </a:solidFill>
            <a:ln w="12700" cmpd="sng">
              <a:solidFill>
                <a:schemeClr val="tx1"/>
              </a:solidFill>
              <a:prstDash val="solid"/>
              <a:round/>
              <a:headEnd/>
              <a:tailEnd/>
            </a:ln>
          </p:spPr>
          <p:txBody>
            <a:bodyPr/>
            <a:lstStyle/>
            <a:p>
              <a:endParaRPr lang="es-ES_tradnl"/>
            </a:p>
          </p:txBody>
        </p:sp>
        <p:sp>
          <p:nvSpPr>
            <p:cNvPr id="219207" name="Freeform 71"/>
            <p:cNvSpPr>
              <a:spLocks/>
            </p:cNvSpPr>
            <p:nvPr/>
          </p:nvSpPr>
          <p:spPr bwMode="auto">
            <a:xfrm>
              <a:off x="2225" y="3438"/>
              <a:ext cx="20" cy="10"/>
            </a:xfrm>
            <a:custGeom>
              <a:avLst/>
              <a:gdLst>
                <a:gd name="T0" fmla="*/ 0 w 4"/>
                <a:gd name="T1" fmla="*/ 2 h 2"/>
                <a:gd name="T2" fmla="*/ 4 w 4"/>
                <a:gd name="T3" fmla="*/ 0 h 2"/>
                <a:gd name="T4" fmla="*/ 4 w 4"/>
                <a:gd name="T5" fmla="*/ 2 h 2"/>
                <a:gd name="T6" fmla="*/ 0 w 4"/>
                <a:gd name="T7" fmla="*/ 2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lnTo>
                    <a:pt x="4" y="0"/>
                  </a:lnTo>
                  <a:lnTo>
                    <a:pt x="4" y="2"/>
                  </a:lnTo>
                  <a:lnTo>
                    <a:pt x="0" y="2"/>
                  </a:lnTo>
                  <a:lnTo>
                    <a:pt x="0" y="2"/>
                  </a:lnTo>
                  <a:close/>
                </a:path>
              </a:pathLst>
            </a:custGeom>
            <a:solidFill>
              <a:srgbClr val="AAC8F5"/>
            </a:solidFill>
            <a:ln w="12700" cmpd="sng">
              <a:solidFill>
                <a:schemeClr val="tx1"/>
              </a:solidFill>
              <a:prstDash val="solid"/>
              <a:round/>
              <a:headEnd/>
              <a:tailEnd/>
            </a:ln>
          </p:spPr>
          <p:txBody>
            <a:bodyPr/>
            <a:lstStyle/>
            <a:p>
              <a:endParaRPr lang="es-ES_tradnl"/>
            </a:p>
          </p:txBody>
        </p:sp>
        <p:sp>
          <p:nvSpPr>
            <p:cNvPr id="219208" name="Freeform 72"/>
            <p:cNvSpPr>
              <a:spLocks/>
            </p:cNvSpPr>
            <p:nvPr/>
          </p:nvSpPr>
          <p:spPr bwMode="auto">
            <a:xfrm>
              <a:off x="2211" y="3419"/>
              <a:ext cx="19" cy="14"/>
            </a:xfrm>
            <a:custGeom>
              <a:avLst/>
              <a:gdLst>
                <a:gd name="T0" fmla="*/ 2 w 4"/>
                <a:gd name="T1" fmla="*/ 0 h 3"/>
                <a:gd name="T2" fmla="*/ 2 w 4"/>
                <a:gd name="T3" fmla="*/ 0 h 3"/>
                <a:gd name="T4" fmla="*/ 3 w 4"/>
                <a:gd name="T5" fmla="*/ 0 h 3"/>
                <a:gd name="T6" fmla="*/ 3 w 4"/>
                <a:gd name="T7" fmla="*/ 0 h 3"/>
                <a:gd name="T8" fmla="*/ 3 w 4"/>
                <a:gd name="T9" fmla="*/ 0 h 3"/>
                <a:gd name="T10" fmla="*/ 3 w 4"/>
                <a:gd name="T11" fmla="*/ 1 h 3"/>
                <a:gd name="T12" fmla="*/ 3 w 4"/>
                <a:gd name="T13" fmla="*/ 1 h 3"/>
                <a:gd name="T14" fmla="*/ 3 w 4"/>
                <a:gd name="T15" fmla="*/ 1 h 3"/>
                <a:gd name="T16" fmla="*/ 4 w 4"/>
                <a:gd name="T17" fmla="*/ 1 h 3"/>
                <a:gd name="T18" fmla="*/ 3 w 4"/>
                <a:gd name="T19" fmla="*/ 2 h 3"/>
                <a:gd name="T20" fmla="*/ 3 w 4"/>
                <a:gd name="T21" fmla="*/ 2 h 3"/>
                <a:gd name="T22" fmla="*/ 3 w 4"/>
                <a:gd name="T23" fmla="*/ 2 h 3"/>
                <a:gd name="T24" fmla="*/ 3 w 4"/>
                <a:gd name="T25" fmla="*/ 3 h 3"/>
                <a:gd name="T26" fmla="*/ 3 w 4"/>
                <a:gd name="T27" fmla="*/ 3 h 3"/>
                <a:gd name="T28" fmla="*/ 3 w 4"/>
                <a:gd name="T29" fmla="*/ 3 h 3"/>
                <a:gd name="T30" fmla="*/ 2 w 4"/>
                <a:gd name="T31" fmla="*/ 3 h 3"/>
                <a:gd name="T32" fmla="*/ 2 w 4"/>
                <a:gd name="T33" fmla="*/ 3 h 3"/>
                <a:gd name="T34" fmla="*/ 2 w 4"/>
                <a:gd name="T35" fmla="*/ 3 h 3"/>
                <a:gd name="T36" fmla="*/ 1 w 4"/>
                <a:gd name="T37" fmla="*/ 3 h 3"/>
                <a:gd name="T38" fmla="*/ 1 w 4"/>
                <a:gd name="T39" fmla="*/ 3 h 3"/>
                <a:gd name="T40" fmla="*/ 1 w 4"/>
                <a:gd name="T41" fmla="*/ 3 h 3"/>
                <a:gd name="T42" fmla="*/ 1 w 4"/>
                <a:gd name="T43" fmla="*/ 2 h 3"/>
                <a:gd name="T44" fmla="*/ 0 w 4"/>
                <a:gd name="T45" fmla="*/ 2 h 3"/>
                <a:gd name="T46" fmla="*/ 0 w 4"/>
                <a:gd name="T47" fmla="*/ 2 h 3"/>
                <a:gd name="T48" fmla="*/ 0 w 4"/>
                <a:gd name="T49" fmla="*/ 1 h 3"/>
                <a:gd name="T50" fmla="*/ 0 w 4"/>
                <a:gd name="T51" fmla="*/ 1 h 3"/>
                <a:gd name="T52" fmla="*/ 0 w 4"/>
                <a:gd name="T53" fmla="*/ 1 h 3"/>
                <a:gd name="T54" fmla="*/ 1 w 4"/>
                <a:gd name="T55" fmla="*/ 1 h 3"/>
                <a:gd name="T56" fmla="*/ 1 w 4"/>
                <a:gd name="T57" fmla="*/ 0 h 3"/>
                <a:gd name="T58" fmla="*/ 1 w 4"/>
                <a:gd name="T59" fmla="*/ 0 h 3"/>
                <a:gd name="T60" fmla="*/ 1 w 4"/>
                <a:gd name="T61" fmla="*/ 0 h 3"/>
                <a:gd name="T62" fmla="*/ 2 w 4"/>
                <a:gd name="T63" fmla="*/ 0 h 3"/>
                <a:gd name="T64" fmla="*/ 2 w 4"/>
                <a:gd name="T65" fmla="*/ 0 h 3"/>
                <a:gd name="T66" fmla="*/ 2 w 4"/>
                <a:gd name="T6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3">
                  <a:moveTo>
                    <a:pt x="2" y="0"/>
                  </a:moveTo>
                  <a:lnTo>
                    <a:pt x="2" y="0"/>
                  </a:lnTo>
                  <a:lnTo>
                    <a:pt x="3" y="0"/>
                  </a:lnTo>
                  <a:lnTo>
                    <a:pt x="3" y="0"/>
                  </a:lnTo>
                  <a:lnTo>
                    <a:pt x="3" y="0"/>
                  </a:lnTo>
                  <a:lnTo>
                    <a:pt x="3" y="1"/>
                  </a:lnTo>
                  <a:lnTo>
                    <a:pt x="3" y="1"/>
                  </a:lnTo>
                  <a:lnTo>
                    <a:pt x="3" y="1"/>
                  </a:lnTo>
                  <a:lnTo>
                    <a:pt x="4" y="1"/>
                  </a:lnTo>
                  <a:lnTo>
                    <a:pt x="3" y="2"/>
                  </a:lnTo>
                  <a:lnTo>
                    <a:pt x="3" y="2"/>
                  </a:lnTo>
                  <a:lnTo>
                    <a:pt x="3" y="2"/>
                  </a:lnTo>
                  <a:lnTo>
                    <a:pt x="3" y="3"/>
                  </a:lnTo>
                  <a:lnTo>
                    <a:pt x="3" y="3"/>
                  </a:lnTo>
                  <a:lnTo>
                    <a:pt x="3" y="3"/>
                  </a:lnTo>
                  <a:lnTo>
                    <a:pt x="2" y="3"/>
                  </a:lnTo>
                  <a:lnTo>
                    <a:pt x="2" y="3"/>
                  </a:lnTo>
                  <a:lnTo>
                    <a:pt x="2" y="3"/>
                  </a:lnTo>
                  <a:lnTo>
                    <a:pt x="1" y="3"/>
                  </a:lnTo>
                  <a:lnTo>
                    <a:pt x="1" y="3"/>
                  </a:lnTo>
                  <a:lnTo>
                    <a:pt x="1" y="3"/>
                  </a:lnTo>
                  <a:lnTo>
                    <a:pt x="1" y="2"/>
                  </a:lnTo>
                  <a:lnTo>
                    <a:pt x="0" y="2"/>
                  </a:lnTo>
                  <a:lnTo>
                    <a:pt x="0" y="2"/>
                  </a:lnTo>
                  <a:lnTo>
                    <a:pt x="0" y="1"/>
                  </a:lnTo>
                  <a:lnTo>
                    <a:pt x="0" y="1"/>
                  </a:lnTo>
                  <a:lnTo>
                    <a:pt x="0" y="1"/>
                  </a:lnTo>
                  <a:lnTo>
                    <a:pt x="1" y="1"/>
                  </a:lnTo>
                  <a:lnTo>
                    <a:pt x="1" y="0"/>
                  </a:lnTo>
                  <a:lnTo>
                    <a:pt x="1" y="0"/>
                  </a:lnTo>
                  <a:lnTo>
                    <a:pt x="1" y="0"/>
                  </a:lnTo>
                  <a:lnTo>
                    <a:pt x="2" y="0"/>
                  </a:lnTo>
                  <a:lnTo>
                    <a:pt x="2" y="0"/>
                  </a:lnTo>
                  <a:lnTo>
                    <a:pt x="2" y="0"/>
                  </a:lnTo>
                  <a:close/>
                </a:path>
              </a:pathLst>
            </a:custGeom>
            <a:solidFill>
              <a:srgbClr val="AAC8F5"/>
            </a:solidFill>
            <a:ln w="12700" cmpd="sng">
              <a:solidFill>
                <a:schemeClr val="tx1"/>
              </a:solidFill>
              <a:prstDash val="solid"/>
              <a:round/>
              <a:headEnd/>
              <a:tailEnd/>
            </a:ln>
          </p:spPr>
          <p:txBody>
            <a:bodyPr/>
            <a:lstStyle/>
            <a:p>
              <a:endParaRPr lang="es-ES_tradnl"/>
            </a:p>
          </p:txBody>
        </p:sp>
        <p:sp>
          <p:nvSpPr>
            <p:cNvPr id="219209" name="Freeform 73"/>
            <p:cNvSpPr>
              <a:spLocks/>
            </p:cNvSpPr>
            <p:nvPr/>
          </p:nvSpPr>
          <p:spPr bwMode="auto">
            <a:xfrm>
              <a:off x="2186" y="3394"/>
              <a:ext cx="39" cy="15"/>
            </a:xfrm>
            <a:custGeom>
              <a:avLst/>
              <a:gdLst>
                <a:gd name="T0" fmla="*/ 0 w 8"/>
                <a:gd name="T1" fmla="*/ 3 h 3"/>
                <a:gd name="T2" fmla="*/ 7 w 8"/>
                <a:gd name="T3" fmla="*/ 3 h 3"/>
                <a:gd name="T4" fmla="*/ 8 w 8"/>
                <a:gd name="T5" fmla="*/ 0 h 3"/>
                <a:gd name="T6" fmla="*/ 2 w 8"/>
                <a:gd name="T7" fmla="*/ 0 h 3"/>
                <a:gd name="T8" fmla="*/ 0 w 8"/>
                <a:gd name="T9" fmla="*/ 3 h 3"/>
                <a:gd name="T10" fmla="*/ 0 w 8"/>
                <a:gd name="T11" fmla="*/ 3 h 3"/>
              </a:gdLst>
              <a:ahLst/>
              <a:cxnLst>
                <a:cxn ang="0">
                  <a:pos x="T0" y="T1"/>
                </a:cxn>
                <a:cxn ang="0">
                  <a:pos x="T2" y="T3"/>
                </a:cxn>
                <a:cxn ang="0">
                  <a:pos x="T4" y="T5"/>
                </a:cxn>
                <a:cxn ang="0">
                  <a:pos x="T6" y="T7"/>
                </a:cxn>
                <a:cxn ang="0">
                  <a:pos x="T8" y="T9"/>
                </a:cxn>
                <a:cxn ang="0">
                  <a:pos x="T10" y="T11"/>
                </a:cxn>
              </a:cxnLst>
              <a:rect l="0" t="0" r="r" b="b"/>
              <a:pathLst>
                <a:path w="8" h="3">
                  <a:moveTo>
                    <a:pt x="0" y="3"/>
                  </a:moveTo>
                  <a:lnTo>
                    <a:pt x="7" y="3"/>
                  </a:lnTo>
                  <a:lnTo>
                    <a:pt x="8" y="0"/>
                  </a:lnTo>
                  <a:lnTo>
                    <a:pt x="2" y="0"/>
                  </a:lnTo>
                  <a:lnTo>
                    <a:pt x="0" y="3"/>
                  </a:lnTo>
                  <a:lnTo>
                    <a:pt x="0" y="3"/>
                  </a:lnTo>
                  <a:close/>
                </a:path>
              </a:pathLst>
            </a:custGeom>
            <a:solidFill>
              <a:srgbClr val="AAC8F5"/>
            </a:solidFill>
            <a:ln w="12700" cmpd="sng">
              <a:solidFill>
                <a:schemeClr val="tx1"/>
              </a:solidFill>
              <a:prstDash val="solid"/>
              <a:round/>
              <a:headEnd/>
              <a:tailEnd/>
            </a:ln>
          </p:spPr>
          <p:txBody>
            <a:bodyPr/>
            <a:lstStyle/>
            <a:p>
              <a:endParaRPr lang="es-ES_tradnl"/>
            </a:p>
          </p:txBody>
        </p:sp>
        <p:sp>
          <p:nvSpPr>
            <p:cNvPr id="219210" name="Freeform 74"/>
            <p:cNvSpPr>
              <a:spLocks/>
            </p:cNvSpPr>
            <p:nvPr/>
          </p:nvSpPr>
          <p:spPr bwMode="auto">
            <a:xfrm>
              <a:off x="2026" y="3321"/>
              <a:ext cx="38" cy="24"/>
            </a:xfrm>
            <a:custGeom>
              <a:avLst/>
              <a:gdLst>
                <a:gd name="T0" fmla="*/ 0 w 8"/>
                <a:gd name="T1" fmla="*/ 4 h 5"/>
                <a:gd name="T2" fmla="*/ 3 w 8"/>
                <a:gd name="T3" fmla="*/ 5 h 5"/>
                <a:gd name="T4" fmla="*/ 6 w 8"/>
                <a:gd name="T5" fmla="*/ 5 h 5"/>
                <a:gd name="T6" fmla="*/ 8 w 8"/>
                <a:gd name="T7" fmla="*/ 2 h 5"/>
                <a:gd name="T8" fmla="*/ 5 w 8"/>
                <a:gd name="T9" fmla="*/ 0 h 5"/>
                <a:gd name="T10" fmla="*/ 1 w 8"/>
                <a:gd name="T11" fmla="*/ 2 h 5"/>
                <a:gd name="T12" fmla="*/ 0 w 8"/>
                <a:gd name="T13" fmla="*/ 4 h 5"/>
                <a:gd name="T14" fmla="*/ 0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4"/>
                  </a:moveTo>
                  <a:lnTo>
                    <a:pt x="3" y="5"/>
                  </a:lnTo>
                  <a:lnTo>
                    <a:pt x="6" y="5"/>
                  </a:lnTo>
                  <a:lnTo>
                    <a:pt x="8" y="2"/>
                  </a:lnTo>
                  <a:lnTo>
                    <a:pt x="5" y="0"/>
                  </a:lnTo>
                  <a:lnTo>
                    <a:pt x="1" y="2"/>
                  </a:lnTo>
                  <a:lnTo>
                    <a:pt x="0" y="4"/>
                  </a:lnTo>
                  <a:lnTo>
                    <a:pt x="0" y="4"/>
                  </a:lnTo>
                  <a:close/>
                </a:path>
              </a:pathLst>
            </a:custGeom>
            <a:solidFill>
              <a:srgbClr val="AAC8F5"/>
            </a:solidFill>
            <a:ln w="12700" cmpd="sng">
              <a:solidFill>
                <a:schemeClr val="tx1"/>
              </a:solidFill>
              <a:prstDash val="solid"/>
              <a:round/>
              <a:headEnd/>
              <a:tailEnd/>
            </a:ln>
          </p:spPr>
          <p:txBody>
            <a:bodyPr/>
            <a:lstStyle/>
            <a:p>
              <a:endParaRPr lang="es-ES_tradnl"/>
            </a:p>
          </p:txBody>
        </p:sp>
        <p:sp>
          <p:nvSpPr>
            <p:cNvPr id="219211" name="Freeform 75"/>
            <p:cNvSpPr>
              <a:spLocks/>
            </p:cNvSpPr>
            <p:nvPr/>
          </p:nvSpPr>
          <p:spPr bwMode="auto">
            <a:xfrm>
              <a:off x="1991" y="3321"/>
              <a:ext cx="20" cy="24"/>
            </a:xfrm>
            <a:custGeom>
              <a:avLst/>
              <a:gdLst>
                <a:gd name="T0" fmla="*/ 0 w 4"/>
                <a:gd name="T1" fmla="*/ 5 h 5"/>
                <a:gd name="T2" fmla="*/ 4 w 4"/>
                <a:gd name="T3" fmla="*/ 2 h 5"/>
                <a:gd name="T4" fmla="*/ 4 w 4"/>
                <a:gd name="T5" fmla="*/ 0 h 5"/>
                <a:gd name="T6" fmla="*/ 0 w 4"/>
                <a:gd name="T7" fmla="*/ 4 h 5"/>
                <a:gd name="T8" fmla="*/ 0 w 4"/>
                <a:gd name="T9" fmla="*/ 5 h 5"/>
                <a:gd name="T10" fmla="*/ 0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0" y="5"/>
                  </a:moveTo>
                  <a:lnTo>
                    <a:pt x="4" y="2"/>
                  </a:lnTo>
                  <a:lnTo>
                    <a:pt x="4" y="0"/>
                  </a:lnTo>
                  <a:lnTo>
                    <a:pt x="0" y="4"/>
                  </a:lnTo>
                  <a:lnTo>
                    <a:pt x="0" y="5"/>
                  </a:lnTo>
                  <a:lnTo>
                    <a:pt x="0" y="5"/>
                  </a:lnTo>
                  <a:close/>
                </a:path>
              </a:pathLst>
            </a:custGeom>
            <a:solidFill>
              <a:srgbClr val="AAC8F5"/>
            </a:solidFill>
            <a:ln w="12700" cmpd="sng">
              <a:solidFill>
                <a:schemeClr val="tx1"/>
              </a:solidFill>
              <a:prstDash val="solid"/>
              <a:round/>
              <a:headEnd/>
              <a:tailEnd/>
            </a:ln>
          </p:spPr>
          <p:txBody>
            <a:bodyPr/>
            <a:lstStyle/>
            <a:p>
              <a:endParaRPr lang="es-ES_tradnl"/>
            </a:p>
          </p:txBody>
        </p:sp>
        <p:sp>
          <p:nvSpPr>
            <p:cNvPr id="219212" name="Freeform 76"/>
            <p:cNvSpPr>
              <a:spLocks/>
            </p:cNvSpPr>
            <p:nvPr/>
          </p:nvSpPr>
          <p:spPr bwMode="auto">
            <a:xfrm>
              <a:off x="2128" y="3360"/>
              <a:ext cx="39" cy="34"/>
            </a:xfrm>
            <a:custGeom>
              <a:avLst/>
              <a:gdLst>
                <a:gd name="T0" fmla="*/ 3 w 8"/>
                <a:gd name="T1" fmla="*/ 7 h 7"/>
                <a:gd name="T2" fmla="*/ 8 w 8"/>
                <a:gd name="T3" fmla="*/ 7 h 7"/>
                <a:gd name="T4" fmla="*/ 8 w 8"/>
                <a:gd name="T5" fmla="*/ 4 h 7"/>
                <a:gd name="T6" fmla="*/ 4 w 8"/>
                <a:gd name="T7" fmla="*/ 0 h 7"/>
                <a:gd name="T8" fmla="*/ 0 w 8"/>
                <a:gd name="T9" fmla="*/ 2 h 7"/>
                <a:gd name="T10" fmla="*/ 3 w 8"/>
                <a:gd name="T11" fmla="*/ 7 h 7"/>
                <a:gd name="T12" fmla="*/ 3 w 8"/>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3" y="7"/>
                  </a:moveTo>
                  <a:lnTo>
                    <a:pt x="8" y="7"/>
                  </a:lnTo>
                  <a:lnTo>
                    <a:pt x="8" y="4"/>
                  </a:lnTo>
                  <a:lnTo>
                    <a:pt x="4" y="0"/>
                  </a:lnTo>
                  <a:lnTo>
                    <a:pt x="0" y="2"/>
                  </a:lnTo>
                  <a:lnTo>
                    <a:pt x="3" y="7"/>
                  </a:lnTo>
                  <a:lnTo>
                    <a:pt x="3" y="7"/>
                  </a:lnTo>
                  <a:close/>
                </a:path>
              </a:pathLst>
            </a:custGeom>
            <a:solidFill>
              <a:srgbClr val="AAC8F5"/>
            </a:solidFill>
            <a:ln w="12700" cmpd="sng">
              <a:solidFill>
                <a:schemeClr val="tx1"/>
              </a:solidFill>
              <a:prstDash val="solid"/>
              <a:round/>
              <a:headEnd/>
              <a:tailEnd/>
            </a:ln>
          </p:spPr>
          <p:txBody>
            <a:bodyPr/>
            <a:lstStyle/>
            <a:p>
              <a:endParaRPr lang="es-ES_tradnl"/>
            </a:p>
          </p:txBody>
        </p:sp>
      </p:grpSp>
      <p:sp>
        <p:nvSpPr>
          <p:cNvPr id="219213" name="Rectangle 77"/>
          <p:cNvSpPr>
            <a:spLocks noGrp="1" noChangeArrowheads="1"/>
          </p:cNvSpPr>
          <p:nvPr>
            <p:ph type="ctrTitle" idx="4294967295"/>
          </p:nvPr>
        </p:nvSpPr>
        <p:spPr>
          <a:xfrm>
            <a:off x="0" y="582613"/>
            <a:ext cx="9144000" cy="865187"/>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txBody>
          <a:bodyPr anchor="ctr">
            <a:normAutofit/>
          </a:bodyPr>
          <a:lstStyle/>
          <a:p>
            <a:pPr algn="ctr"/>
            <a:r>
              <a:rPr lang="en-US" sz="2400" dirty="0" smtClean="0"/>
              <a:t>Obesity Trends* Among U.S. Adults</a:t>
            </a:r>
            <a:br>
              <a:rPr lang="en-US" sz="2400" dirty="0" smtClean="0"/>
            </a:br>
            <a:r>
              <a:rPr lang="en-US" sz="2400" dirty="0" smtClean="0">
                <a:solidFill>
                  <a:srgbClr val="DE3021"/>
                </a:solidFill>
              </a:rPr>
              <a:t>BRFSS, 1992</a:t>
            </a:r>
          </a:p>
        </p:txBody>
      </p:sp>
      <p:sp>
        <p:nvSpPr>
          <p:cNvPr id="219214" name="Text Box 78"/>
          <p:cNvSpPr txBox="1">
            <a:spLocks noChangeArrowheads="1"/>
          </p:cNvSpPr>
          <p:nvPr/>
        </p:nvSpPr>
        <p:spPr bwMode="auto">
          <a:xfrm>
            <a:off x="2137436" y="1447800"/>
            <a:ext cx="485933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US" sz="1400" b="1" dirty="0">
                <a:latin typeface="Verdana" pitchFamily="34" charset="0"/>
              </a:rPr>
              <a:t>(*BMI ≥30, or ~ 30 lbs. overweight for 5’ 4” person)</a:t>
            </a:r>
          </a:p>
        </p:txBody>
      </p:sp>
      <p:sp>
        <p:nvSpPr>
          <p:cNvPr id="219215" name="Text Box 79"/>
          <p:cNvSpPr txBox="1">
            <a:spLocks noChangeArrowheads="1"/>
          </p:cNvSpPr>
          <p:nvPr/>
        </p:nvSpPr>
        <p:spPr bwMode="auto">
          <a:xfrm>
            <a:off x="654050" y="5894388"/>
            <a:ext cx="72517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hangingPunct="0"/>
            <a:r>
              <a:rPr lang="en-US" sz="1400" b="1">
                <a:latin typeface="Arial Narrow" pitchFamily="34" charset="0"/>
              </a:rPr>
              <a:t>No Data         &lt;10%       10%–14%         15%–19% </a:t>
            </a:r>
          </a:p>
        </p:txBody>
      </p:sp>
      <p:sp>
        <p:nvSpPr>
          <p:cNvPr id="219216" name="Rectangle 80"/>
          <p:cNvSpPr>
            <a:spLocks noChangeArrowheads="1"/>
          </p:cNvSpPr>
          <p:nvPr/>
        </p:nvSpPr>
        <p:spPr bwMode="auto">
          <a:xfrm>
            <a:off x="488950" y="5956300"/>
            <a:ext cx="207963" cy="23495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_tradnl"/>
          </a:p>
        </p:txBody>
      </p:sp>
      <p:sp>
        <p:nvSpPr>
          <p:cNvPr id="219217" name="Rectangle 81"/>
          <p:cNvSpPr>
            <a:spLocks noChangeArrowheads="1"/>
          </p:cNvSpPr>
          <p:nvPr/>
        </p:nvSpPr>
        <p:spPr bwMode="auto">
          <a:xfrm>
            <a:off x="1349375" y="5953125"/>
            <a:ext cx="207963" cy="234950"/>
          </a:xfrm>
          <a:prstGeom prst="rect">
            <a:avLst/>
          </a:prstGeom>
          <a:solidFill>
            <a:srgbClr val="99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_tradnl"/>
          </a:p>
        </p:txBody>
      </p:sp>
      <p:sp>
        <p:nvSpPr>
          <p:cNvPr id="219218" name="Rectangle 82"/>
          <p:cNvSpPr>
            <a:spLocks noChangeArrowheads="1"/>
          </p:cNvSpPr>
          <p:nvPr/>
        </p:nvSpPr>
        <p:spPr bwMode="auto">
          <a:xfrm>
            <a:off x="2066925" y="5951538"/>
            <a:ext cx="209550" cy="234950"/>
          </a:xfrm>
          <a:prstGeom prst="rect">
            <a:avLst/>
          </a:prstGeom>
          <a:solidFill>
            <a:srgbClr val="6699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endParaRPr lang="es-ES_tradnl" sz="2400">
              <a:latin typeface="Times New Roman" pitchFamily="18" charset="0"/>
            </a:endParaRPr>
          </a:p>
        </p:txBody>
      </p:sp>
      <p:sp>
        <p:nvSpPr>
          <p:cNvPr id="219219" name="Rectangle 83"/>
          <p:cNvSpPr>
            <a:spLocks noChangeArrowheads="1"/>
          </p:cNvSpPr>
          <p:nvPr/>
        </p:nvSpPr>
        <p:spPr bwMode="auto">
          <a:xfrm>
            <a:off x="3065463" y="5961063"/>
            <a:ext cx="207962" cy="234950"/>
          </a:xfrm>
          <a:prstGeom prst="rect">
            <a:avLst/>
          </a:prstGeom>
          <a:solidFill>
            <a:srgbClr val="0000A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_tradnl"/>
          </a:p>
        </p:txBody>
      </p:sp>
      <p:sp>
        <p:nvSpPr>
          <p:cNvPr id="219220" name="Rectangle 84"/>
          <p:cNvSpPr>
            <a:spLocks noChangeArrowheads="1"/>
          </p:cNvSpPr>
          <p:nvPr/>
        </p:nvSpPr>
        <p:spPr bwMode="auto">
          <a:xfrm>
            <a:off x="395288" y="5892800"/>
            <a:ext cx="3630612" cy="350838"/>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_tradnl"/>
          </a:p>
        </p:txBody>
      </p:sp>
    </p:spTree>
    <p:extLst>
      <p:ext uri="{BB962C8B-B14F-4D97-AF65-F5344CB8AC3E}">
        <p14:creationId xmlns:p14="http://schemas.microsoft.com/office/powerpoint/2010/main" val="2180325885"/>
      </p:ext>
    </p:extLst>
  </p:cSld>
  <p:clrMapOvr>
    <a:masterClrMapping/>
  </p:clrMapOvr>
  <p:transition advClick="0"/>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Freeform 2"/>
          <p:cNvSpPr>
            <a:spLocks/>
          </p:cNvSpPr>
          <p:nvPr/>
        </p:nvSpPr>
        <p:spPr bwMode="auto">
          <a:xfrm>
            <a:off x="4011613" y="2003425"/>
            <a:ext cx="644525" cy="427038"/>
          </a:xfrm>
          <a:custGeom>
            <a:avLst/>
            <a:gdLst>
              <a:gd name="T0" fmla="*/ 0 w 89"/>
              <a:gd name="T1" fmla="*/ 51 h 55"/>
              <a:gd name="T2" fmla="*/ 5 w 89"/>
              <a:gd name="T3" fmla="*/ 0 h 55"/>
              <a:gd name="T4" fmla="*/ 44 w 89"/>
              <a:gd name="T5" fmla="*/ 3 h 55"/>
              <a:gd name="T6" fmla="*/ 82 w 89"/>
              <a:gd name="T7" fmla="*/ 4 h 55"/>
              <a:gd name="T8" fmla="*/ 82 w 89"/>
              <a:gd name="T9" fmla="*/ 5 h 55"/>
              <a:gd name="T10" fmla="*/ 83 w 89"/>
              <a:gd name="T11" fmla="*/ 9 h 55"/>
              <a:gd name="T12" fmla="*/ 83 w 89"/>
              <a:gd name="T13" fmla="*/ 10 h 55"/>
              <a:gd name="T14" fmla="*/ 82 w 89"/>
              <a:gd name="T15" fmla="*/ 13 h 55"/>
              <a:gd name="T16" fmla="*/ 82 w 89"/>
              <a:gd name="T17" fmla="*/ 18 h 55"/>
              <a:gd name="T18" fmla="*/ 84 w 89"/>
              <a:gd name="T19" fmla="*/ 23 h 55"/>
              <a:gd name="T20" fmla="*/ 85 w 89"/>
              <a:gd name="T21" fmla="*/ 25 h 55"/>
              <a:gd name="T22" fmla="*/ 86 w 89"/>
              <a:gd name="T23" fmla="*/ 30 h 55"/>
              <a:gd name="T24" fmla="*/ 86 w 89"/>
              <a:gd name="T25" fmla="*/ 38 h 55"/>
              <a:gd name="T26" fmla="*/ 87 w 89"/>
              <a:gd name="T27" fmla="*/ 40 h 55"/>
              <a:gd name="T28" fmla="*/ 87 w 89"/>
              <a:gd name="T29" fmla="*/ 43 h 55"/>
              <a:gd name="T30" fmla="*/ 87 w 89"/>
              <a:gd name="T31" fmla="*/ 44 h 55"/>
              <a:gd name="T32" fmla="*/ 89 w 89"/>
              <a:gd name="T33" fmla="*/ 51 h 55"/>
              <a:gd name="T34" fmla="*/ 89 w 89"/>
              <a:gd name="T35" fmla="*/ 53 h 55"/>
              <a:gd name="T36" fmla="*/ 89 w 89"/>
              <a:gd name="T37" fmla="*/ 55 h 55"/>
              <a:gd name="T38" fmla="*/ 0 w 89"/>
              <a:gd name="T39" fmla="*/ 51 h 55"/>
              <a:gd name="T40" fmla="*/ 0 w 89"/>
              <a:gd name="T41" fmla="*/ 5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lnTo>
                  <a:pt x="0" y="51"/>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163" name="Freeform 3"/>
          <p:cNvSpPr>
            <a:spLocks/>
          </p:cNvSpPr>
          <p:nvPr/>
        </p:nvSpPr>
        <p:spPr bwMode="auto">
          <a:xfrm>
            <a:off x="3983038" y="2398713"/>
            <a:ext cx="682625" cy="495300"/>
          </a:xfrm>
          <a:custGeom>
            <a:avLst/>
            <a:gdLst>
              <a:gd name="T0" fmla="*/ 0 w 94"/>
              <a:gd name="T1" fmla="*/ 51 h 64"/>
              <a:gd name="T2" fmla="*/ 3 w 94"/>
              <a:gd name="T3" fmla="*/ 17 h 64"/>
              <a:gd name="T4" fmla="*/ 4 w 94"/>
              <a:gd name="T5" fmla="*/ 0 h 64"/>
              <a:gd name="T6" fmla="*/ 93 w 94"/>
              <a:gd name="T7" fmla="*/ 4 h 64"/>
              <a:gd name="T8" fmla="*/ 93 w 94"/>
              <a:gd name="T9" fmla="*/ 6 h 64"/>
              <a:gd name="T10" fmla="*/ 92 w 94"/>
              <a:gd name="T11" fmla="*/ 7 h 64"/>
              <a:gd name="T12" fmla="*/ 90 w 94"/>
              <a:gd name="T13" fmla="*/ 10 h 64"/>
              <a:gd name="T14" fmla="*/ 90 w 94"/>
              <a:gd name="T15" fmla="*/ 11 h 64"/>
              <a:gd name="T16" fmla="*/ 94 w 94"/>
              <a:gd name="T17" fmla="*/ 15 h 64"/>
              <a:gd name="T18" fmla="*/ 94 w 94"/>
              <a:gd name="T19" fmla="*/ 46 h 64"/>
              <a:gd name="T20" fmla="*/ 94 w 94"/>
              <a:gd name="T21" fmla="*/ 46 h 64"/>
              <a:gd name="T22" fmla="*/ 92 w 94"/>
              <a:gd name="T23" fmla="*/ 46 h 64"/>
              <a:gd name="T24" fmla="*/ 93 w 94"/>
              <a:gd name="T25" fmla="*/ 47 h 64"/>
              <a:gd name="T26" fmla="*/ 94 w 94"/>
              <a:gd name="T27" fmla="*/ 48 h 64"/>
              <a:gd name="T28" fmla="*/ 93 w 94"/>
              <a:gd name="T29" fmla="*/ 50 h 64"/>
              <a:gd name="T30" fmla="*/ 94 w 94"/>
              <a:gd name="T31" fmla="*/ 51 h 64"/>
              <a:gd name="T32" fmla="*/ 94 w 94"/>
              <a:gd name="T33" fmla="*/ 54 h 64"/>
              <a:gd name="T34" fmla="*/ 93 w 94"/>
              <a:gd name="T35" fmla="*/ 54 h 64"/>
              <a:gd name="T36" fmla="*/ 94 w 94"/>
              <a:gd name="T37" fmla="*/ 56 h 64"/>
              <a:gd name="T38" fmla="*/ 92 w 94"/>
              <a:gd name="T39" fmla="*/ 59 h 64"/>
              <a:gd name="T40" fmla="*/ 94 w 94"/>
              <a:gd name="T41" fmla="*/ 62 h 64"/>
              <a:gd name="T42" fmla="*/ 94 w 94"/>
              <a:gd name="T43" fmla="*/ 64 h 64"/>
              <a:gd name="T44" fmla="*/ 94 w 94"/>
              <a:gd name="T45" fmla="*/ 64 h 64"/>
              <a:gd name="T46" fmla="*/ 91 w 94"/>
              <a:gd name="T47" fmla="*/ 62 h 64"/>
              <a:gd name="T48" fmla="*/ 86 w 94"/>
              <a:gd name="T49" fmla="*/ 59 h 64"/>
              <a:gd name="T50" fmla="*/ 84 w 94"/>
              <a:gd name="T51" fmla="*/ 58 h 64"/>
              <a:gd name="T52" fmla="*/ 82 w 94"/>
              <a:gd name="T53" fmla="*/ 58 h 64"/>
              <a:gd name="T54" fmla="*/ 80 w 94"/>
              <a:gd name="T55" fmla="*/ 60 h 64"/>
              <a:gd name="T56" fmla="*/ 79 w 94"/>
              <a:gd name="T57" fmla="*/ 60 h 64"/>
              <a:gd name="T58" fmla="*/ 77 w 94"/>
              <a:gd name="T59" fmla="*/ 60 h 64"/>
              <a:gd name="T60" fmla="*/ 76 w 94"/>
              <a:gd name="T61" fmla="*/ 57 h 64"/>
              <a:gd name="T62" fmla="*/ 75 w 94"/>
              <a:gd name="T63" fmla="*/ 56 h 64"/>
              <a:gd name="T64" fmla="*/ 73 w 94"/>
              <a:gd name="T65" fmla="*/ 57 h 64"/>
              <a:gd name="T66" fmla="*/ 71 w 94"/>
              <a:gd name="T67" fmla="*/ 57 h 64"/>
              <a:gd name="T68" fmla="*/ 69 w 94"/>
              <a:gd name="T69" fmla="*/ 54 h 64"/>
              <a:gd name="T70" fmla="*/ 0 w 94"/>
              <a:gd name="T71" fmla="*/ 51 h 64"/>
              <a:gd name="T72" fmla="*/ 0 w 94"/>
              <a:gd name="T73" fmla="*/ 5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64">
                <a:moveTo>
                  <a:pt x="0" y="51"/>
                </a:moveTo>
                <a:lnTo>
                  <a:pt x="3" y="17"/>
                </a:lnTo>
                <a:lnTo>
                  <a:pt x="4" y="0"/>
                </a:lnTo>
                <a:lnTo>
                  <a:pt x="93" y="4"/>
                </a:lnTo>
                <a:lnTo>
                  <a:pt x="93" y="6"/>
                </a:lnTo>
                <a:lnTo>
                  <a:pt x="92" y="7"/>
                </a:lnTo>
                <a:lnTo>
                  <a:pt x="90" y="10"/>
                </a:lnTo>
                <a:lnTo>
                  <a:pt x="90" y="11"/>
                </a:lnTo>
                <a:lnTo>
                  <a:pt x="94" y="15"/>
                </a:lnTo>
                <a:lnTo>
                  <a:pt x="94" y="46"/>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lnTo>
                  <a:pt x="0" y="51"/>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164" name="Freeform 4"/>
          <p:cNvSpPr>
            <a:spLocks/>
          </p:cNvSpPr>
          <p:nvPr/>
        </p:nvSpPr>
        <p:spPr bwMode="auto">
          <a:xfrm>
            <a:off x="3960813" y="2794000"/>
            <a:ext cx="806450" cy="425450"/>
          </a:xfrm>
          <a:custGeom>
            <a:avLst/>
            <a:gdLst>
              <a:gd name="T0" fmla="*/ 0 w 111"/>
              <a:gd name="T1" fmla="*/ 34 h 55"/>
              <a:gd name="T2" fmla="*/ 3 w 111"/>
              <a:gd name="T3" fmla="*/ 0 h 55"/>
              <a:gd name="T4" fmla="*/ 72 w 111"/>
              <a:gd name="T5" fmla="*/ 3 h 55"/>
              <a:gd name="T6" fmla="*/ 74 w 111"/>
              <a:gd name="T7" fmla="*/ 6 h 55"/>
              <a:gd name="T8" fmla="*/ 76 w 111"/>
              <a:gd name="T9" fmla="*/ 6 h 55"/>
              <a:gd name="T10" fmla="*/ 78 w 111"/>
              <a:gd name="T11" fmla="*/ 5 h 55"/>
              <a:gd name="T12" fmla="*/ 79 w 111"/>
              <a:gd name="T13" fmla="*/ 6 h 55"/>
              <a:gd name="T14" fmla="*/ 80 w 111"/>
              <a:gd name="T15" fmla="*/ 9 h 55"/>
              <a:gd name="T16" fmla="*/ 82 w 111"/>
              <a:gd name="T17" fmla="*/ 9 h 55"/>
              <a:gd name="T18" fmla="*/ 83 w 111"/>
              <a:gd name="T19" fmla="*/ 9 h 55"/>
              <a:gd name="T20" fmla="*/ 85 w 111"/>
              <a:gd name="T21" fmla="*/ 7 h 55"/>
              <a:gd name="T22" fmla="*/ 87 w 111"/>
              <a:gd name="T23" fmla="*/ 7 h 55"/>
              <a:gd name="T24" fmla="*/ 89 w 111"/>
              <a:gd name="T25" fmla="*/ 8 h 55"/>
              <a:gd name="T26" fmla="*/ 94 w 111"/>
              <a:gd name="T27" fmla="*/ 11 h 55"/>
              <a:gd name="T28" fmla="*/ 97 w 111"/>
              <a:gd name="T29" fmla="*/ 13 h 55"/>
              <a:gd name="T30" fmla="*/ 97 w 111"/>
              <a:gd name="T31" fmla="*/ 15 h 55"/>
              <a:gd name="T32" fmla="*/ 99 w 111"/>
              <a:gd name="T33" fmla="*/ 16 h 55"/>
              <a:gd name="T34" fmla="*/ 99 w 111"/>
              <a:gd name="T35" fmla="*/ 17 h 55"/>
              <a:gd name="T36" fmla="*/ 98 w 111"/>
              <a:gd name="T37" fmla="*/ 19 h 55"/>
              <a:gd name="T38" fmla="*/ 99 w 111"/>
              <a:gd name="T39" fmla="*/ 21 h 55"/>
              <a:gd name="T40" fmla="*/ 100 w 111"/>
              <a:gd name="T41" fmla="*/ 24 h 55"/>
              <a:gd name="T42" fmla="*/ 101 w 111"/>
              <a:gd name="T43" fmla="*/ 25 h 55"/>
              <a:gd name="T44" fmla="*/ 101 w 111"/>
              <a:gd name="T45" fmla="*/ 26 h 55"/>
              <a:gd name="T46" fmla="*/ 101 w 111"/>
              <a:gd name="T47" fmla="*/ 28 h 55"/>
              <a:gd name="T48" fmla="*/ 103 w 111"/>
              <a:gd name="T49" fmla="*/ 29 h 55"/>
              <a:gd name="T50" fmla="*/ 104 w 111"/>
              <a:gd name="T51" fmla="*/ 30 h 55"/>
              <a:gd name="T52" fmla="*/ 103 w 111"/>
              <a:gd name="T53" fmla="*/ 32 h 55"/>
              <a:gd name="T54" fmla="*/ 103 w 111"/>
              <a:gd name="T55" fmla="*/ 34 h 55"/>
              <a:gd name="T56" fmla="*/ 105 w 111"/>
              <a:gd name="T57" fmla="*/ 35 h 55"/>
              <a:gd name="T58" fmla="*/ 105 w 111"/>
              <a:gd name="T59" fmla="*/ 37 h 55"/>
              <a:gd name="T60" fmla="*/ 104 w 111"/>
              <a:gd name="T61" fmla="*/ 38 h 55"/>
              <a:gd name="T62" fmla="*/ 105 w 111"/>
              <a:gd name="T63" fmla="*/ 39 h 55"/>
              <a:gd name="T64" fmla="*/ 106 w 111"/>
              <a:gd name="T65" fmla="*/ 41 h 55"/>
              <a:gd name="T66" fmla="*/ 105 w 111"/>
              <a:gd name="T67" fmla="*/ 42 h 55"/>
              <a:gd name="T68" fmla="*/ 106 w 111"/>
              <a:gd name="T69" fmla="*/ 44 h 55"/>
              <a:gd name="T70" fmla="*/ 106 w 111"/>
              <a:gd name="T71" fmla="*/ 45 h 55"/>
              <a:gd name="T72" fmla="*/ 107 w 111"/>
              <a:gd name="T73" fmla="*/ 46 h 55"/>
              <a:gd name="T74" fmla="*/ 108 w 111"/>
              <a:gd name="T75" fmla="*/ 48 h 55"/>
              <a:gd name="T76" fmla="*/ 109 w 111"/>
              <a:gd name="T77" fmla="*/ 50 h 55"/>
              <a:gd name="T78" fmla="*/ 111 w 111"/>
              <a:gd name="T79" fmla="*/ 52 h 55"/>
              <a:gd name="T80" fmla="*/ 111 w 111"/>
              <a:gd name="T81" fmla="*/ 53 h 55"/>
              <a:gd name="T82" fmla="*/ 111 w 111"/>
              <a:gd name="T83" fmla="*/ 54 h 55"/>
              <a:gd name="T84" fmla="*/ 111 w 111"/>
              <a:gd name="T85" fmla="*/ 55 h 55"/>
              <a:gd name="T86" fmla="*/ 25 w 111"/>
              <a:gd name="T87" fmla="*/ 53 h 55"/>
              <a:gd name="T88" fmla="*/ 26 w 111"/>
              <a:gd name="T89" fmla="*/ 36 h 55"/>
              <a:gd name="T90" fmla="*/ 0 w 111"/>
              <a:gd name="T91" fmla="*/ 34 h 55"/>
              <a:gd name="T92" fmla="*/ 0 w 111"/>
              <a:gd name="T9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lnTo>
                  <a:pt x="0" y="34"/>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165" name="Freeform 5"/>
          <p:cNvSpPr>
            <a:spLocks/>
          </p:cNvSpPr>
          <p:nvPr/>
        </p:nvSpPr>
        <p:spPr bwMode="auto">
          <a:xfrm>
            <a:off x="4121150" y="3203575"/>
            <a:ext cx="723900" cy="411163"/>
          </a:xfrm>
          <a:custGeom>
            <a:avLst/>
            <a:gdLst>
              <a:gd name="T0" fmla="*/ 3 w 100"/>
              <a:gd name="T1" fmla="*/ 0 h 53"/>
              <a:gd name="T2" fmla="*/ 89 w 100"/>
              <a:gd name="T3" fmla="*/ 2 h 53"/>
              <a:gd name="T4" fmla="*/ 95 w 100"/>
              <a:gd name="T5" fmla="*/ 6 h 53"/>
              <a:gd name="T6" fmla="*/ 93 w 100"/>
              <a:gd name="T7" fmla="*/ 8 h 53"/>
              <a:gd name="T8" fmla="*/ 93 w 100"/>
              <a:gd name="T9" fmla="*/ 10 h 53"/>
              <a:gd name="T10" fmla="*/ 94 w 100"/>
              <a:gd name="T11" fmla="*/ 12 h 53"/>
              <a:gd name="T12" fmla="*/ 95 w 100"/>
              <a:gd name="T13" fmla="*/ 12 h 53"/>
              <a:gd name="T14" fmla="*/ 96 w 100"/>
              <a:gd name="T15" fmla="*/ 15 h 53"/>
              <a:gd name="T16" fmla="*/ 97 w 100"/>
              <a:gd name="T17" fmla="*/ 16 h 53"/>
              <a:gd name="T18" fmla="*/ 99 w 100"/>
              <a:gd name="T19" fmla="*/ 16 h 53"/>
              <a:gd name="T20" fmla="*/ 99 w 100"/>
              <a:gd name="T21" fmla="*/ 17 h 53"/>
              <a:gd name="T22" fmla="*/ 100 w 100"/>
              <a:gd name="T23" fmla="*/ 53 h 53"/>
              <a:gd name="T24" fmla="*/ 0 w 100"/>
              <a:gd name="T25" fmla="*/ 51 h 53"/>
              <a:gd name="T26" fmla="*/ 3 w 100"/>
              <a:gd name="T27" fmla="*/ 0 h 53"/>
              <a:gd name="T28" fmla="*/ 3 w 100"/>
              <a:gd name="T2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lnTo>
                  <a:pt x="3"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166" name="Freeform 6"/>
          <p:cNvSpPr>
            <a:spLocks/>
          </p:cNvSpPr>
          <p:nvPr/>
        </p:nvSpPr>
        <p:spPr bwMode="auto">
          <a:xfrm>
            <a:off x="4019550" y="3590925"/>
            <a:ext cx="838200" cy="465138"/>
          </a:xfrm>
          <a:custGeom>
            <a:avLst/>
            <a:gdLst>
              <a:gd name="T0" fmla="*/ 14 w 116"/>
              <a:gd name="T1" fmla="*/ 1 h 60"/>
              <a:gd name="T2" fmla="*/ 0 w 116"/>
              <a:gd name="T3" fmla="*/ 9 h 60"/>
              <a:gd name="T4" fmla="*/ 40 w 116"/>
              <a:gd name="T5" fmla="*/ 44 h 60"/>
              <a:gd name="T6" fmla="*/ 42 w 116"/>
              <a:gd name="T7" fmla="*/ 45 h 60"/>
              <a:gd name="T8" fmla="*/ 45 w 116"/>
              <a:gd name="T9" fmla="*/ 48 h 60"/>
              <a:gd name="T10" fmla="*/ 48 w 116"/>
              <a:gd name="T11" fmla="*/ 47 h 60"/>
              <a:gd name="T12" fmla="*/ 50 w 116"/>
              <a:gd name="T13" fmla="*/ 48 h 60"/>
              <a:gd name="T14" fmla="*/ 51 w 116"/>
              <a:gd name="T15" fmla="*/ 50 h 60"/>
              <a:gd name="T16" fmla="*/ 55 w 116"/>
              <a:gd name="T17" fmla="*/ 51 h 60"/>
              <a:gd name="T18" fmla="*/ 57 w 116"/>
              <a:gd name="T19" fmla="*/ 52 h 60"/>
              <a:gd name="T20" fmla="*/ 59 w 116"/>
              <a:gd name="T21" fmla="*/ 51 h 60"/>
              <a:gd name="T22" fmla="*/ 61 w 116"/>
              <a:gd name="T23" fmla="*/ 53 h 60"/>
              <a:gd name="T24" fmla="*/ 65 w 116"/>
              <a:gd name="T25" fmla="*/ 53 h 60"/>
              <a:gd name="T26" fmla="*/ 67 w 116"/>
              <a:gd name="T27" fmla="*/ 55 h 60"/>
              <a:gd name="T28" fmla="*/ 68 w 116"/>
              <a:gd name="T29" fmla="*/ 57 h 60"/>
              <a:gd name="T30" fmla="*/ 71 w 116"/>
              <a:gd name="T31" fmla="*/ 56 h 60"/>
              <a:gd name="T32" fmla="*/ 75 w 116"/>
              <a:gd name="T33" fmla="*/ 58 h 60"/>
              <a:gd name="T34" fmla="*/ 77 w 116"/>
              <a:gd name="T35" fmla="*/ 57 h 60"/>
              <a:gd name="T36" fmla="*/ 79 w 116"/>
              <a:gd name="T37" fmla="*/ 57 h 60"/>
              <a:gd name="T38" fmla="*/ 79 w 116"/>
              <a:gd name="T39" fmla="*/ 60 h 60"/>
              <a:gd name="T40" fmla="*/ 80 w 116"/>
              <a:gd name="T41" fmla="*/ 58 h 60"/>
              <a:gd name="T42" fmla="*/ 82 w 116"/>
              <a:gd name="T43" fmla="*/ 56 h 60"/>
              <a:gd name="T44" fmla="*/ 83 w 116"/>
              <a:gd name="T45" fmla="*/ 57 h 60"/>
              <a:gd name="T46" fmla="*/ 85 w 116"/>
              <a:gd name="T47" fmla="*/ 58 h 60"/>
              <a:gd name="T48" fmla="*/ 87 w 116"/>
              <a:gd name="T49" fmla="*/ 57 h 60"/>
              <a:gd name="T50" fmla="*/ 87 w 116"/>
              <a:gd name="T51" fmla="*/ 58 h 60"/>
              <a:gd name="T52" fmla="*/ 90 w 116"/>
              <a:gd name="T53" fmla="*/ 60 h 60"/>
              <a:gd name="T54" fmla="*/ 93 w 116"/>
              <a:gd name="T55" fmla="*/ 58 h 60"/>
              <a:gd name="T56" fmla="*/ 99 w 116"/>
              <a:gd name="T57" fmla="*/ 56 h 60"/>
              <a:gd name="T58" fmla="*/ 101 w 116"/>
              <a:gd name="T59" fmla="*/ 56 h 60"/>
              <a:gd name="T60" fmla="*/ 106 w 116"/>
              <a:gd name="T61" fmla="*/ 56 h 60"/>
              <a:gd name="T62" fmla="*/ 113 w 116"/>
              <a:gd name="T63" fmla="*/ 59 h 60"/>
              <a:gd name="T64" fmla="*/ 115 w 116"/>
              <a:gd name="T65" fmla="*/ 60 h 60"/>
              <a:gd name="T66" fmla="*/ 116 w 116"/>
              <a:gd name="T67" fmla="*/ 31 h 60"/>
              <a:gd name="T68" fmla="*/ 114 w 116"/>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8"/>
                </a:lnTo>
                <a:lnTo>
                  <a:pt x="50" y="49"/>
                </a:lnTo>
                <a:lnTo>
                  <a:pt x="51" y="50"/>
                </a:lnTo>
                <a:lnTo>
                  <a:pt x="51" y="51"/>
                </a:lnTo>
                <a:lnTo>
                  <a:pt x="55" y="51"/>
                </a:lnTo>
                <a:lnTo>
                  <a:pt x="57" y="52"/>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2" y="56"/>
                </a:lnTo>
                <a:lnTo>
                  <a:pt x="83" y="57"/>
                </a:lnTo>
                <a:lnTo>
                  <a:pt x="84" y="58"/>
                </a:lnTo>
                <a:lnTo>
                  <a:pt x="85" y="58"/>
                </a:lnTo>
                <a:lnTo>
                  <a:pt x="85" y="57"/>
                </a:lnTo>
                <a:lnTo>
                  <a:pt x="87"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lnTo>
                  <a:pt x="114" y="3"/>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167" name="Freeform 7"/>
          <p:cNvSpPr>
            <a:spLocks/>
          </p:cNvSpPr>
          <p:nvPr/>
        </p:nvSpPr>
        <p:spPr bwMode="auto">
          <a:xfrm>
            <a:off x="4651375" y="2740025"/>
            <a:ext cx="592138" cy="417513"/>
          </a:xfrm>
          <a:custGeom>
            <a:avLst/>
            <a:gdLst>
              <a:gd name="T0" fmla="*/ 66 w 82"/>
              <a:gd name="T1" fmla="*/ 0 h 54"/>
              <a:gd name="T2" fmla="*/ 68 w 82"/>
              <a:gd name="T3" fmla="*/ 4 h 54"/>
              <a:gd name="T4" fmla="*/ 67 w 82"/>
              <a:gd name="T5" fmla="*/ 6 h 54"/>
              <a:gd name="T6" fmla="*/ 69 w 82"/>
              <a:gd name="T7" fmla="*/ 13 h 54"/>
              <a:gd name="T8" fmla="*/ 74 w 82"/>
              <a:gd name="T9" fmla="*/ 16 h 54"/>
              <a:gd name="T10" fmla="*/ 75 w 82"/>
              <a:gd name="T11" fmla="*/ 18 h 54"/>
              <a:gd name="T12" fmla="*/ 78 w 82"/>
              <a:gd name="T13" fmla="*/ 21 h 54"/>
              <a:gd name="T14" fmla="*/ 82 w 82"/>
              <a:gd name="T15" fmla="*/ 26 h 54"/>
              <a:gd name="T16" fmla="*/ 80 w 82"/>
              <a:gd name="T17" fmla="*/ 29 h 54"/>
              <a:gd name="T18" fmla="*/ 80 w 82"/>
              <a:gd name="T19" fmla="*/ 31 h 54"/>
              <a:gd name="T20" fmla="*/ 75 w 82"/>
              <a:gd name="T21" fmla="*/ 34 h 54"/>
              <a:gd name="T22" fmla="*/ 72 w 82"/>
              <a:gd name="T23" fmla="*/ 35 h 54"/>
              <a:gd name="T24" fmla="*/ 70 w 82"/>
              <a:gd name="T25" fmla="*/ 38 h 54"/>
              <a:gd name="T26" fmla="*/ 72 w 82"/>
              <a:gd name="T27" fmla="*/ 41 h 54"/>
              <a:gd name="T28" fmla="*/ 72 w 82"/>
              <a:gd name="T29" fmla="*/ 44 h 54"/>
              <a:gd name="T30" fmla="*/ 68 w 82"/>
              <a:gd name="T31" fmla="*/ 50 h 54"/>
              <a:gd name="T32" fmla="*/ 67 w 82"/>
              <a:gd name="T33" fmla="*/ 53 h 54"/>
              <a:gd name="T34" fmla="*/ 63 w 82"/>
              <a:gd name="T35" fmla="*/ 50 h 54"/>
              <a:gd name="T36" fmla="*/ 11 w 82"/>
              <a:gd name="T37" fmla="*/ 51 h 54"/>
              <a:gd name="T38" fmla="*/ 11 w 82"/>
              <a:gd name="T39" fmla="*/ 48 h 54"/>
              <a:gd name="T40" fmla="*/ 9 w 82"/>
              <a:gd name="T41" fmla="*/ 45 h 54"/>
              <a:gd name="T42" fmla="*/ 10 w 82"/>
              <a:gd name="T43" fmla="*/ 42 h 54"/>
              <a:gd name="T44" fmla="*/ 8 w 82"/>
              <a:gd name="T45" fmla="*/ 39 h 54"/>
              <a:gd name="T46" fmla="*/ 8 w 82"/>
              <a:gd name="T47" fmla="*/ 36 h 54"/>
              <a:gd name="T48" fmla="*/ 6 w 82"/>
              <a:gd name="T49" fmla="*/ 33 h 54"/>
              <a:gd name="T50" fmla="*/ 5 w 82"/>
              <a:gd name="T51" fmla="*/ 31 h 54"/>
              <a:gd name="T52" fmla="*/ 3 w 82"/>
              <a:gd name="T53" fmla="*/ 26 h 54"/>
              <a:gd name="T54" fmla="*/ 4 w 82"/>
              <a:gd name="T55" fmla="*/ 23 h 54"/>
              <a:gd name="T56" fmla="*/ 2 w 82"/>
              <a:gd name="T57" fmla="*/ 20 h 54"/>
              <a:gd name="T58" fmla="*/ 2 w 82"/>
              <a:gd name="T59" fmla="*/ 18 h 54"/>
              <a:gd name="T60" fmla="*/ 2 w 82"/>
              <a:gd name="T61" fmla="*/ 12 h 54"/>
              <a:gd name="T62" fmla="*/ 2 w 82"/>
              <a:gd name="T63" fmla="*/ 10 h 54"/>
              <a:gd name="T64" fmla="*/ 1 w 82"/>
              <a:gd name="T65" fmla="*/ 6 h 54"/>
              <a:gd name="T66" fmla="*/ 1 w 82"/>
              <a:gd name="T67" fmla="*/ 3 h 54"/>
              <a:gd name="T68" fmla="*/ 2 w 82"/>
              <a:gd name="T69" fmla="*/ 2 h 54"/>
              <a:gd name="T70" fmla="*/ 2 w 82"/>
              <a:gd name="T71"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20"/>
                </a:lnTo>
                <a:lnTo>
                  <a:pt x="2" y="18"/>
                </a:lnTo>
                <a:lnTo>
                  <a:pt x="0" y="15"/>
                </a:lnTo>
                <a:lnTo>
                  <a:pt x="2" y="12"/>
                </a:lnTo>
                <a:lnTo>
                  <a:pt x="1" y="10"/>
                </a:lnTo>
                <a:lnTo>
                  <a:pt x="2" y="10"/>
                </a:lnTo>
                <a:lnTo>
                  <a:pt x="2" y="7"/>
                </a:lnTo>
                <a:lnTo>
                  <a:pt x="1" y="6"/>
                </a:lnTo>
                <a:lnTo>
                  <a:pt x="2" y="4"/>
                </a:lnTo>
                <a:lnTo>
                  <a:pt x="1" y="3"/>
                </a:lnTo>
                <a:lnTo>
                  <a:pt x="0" y="2"/>
                </a:lnTo>
                <a:lnTo>
                  <a:pt x="2" y="2"/>
                </a:lnTo>
                <a:lnTo>
                  <a:pt x="2" y="2"/>
                </a:lnTo>
                <a:lnTo>
                  <a:pt x="2" y="2"/>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168" name="Freeform 8"/>
          <p:cNvSpPr>
            <a:spLocks/>
          </p:cNvSpPr>
          <p:nvPr/>
        </p:nvSpPr>
        <p:spPr bwMode="auto">
          <a:xfrm>
            <a:off x="4730750" y="3127375"/>
            <a:ext cx="649288" cy="603250"/>
          </a:xfrm>
          <a:custGeom>
            <a:avLst/>
            <a:gdLst>
              <a:gd name="T0" fmla="*/ 76 w 90"/>
              <a:gd name="T1" fmla="*/ 69 h 78"/>
              <a:gd name="T2" fmla="*/ 77 w 90"/>
              <a:gd name="T3" fmla="*/ 71 h 78"/>
              <a:gd name="T4" fmla="*/ 77 w 90"/>
              <a:gd name="T5" fmla="*/ 74 h 78"/>
              <a:gd name="T6" fmla="*/ 74 w 90"/>
              <a:gd name="T7" fmla="*/ 77 h 78"/>
              <a:gd name="T8" fmla="*/ 83 w 90"/>
              <a:gd name="T9" fmla="*/ 78 h 78"/>
              <a:gd name="T10" fmla="*/ 83 w 90"/>
              <a:gd name="T11" fmla="*/ 74 h 78"/>
              <a:gd name="T12" fmla="*/ 85 w 90"/>
              <a:gd name="T13" fmla="*/ 69 h 78"/>
              <a:gd name="T14" fmla="*/ 88 w 90"/>
              <a:gd name="T15" fmla="*/ 67 h 78"/>
              <a:gd name="T16" fmla="*/ 89 w 90"/>
              <a:gd name="T17" fmla="*/ 67 h 78"/>
              <a:gd name="T18" fmla="*/ 90 w 90"/>
              <a:gd name="T19" fmla="*/ 61 h 78"/>
              <a:gd name="T20" fmla="*/ 89 w 90"/>
              <a:gd name="T21" fmla="*/ 60 h 78"/>
              <a:gd name="T22" fmla="*/ 88 w 90"/>
              <a:gd name="T23" fmla="*/ 59 h 78"/>
              <a:gd name="T24" fmla="*/ 87 w 90"/>
              <a:gd name="T25" fmla="*/ 60 h 78"/>
              <a:gd name="T26" fmla="*/ 84 w 90"/>
              <a:gd name="T27" fmla="*/ 56 h 78"/>
              <a:gd name="T28" fmla="*/ 85 w 90"/>
              <a:gd name="T29" fmla="*/ 54 h 78"/>
              <a:gd name="T30" fmla="*/ 84 w 90"/>
              <a:gd name="T31" fmla="*/ 52 h 78"/>
              <a:gd name="T32" fmla="*/ 79 w 90"/>
              <a:gd name="T33" fmla="*/ 46 h 78"/>
              <a:gd name="T34" fmla="*/ 74 w 90"/>
              <a:gd name="T35" fmla="*/ 43 h 78"/>
              <a:gd name="T36" fmla="*/ 71 w 90"/>
              <a:gd name="T37" fmla="*/ 38 h 78"/>
              <a:gd name="T38" fmla="*/ 74 w 90"/>
              <a:gd name="T39" fmla="*/ 34 h 78"/>
              <a:gd name="T40" fmla="*/ 74 w 90"/>
              <a:gd name="T41" fmla="*/ 30 h 78"/>
              <a:gd name="T42" fmla="*/ 70 w 90"/>
              <a:gd name="T43" fmla="*/ 27 h 78"/>
              <a:gd name="T44" fmla="*/ 68 w 90"/>
              <a:gd name="T45" fmla="*/ 29 h 78"/>
              <a:gd name="T46" fmla="*/ 65 w 90"/>
              <a:gd name="T47" fmla="*/ 22 h 78"/>
              <a:gd name="T48" fmla="*/ 60 w 90"/>
              <a:gd name="T49" fmla="*/ 18 h 78"/>
              <a:gd name="T50" fmla="*/ 56 w 90"/>
              <a:gd name="T51" fmla="*/ 13 h 78"/>
              <a:gd name="T52" fmla="*/ 55 w 90"/>
              <a:gd name="T53" fmla="*/ 6 h 78"/>
              <a:gd name="T54" fmla="*/ 55 w 90"/>
              <a:gd name="T55" fmla="*/ 4 h 78"/>
              <a:gd name="T56" fmla="*/ 0 w 90"/>
              <a:gd name="T57" fmla="*/ 2 h 78"/>
              <a:gd name="T58" fmla="*/ 2 w 90"/>
              <a:gd name="T59" fmla="*/ 5 h 78"/>
              <a:gd name="T60" fmla="*/ 5 w 90"/>
              <a:gd name="T61" fmla="*/ 9 h 78"/>
              <a:gd name="T62" fmla="*/ 5 w 90"/>
              <a:gd name="T63" fmla="*/ 11 h 78"/>
              <a:gd name="T64" fmla="*/ 11 w 90"/>
              <a:gd name="T65" fmla="*/ 16 h 78"/>
              <a:gd name="T66" fmla="*/ 9 w 90"/>
              <a:gd name="T67" fmla="*/ 20 h 78"/>
              <a:gd name="T68" fmla="*/ 11 w 90"/>
              <a:gd name="T69" fmla="*/ 22 h 78"/>
              <a:gd name="T70" fmla="*/ 13 w 90"/>
              <a:gd name="T71" fmla="*/ 26 h 78"/>
              <a:gd name="T72" fmla="*/ 15 w 90"/>
              <a:gd name="T73" fmla="*/ 27 h 78"/>
              <a:gd name="T74" fmla="*/ 16 w 90"/>
              <a:gd name="T75" fmla="*/ 7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8" y="67"/>
                </a:lnTo>
                <a:lnTo>
                  <a:pt x="89" y="67"/>
                </a:lnTo>
                <a:lnTo>
                  <a:pt x="90" y="62"/>
                </a:lnTo>
                <a:lnTo>
                  <a:pt x="90" y="61"/>
                </a:lnTo>
                <a:lnTo>
                  <a:pt x="89" y="60"/>
                </a:lnTo>
                <a:lnTo>
                  <a:pt x="89" y="60"/>
                </a:lnTo>
                <a:lnTo>
                  <a:pt x="89" y="60"/>
                </a:lnTo>
                <a:lnTo>
                  <a:pt x="88" y="59"/>
                </a:lnTo>
                <a:lnTo>
                  <a:pt x="87" y="59"/>
                </a:lnTo>
                <a:lnTo>
                  <a:pt x="87" y="60"/>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lnTo>
                  <a:pt x="16" y="72"/>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169" name="Freeform 9"/>
          <p:cNvSpPr>
            <a:spLocks/>
          </p:cNvSpPr>
          <p:nvPr/>
        </p:nvSpPr>
        <p:spPr bwMode="auto">
          <a:xfrm>
            <a:off x="4975225" y="2282825"/>
            <a:ext cx="514350" cy="588963"/>
          </a:xfrm>
          <a:custGeom>
            <a:avLst/>
            <a:gdLst>
              <a:gd name="T0" fmla="*/ 29 w 71"/>
              <a:gd name="T1" fmla="*/ 75 h 76"/>
              <a:gd name="T2" fmla="*/ 24 w 71"/>
              <a:gd name="T3" fmla="*/ 72 h 76"/>
              <a:gd name="T4" fmla="*/ 22 w 71"/>
              <a:gd name="T5" fmla="*/ 65 h 76"/>
              <a:gd name="T6" fmla="*/ 23 w 71"/>
              <a:gd name="T7" fmla="*/ 63 h 76"/>
              <a:gd name="T8" fmla="*/ 21 w 71"/>
              <a:gd name="T9" fmla="*/ 59 h 76"/>
              <a:gd name="T10" fmla="*/ 21 w 71"/>
              <a:gd name="T11" fmla="*/ 54 h 76"/>
              <a:gd name="T12" fmla="*/ 17 w 71"/>
              <a:gd name="T13" fmla="*/ 50 h 76"/>
              <a:gd name="T14" fmla="*/ 12 w 71"/>
              <a:gd name="T15" fmla="*/ 45 h 76"/>
              <a:gd name="T16" fmla="*/ 8 w 71"/>
              <a:gd name="T17" fmla="*/ 43 h 76"/>
              <a:gd name="T18" fmla="*/ 7 w 71"/>
              <a:gd name="T19" fmla="*/ 42 h 76"/>
              <a:gd name="T20" fmla="*/ 3 w 71"/>
              <a:gd name="T21" fmla="*/ 41 h 76"/>
              <a:gd name="T22" fmla="*/ 1 w 71"/>
              <a:gd name="T23" fmla="*/ 39 h 76"/>
              <a:gd name="T24" fmla="*/ 2 w 71"/>
              <a:gd name="T25" fmla="*/ 31 h 76"/>
              <a:gd name="T26" fmla="*/ 3 w 71"/>
              <a:gd name="T27" fmla="*/ 28 h 76"/>
              <a:gd name="T28" fmla="*/ 0 w 71"/>
              <a:gd name="T29" fmla="*/ 25 h 76"/>
              <a:gd name="T30" fmla="*/ 1 w 71"/>
              <a:gd name="T31" fmla="*/ 22 h 76"/>
              <a:gd name="T32" fmla="*/ 5 w 71"/>
              <a:gd name="T33" fmla="*/ 17 h 76"/>
              <a:gd name="T34" fmla="*/ 7 w 71"/>
              <a:gd name="T35" fmla="*/ 16 h 76"/>
              <a:gd name="T36" fmla="*/ 7 w 71"/>
              <a:gd name="T37" fmla="*/ 6 h 76"/>
              <a:gd name="T38" fmla="*/ 9 w 71"/>
              <a:gd name="T39" fmla="*/ 5 h 76"/>
              <a:gd name="T40" fmla="*/ 13 w 71"/>
              <a:gd name="T41" fmla="*/ 5 h 76"/>
              <a:gd name="T42" fmla="*/ 22 w 71"/>
              <a:gd name="T43" fmla="*/ 1 h 76"/>
              <a:gd name="T44" fmla="*/ 24 w 71"/>
              <a:gd name="T45" fmla="*/ 1 h 76"/>
              <a:gd name="T46" fmla="*/ 23 w 71"/>
              <a:gd name="T47" fmla="*/ 3 h 76"/>
              <a:gd name="T48" fmla="*/ 22 w 71"/>
              <a:gd name="T49" fmla="*/ 6 h 76"/>
              <a:gd name="T50" fmla="*/ 26 w 71"/>
              <a:gd name="T51" fmla="*/ 5 h 76"/>
              <a:gd name="T52" fmla="*/ 28 w 71"/>
              <a:gd name="T53" fmla="*/ 6 h 76"/>
              <a:gd name="T54" fmla="*/ 31 w 71"/>
              <a:gd name="T55" fmla="*/ 8 h 76"/>
              <a:gd name="T56" fmla="*/ 32 w 71"/>
              <a:gd name="T57" fmla="*/ 10 h 76"/>
              <a:gd name="T58" fmla="*/ 44 w 71"/>
              <a:gd name="T59" fmla="*/ 13 h 76"/>
              <a:gd name="T60" fmla="*/ 48 w 71"/>
              <a:gd name="T61" fmla="*/ 15 h 76"/>
              <a:gd name="T62" fmla="*/ 50 w 71"/>
              <a:gd name="T63" fmla="*/ 15 h 76"/>
              <a:gd name="T64" fmla="*/ 51 w 71"/>
              <a:gd name="T65" fmla="*/ 15 h 76"/>
              <a:gd name="T66" fmla="*/ 56 w 71"/>
              <a:gd name="T67" fmla="*/ 16 h 76"/>
              <a:gd name="T68" fmla="*/ 56 w 71"/>
              <a:gd name="T69" fmla="*/ 17 h 76"/>
              <a:gd name="T70" fmla="*/ 58 w 71"/>
              <a:gd name="T71" fmla="*/ 18 h 76"/>
              <a:gd name="T72" fmla="*/ 61 w 71"/>
              <a:gd name="T73" fmla="*/ 21 h 76"/>
              <a:gd name="T74" fmla="*/ 60 w 71"/>
              <a:gd name="T75" fmla="*/ 25 h 76"/>
              <a:gd name="T76" fmla="*/ 63 w 71"/>
              <a:gd name="T77" fmla="*/ 25 h 76"/>
              <a:gd name="T78" fmla="*/ 62 w 71"/>
              <a:gd name="T79" fmla="*/ 27 h 76"/>
              <a:gd name="T80" fmla="*/ 64 w 71"/>
              <a:gd name="T81" fmla="*/ 30 h 76"/>
              <a:gd name="T82" fmla="*/ 61 w 71"/>
              <a:gd name="T83" fmla="*/ 33 h 76"/>
              <a:gd name="T84" fmla="*/ 59 w 71"/>
              <a:gd name="T85" fmla="*/ 38 h 76"/>
              <a:gd name="T86" fmla="*/ 59 w 71"/>
              <a:gd name="T87" fmla="*/ 39 h 76"/>
              <a:gd name="T88" fmla="*/ 63 w 71"/>
              <a:gd name="T89" fmla="*/ 35 h 76"/>
              <a:gd name="T90" fmla="*/ 66 w 71"/>
              <a:gd name="T91" fmla="*/ 33 h 76"/>
              <a:gd name="T92" fmla="*/ 68 w 71"/>
              <a:gd name="T93" fmla="*/ 31 h 76"/>
              <a:gd name="T94" fmla="*/ 68 w 71"/>
              <a:gd name="T95" fmla="*/ 28 h 76"/>
              <a:gd name="T96" fmla="*/ 69 w 71"/>
              <a:gd name="T97" fmla="*/ 27 h 76"/>
              <a:gd name="T98" fmla="*/ 70 w 71"/>
              <a:gd name="T99" fmla="*/ 25 h 76"/>
              <a:gd name="T100" fmla="*/ 71 w 71"/>
              <a:gd name="T101" fmla="*/ 26 h 76"/>
              <a:gd name="T102" fmla="*/ 69 w 71"/>
              <a:gd name="T103" fmla="*/ 33 h 76"/>
              <a:gd name="T104" fmla="*/ 68 w 71"/>
              <a:gd name="T105" fmla="*/ 35 h 76"/>
              <a:gd name="T106" fmla="*/ 66 w 71"/>
              <a:gd name="T107" fmla="*/ 40 h 76"/>
              <a:gd name="T108" fmla="*/ 66 w 71"/>
              <a:gd name="T109" fmla="*/ 45 h 76"/>
              <a:gd name="T110" fmla="*/ 64 w 71"/>
              <a:gd name="T111" fmla="*/ 47 h 76"/>
              <a:gd name="T112" fmla="*/ 65 w 71"/>
              <a:gd name="T113" fmla="*/ 54 h 76"/>
              <a:gd name="T114" fmla="*/ 63 w 71"/>
              <a:gd name="T115" fmla="*/ 59 h 76"/>
              <a:gd name="T116" fmla="*/ 65 w 71"/>
              <a:gd name="T117" fmla="*/ 70 h 76"/>
              <a:gd name="T118" fmla="*/ 65 w 71"/>
              <a:gd name="T119" fmla="*/ 71 h 76"/>
              <a:gd name="T120" fmla="*/ 65 w 71"/>
              <a:gd name="T121" fmla="*/ 74 h 76"/>
              <a:gd name="T122" fmla="*/ 30 w 71"/>
              <a:gd name="T12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0" y="15"/>
                </a:lnTo>
                <a:lnTo>
                  <a:pt x="51" y="15"/>
                </a:lnTo>
                <a:lnTo>
                  <a:pt x="51" y="15"/>
                </a:lnTo>
                <a:lnTo>
                  <a:pt x="54" y="15"/>
                </a:lnTo>
                <a:lnTo>
                  <a:pt x="56" y="16"/>
                </a:lnTo>
                <a:lnTo>
                  <a:pt x="57" y="17"/>
                </a:lnTo>
                <a:lnTo>
                  <a:pt x="56" y="17"/>
                </a:lnTo>
                <a:lnTo>
                  <a:pt x="56" y="18"/>
                </a:lnTo>
                <a:lnTo>
                  <a:pt x="58" y="18"/>
                </a:lnTo>
                <a:lnTo>
                  <a:pt x="60" y="19"/>
                </a:lnTo>
                <a:lnTo>
                  <a:pt x="61" y="21"/>
                </a:lnTo>
                <a:lnTo>
                  <a:pt x="60" y="25"/>
                </a:lnTo>
                <a:lnTo>
                  <a:pt x="60" y="25"/>
                </a:lnTo>
                <a:lnTo>
                  <a:pt x="62" y="25"/>
                </a:lnTo>
                <a:lnTo>
                  <a:pt x="63" y="25"/>
                </a:lnTo>
                <a:lnTo>
                  <a:pt x="62" y="26"/>
                </a:lnTo>
                <a:lnTo>
                  <a:pt x="62" y="27"/>
                </a:lnTo>
                <a:lnTo>
                  <a:pt x="62" y="28"/>
                </a:lnTo>
                <a:lnTo>
                  <a:pt x="64" y="30"/>
                </a:lnTo>
                <a:lnTo>
                  <a:pt x="64" y="30"/>
                </a:lnTo>
                <a:lnTo>
                  <a:pt x="61" y="33"/>
                </a:lnTo>
                <a:lnTo>
                  <a:pt x="60" y="36"/>
                </a:lnTo>
                <a:lnTo>
                  <a:pt x="59" y="38"/>
                </a:lnTo>
                <a:lnTo>
                  <a:pt x="59" y="39"/>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0"/>
                </a:lnTo>
                <a:lnTo>
                  <a:pt x="65" y="71"/>
                </a:lnTo>
                <a:lnTo>
                  <a:pt x="65" y="72"/>
                </a:lnTo>
                <a:lnTo>
                  <a:pt x="65" y="74"/>
                </a:lnTo>
                <a:lnTo>
                  <a:pt x="30" y="76"/>
                </a:lnTo>
                <a:lnTo>
                  <a:pt x="30" y="76"/>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220170" name="Freeform 10"/>
          <p:cNvSpPr>
            <a:spLocks/>
          </p:cNvSpPr>
          <p:nvPr/>
        </p:nvSpPr>
        <p:spPr bwMode="auto">
          <a:xfrm>
            <a:off x="5343525" y="3265488"/>
            <a:ext cx="719138" cy="395287"/>
          </a:xfrm>
          <a:custGeom>
            <a:avLst/>
            <a:gdLst>
              <a:gd name="T0" fmla="*/ 20 w 99"/>
              <a:gd name="T1" fmla="*/ 49 h 51"/>
              <a:gd name="T2" fmla="*/ 19 w 99"/>
              <a:gd name="T3" fmla="*/ 47 h 51"/>
              <a:gd name="T4" fmla="*/ 22 w 99"/>
              <a:gd name="T5" fmla="*/ 47 h 51"/>
              <a:gd name="T6" fmla="*/ 80 w 99"/>
              <a:gd name="T7" fmla="*/ 41 h 51"/>
              <a:gd name="T8" fmla="*/ 85 w 99"/>
              <a:gd name="T9" fmla="*/ 38 h 51"/>
              <a:gd name="T10" fmla="*/ 89 w 99"/>
              <a:gd name="T11" fmla="*/ 35 h 51"/>
              <a:gd name="T12" fmla="*/ 89 w 99"/>
              <a:gd name="T13" fmla="*/ 33 h 51"/>
              <a:gd name="T14" fmla="*/ 90 w 99"/>
              <a:gd name="T15" fmla="*/ 31 h 51"/>
              <a:gd name="T16" fmla="*/ 99 w 99"/>
              <a:gd name="T17" fmla="*/ 23 h 51"/>
              <a:gd name="T18" fmla="*/ 98 w 99"/>
              <a:gd name="T19" fmla="*/ 22 h 51"/>
              <a:gd name="T20" fmla="*/ 97 w 99"/>
              <a:gd name="T21" fmla="*/ 21 h 51"/>
              <a:gd name="T22" fmla="*/ 95 w 99"/>
              <a:gd name="T23" fmla="*/ 20 h 51"/>
              <a:gd name="T24" fmla="*/ 94 w 99"/>
              <a:gd name="T25" fmla="*/ 20 h 51"/>
              <a:gd name="T26" fmla="*/ 90 w 99"/>
              <a:gd name="T27" fmla="*/ 14 h 51"/>
              <a:gd name="T28" fmla="*/ 89 w 99"/>
              <a:gd name="T29" fmla="*/ 12 h 51"/>
              <a:gd name="T30" fmla="*/ 89 w 99"/>
              <a:gd name="T31" fmla="*/ 8 h 51"/>
              <a:gd name="T32" fmla="*/ 87 w 99"/>
              <a:gd name="T33" fmla="*/ 7 h 51"/>
              <a:gd name="T34" fmla="*/ 84 w 99"/>
              <a:gd name="T35" fmla="*/ 4 h 51"/>
              <a:gd name="T36" fmla="*/ 82 w 99"/>
              <a:gd name="T37" fmla="*/ 4 h 51"/>
              <a:gd name="T38" fmla="*/ 81 w 99"/>
              <a:gd name="T39" fmla="*/ 6 h 51"/>
              <a:gd name="T40" fmla="*/ 78 w 99"/>
              <a:gd name="T41" fmla="*/ 6 h 51"/>
              <a:gd name="T42" fmla="*/ 75 w 99"/>
              <a:gd name="T43" fmla="*/ 6 h 51"/>
              <a:gd name="T44" fmla="*/ 71 w 99"/>
              <a:gd name="T45" fmla="*/ 5 h 51"/>
              <a:gd name="T46" fmla="*/ 66 w 99"/>
              <a:gd name="T47" fmla="*/ 4 h 51"/>
              <a:gd name="T48" fmla="*/ 63 w 99"/>
              <a:gd name="T49" fmla="*/ 0 h 51"/>
              <a:gd name="T50" fmla="*/ 61 w 99"/>
              <a:gd name="T51" fmla="*/ 1 h 51"/>
              <a:gd name="T52" fmla="*/ 58 w 99"/>
              <a:gd name="T53" fmla="*/ 0 h 51"/>
              <a:gd name="T54" fmla="*/ 58 w 99"/>
              <a:gd name="T55" fmla="*/ 2 h 51"/>
              <a:gd name="T56" fmla="*/ 58 w 99"/>
              <a:gd name="T57" fmla="*/ 6 h 51"/>
              <a:gd name="T58" fmla="*/ 55 w 99"/>
              <a:gd name="T59" fmla="*/ 8 h 51"/>
              <a:gd name="T60" fmla="*/ 51 w 99"/>
              <a:gd name="T61" fmla="*/ 8 h 51"/>
              <a:gd name="T62" fmla="*/ 46 w 99"/>
              <a:gd name="T63" fmla="*/ 18 h 51"/>
              <a:gd name="T64" fmla="*/ 42 w 99"/>
              <a:gd name="T65" fmla="*/ 21 h 51"/>
              <a:gd name="T66" fmla="*/ 39 w 99"/>
              <a:gd name="T67" fmla="*/ 19 h 51"/>
              <a:gd name="T68" fmla="*/ 37 w 99"/>
              <a:gd name="T69" fmla="*/ 24 h 51"/>
              <a:gd name="T70" fmla="*/ 35 w 99"/>
              <a:gd name="T71" fmla="*/ 24 h 51"/>
              <a:gd name="T72" fmla="*/ 32 w 99"/>
              <a:gd name="T73" fmla="*/ 23 h 51"/>
              <a:gd name="T74" fmla="*/ 30 w 99"/>
              <a:gd name="T75" fmla="*/ 26 h 51"/>
              <a:gd name="T76" fmla="*/ 26 w 99"/>
              <a:gd name="T77" fmla="*/ 24 h 51"/>
              <a:gd name="T78" fmla="*/ 20 w 99"/>
              <a:gd name="T79" fmla="*/ 25 h 51"/>
              <a:gd name="T80" fmla="*/ 20 w 99"/>
              <a:gd name="T81" fmla="*/ 27 h 51"/>
              <a:gd name="T82" fmla="*/ 18 w 99"/>
              <a:gd name="T83" fmla="*/ 27 h 51"/>
              <a:gd name="T84" fmla="*/ 18 w 99"/>
              <a:gd name="T85" fmla="*/ 27 h 51"/>
              <a:gd name="T86" fmla="*/ 17 w 99"/>
              <a:gd name="T87" fmla="*/ 30 h 51"/>
              <a:gd name="T88" fmla="*/ 17 w 99"/>
              <a:gd name="T89" fmla="*/ 30 h 51"/>
              <a:gd name="T90" fmla="*/ 18 w 99"/>
              <a:gd name="T91" fmla="*/ 33 h 51"/>
              <a:gd name="T92" fmla="*/ 12 w 99"/>
              <a:gd name="T93" fmla="*/ 34 h 51"/>
              <a:gd name="T94" fmla="*/ 13 w 99"/>
              <a:gd name="T95" fmla="*/ 40 h 51"/>
              <a:gd name="T96" fmla="*/ 10 w 99"/>
              <a:gd name="T97" fmla="*/ 39 h 51"/>
              <a:gd name="T98" fmla="*/ 6 w 99"/>
              <a:gd name="T99" fmla="*/ 38 h 51"/>
              <a:gd name="T100" fmla="*/ 4 w 99"/>
              <a:gd name="T101" fmla="*/ 42 h 51"/>
              <a:gd name="T102" fmla="*/ 4 w 99"/>
              <a:gd name="T103" fmla="*/ 42 h 51"/>
              <a:gd name="T104" fmla="*/ 5 w 99"/>
              <a:gd name="T105" fmla="*/ 44 h 51"/>
              <a:gd name="T106" fmla="*/ 3 w 99"/>
              <a:gd name="T107" fmla="*/ 49 h 51"/>
              <a:gd name="T108" fmla="*/ 1 w 99"/>
              <a:gd name="T109" fmla="*/ 49 h 51"/>
              <a:gd name="T110" fmla="*/ 0 w 99"/>
              <a:gd name="T11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7" y="21"/>
                </a:lnTo>
                <a:lnTo>
                  <a:pt x="95" y="20"/>
                </a:lnTo>
                <a:lnTo>
                  <a:pt x="95" y="21"/>
                </a:lnTo>
                <a:lnTo>
                  <a:pt x="94" y="20"/>
                </a:lnTo>
                <a:lnTo>
                  <a:pt x="92" y="18"/>
                </a:lnTo>
                <a:lnTo>
                  <a:pt x="90" y="14"/>
                </a:lnTo>
                <a:lnTo>
                  <a:pt x="89" y="13"/>
                </a:lnTo>
                <a:lnTo>
                  <a:pt x="89" y="12"/>
                </a:lnTo>
                <a:lnTo>
                  <a:pt x="89" y="10"/>
                </a:lnTo>
                <a:lnTo>
                  <a:pt x="89" y="8"/>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61" y="1"/>
                </a:lnTo>
                <a:lnTo>
                  <a:pt x="59" y="0"/>
                </a:lnTo>
                <a:lnTo>
                  <a:pt x="58" y="0"/>
                </a:lnTo>
                <a:lnTo>
                  <a:pt x="58" y="2"/>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30" y="26"/>
                </a:lnTo>
                <a:lnTo>
                  <a:pt x="26" y="24"/>
                </a:lnTo>
                <a:lnTo>
                  <a:pt x="23" y="25"/>
                </a:lnTo>
                <a:lnTo>
                  <a:pt x="20" y="25"/>
                </a:lnTo>
                <a:lnTo>
                  <a:pt x="20" y="26"/>
                </a:lnTo>
                <a:lnTo>
                  <a:pt x="20" y="27"/>
                </a:lnTo>
                <a:lnTo>
                  <a:pt x="19" y="27"/>
                </a:lnTo>
                <a:lnTo>
                  <a:pt x="18" y="27"/>
                </a:lnTo>
                <a:lnTo>
                  <a:pt x="18" y="27"/>
                </a:lnTo>
                <a:lnTo>
                  <a:pt x="18" y="27"/>
                </a:lnTo>
                <a:lnTo>
                  <a:pt x="17" y="28"/>
                </a:lnTo>
                <a:lnTo>
                  <a:pt x="17" y="30"/>
                </a:lnTo>
                <a:lnTo>
                  <a:pt x="17" y="30"/>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4" y="42"/>
                </a:lnTo>
                <a:lnTo>
                  <a:pt x="4" y="42"/>
                </a:lnTo>
                <a:lnTo>
                  <a:pt x="5" y="43"/>
                </a:lnTo>
                <a:lnTo>
                  <a:pt x="5" y="44"/>
                </a:lnTo>
                <a:lnTo>
                  <a:pt x="4" y="49"/>
                </a:lnTo>
                <a:lnTo>
                  <a:pt x="3" y="49"/>
                </a:lnTo>
                <a:lnTo>
                  <a:pt x="3" y="49"/>
                </a:lnTo>
                <a:lnTo>
                  <a:pt x="1" y="49"/>
                </a:lnTo>
                <a:lnTo>
                  <a:pt x="0" y="51"/>
                </a:lnTo>
                <a:lnTo>
                  <a:pt x="0" y="5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220171" name="Freeform 11"/>
          <p:cNvSpPr>
            <a:spLocks/>
          </p:cNvSpPr>
          <p:nvPr/>
        </p:nvSpPr>
        <p:spPr bwMode="auto">
          <a:xfrm>
            <a:off x="5280025" y="3560763"/>
            <a:ext cx="801688" cy="301625"/>
          </a:xfrm>
          <a:custGeom>
            <a:avLst/>
            <a:gdLst>
              <a:gd name="T0" fmla="*/ 111 w 111"/>
              <a:gd name="T1" fmla="*/ 0 h 39"/>
              <a:gd name="T2" fmla="*/ 89 w 111"/>
              <a:gd name="T3" fmla="*/ 3 h 39"/>
              <a:gd name="T4" fmla="*/ 87 w 111"/>
              <a:gd name="T5" fmla="*/ 4 h 39"/>
              <a:gd name="T6" fmla="*/ 31 w 111"/>
              <a:gd name="T7" fmla="*/ 9 h 39"/>
              <a:gd name="T8" fmla="*/ 31 w 111"/>
              <a:gd name="T9" fmla="*/ 8 h 39"/>
              <a:gd name="T10" fmla="*/ 28 w 111"/>
              <a:gd name="T11" fmla="*/ 9 h 39"/>
              <a:gd name="T12" fmla="*/ 29 w 111"/>
              <a:gd name="T13" fmla="*/ 10 h 39"/>
              <a:gd name="T14" fmla="*/ 29 w 111"/>
              <a:gd name="T15" fmla="*/ 11 h 39"/>
              <a:gd name="T16" fmla="*/ 9 w 111"/>
              <a:gd name="T17" fmla="*/ 13 h 39"/>
              <a:gd name="T18" fmla="*/ 8 w 111"/>
              <a:gd name="T19" fmla="*/ 15 h 39"/>
              <a:gd name="T20" fmla="*/ 7 w 111"/>
              <a:gd name="T21" fmla="*/ 18 h 39"/>
              <a:gd name="T22" fmla="*/ 8 w 111"/>
              <a:gd name="T23" fmla="*/ 19 h 39"/>
              <a:gd name="T24" fmla="*/ 7 w 111"/>
              <a:gd name="T25" fmla="*/ 22 h 39"/>
              <a:gd name="T26" fmla="*/ 7 w 111"/>
              <a:gd name="T27" fmla="*/ 22 h 39"/>
              <a:gd name="T28" fmla="*/ 7 w 111"/>
              <a:gd name="T29" fmla="*/ 23 h 39"/>
              <a:gd name="T30" fmla="*/ 6 w 111"/>
              <a:gd name="T31" fmla="*/ 25 h 39"/>
              <a:gd name="T32" fmla="*/ 5 w 111"/>
              <a:gd name="T33" fmla="*/ 26 h 39"/>
              <a:gd name="T34" fmla="*/ 4 w 111"/>
              <a:gd name="T35" fmla="*/ 30 h 39"/>
              <a:gd name="T36" fmla="*/ 2 w 111"/>
              <a:gd name="T37" fmla="*/ 32 h 39"/>
              <a:gd name="T38" fmla="*/ 2 w 111"/>
              <a:gd name="T39" fmla="*/ 35 h 39"/>
              <a:gd name="T40" fmla="*/ 2 w 111"/>
              <a:gd name="T41" fmla="*/ 38 h 39"/>
              <a:gd name="T42" fmla="*/ 2 w 111"/>
              <a:gd name="T43" fmla="*/ 38 h 39"/>
              <a:gd name="T44" fmla="*/ 0 w 111"/>
              <a:gd name="T45" fmla="*/ 39 h 39"/>
              <a:gd name="T46" fmla="*/ 29 w 111"/>
              <a:gd name="T47" fmla="*/ 37 h 39"/>
              <a:gd name="T48" fmla="*/ 65 w 111"/>
              <a:gd name="T49" fmla="*/ 34 h 39"/>
              <a:gd name="T50" fmla="*/ 78 w 111"/>
              <a:gd name="T51" fmla="*/ 32 h 39"/>
              <a:gd name="T52" fmla="*/ 79 w 111"/>
              <a:gd name="T53" fmla="*/ 28 h 39"/>
              <a:gd name="T54" fmla="*/ 80 w 111"/>
              <a:gd name="T55" fmla="*/ 28 h 39"/>
              <a:gd name="T56" fmla="*/ 80 w 111"/>
              <a:gd name="T57" fmla="*/ 28 h 39"/>
              <a:gd name="T58" fmla="*/ 81 w 111"/>
              <a:gd name="T59" fmla="*/ 27 h 39"/>
              <a:gd name="T60" fmla="*/ 82 w 111"/>
              <a:gd name="T61" fmla="*/ 26 h 39"/>
              <a:gd name="T62" fmla="*/ 81 w 111"/>
              <a:gd name="T63" fmla="*/ 25 h 39"/>
              <a:gd name="T64" fmla="*/ 82 w 111"/>
              <a:gd name="T65" fmla="*/ 24 h 39"/>
              <a:gd name="T66" fmla="*/ 83 w 111"/>
              <a:gd name="T67" fmla="*/ 23 h 39"/>
              <a:gd name="T68" fmla="*/ 86 w 111"/>
              <a:gd name="T69" fmla="*/ 22 h 39"/>
              <a:gd name="T70" fmla="*/ 89 w 111"/>
              <a:gd name="T71" fmla="*/ 21 h 39"/>
              <a:gd name="T72" fmla="*/ 92 w 111"/>
              <a:gd name="T73" fmla="*/ 18 h 39"/>
              <a:gd name="T74" fmla="*/ 93 w 111"/>
              <a:gd name="T75" fmla="*/ 18 h 39"/>
              <a:gd name="T76" fmla="*/ 95 w 111"/>
              <a:gd name="T77" fmla="*/ 16 h 39"/>
              <a:gd name="T78" fmla="*/ 96 w 111"/>
              <a:gd name="T79" fmla="*/ 14 h 39"/>
              <a:gd name="T80" fmla="*/ 96 w 111"/>
              <a:gd name="T81" fmla="*/ 14 h 39"/>
              <a:gd name="T82" fmla="*/ 97 w 111"/>
              <a:gd name="T83" fmla="*/ 14 h 39"/>
              <a:gd name="T84" fmla="*/ 98 w 111"/>
              <a:gd name="T85" fmla="*/ 14 h 39"/>
              <a:gd name="T86" fmla="*/ 98 w 111"/>
              <a:gd name="T87" fmla="*/ 13 h 39"/>
              <a:gd name="T88" fmla="*/ 99 w 111"/>
              <a:gd name="T89" fmla="*/ 12 h 39"/>
              <a:gd name="T90" fmla="*/ 99 w 111"/>
              <a:gd name="T91" fmla="*/ 12 h 39"/>
              <a:gd name="T92" fmla="*/ 100 w 111"/>
              <a:gd name="T93" fmla="*/ 13 h 39"/>
              <a:gd name="T94" fmla="*/ 101 w 111"/>
              <a:gd name="T95" fmla="*/ 12 h 39"/>
              <a:gd name="T96" fmla="*/ 101 w 111"/>
              <a:gd name="T97" fmla="*/ 12 h 39"/>
              <a:gd name="T98" fmla="*/ 103 w 111"/>
              <a:gd name="T99" fmla="*/ 10 h 39"/>
              <a:gd name="T100" fmla="*/ 104 w 111"/>
              <a:gd name="T101" fmla="*/ 10 h 39"/>
              <a:gd name="T102" fmla="*/ 106 w 111"/>
              <a:gd name="T103" fmla="*/ 10 h 39"/>
              <a:gd name="T104" fmla="*/ 109 w 111"/>
              <a:gd name="T105" fmla="*/ 6 h 39"/>
              <a:gd name="T106" fmla="*/ 110 w 111"/>
              <a:gd name="T107" fmla="*/ 5 h 39"/>
              <a:gd name="T108" fmla="*/ 111 w 111"/>
              <a:gd name="T109" fmla="*/ 4 h 39"/>
              <a:gd name="T110" fmla="*/ 111 w 111"/>
              <a:gd name="T111" fmla="*/ 3 h 39"/>
              <a:gd name="T112" fmla="*/ 111 w 111"/>
              <a:gd name="T113" fmla="*/ 1 h 39"/>
              <a:gd name="T114" fmla="*/ 111 w 111"/>
              <a:gd name="T115" fmla="*/ 0 h 39"/>
              <a:gd name="T116" fmla="*/ 111 w 111"/>
              <a:gd name="T1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2"/>
                </a:lnTo>
                <a:lnTo>
                  <a:pt x="7" y="23"/>
                </a:lnTo>
                <a:lnTo>
                  <a:pt x="6" y="25"/>
                </a:lnTo>
                <a:lnTo>
                  <a:pt x="5" y="26"/>
                </a:lnTo>
                <a:lnTo>
                  <a:pt x="4" y="30"/>
                </a:lnTo>
                <a:lnTo>
                  <a:pt x="2" y="32"/>
                </a:lnTo>
                <a:lnTo>
                  <a:pt x="2" y="35"/>
                </a:lnTo>
                <a:lnTo>
                  <a:pt x="2" y="38"/>
                </a:lnTo>
                <a:lnTo>
                  <a:pt x="2" y="38"/>
                </a:lnTo>
                <a:lnTo>
                  <a:pt x="0" y="39"/>
                </a:lnTo>
                <a:lnTo>
                  <a:pt x="29" y="37"/>
                </a:lnTo>
                <a:lnTo>
                  <a:pt x="65" y="34"/>
                </a:lnTo>
                <a:lnTo>
                  <a:pt x="78" y="32"/>
                </a:lnTo>
                <a:lnTo>
                  <a:pt x="79" y="28"/>
                </a:lnTo>
                <a:lnTo>
                  <a:pt x="80"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6" y="14"/>
                </a:lnTo>
                <a:lnTo>
                  <a:pt x="97" y="14"/>
                </a:lnTo>
                <a:lnTo>
                  <a:pt x="98" y="14"/>
                </a:lnTo>
                <a:lnTo>
                  <a:pt x="98" y="13"/>
                </a:lnTo>
                <a:lnTo>
                  <a:pt x="99" y="12"/>
                </a:lnTo>
                <a:lnTo>
                  <a:pt x="99" y="12"/>
                </a:lnTo>
                <a:lnTo>
                  <a:pt x="100" y="13"/>
                </a:lnTo>
                <a:lnTo>
                  <a:pt x="101" y="12"/>
                </a:lnTo>
                <a:lnTo>
                  <a:pt x="101" y="12"/>
                </a:lnTo>
                <a:lnTo>
                  <a:pt x="103" y="10"/>
                </a:lnTo>
                <a:lnTo>
                  <a:pt x="104" y="10"/>
                </a:lnTo>
                <a:lnTo>
                  <a:pt x="106" y="10"/>
                </a:lnTo>
                <a:lnTo>
                  <a:pt x="109" y="6"/>
                </a:lnTo>
                <a:lnTo>
                  <a:pt x="110" y="5"/>
                </a:lnTo>
                <a:lnTo>
                  <a:pt x="111" y="4"/>
                </a:lnTo>
                <a:lnTo>
                  <a:pt x="111" y="3"/>
                </a:lnTo>
                <a:lnTo>
                  <a:pt x="111" y="1"/>
                </a:lnTo>
                <a:lnTo>
                  <a:pt x="111" y="0"/>
                </a:lnTo>
                <a:lnTo>
                  <a:pt x="111"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220172" name="Freeform 12"/>
          <p:cNvSpPr>
            <a:spLocks/>
          </p:cNvSpPr>
          <p:nvPr/>
        </p:nvSpPr>
        <p:spPr bwMode="auto">
          <a:xfrm>
            <a:off x="5489575" y="3824288"/>
            <a:ext cx="374650" cy="641350"/>
          </a:xfrm>
          <a:custGeom>
            <a:avLst/>
            <a:gdLst>
              <a:gd name="T0" fmla="*/ 0 w 52"/>
              <a:gd name="T1" fmla="*/ 3 h 83"/>
              <a:gd name="T2" fmla="*/ 1 w 52"/>
              <a:gd name="T3" fmla="*/ 5 h 83"/>
              <a:gd name="T4" fmla="*/ 0 w 52"/>
              <a:gd name="T5" fmla="*/ 55 h 83"/>
              <a:gd name="T6" fmla="*/ 0 w 52"/>
              <a:gd name="T7" fmla="*/ 57 h 83"/>
              <a:gd name="T8" fmla="*/ 3 w 52"/>
              <a:gd name="T9" fmla="*/ 82 h 83"/>
              <a:gd name="T10" fmla="*/ 4 w 52"/>
              <a:gd name="T11" fmla="*/ 82 h 83"/>
              <a:gd name="T12" fmla="*/ 5 w 52"/>
              <a:gd name="T13" fmla="*/ 81 h 83"/>
              <a:gd name="T14" fmla="*/ 7 w 52"/>
              <a:gd name="T15" fmla="*/ 82 h 83"/>
              <a:gd name="T16" fmla="*/ 8 w 52"/>
              <a:gd name="T17" fmla="*/ 81 h 83"/>
              <a:gd name="T18" fmla="*/ 8 w 52"/>
              <a:gd name="T19" fmla="*/ 77 h 83"/>
              <a:gd name="T20" fmla="*/ 9 w 52"/>
              <a:gd name="T21" fmla="*/ 75 h 83"/>
              <a:gd name="T22" fmla="*/ 10 w 52"/>
              <a:gd name="T23" fmla="*/ 77 h 83"/>
              <a:gd name="T24" fmla="*/ 10 w 52"/>
              <a:gd name="T25" fmla="*/ 78 h 83"/>
              <a:gd name="T26" fmla="*/ 11 w 52"/>
              <a:gd name="T27" fmla="*/ 80 h 83"/>
              <a:gd name="T28" fmla="*/ 13 w 52"/>
              <a:gd name="T29" fmla="*/ 83 h 83"/>
              <a:gd name="T30" fmla="*/ 14 w 52"/>
              <a:gd name="T31" fmla="*/ 83 h 83"/>
              <a:gd name="T32" fmla="*/ 15 w 52"/>
              <a:gd name="T33" fmla="*/ 83 h 83"/>
              <a:gd name="T34" fmla="*/ 17 w 52"/>
              <a:gd name="T35" fmla="*/ 81 h 83"/>
              <a:gd name="T36" fmla="*/ 17 w 52"/>
              <a:gd name="T37" fmla="*/ 81 h 83"/>
              <a:gd name="T38" fmla="*/ 18 w 52"/>
              <a:gd name="T39" fmla="*/ 80 h 83"/>
              <a:gd name="T40" fmla="*/ 18 w 52"/>
              <a:gd name="T41" fmla="*/ 80 h 83"/>
              <a:gd name="T42" fmla="*/ 18 w 52"/>
              <a:gd name="T43" fmla="*/ 79 h 83"/>
              <a:gd name="T44" fmla="*/ 17 w 52"/>
              <a:gd name="T45" fmla="*/ 79 h 83"/>
              <a:gd name="T46" fmla="*/ 17 w 52"/>
              <a:gd name="T47" fmla="*/ 78 h 83"/>
              <a:gd name="T48" fmla="*/ 18 w 52"/>
              <a:gd name="T49" fmla="*/ 77 h 83"/>
              <a:gd name="T50" fmla="*/ 18 w 52"/>
              <a:gd name="T51" fmla="*/ 76 h 83"/>
              <a:gd name="T52" fmla="*/ 16 w 52"/>
              <a:gd name="T53" fmla="*/ 75 h 83"/>
              <a:gd name="T54" fmla="*/ 16 w 52"/>
              <a:gd name="T55" fmla="*/ 75 h 83"/>
              <a:gd name="T56" fmla="*/ 15 w 52"/>
              <a:gd name="T57" fmla="*/ 75 h 83"/>
              <a:gd name="T58" fmla="*/ 14 w 52"/>
              <a:gd name="T59" fmla="*/ 73 h 83"/>
              <a:gd name="T60" fmla="*/ 14 w 52"/>
              <a:gd name="T61" fmla="*/ 72 h 83"/>
              <a:gd name="T62" fmla="*/ 14 w 52"/>
              <a:gd name="T63" fmla="*/ 71 h 83"/>
              <a:gd name="T64" fmla="*/ 14 w 52"/>
              <a:gd name="T65" fmla="*/ 71 h 83"/>
              <a:gd name="T66" fmla="*/ 14 w 52"/>
              <a:gd name="T67" fmla="*/ 70 h 83"/>
              <a:gd name="T68" fmla="*/ 52 w 52"/>
              <a:gd name="T69" fmla="*/ 66 h 83"/>
              <a:gd name="T70" fmla="*/ 52 w 52"/>
              <a:gd name="T71" fmla="*/ 65 h 83"/>
              <a:gd name="T72" fmla="*/ 50 w 52"/>
              <a:gd name="T73" fmla="*/ 63 h 83"/>
              <a:gd name="T74" fmla="*/ 50 w 52"/>
              <a:gd name="T75" fmla="*/ 58 h 83"/>
              <a:gd name="T76" fmla="*/ 48 w 52"/>
              <a:gd name="T77" fmla="*/ 55 h 83"/>
              <a:gd name="T78" fmla="*/ 48 w 52"/>
              <a:gd name="T79" fmla="*/ 52 h 83"/>
              <a:gd name="T80" fmla="*/ 49 w 52"/>
              <a:gd name="T81" fmla="*/ 50 h 83"/>
              <a:gd name="T82" fmla="*/ 49 w 52"/>
              <a:gd name="T83" fmla="*/ 47 h 83"/>
              <a:gd name="T84" fmla="*/ 50 w 52"/>
              <a:gd name="T85" fmla="*/ 45 h 83"/>
              <a:gd name="T86" fmla="*/ 51 w 52"/>
              <a:gd name="T87" fmla="*/ 45 h 83"/>
              <a:gd name="T88" fmla="*/ 49 w 52"/>
              <a:gd name="T89" fmla="*/ 44 h 83"/>
              <a:gd name="T90" fmla="*/ 50 w 52"/>
              <a:gd name="T91" fmla="*/ 42 h 83"/>
              <a:gd name="T92" fmla="*/ 49 w 52"/>
              <a:gd name="T93" fmla="*/ 41 h 83"/>
              <a:gd name="T94" fmla="*/ 48 w 52"/>
              <a:gd name="T95" fmla="*/ 40 h 83"/>
              <a:gd name="T96" fmla="*/ 47 w 52"/>
              <a:gd name="T97" fmla="*/ 39 h 83"/>
              <a:gd name="T98" fmla="*/ 46 w 52"/>
              <a:gd name="T99" fmla="*/ 37 h 83"/>
              <a:gd name="T100" fmla="*/ 45 w 52"/>
              <a:gd name="T101" fmla="*/ 36 h 83"/>
              <a:gd name="T102" fmla="*/ 36 w 52"/>
              <a:gd name="T103" fmla="*/ 0 h 83"/>
              <a:gd name="T104" fmla="*/ 0 w 52"/>
              <a:gd name="T105" fmla="*/ 3 h 83"/>
              <a:gd name="T106" fmla="*/ 0 w 52"/>
              <a:gd name="T107"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7" y="81"/>
                </a:lnTo>
                <a:lnTo>
                  <a:pt x="18" y="80"/>
                </a:lnTo>
                <a:lnTo>
                  <a:pt x="18" y="80"/>
                </a:lnTo>
                <a:lnTo>
                  <a:pt x="18" y="79"/>
                </a:lnTo>
                <a:lnTo>
                  <a:pt x="17" y="79"/>
                </a:lnTo>
                <a:lnTo>
                  <a:pt x="17" y="78"/>
                </a:lnTo>
                <a:lnTo>
                  <a:pt x="18" y="77"/>
                </a:lnTo>
                <a:lnTo>
                  <a:pt x="18" y="76"/>
                </a:lnTo>
                <a:lnTo>
                  <a:pt x="16" y="75"/>
                </a:lnTo>
                <a:lnTo>
                  <a:pt x="16" y="75"/>
                </a:lnTo>
                <a:lnTo>
                  <a:pt x="15" y="75"/>
                </a:lnTo>
                <a:lnTo>
                  <a:pt x="14" y="73"/>
                </a:lnTo>
                <a:lnTo>
                  <a:pt x="14" y="72"/>
                </a:lnTo>
                <a:lnTo>
                  <a:pt x="14" y="71"/>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lnTo>
                  <a:pt x="0" y="3"/>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173" name="Freeform 13"/>
          <p:cNvSpPr>
            <a:spLocks/>
          </p:cNvSpPr>
          <p:nvPr/>
        </p:nvSpPr>
        <p:spPr bwMode="auto">
          <a:xfrm>
            <a:off x="5729288" y="2840038"/>
            <a:ext cx="411162" cy="487362"/>
          </a:xfrm>
          <a:custGeom>
            <a:avLst/>
            <a:gdLst>
              <a:gd name="T0" fmla="*/ 5 w 57"/>
              <a:gd name="T1" fmla="*/ 55 h 63"/>
              <a:gd name="T2" fmla="*/ 8 w 57"/>
              <a:gd name="T3" fmla="*/ 56 h 63"/>
              <a:gd name="T4" fmla="*/ 10 w 57"/>
              <a:gd name="T5" fmla="*/ 55 h 63"/>
              <a:gd name="T6" fmla="*/ 13 w 57"/>
              <a:gd name="T7" fmla="*/ 59 h 63"/>
              <a:gd name="T8" fmla="*/ 18 w 57"/>
              <a:gd name="T9" fmla="*/ 60 h 63"/>
              <a:gd name="T10" fmla="*/ 22 w 57"/>
              <a:gd name="T11" fmla="*/ 61 h 63"/>
              <a:gd name="T12" fmla="*/ 25 w 57"/>
              <a:gd name="T13" fmla="*/ 61 h 63"/>
              <a:gd name="T14" fmla="*/ 28 w 57"/>
              <a:gd name="T15" fmla="*/ 61 h 63"/>
              <a:gd name="T16" fmla="*/ 29 w 57"/>
              <a:gd name="T17" fmla="*/ 59 h 63"/>
              <a:gd name="T18" fmla="*/ 31 w 57"/>
              <a:gd name="T19" fmla="*/ 59 h 63"/>
              <a:gd name="T20" fmla="*/ 34 w 57"/>
              <a:gd name="T21" fmla="*/ 62 h 63"/>
              <a:gd name="T22" fmla="*/ 36 w 57"/>
              <a:gd name="T23" fmla="*/ 63 h 63"/>
              <a:gd name="T24" fmla="*/ 39 w 57"/>
              <a:gd name="T25" fmla="*/ 61 h 63"/>
              <a:gd name="T26" fmla="*/ 40 w 57"/>
              <a:gd name="T27" fmla="*/ 58 h 63"/>
              <a:gd name="T28" fmla="*/ 41 w 57"/>
              <a:gd name="T29" fmla="*/ 52 h 63"/>
              <a:gd name="T30" fmla="*/ 44 w 57"/>
              <a:gd name="T31" fmla="*/ 54 h 63"/>
              <a:gd name="T32" fmla="*/ 45 w 57"/>
              <a:gd name="T33" fmla="*/ 51 h 63"/>
              <a:gd name="T34" fmla="*/ 47 w 57"/>
              <a:gd name="T35" fmla="*/ 47 h 63"/>
              <a:gd name="T36" fmla="*/ 48 w 57"/>
              <a:gd name="T37" fmla="*/ 45 h 63"/>
              <a:gd name="T38" fmla="*/ 51 w 57"/>
              <a:gd name="T39" fmla="*/ 44 h 63"/>
              <a:gd name="T40" fmla="*/ 53 w 57"/>
              <a:gd name="T41" fmla="*/ 41 h 63"/>
              <a:gd name="T42" fmla="*/ 55 w 57"/>
              <a:gd name="T43" fmla="*/ 39 h 63"/>
              <a:gd name="T44" fmla="*/ 55 w 57"/>
              <a:gd name="T45" fmla="*/ 36 h 63"/>
              <a:gd name="T46" fmla="*/ 56 w 57"/>
              <a:gd name="T47" fmla="*/ 34 h 63"/>
              <a:gd name="T48" fmla="*/ 54 w 57"/>
              <a:gd name="T49" fmla="*/ 26 h 63"/>
              <a:gd name="T50" fmla="*/ 55 w 57"/>
              <a:gd name="T51" fmla="*/ 23 h 63"/>
              <a:gd name="T52" fmla="*/ 57 w 57"/>
              <a:gd name="T53" fmla="*/ 22 h 63"/>
              <a:gd name="T54" fmla="*/ 46 w 57"/>
              <a:gd name="T55" fmla="*/ 3 h 63"/>
              <a:gd name="T56" fmla="*/ 42 w 57"/>
              <a:gd name="T57" fmla="*/ 6 h 63"/>
              <a:gd name="T58" fmla="*/ 37 w 57"/>
              <a:gd name="T59" fmla="*/ 10 h 63"/>
              <a:gd name="T60" fmla="*/ 34 w 57"/>
              <a:gd name="T61" fmla="*/ 10 h 63"/>
              <a:gd name="T62" fmla="*/ 30 w 57"/>
              <a:gd name="T63" fmla="*/ 13 h 63"/>
              <a:gd name="T64" fmla="*/ 27 w 57"/>
              <a:gd name="T65" fmla="*/ 12 h 63"/>
              <a:gd name="T66" fmla="*/ 25 w 57"/>
              <a:gd name="T67" fmla="*/ 12 h 63"/>
              <a:gd name="T68" fmla="*/ 25 w 57"/>
              <a:gd name="T69" fmla="*/ 11 h 63"/>
              <a:gd name="T70" fmla="*/ 19 w 57"/>
              <a:gd name="T71" fmla="*/ 9 h 63"/>
              <a:gd name="T72" fmla="*/ 17 w 57"/>
              <a:gd name="T73" fmla="*/ 10 h 63"/>
              <a:gd name="T74" fmla="*/ 0 w 57"/>
              <a:gd name="T75" fmla="*/ 1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7" h="63">
                <a:moveTo>
                  <a:pt x="0" y="11"/>
                </a:moveTo>
                <a:lnTo>
                  <a:pt x="5" y="55"/>
                </a:lnTo>
                <a:lnTo>
                  <a:pt x="6" y="55"/>
                </a:lnTo>
                <a:lnTo>
                  <a:pt x="8" y="56"/>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lnTo>
                  <a:pt x="0" y="11"/>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174" name="Freeform 14"/>
          <p:cNvSpPr>
            <a:spLocks/>
          </p:cNvSpPr>
          <p:nvPr/>
        </p:nvSpPr>
        <p:spPr bwMode="auto">
          <a:xfrm>
            <a:off x="5843588" y="3459163"/>
            <a:ext cx="860425" cy="395287"/>
          </a:xfrm>
          <a:custGeom>
            <a:avLst/>
            <a:gdLst>
              <a:gd name="T0" fmla="*/ 2 w 119"/>
              <a:gd name="T1" fmla="*/ 41 h 51"/>
              <a:gd name="T2" fmla="*/ 4 w 119"/>
              <a:gd name="T3" fmla="*/ 39 h 51"/>
              <a:gd name="T4" fmla="*/ 5 w 119"/>
              <a:gd name="T5" fmla="*/ 36 h 51"/>
              <a:gd name="T6" fmla="*/ 14 w 119"/>
              <a:gd name="T7" fmla="*/ 31 h 51"/>
              <a:gd name="T8" fmla="*/ 18 w 119"/>
              <a:gd name="T9" fmla="*/ 27 h 51"/>
              <a:gd name="T10" fmla="*/ 20 w 119"/>
              <a:gd name="T11" fmla="*/ 27 h 51"/>
              <a:gd name="T12" fmla="*/ 21 w 119"/>
              <a:gd name="T13" fmla="*/ 25 h 51"/>
              <a:gd name="T14" fmla="*/ 23 w 119"/>
              <a:gd name="T15" fmla="*/ 25 h 51"/>
              <a:gd name="T16" fmla="*/ 28 w 119"/>
              <a:gd name="T17" fmla="*/ 23 h 51"/>
              <a:gd name="T18" fmla="*/ 33 w 119"/>
              <a:gd name="T19" fmla="*/ 17 h 51"/>
              <a:gd name="T20" fmla="*/ 33 w 119"/>
              <a:gd name="T21" fmla="*/ 13 h 51"/>
              <a:gd name="T22" fmla="*/ 37 w 119"/>
              <a:gd name="T23" fmla="*/ 13 h 51"/>
              <a:gd name="T24" fmla="*/ 42 w 119"/>
              <a:gd name="T25" fmla="*/ 12 h 51"/>
              <a:gd name="T26" fmla="*/ 113 w 119"/>
              <a:gd name="T27" fmla="*/ 1 h 51"/>
              <a:gd name="T28" fmla="*/ 114 w 119"/>
              <a:gd name="T29" fmla="*/ 2 h 51"/>
              <a:gd name="T30" fmla="*/ 116 w 119"/>
              <a:gd name="T31" fmla="*/ 5 h 51"/>
              <a:gd name="T32" fmla="*/ 116 w 119"/>
              <a:gd name="T33" fmla="*/ 6 h 51"/>
              <a:gd name="T34" fmla="*/ 114 w 119"/>
              <a:gd name="T35" fmla="*/ 5 h 51"/>
              <a:gd name="T36" fmla="*/ 113 w 119"/>
              <a:gd name="T37" fmla="*/ 6 h 51"/>
              <a:gd name="T38" fmla="*/ 109 w 119"/>
              <a:gd name="T39" fmla="*/ 8 h 51"/>
              <a:gd name="T40" fmla="*/ 105 w 119"/>
              <a:gd name="T41" fmla="*/ 11 h 51"/>
              <a:gd name="T42" fmla="*/ 106 w 119"/>
              <a:gd name="T43" fmla="*/ 12 h 51"/>
              <a:gd name="T44" fmla="*/ 112 w 119"/>
              <a:gd name="T45" fmla="*/ 9 h 51"/>
              <a:gd name="T46" fmla="*/ 114 w 119"/>
              <a:gd name="T47" fmla="*/ 11 h 51"/>
              <a:gd name="T48" fmla="*/ 115 w 119"/>
              <a:gd name="T49" fmla="*/ 11 h 51"/>
              <a:gd name="T50" fmla="*/ 118 w 119"/>
              <a:gd name="T51" fmla="*/ 9 h 51"/>
              <a:gd name="T52" fmla="*/ 119 w 119"/>
              <a:gd name="T53" fmla="*/ 14 h 51"/>
              <a:gd name="T54" fmla="*/ 117 w 119"/>
              <a:gd name="T55" fmla="*/ 17 h 51"/>
              <a:gd name="T56" fmla="*/ 114 w 119"/>
              <a:gd name="T57" fmla="*/ 19 h 51"/>
              <a:gd name="T58" fmla="*/ 110 w 119"/>
              <a:gd name="T59" fmla="*/ 20 h 51"/>
              <a:gd name="T60" fmla="*/ 109 w 119"/>
              <a:gd name="T61" fmla="*/ 19 h 51"/>
              <a:gd name="T62" fmla="*/ 108 w 119"/>
              <a:gd name="T63" fmla="*/ 18 h 51"/>
              <a:gd name="T64" fmla="*/ 108 w 119"/>
              <a:gd name="T65" fmla="*/ 21 h 51"/>
              <a:gd name="T66" fmla="*/ 109 w 119"/>
              <a:gd name="T67" fmla="*/ 22 h 51"/>
              <a:gd name="T68" fmla="*/ 110 w 119"/>
              <a:gd name="T69" fmla="*/ 24 h 51"/>
              <a:gd name="T70" fmla="*/ 105 w 119"/>
              <a:gd name="T71" fmla="*/ 27 h 51"/>
              <a:gd name="T72" fmla="*/ 105 w 119"/>
              <a:gd name="T73" fmla="*/ 29 h 51"/>
              <a:gd name="T74" fmla="*/ 112 w 119"/>
              <a:gd name="T75" fmla="*/ 27 h 51"/>
              <a:gd name="T76" fmla="*/ 114 w 119"/>
              <a:gd name="T77" fmla="*/ 27 h 51"/>
              <a:gd name="T78" fmla="*/ 109 w 119"/>
              <a:gd name="T79" fmla="*/ 32 h 51"/>
              <a:gd name="T80" fmla="*/ 103 w 119"/>
              <a:gd name="T81" fmla="*/ 36 h 51"/>
              <a:gd name="T82" fmla="*/ 102 w 119"/>
              <a:gd name="T83" fmla="*/ 37 h 51"/>
              <a:gd name="T84" fmla="*/ 96 w 119"/>
              <a:gd name="T85" fmla="*/ 44 h 51"/>
              <a:gd name="T86" fmla="*/ 93 w 119"/>
              <a:gd name="T87" fmla="*/ 50 h 51"/>
              <a:gd name="T88" fmla="*/ 69 w 119"/>
              <a:gd name="T89" fmla="*/ 39 h 51"/>
              <a:gd name="T90" fmla="*/ 50 w 119"/>
              <a:gd name="T91" fmla="*/ 36 h 51"/>
              <a:gd name="T92" fmla="*/ 49 w 119"/>
              <a:gd name="T93" fmla="*/ 36 h 51"/>
              <a:gd name="T94" fmla="*/ 30 w 119"/>
              <a:gd name="T95" fmla="*/ 37 h 51"/>
              <a:gd name="T96" fmla="*/ 26 w 119"/>
              <a:gd name="T97" fmla="*/ 40 h 51"/>
              <a:gd name="T98" fmla="*/ 0 w 119"/>
              <a:gd name="T99"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9" h="51">
                <a:moveTo>
                  <a:pt x="0" y="45"/>
                </a:moveTo>
                <a:lnTo>
                  <a:pt x="1" y="41"/>
                </a:lnTo>
                <a:lnTo>
                  <a:pt x="2"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8" y="27"/>
                </a:lnTo>
                <a:lnTo>
                  <a:pt x="19" y="27"/>
                </a:lnTo>
                <a:lnTo>
                  <a:pt x="20" y="27"/>
                </a:lnTo>
                <a:lnTo>
                  <a:pt x="20" y="26"/>
                </a:lnTo>
                <a:lnTo>
                  <a:pt x="21" y="25"/>
                </a:lnTo>
                <a:lnTo>
                  <a:pt x="21" y="25"/>
                </a:lnTo>
                <a:lnTo>
                  <a:pt x="22" y="26"/>
                </a:lnTo>
                <a:lnTo>
                  <a:pt x="23" y="25"/>
                </a:lnTo>
                <a:lnTo>
                  <a:pt x="23" y="25"/>
                </a:lnTo>
                <a:lnTo>
                  <a:pt x="25" y="23"/>
                </a:lnTo>
                <a:lnTo>
                  <a:pt x="26" y="23"/>
                </a:lnTo>
                <a:lnTo>
                  <a:pt x="28" y="23"/>
                </a:lnTo>
                <a:lnTo>
                  <a:pt x="31" y="19"/>
                </a:lnTo>
                <a:lnTo>
                  <a:pt x="32" y="18"/>
                </a:lnTo>
                <a:lnTo>
                  <a:pt x="33" y="17"/>
                </a:lnTo>
                <a:lnTo>
                  <a:pt x="33" y="16"/>
                </a:lnTo>
                <a:lnTo>
                  <a:pt x="33" y="14"/>
                </a:lnTo>
                <a:lnTo>
                  <a:pt x="33" y="13"/>
                </a:lnTo>
                <a:lnTo>
                  <a:pt x="33" y="13"/>
                </a:lnTo>
                <a:lnTo>
                  <a:pt x="37" y="12"/>
                </a:lnTo>
                <a:lnTo>
                  <a:pt x="37" y="13"/>
                </a:lnTo>
                <a:lnTo>
                  <a:pt x="40" y="13"/>
                </a:lnTo>
                <a:lnTo>
                  <a:pt x="42" y="12"/>
                </a:lnTo>
                <a:lnTo>
                  <a:pt x="42" y="12"/>
                </a:lnTo>
                <a:lnTo>
                  <a:pt x="78" y="7"/>
                </a:lnTo>
                <a:lnTo>
                  <a:pt x="112" y="0"/>
                </a:lnTo>
                <a:lnTo>
                  <a:pt x="113" y="1"/>
                </a:lnTo>
                <a:lnTo>
                  <a:pt x="113" y="1"/>
                </a:lnTo>
                <a:lnTo>
                  <a:pt x="114" y="2"/>
                </a:lnTo>
                <a:lnTo>
                  <a:pt x="114" y="2"/>
                </a:lnTo>
                <a:lnTo>
                  <a:pt x="115" y="3"/>
                </a:lnTo>
                <a:lnTo>
                  <a:pt x="115" y="3"/>
                </a:lnTo>
                <a:lnTo>
                  <a:pt x="116" y="5"/>
                </a:lnTo>
                <a:lnTo>
                  <a:pt x="116" y="5"/>
                </a:lnTo>
                <a:lnTo>
                  <a:pt x="116" y="6"/>
                </a:lnTo>
                <a:lnTo>
                  <a:pt x="116" y="6"/>
                </a:lnTo>
                <a:lnTo>
                  <a:pt x="115" y="5"/>
                </a:lnTo>
                <a:lnTo>
                  <a:pt x="114" y="5"/>
                </a:lnTo>
                <a:lnTo>
                  <a:pt x="114" y="5"/>
                </a:lnTo>
                <a:lnTo>
                  <a:pt x="113" y="5"/>
                </a:lnTo>
                <a:lnTo>
                  <a:pt x="112" y="5"/>
                </a:lnTo>
                <a:lnTo>
                  <a:pt x="113" y="6"/>
                </a:lnTo>
                <a:lnTo>
                  <a:pt x="113" y="6"/>
                </a:lnTo>
                <a:lnTo>
                  <a:pt x="110" y="8"/>
                </a:lnTo>
                <a:lnTo>
                  <a:pt x="109" y="8"/>
                </a:lnTo>
                <a:lnTo>
                  <a:pt x="108" y="10"/>
                </a:lnTo>
                <a:lnTo>
                  <a:pt x="106" y="10"/>
                </a:lnTo>
                <a:lnTo>
                  <a:pt x="105" y="11"/>
                </a:lnTo>
                <a:lnTo>
                  <a:pt x="105" y="12"/>
                </a:lnTo>
                <a:lnTo>
                  <a:pt x="106" y="12"/>
                </a:lnTo>
                <a:lnTo>
                  <a:pt x="106" y="12"/>
                </a:lnTo>
                <a:lnTo>
                  <a:pt x="108" y="11"/>
                </a:lnTo>
                <a:lnTo>
                  <a:pt x="111" y="10"/>
                </a:lnTo>
                <a:lnTo>
                  <a:pt x="112" y="9"/>
                </a:lnTo>
                <a:lnTo>
                  <a:pt x="114" y="9"/>
                </a:lnTo>
                <a:lnTo>
                  <a:pt x="114" y="10"/>
                </a:lnTo>
                <a:lnTo>
                  <a:pt x="114" y="11"/>
                </a:lnTo>
                <a:lnTo>
                  <a:pt x="114" y="11"/>
                </a:lnTo>
                <a:lnTo>
                  <a:pt x="115" y="12"/>
                </a:lnTo>
                <a:lnTo>
                  <a:pt x="115" y="11"/>
                </a:lnTo>
                <a:lnTo>
                  <a:pt x="116" y="11"/>
                </a:lnTo>
                <a:lnTo>
                  <a:pt x="117" y="9"/>
                </a:lnTo>
                <a:lnTo>
                  <a:pt x="118" y="9"/>
                </a:lnTo>
                <a:lnTo>
                  <a:pt x="119" y="11"/>
                </a:lnTo>
                <a:lnTo>
                  <a:pt x="119" y="14"/>
                </a:lnTo>
                <a:lnTo>
                  <a:pt x="119" y="14"/>
                </a:lnTo>
                <a:lnTo>
                  <a:pt x="119" y="15"/>
                </a:lnTo>
                <a:lnTo>
                  <a:pt x="117" y="16"/>
                </a:lnTo>
                <a:lnTo>
                  <a:pt x="117" y="17"/>
                </a:lnTo>
                <a:lnTo>
                  <a:pt x="117" y="18"/>
                </a:lnTo>
                <a:lnTo>
                  <a:pt x="115" y="19"/>
                </a:lnTo>
                <a:lnTo>
                  <a:pt x="114" y="19"/>
                </a:lnTo>
                <a:lnTo>
                  <a:pt x="113" y="20"/>
                </a:lnTo>
                <a:lnTo>
                  <a:pt x="111" y="20"/>
                </a:lnTo>
                <a:lnTo>
                  <a:pt x="110" y="20"/>
                </a:lnTo>
                <a:lnTo>
                  <a:pt x="110" y="20"/>
                </a:lnTo>
                <a:lnTo>
                  <a:pt x="110" y="20"/>
                </a:lnTo>
                <a:lnTo>
                  <a:pt x="109" y="19"/>
                </a:lnTo>
                <a:lnTo>
                  <a:pt x="109" y="18"/>
                </a:lnTo>
                <a:lnTo>
                  <a:pt x="109" y="18"/>
                </a:lnTo>
                <a:lnTo>
                  <a:pt x="108" y="18"/>
                </a:lnTo>
                <a:lnTo>
                  <a:pt x="108" y="18"/>
                </a:lnTo>
                <a:lnTo>
                  <a:pt x="108" y="20"/>
                </a:lnTo>
                <a:lnTo>
                  <a:pt x="108" y="21"/>
                </a:lnTo>
                <a:lnTo>
                  <a:pt x="108" y="21"/>
                </a:lnTo>
                <a:lnTo>
                  <a:pt x="108" y="22"/>
                </a:lnTo>
                <a:lnTo>
                  <a:pt x="109" y="22"/>
                </a:lnTo>
                <a:lnTo>
                  <a:pt x="110" y="23"/>
                </a:lnTo>
                <a:lnTo>
                  <a:pt x="110" y="24"/>
                </a:lnTo>
                <a:lnTo>
                  <a:pt x="110" y="24"/>
                </a:lnTo>
                <a:lnTo>
                  <a:pt x="107" y="28"/>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102" y="37"/>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7"/>
                </a:lnTo>
                <a:lnTo>
                  <a:pt x="49" y="36"/>
                </a:lnTo>
                <a:lnTo>
                  <a:pt x="49" y="35"/>
                </a:lnTo>
                <a:lnTo>
                  <a:pt x="31" y="37"/>
                </a:lnTo>
                <a:lnTo>
                  <a:pt x="30" y="37"/>
                </a:lnTo>
                <a:lnTo>
                  <a:pt x="30" y="38"/>
                </a:lnTo>
                <a:lnTo>
                  <a:pt x="26" y="40"/>
                </a:lnTo>
                <a:lnTo>
                  <a:pt x="26" y="40"/>
                </a:lnTo>
                <a:lnTo>
                  <a:pt x="25" y="40"/>
                </a:lnTo>
                <a:lnTo>
                  <a:pt x="21" y="42"/>
                </a:lnTo>
                <a:lnTo>
                  <a:pt x="0" y="45"/>
                </a:lnTo>
                <a:lnTo>
                  <a:pt x="0" y="45"/>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220175" name="Freeform 15"/>
          <p:cNvSpPr>
            <a:spLocks/>
          </p:cNvSpPr>
          <p:nvPr/>
        </p:nvSpPr>
        <p:spPr bwMode="auto">
          <a:xfrm>
            <a:off x="5591175" y="4311650"/>
            <a:ext cx="889000" cy="719138"/>
          </a:xfrm>
          <a:custGeom>
            <a:avLst/>
            <a:gdLst>
              <a:gd name="T0" fmla="*/ 0 w 123"/>
              <a:gd name="T1" fmla="*/ 8 h 93"/>
              <a:gd name="T2" fmla="*/ 0 w 123"/>
              <a:gd name="T3" fmla="*/ 10 h 93"/>
              <a:gd name="T4" fmla="*/ 2 w 123"/>
              <a:gd name="T5" fmla="*/ 12 h 93"/>
              <a:gd name="T6" fmla="*/ 3 w 123"/>
              <a:gd name="T7" fmla="*/ 15 h 93"/>
              <a:gd name="T8" fmla="*/ 4 w 123"/>
              <a:gd name="T9" fmla="*/ 17 h 93"/>
              <a:gd name="T10" fmla="*/ 3 w 123"/>
              <a:gd name="T11" fmla="*/ 19 h 93"/>
              <a:gd name="T12" fmla="*/ 7 w 123"/>
              <a:gd name="T13" fmla="*/ 18 h 93"/>
              <a:gd name="T14" fmla="*/ 9 w 123"/>
              <a:gd name="T15" fmla="*/ 15 h 93"/>
              <a:gd name="T16" fmla="*/ 10 w 123"/>
              <a:gd name="T17" fmla="*/ 15 h 93"/>
              <a:gd name="T18" fmla="*/ 9 w 123"/>
              <a:gd name="T19" fmla="*/ 17 h 93"/>
              <a:gd name="T20" fmla="*/ 19 w 123"/>
              <a:gd name="T21" fmla="*/ 14 h 93"/>
              <a:gd name="T22" fmla="*/ 19 w 123"/>
              <a:gd name="T23" fmla="*/ 16 h 93"/>
              <a:gd name="T24" fmla="*/ 25 w 123"/>
              <a:gd name="T25" fmla="*/ 17 h 93"/>
              <a:gd name="T26" fmla="*/ 29 w 123"/>
              <a:gd name="T27" fmla="*/ 18 h 93"/>
              <a:gd name="T28" fmla="*/ 31 w 123"/>
              <a:gd name="T29" fmla="*/ 19 h 93"/>
              <a:gd name="T30" fmla="*/ 31 w 123"/>
              <a:gd name="T31" fmla="*/ 20 h 93"/>
              <a:gd name="T32" fmla="*/ 36 w 123"/>
              <a:gd name="T33" fmla="*/ 24 h 93"/>
              <a:gd name="T34" fmla="*/ 35 w 123"/>
              <a:gd name="T35" fmla="*/ 25 h 93"/>
              <a:gd name="T36" fmla="*/ 34 w 123"/>
              <a:gd name="T37" fmla="*/ 26 h 93"/>
              <a:gd name="T38" fmla="*/ 41 w 123"/>
              <a:gd name="T39" fmla="*/ 24 h 93"/>
              <a:gd name="T40" fmla="*/ 50 w 123"/>
              <a:gd name="T41" fmla="*/ 21 h 93"/>
              <a:gd name="T42" fmla="*/ 50 w 123"/>
              <a:gd name="T43" fmla="*/ 18 h 93"/>
              <a:gd name="T44" fmla="*/ 61 w 123"/>
              <a:gd name="T45" fmla="*/ 21 h 93"/>
              <a:gd name="T46" fmla="*/ 69 w 123"/>
              <a:gd name="T47" fmla="*/ 28 h 93"/>
              <a:gd name="T48" fmla="*/ 74 w 123"/>
              <a:gd name="T49" fmla="*/ 30 h 93"/>
              <a:gd name="T50" fmla="*/ 77 w 123"/>
              <a:gd name="T51" fmla="*/ 36 h 93"/>
              <a:gd name="T52" fmla="*/ 76 w 123"/>
              <a:gd name="T53" fmla="*/ 48 h 93"/>
              <a:gd name="T54" fmla="*/ 80 w 123"/>
              <a:gd name="T55" fmla="*/ 54 h 93"/>
              <a:gd name="T56" fmla="*/ 79 w 123"/>
              <a:gd name="T57" fmla="*/ 50 h 93"/>
              <a:gd name="T58" fmla="*/ 82 w 123"/>
              <a:gd name="T59" fmla="*/ 51 h 93"/>
              <a:gd name="T60" fmla="*/ 83 w 123"/>
              <a:gd name="T61" fmla="*/ 50 h 93"/>
              <a:gd name="T62" fmla="*/ 83 w 123"/>
              <a:gd name="T63" fmla="*/ 53 h 93"/>
              <a:gd name="T64" fmla="*/ 80 w 123"/>
              <a:gd name="T65" fmla="*/ 57 h 93"/>
              <a:gd name="T66" fmla="*/ 83 w 123"/>
              <a:gd name="T67" fmla="*/ 61 h 93"/>
              <a:gd name="T68" fmla="*/ 89 w 123"/>
              <a:gd name="T69" fmla="*/ 68 h 93"/>
              <a:gd name="T70" fmla="*/ 91 w 123"/>
              <a:gd name="T71" fmla="*/ 69 h 93"/>
              <a:gd name="T72" fmla="*/ 94 w 123"/>
              <a:gd name="T73" fmla="*/ 74 h 93"/>
              <a:gd name="T74" fmla="*/ 99 w 123"/>
              <a:gd name="T75" fmla="*/ 82 h 93"/>
              <a:gd name="T76" fmla="*/ 108 w 123"/>
              <a:gd name="T77" fmla="*/ 88 h 93"/>
              <a:gd name="T78" fmla="*/ 111 w 123"/>
              <a:gd name="T79" fmla="*/ 90 h 93"/>
              <a:gd name="T80" fmla="*/ 110 w 123"/>
              <a:gd name="T81" fmla="*/ 91 h 93"/>
              <a:gd name="T82" fmla="*/ 109 w 123"/>
              <a:gd name="T83" fmla="*/ 92 h 93"/>
              <a:gd name="T84" fmla="*/ 113 w 123"/>
              <a:gd name="T85" fmla="*/ 92 h 93"/>
              <a:gd name="T86" fmla="*/ 121 w 123"/>
              <a:gd name="T87" fmla="*/ 88 h 93"/>
              <a:gd name="T88" fmla="*/ 121 w 123"/>
              <a:gd name="T89" fmla="*/ 82 h 93"/>
              <a:gd name="T90" fmla="*/ 122 w 123"/>
              <a:gd name="T91" fmla="*/ 74 h 93"/>
              <a:gd name="T92" fmla="*/ 121 w 123"/>
              <a:gd name="T93" fmla="*/ 61 h 93"/>
              <a:gd name="T94" fmla="*/ 113 w 123"/>
              <a:gd name="T95" fmla="*/ 48 h 93"/>
              <a:gd name="T96" fmla="*/ 110 w 123"/>
              <a:gd name="T97" fmla="*/ 43 h 93"/>
              <a:gd name="T98" fmla="*/ 110 w 123"/>
              <a:gd name="T99" fmla="*/ 38 h 93"/>
              <a:gd name="T100" fmla="*/ 103 w 123"/>
              <a:gd name="T101" fmla="*/ 29 h 93"/>
              <a:gd name="T102" fmla="*/ 99 w 123"/>
              <a:gd name="T103" fmla="*/ 24 h 93"/>
              <a:gd name="T104" fmla="*/ 92 w 123"/>
              <a:gd name="T105" fmla="*/ 8 h 93"/>
              <a:gd name="T106" fmla="*/ 90 w 123"/>
              <a:gd name="T107" fmla="*/ 6 h 93"/>
              <a:gd name="T108" fmla="*/ 88 w 123"/>
              <a:gd name="T109" fmla="*/ 1 h 93"/>
              <a:gd name="T110" fmla="*/ 82 w 123"/>
              <a:gd name="T111" fmla="*/ 1 h 93"/>
              <a:gd name="T112" fmla="*/ 82 w 123"/>
              <a:gd name="T113" fmla="*/ 7 h 93"/>
              <a:gd name="T114" fmla="*/ 80 w 123"/>
              <a:gd name="T115" fmla="*/ 8 h 93"/>
              <a:gd name="T116" fmla="*/ 39 w 123"/>
              <a:gd name="T117" fmla="*/ 7 h 93"/>
              <a:gd name="T118" fmla="*/ 38 w 123"/>
              <a:gd name="T119" fmla="*/ 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 h="93">
                <a:moveTo>
                  <a:pt x="38" y="3"/>
                </a:moveTo>
                <a:lnTo>
                  <a:pt x="0" y="7"/>
                </a:lnTo>
                <a:lnTo>
                  <a:pt x="0" y="8"/>
                </a:lnTo>
                <a:lnTo>
                  <a:pt x="0" y="8"/>
                </a:lnTo>
                <a:lnTo>
                  <a:pt x="0" y="9"/>
                </a:lnTo>
                <a:lnTo>
                  <a:pt x="0" y="10"/>
                </a:lnTo>
                <a:lnTo>
                  <a:pt x="1" y="12"/>
                </a:lnTo>
                <a:lnTo>
                  <a:pt x="2" y="12"/>
                </a:lnTo>
                <a:lnTo>
                  <a:pt x="2" y="12"/>
                </a:lnTo>
                <a:lnTo>
                  <a:pt x="4" y="13"/>
                </a:lnTo>
                <a:lnTo>
                  <a:pt x="4" y="14"/>
                </a:lnTo>
                <a:lnTo>
                  <a:pt x="3" y="15"/>
                </a:lnTo>
                <a:lnTo>
                  <a:pt x="3" y="16"/>
                </a:lnTo>
                <a:lnTo>
                  <a:pt x="4" y="16"/>
                </a:lnTo>
                <a:lnTo>
                  <a:pt x="4" y="17"/>
                </a:lnTo>
                <a:lnTo>
                  <a:pt x="4" y="17"/>
                </a:lnTo>
                <a:lnTo>
                  <a:pt x="3" y="18"/>
                </a:lnTo>
                <a:lnTo>
                  <a:pt x="3" y="19"/>
                </a:lnTo>
                <a:lnTo>
                  <a:pt x="4" y="19"/>
                </a:lnTo>
                <a:lnTo>
                  <a:pt x="6" y="18"/>
                </a:lnTo>
                <a:lnTo>
                  <a:pt x="7" y="18"/>
                </a:lnTo>
                <a:lnTo>
                  <a:pt x="7" y="16"/>
                </a:lnTo>
                <a:lnTo>
                  <a:pt x="8" y="15"/>
                </a:lnTo>
                <a:lnTo>
                  <a:pt x="9" y="15"/>
                </a:lnTo>
                <a:lnTo>
                  <a:pt x="9" y="15"/>
                </a:lnTo>
                <a:lnTo>
                  <a:pt x="10" y="15"/>
                </a:lnTo>
                <a:lnTo>
                  <a:pt x="10" y="15"/>
                </a:lnTo>
                <a:lnTo>
                  <a:pt x="10" y="16"/>
                </a:lnTo>
                <a:lnTo>
                  <a:pt x="9" y="17"/>
                </a:lnTo>
                <a:lnTo>
                  <a:pt x="9" y="17"/>
                </a:lnTo>
                <a:lnTo>
                  <a:pt x="10" y="17"/>
                </a:lnTo>
                <a:lnTo>
                  <a:pt x="12" y="16"/>
                </a:lnTo>
                <a:lnTo>
                  <a:pt x="19" y="14"/>
                </a:lnTo>
                <a:lnTo>
                  <a:pt x="20" y="14"/>
                </a:lnTo>
                <a:lnTo>
                  <a:pt x="20" y="15"/>
                </a:lnTo>
                <a:lnTo>
                  <a:pt x="19" y="16"/>
                </a:lnTo>
                <a:lnTo>
                  <a:pt x="19" y="16"/>
                </a:lnTo>
                <a:lnTo>
                  <a:pt x="22" y="16"/>
                </a:lnTo>
                <a:lnTo>
                  <a:pt x="25" y="17"/>
                </a:lnTo>
                <a:lnTo>
                  <a:pt x="28" y="19"/>
                </a:lnTo>
                <a:lnTo>
                  <a:pt x="29" y="19"/>
                </a:lnTo>
                <a:lnTo>
                  <a:pt x="29" y="18"/>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0" y="90"/>
                </a:lnTo>
                <a:lnTo>
                  <a:pt x="111" y="90"/>
                </a:lnTo>
                <a:lnTo>
                  <a:pt x="111" y="91"/>
                </a:lnTo>
                <a:lnTo>
                  <a:pt x="111" y="91"/>
                </a:lnTo>
                <a:lnTo>
                  <a:pt x="110"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80" y="8"/>
                </a:lnTo>
                <a:lnTo>
                  <a:pt x="79" y="6"/>
                </a:lnTo>
                <a:lnTo>
                  <a:pt x="40" y="8"/>
                </a:lnTo>
                <a:lnTo>
                  <a:pt x="39" y="7"/>
                </a:lnTo>
                <a:lnTo>
                  <a:pt x="39" y="6"/>
                </a:lnTo>
                <a:lnTo>
                  <a:pt x="38" y="4"/>
                </a:lnTo>
                <a:lnTo>
                  <a:pt x="38" y="3"/>
                </a:lnTo>
                <a:lnTo>
                  <a:pt x="38" y="3"/>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176" name="Freeform 16"/>
          <p:cNvSpPr>
            <a:spLocks/>
          </p:cNvSpPr>
          <p:nvPr/>
        </p:nvSpPr>
        <p:spPr bwMode="auto">
          <a:xfrm>
            <a:off x="5988050" y="3009900"/>
            <a:ext cx="441325" cy="465138"/>
          </a:xfrm>
          <a:custGeom>
            <a:avLst/>
            <a:gdLst>
              <a:gd name="T0" fmla="*/ 20 w 61"/>
              <a:gd name="T1" fmla="*/ 0 h 60"/>
              <a:gd name="T2" fmla="*/ 20 w 61"/>
              <a:gd name="T3" fmla="*/ 3 h 60"/>
              <a:gd name="T4" fmla="*/ 21 w 61"/>
              <a:gd name="T5" fmla="*/ 5 h 60"/>
              <a:gd name="T6" fmla="*/ 19 w 61"/>
              <a:gd name="T7" fmla="*/ 13 h 60"/>
              <a:gd name="T8" fmla="*/ 19 w 61"/>
              <a:gd name="T9" fmla="*/ 15 h 60"/>
              <a:gd name="T10" fmla="*/ 18 w 61"/>
              <a:gd name="T11" fmla="*/ 19 h 60"/>
              <a:gd name="T12" fmla="*/ 15 w 61"/>
              <a:gd name="T13" fmla="*/ 22 h 60"/>
              <a:gd name="T14" fmla="*/ 13 w 61"/>
              <a:gd name="T15" fmla="*/ 23 h 60"/>
              <a:gd name="T16" fmla="*/ 11 w 61"/>
              <a:gd name="T17" fmla="*/ 24 h 60"/>
              <a:gd name="T18" fmla="*/ 10 w 61"/>
              <a:gd name="T19" fmla="*/ 26 h 60"/>
              <a:gd name="T20" fmla="*/ 9 w 61"/>
              <a:gd name="T21" fmla="*/ 30 h 60"/>
              <a:gd name="T22" fmla="*/ 6 w 61"/>
              <a:gd name="T23" fmla="*/ 30 h 60"/>
              <a:gd name="T24" fmla="*/ 4 w 61"/>
              <a:gd name="T25" fmla="*/ 34 h 60"/>
              <a:gd name="T26" fmla="*/ 4 w 61"/>
              <a:gd name="T27" fmla="*/ 38 h 60"/>
              <a:gd name="T28" fmla="*/ 2 w 61"/>
              <a:gd name="T29" fmla="*/ 41 h 60"/>
              <a:gd name="T30" fmla="*/ 0 w 61"/>
              <a:gd name="T31" fmla="*/ 43 h 60"/>
              <a:gd name="T32" fmla="*/ 0 w 61"/>
              <a:gd name="T33" fmla="*/ 46 h 60"/>
              <a:gd name="T34" fmla="*/ 3 w 61"/>
              <a:gd name="T35" fmla="*/ 51 h 60"/>
              <a:gd name="T36" fmla="*/ 6 w 61"/>
              <a:gd name="T37" fmla="*/ 54 h 60"/>
              <a:gd name="T38" fmla="*/ 8 w 61"/>
              <a:gd name="T39" fmla="*/ 54 h 60"/>
              <a:gd name="T40" fmla="*/ 8 w 61"/>
              <a:gd name="T41" fmla="*/ 55 h 60"/>
              <a:gd name="T42" fmla="*/ 10 w 61"/>
              <a:gd name="T43" fmla="*/ 55 h 60"/>
              <a:gd name="T44" fmla="*/ 10 w 61"/>
              <a:gd name="T45" fmla="*/ 57 h 60"/>
              <a:gd name="T46" fmla="*/ 15 w 61"/>
              <a:gd name="T47" fmla="*/ 60 h 60"/>
              <a:gd name="T48" fmla="*/ 18 w 61"/>
              <a:gd name="T49" fmla="*/ 59 h 60"/>
              <a:gd name="T50" fmla="*/ 19 w 61"/>
              <a:gd name="T51" fmla="*/ 57 h 60"/>
              <a:gd name="T52" fmla="*/ 21 w 61"/>
              <a:gd name="T53" fmla="*/ 59 h 60"/>
              <a:gd name="T54" fmla="*/ 25 w 61"/>
              <a:gd name="T55" fmla="*/ 57 h 60"/>
              <a:gd name="T56" fmla="*/ 26 w 61"/>
              <a:gd name="T57" fmla="*/ 55 h 60"/>
              <a:gd name="T58" fmla="*/ 30 w 61"/>
              <a:gd name="T59" fmla="*/ 53 h 60"/>
              <a:gd name="T60" fmla="*/ 33 w 61"/>
              <a:gd name="T61" fmla="*/ 51 h 60"/>
              <a:gd name="T62" fmla="*/ 33 w 61"/>
              <a:gd name="T63" fmla="*/ 48 h 60"/>
              <a:gd name="T64" fmla="*/ 38 w 61"/>
              <a:gd name="T65" fmla="*/ 32 h 60"/>
              <a:gd name="T66" fmla="*/ 40 w 61"/>
              <a:gd name="T67" fmla="*/ 33 h 60"/>
              <a:gd name="T68" fmla="*/ 41 w 61"/>
              <a:gd name="T69" fmla="*/ 35 h 60"/>
              <a:gd name="T70" fmla="*/ 44 w 61"/>
              <a:gd name="T71" fmla="*/ 32 h 60"/>
              <a:gd name="T72" fmla="*/ 46 w 61"/>
              <a:gd name="T73" fmla="*/ 27 h 60"/>
              <a:gd name="T74" fmla="*/ 49 w 61"/>
              <a:gd name="T75" fmla="*/ 25 h 60"/>
              <a:gd name="T76" fmla="*/ 51 w 61"/>
              <a:gd name="T77" fmla="*/ 23 h 60"/>
              <a:gd name="T78" fmla="*/ 52 w 61"/>
              <a:gd name="T79" fmla="*/ 20 h 60"/>
              <a:gd name="T80" fmla="*/ 52 w 61"/>
              <a:gd name="T81" fmla="*/ 19 h 60"/>
              <a:gd name="T82" fmla="*/ 52 w 61"/>
              <a:gd name="T83" fmla="*/ 15 h 60"/>
              <a:gd name="T84" fmla="*/ 59 w 61"/>
              <a:gd name="T85" fmla="*/ 19 h 60"/>
              <a:gd name="T86" fmla="*/ 60 w 61"/>
              <a:gd name="T87" fmla="*/ 19 h 60"/>
              <a:gd name="T88" fmla="*/ 59 w 61"/>
              <a:gd name="T89" fmla="*/ 13 h 60"/>
              <a:gd name="T90" fmla="*/ 58 w 61"/>
              <a:gd name="T91" fmla="*/ 11 h 60"/>
              <a:gd name="T92" fmla="*/ 56 w 61"/>
              <a:gd name="T93" fmla="*/ 11 h 60"/>
              <a:gd name="T94" fmla="*/ 51 w 61"/>
              <a:gd name="T95" fmla="*/ 12 h 60"/>
              <a:gd name="T96" fmla="*/ 49 w 61"/>
              <a:gd name="T97" fmla="*/ 14 h 60"/>
              <a:gd name="T98" fmla="*/ 46 w 61"/>
              <a:gd name="T99" fmla="*/ 13 h 60"/>
              <a:gd name="T100" fmla="*/ 45 w 61"/>
              <a:gd name="T101" fmla="*/ 15 h 60"/>
              <a:gd name="T102" fmla="*/ 42 w 61"/>
              <a:gd name="T103" fmla="*/ 17 h 60"/>
              <a:gd name="T104" fmla="*/ 39 w 61"/>
              <a:gd name="T105" fmla="*/ 20 h 60"/>
              <a:gd name="T106" fmla="*/ 36 w 61"/>
              <a:gd name="T107" fmla="*/ 13 h 60"/>
              <a:gd name="T108" fmla="*/ 21 w 61"/>
              <a:gd name="T10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6" y="55"/>
                </a:lnTo>
                <a:lnTo>
                  <a:pt x="27" y="56"/>
                </a:lnTo>
                <a:lnTo>
                  <a:pt x="30" y="53"/>
                </a:lnTo>
                <a:lnTo>
                  <a:pt x="31" y="54"/>
                </a:lnTo>
                <a:lnTo>
                  <a:pt x="33" y="51"/>
                </a:lnTo>
                <a:lnTo>
                  <a:pt x="32" y="50"/>
                </a:lnTo>
                <a:lnTo>
                  <a:pt x="33" y="48"/>
                </a:lnTo>
                <a:lnTo>
                  <a:pt x="35" y="43"/>
                </a:lnTo>
                <a:lnTo>
                  <a:pt x="38" y="32"/>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20"/>
                </a:lnTo>
                <a:lnTo>
                  <a:pt x="52" y="19"/>
                </a:lnTo>
                <a:lnTo>
                  <a:pt x="52" y="16"/>
                </a:lnTo>
                <a:lnTo>
                  <a:pt x="52" y="15"/>
                </a:lnTo>
                <a:lnTo>
                  <a:pt x="53" y="15"/>
                </a:lnTo>
                <a:lnTo>
                  <a:pt x="59" y="19"/>
                </a:lnTo>
                <a:lnTo>
                  <a:pt x="60"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lnTo>
                  <a:pt x="21"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220177" name="Freeform 17"/>
          <p:cNvSpPr>
            <a:spLocks/>
          </p:cNvSpPr>
          <p:nvPr/>
        </p:nvSpPr>
        <p:spPr bwMode="auto">
          <a:xfrm>
            <a:off x="4845050" y="3660775"/>
            <a:ext cx="484188" cy="479425"/>
          </a:xfrm>
          <a:custGeom>
            <a:avLst/>
            <a:gdLst>
              <a:gd name="T0" fmla="*/ 0 w 67"/>
              <a:gd name="T1" fmla="*/ 3 h 62"/>
              <a:gd name="T2" fmla="*/ 60 w 67"/>
              <a:gd name="T3" fmla="*/ 0 h 62"/>
              <a:gd name="T4" fmla="*/ 60 w 67"/>
              <a:gd name="T5" fmla="*/ 1 h 62"/>
              <a:gd name="T6" fmla="*/ 61 w 67"/>
              <a:gd name="T7" fmla="*/ 2 h 62"/>
              <a:gd name="T8" fmla="*/ 62 w 67"/>
              <a:gd name="T9" fmla="*/ 3 h 62"/>
              <a:gd name="T10" fmla="*/ 61 w 67"/>
              <a:gd name="T11" fmla="*/ 5 h 62"/>
              <a:gd name="T12" fmla="*/ 60 w 67"/>
              <a:gd name="T13" fmla="*/ 6 h 62"/>
              <a:gd name="T14" fmla="*/ 58 w 67"/>
              <a:gd name="T15" fmla="*/ 8 h 62"/>
              <a:gd name="T16" fmla="*/ 58 w 67"/>
              <a:gd name="T17" fmla="*/ 9 h 62"/>
              <a:gd name="T18" fmla="*/ 67 w 67"/>
              <a:gd name="T19" fmla="*/ 9 h 62"/>
              <a:gd name="T20" fmla="*/ 67 w 67"/>
              <a:gd name="T21" fmla="*/ 9 h 62"/>
              <a:gd name="T22" fmla="*/ 67 w 67"/>
              <a:gd name="T23" fmla="*/ 10 h 62"/>
              <a:gd name="T24" fmla="*/ 66 w 67"/>
              <a:gd name="T25" fmla="*/ 12 h 62"/>
              <a:gd name="T26" fmla="*/ 65 w 67"/>
              <a:gd name="T27" fmla="*/ 13 h 62"/>
              <a:gd name="T28" fmla="*/ 64 w 67"/>
              <a:gd name="T29" fmla="*/ 17 h 62"/>
              <a:gd name="T30" fmla="*/ 62 w 67"/>
              <a:gd name="T31" fmla="*/ 19 h 62"/>
              <a:gd name="T32" fmla="*/ 62 w 67"/>
              <a:gd name="T33" fmla="*/ 22 h 62"/>
              <a:gd name="T34" fmla="*/ 62 w 67"/>
              <a:gd name="T35" fmla="*/ 25 h 62"/>
              <a:gd name="T36" fmla="*/ 62 w 67"/>
              <a:gd name="T37" fmla="*/ 25 h 62"/>
              <a:gd name="T38" fmla="*/ 60 w 67"/>
              <a:gd name="T39" fmla="*/ 26 h 62"/>
              <a:gd name="T40" fmla="*/ 60 w 67"/>
              <a:gd name="T41" fmla="*/ 27 h 62"/>
              <a:gd name="T42" fmla="*/ 57 w 67"/>
              <a:gd name="T43" fmla="*/ 29 h 62"/>
              <a:gd name="T44" fmla="*/ 57 w 67"/>
              <a:gd name="T45" fmla="*/ 32 h 62"/>
              <a:gd name="T46" fmla="*/ 57 w 67"/>
              <a:gd name="T47" fmla="*/ 35 h 62"/>
              <a:gd name="T48" fmla="*/ 56 w 67"/>
              <a:gd name="T49" fmla="*/ 36 h 62"/>
              <a:gd name="T50" fmla="*/ 54 w 67"/>
              <a:gd name="T51" fmla="*/ 38 h 62"/>
              <a:gd name="T52" fmla="*/ 52 w 67"/>
              <a:gd name="T53" fmla="*/ 40 h 62"/>
              <a:gd name="T54" fmla="*/ 51 w 67"/>
              <a:gd name="T55" fmla="*/ 41 h 62"/>
              <a:gd name="T56" fmla="*/ 51 w 67"/>
              <a:gd name="T57" fmla="*/ 43 h 62"/>
              <a:gd name="T58" fmla="*/ 50 w 67"/>
              <a:gd name="T59" fmla="*/ 45 h 62"/>
              <a:gd name="T60" fmla="*/ 50 w 67"/>
              <a:gd name="T61" fmla="*/ 46 h 62"/>
              <a:gd name="T62" fmla="*/ 49 w 67"/>
              <a:gd name="T63" fmla="*/ 49 h 62"/>
              <a:gd name="T64" fmla="*/ 48 w 67"/>
              <a:gd name="T65" fmla="*/ 51 h 62"/>
              <a:gd name="T66" fmla="*/ 49 w 67"/>
              <a:gd name="T67" fmla="*/ 54 h 62"/>
              <a:gd name="T68" fmla="*/ 50 w 67"/>
              <a:gd name="T69" fmla="*/ 55 h 62"/>
              <a:gd name="T70" fmla="*/ 50 w 67"/>
              <a:gd name="T71" fmla="*/ 57 h 62"/>
              <a:gd name="T72" fmla="*/ 50 w 67"/>
              <a:gd name="T73" fmla="*/ 57 h 62"/>
              <a:gd name="T74" fmla="*/ 50 w 67"/>
              <a:gd name="T75" fmla="*/ 58 h 62"/>
              <a:gd name="T76" fmla="*/ 50 w 67"/>
              <a:gd name="T77" fmla="*/ 58 h 62"/>
              <a:gd name="T78" fmla="*/ 49 w 67"/>
              <a:gd name="T79" fmla="*/ 60 h 62"/>
              <a:gd name="T80" fmla="*/ 50 w 67"/>
              <a:gd name="T81" fmla="*/ 61 h 62"/>
              <a:gd name="T82" fmla="*/ 8 w 67"/>
              <a:gd name="T83" fmla="*/ 62 h 62"/>
              <a:gd name="T84" fmla="*/ 8 w 67"/>
              <a:gd name="T85" fmla="*/ 53 h 62"/>
              <a:gd name="T86" fmla="*/ 6 w 67"/>
              <a:gd name="T87" fmla="*/ 52 h 62"/>
              <a:gd name="T88" fmla="*/ 4 w 67"/>
              <a:gd name="T89" fmla="*/ 53 h 62"/>
              <a:gd name="T90" fmla="*/ 4 w 67"/>
              <a:gd name="T91" fmla="*/ 53 h 62"/>
              <a:gd name="T92" fmla="*/ 2 w 67"/>
              <a:gd name="T93" fmla="*/ 51 h 62"/>
              <a:gd name="T94" fmla="*/ 2 w 67"/>
              <a:gd name="T95" fmla="*/ 22 h 62"/>
              <a:gd name="T96" fmla="*/ 0 w 67"/>
              <a:gd name="T97" fmla="*/ 3 h 62"/>
              <a:gd name="T98" fmla="*/ 0 w 67"/>
              <a:gd name="T99" fmla="*/ 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62">
                <a:moveTo>
                  <a:pt x="0" y="3"/>
                </a:moveTo>
                <a:lnTo>
                  <a:pt x="60" y="0"/>
                </a:lnTo>
                <a:lnTo>
                  <a:pt x="60" y="1"/>
                </a:lnTo>
                <a:lnTo>
                  <a:pt x="61" y="2"/>
                </a:lnTo>
                <a:lnTo>
                  <a:pt x="62" y="3"/>
                </a:lnTo>
                <a:lnTo>
                  <a:pt x="61" y="5"/>
                </a:lnTo>
                <a:lnTo>
                  <a:pt x="60" y="6"/>
                </a:lnTo>
                <a:lnTo>
                  <a:pt x="58" y="8"/>
                </a:lnTo>
                <a:lnTo>
                  <a:pt x="58" y="9"/>
                </a:lnTo>
                <a:lnTo>
                  <a:pt x="67" y="9"/>
                </a:lnTo>
                <a:lnTo>
                  <a:pt x="67" y="9"/>
                </a:lnTo>
                <a:lnTo>
                  <a:pt x="67" y="10"/>
                </a:lnTo>
                <a:lnTo>
                  <a:pt x="66" y="12"/>
                </a:lnTo>
                <a:lnTo>
                  <a:pt x="65" y="13"/>
                </a:lnTo>
                <a:lnTo>
                  <a:pt x="64" y="17"/>
                </a:lnTo>
                <a:lnTo>
                  <a:pt x="62" y="19"/>
                </a:lnTo>
                <a:lnTo>
                  <a:pt x="62" y="22"/>
                </a:lnTo>
                <a:lnTo>
                  <a:pt x="62" y="25"/>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7"/>
                </a:lnTo>
                <a:lnTo>
                  <a:pt x="50" y="58"/>
                </a:lnTo>
                <a:lnTo>
                  <a:pt x="50" y="58"/>
                </a:lnTo>
                <a:lnTo>
                  <a:pt x="49" y="60"/>
                </a:lnTo>
                <a:lnTo>
                  <a:pt x="50" y="61"/>
                </a:lnTo>
                <a:lnTo>
                  <a:pt x="8" y="62"/>
                </a:lnTo>
                <a:lnTo>
                  <a:pt x="8" y="53"/>
                </a:lnTo>
                <a:lnTo>
                  <a:pt x="6" y="52"/>
                </a:lnTo>
                <a:lnTo>
                  <a:pt x="4" y="53"/>
                </a:lnTo>
                <a:lnTo>
                  <a:pt x="4" y="53"/>
                </a:lnTo>
                <a:lnTo>
                  <a:pt x="2" y="51"/>
                </a:lnTo>
                <a:lnTo>
                  <a:pt x="2" y="22"/>
                </a:lnTo>
                <a:lnTo>
                  <a:pt x="0" y="3"/>
                </a:lnTo>
                <a:lnTo>
                  <a:pt x="0" y="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220178" name="Freeform 18"/>
          <p:cNvSpPr>
            <a:spLocks/>
          </p:cNvSpPr>
          <p:nvPr/>
        </p:nvSpPr>
        <p:spPr bwMode="auto">
          <a:xfrm>
            <a:off x="2103438" y="2562225"/>
            <a:ext cx="781050" cy="1423988"/>
          </a:xfrm>
          <a:custGeom>
            <a:avLst/>
            <a:gdLst>
              <a:gd name="T0" fmla="*/ 61 w 108"/>
              <a:gd name="T1" fmla="*/ 179 h 184"/>
              <a:gd name="T2" fmla="*/ 61 w 108"/>
              <a:gd name="T3" fmla="*/ 177 h 184"/>
              <a:gd name="T4" fmla="*/ 60 w 108"/>
              <a:gd name="T5" fmla="*/ 175 h 184"/>
              <a:gd name="T6" fmla="*/ 57 w 108"/>
              <a:gd name="T7" fmla="*/ 163 h 184"/>
              <a:gd name="T8" fmla="*/ 50 w 108"/>
              <a:gd name="T9" fmla="*/ 156 h 184"/>
              <a:gd name="T10" fmla="*/ 48 w 108"/>
              <a:gd name="T11" fmla="*/ 153 h 184"/>
              <a:gd name="T12" fmla="*/ 46 w 108"/>
              <a:gd name="T13" fmla="*/ 150 h 184"/>
              <a:gd name="T14" fmla="*/ 39 w 108"/>
              <a:gd name="T15" fmla="*/ 147 h 184"/>
              <a:gd name="T16" fmla="*/ 33 w 108"/>
              <a:gd name="T17" fmla="*/ 141 h 184"/>
              <a:gd name="T18" fmla="*/ 22 w 108"/>
              <a:gd name="T19" fmla="*/ 136 h 184"/>
              <a:gd name="T20" fmla="*/ 22 w 108"/>
              <a:gd name="T21" fmla="*/ 132 h 184"/>
              <a:gd name="T22" fmla="*/ 23 w 108"/>
              <a:gd name="T23" fmla="*/ 127 h 184"/>
              <a:gd name="T24" fmla="*/ 21 w 108"/>
              <a:gd name="T25" fmla="*/ 122 h 184"/>
              <a:gd name="T26" fmla="*/ 22 w 108"/>
              <a:gd name="T27" fmla="*/ 120 h 184"/>
              <a:gd name="T28" fmla="*/ 16 w 108"/>
              <a:gd name="T29" fmla="*/ 109 h 184"/>
              <a:gd name="T30" fmla="*/ 12 w 108"/>
              <a:gd name="T31" fmla="*/ 102 h 184"/>
              <a:gd name="T32" fmla="*/ 14 w 108"/>
              <a:gd name="T33" fmla="*/ 96 h 184"/>
              <a:gd name="T34" fmla="*/ 14 w 108"/>
              <a:gd name="T35" fmla="*/ 91 h 184"/>
              <a:gd name="T36" fmla="*/ 9 w 108"/>
              <a:gd name="T37" fmla="*/ 86 h 184"/>
              <a:gd name="T38" fmla="*/ 9 w 108"/>
              <a:gd name="T39" fmla="*/ 78 h 184"/>
              <a:gd name="T40" fmla="*/ 11 w 108"/>
              <a:gd name="T41" fmla="*/ 75 h 184"/>
              <a:gd name="T42" fmla="*/ 12 w 108"/>
              <a:gd name="T43" fmla="*/ 79 h 184"/>
              <a:gd name="T44" fmla="*/ 15 w 108"/>
              <a:gd name="T45" fmla="*/ 78 h 184"/>
              <a:gd name="T46" fmla="*/ 14 w 108"/>
              <a:gd name="T47" fmla="*/ 71 h 184"/>
              <a:gd name="T48" fmla="*/ 12 w 108"/>
              <a:gd name="T49" fmla="*/ 73 h 184"/>
              <a:gd name="T50" fmla="*/ 7 w 108"/>
              <a:gd name="T51" fmla="*/ 70 h 184"/>
              <a:gd name="T52" fmla="*/ 6 w 108"/>
              <a:gd name="T53" fmla="*/ 61 h 184"/>
              <a:gd name="T54" fmla="*/ 1 w 108"/>
              <a:gd name="T55" fmla="*/ 51 h 184"/>
              <a:gd name="T56" fmla="*/ 1 w 108"/>
              <a:gd name="T57" fmla="*/ 46 h 184"/>
              <a:gd name="T58" fmla="*/ 4 w 108"/>
              <a:gd name="T59" fmla="*/ 40 h 184"/>
              <a:gd name="T60" fmla="*/ 2 w 108"/>
              <a:gd name="T61" fmla="*/ 32 h 184"/>
              <a:gd name="T62" fmla="*/ 0 w 108"/>
              <a:gd name="T63" fmla="*/ 28 h 184"/>
              <a:gd name="T64" fmla="*/ 0 w 108"/>
              <a:gd name="T65" fmla="*/ 24 h 184"/>
              <a:gd name="T66" fmla="*/ 6 w 108"/>
              <a:gd name="T67" fmla="*/ 15 h 184"/>
              <a:gd name="T68" fmla="*/ 9 w 108"/>
              <a:gd name="T69" fmla="*/ 10 h 184"/>
              <a:gd name="T70" fmla="*/ 9 w 108"/>
              <a:gd name="T71" fmla="*/ 1 h 184"/>
              <a:gd name="T72" fmla="*/ 48 w 108"/>
              <a:gd name="T73" fmla="*/ 64 h 184"/>
              <a:gd name="T74" fmla="*/ 104 w 108"/>
              <a:gd name="T75" fmla="*/ 149 h 184"/>
              <a:gd name="T76" fmla="*/ 105 w 108"/>
              <a:gd name="T77" fmla="*/ 153 h 184"/>
              <a:gd name="T78" fmla="*/ 106 w 108"/>
              <a:gd name="T79" fmla="*/ 157 h 184"/>
              <a:gd name="T80" fmla="*/ 107 w 108"/>
              <a:gd name="T81" fmla="*/ 160 h 184"/>
              <a:gd name="T82" fmla="*/ 103 w 108"/>
              <a:gd name="T83" fmla="*/ 162 h 184"/>
              <a:gd name="T84" fmla="*/ 98 w 108"/>
              <a:gd name="T85" fmla="*/ 172 h 184"/>
              <a:gd name="T86" fmla="*/ 97 w 108"/>
              <a:gd name="T87" fmla="*/ 174 h 184"/>
              <a:gd name="T88" fmla="*/ 96 w 108"/>
              <a:gd name="T89" fmla="*/ 178 h 184"/>
              <a:gd name="T90" fmla="*/ 98 w 108"/>
              <a:gd name="T91" fmla="*/ 181 h 184"/>
              <a:gd name="T92" fmla="*/ 96 w 108"/>
              <a:gd name="T93"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184">
                <a:moveTo>
                  <a:pt x="94" y="183"/>
                </a:moveTo>
                <a:lnTo>
                  <a:pt x="61" y="180"/>
                </a:lnTo>
                <a:lnTo>
                  <a:pt x="61" y="179"/>
                </a:lnTo>
                <a:lnTo>
                  <a:pt x="60" y="178"/>
                </a:lnTo>
                <a:lnTo>
                  <a:pt x="60" y="177"/>
                </a:lnTo>
                <a:lnTo>
                  <a:pt x="61" y="177"/>
                </a:lnTo>
                <a:lnTo>
                  <a:pt x="60" y="176"/>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6" y="157"/>
                </a:lnTo>
                <a:lnTo>
                  <a:pt x="107" y="158"/>
                </a:lnTo>
                <a:lnTo>
                  <a:pt x="108" y="160"/>
                </a:lnTo>
                <a:lnTo>
                  <a:pt x="107"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lnTo>
                  <a:pt x="94" y="183"/>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179" name="Freeform 19"/>
          <p:cNvSpPr>
            <a:spLocks/>
          </p:cNvSpPr>
          <p:nvPr/>
        </p:nvSpPr>
        <p:spPr bwMode="auto">
          <a:xfrm>
            <a:off x="3324225" y="2452688"/>
            <a:ext cx="682625" cy="604837"/>
          </a:xfrm>
          <a:custGeom>
            <a:avLst/>
            <a:gdLst>
              <a:gd name="T0" fmla="*/ 88 w 94"/>
              <a:gd name="T1" fmla="*/ 78 h 78"/>
              <a:gd name="T2" fmla="*/ 91 w 94"/>
              <a:gd name="T3" fmla="*/ 44 h 78"/>
              <a:gd name="T4" fmla="*/ 94 w 94"/>
              <a:gd name="T5" fmla="*/ 10 h 78"/>
              <a:gd name="T6" fmla="*/ 10 w 94"/>
              <a:gd name="T7" fmla="*/ 0 h 78"/>
              <a:gd name="T8" fmla="*/ 9 w 94"/>
              <a:gd name="T9" fmla="*/ 8 h 78"/>
              <a:gd name="T10" fmla="*/ 3 w 94"/>
              <a:gd name="T11" fmla="*/ 50 h 78"/>
              <a:gd name="T12" fmla="*/ 2 w 94"/>
              <a:gd name="T13" fmla="*/ 50 h 78"/>
              <a:gd name="T14" fmla="*/ 0 w 94"/>
              <a:gd name="T15" fmla="*/ 67 h 78"/>
              <a:gd name="T16" fmla="*/ 25 w 94"/>
              <a:gd name="T17" fmla="*/ 71 h 78"/>
              <a:gd name="T18" fmla="*/ 88 w 94"/>
              <a:gd name="T19" fmla="*/ 78 h 78"/>
              <a:gd name="T20" fmla="*/ 88 w 94"/>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78">
                <a:moveTo>
                  <a:pt x="88" y="78"/>
                </a:moveTo>
                <a:lnTo>
                  <a:pt x="91" y="44"/>
                </a:lnTo>
                <a:lnTo>
                  <a:pt x="94" y="10"/>
                </a:lnTo>
                <a:lnTo>
                  <a:pt x="10" y="0"/>
                </a:lnTo>
                <a:lnTo>
                  <a:pt x="9" y="8"/>
                </a:lnTo>
                <a:lnTo>
                  <a:pt x="3" y="50"/>
                </a:lnTo>
                <a:lnTo>
                  <a:pt x="2" y="50"/>
                </a:lnTo>
                <a:lnTo>
                  <a:pt x="0" y="67"/>
                </a:lnTo>
                <a:lnTo>
                  <a:pt x="25" y="71"/>
                </a:lnTo>
                <a:lnTo>
                  <a:pt x="88" y="78"/>
                </a:lnTo>
                <a:lnTo>
                  <a:pt x="88" y="78"/>
                </a:lnTo>
                <a:close/>
              </a:path>
            </a:pathLst>
          </a:custGeom>
          <a:solidFill>
            <a:schemeClr val="bg1"/>
          </a:solidFill>
          <a:ln w="12700" cmpd="sng">
            <a:solidFill>
              <a:schemeClr val="tx1"/>
            </a:solidFill>
            <a:prstDash val="solid"/>
            <a:round/>
            <a:headEnd/>
            <a:tailEnd/>
          </a:ln>
        </p:spPr>
        <p:txBody>
          <a:bodyPr/>
          <a:lstStyle/>
          <a:p>
            <a:endParaRPr lang="es-ES_tradnl"/>
          </a:p>
        </p:txBody>
      </p:sp>
      <p:sp>
        <p:nvSpPr>
          <p:cNvPr id="220180" name="Freeform 20"/>
          <p:cNvSpPr>
            <a:spLocks/>
          </p:cNvSpPr>
          <p:nvPr/>
        </p:nvSpPr>
        <p:spPr bwMode="auto">
          <a:xfrm>
            <a:off x="3435350" y="3003550"/>
            <a:ext cx="715963" cy="595313"/>
          </a:xfrm>
          <a:custGeom>
            <a:avLst/>
            <a:gdLst>
              <a:gd name="T0" fmla="*/ 0 w 99"/>
              <a:gd name="T1" fmla="*/ 67 h 77"/>
              <a:gd name="T2" fmla="*/ 10 w 99"/>
              <a:gd name="T3" fmla="*/ 0 h 77"/>
              <a:gd name="T4" fmla="*/ 73 w 99"/>
              <a:gd name="T5" fmla="*/ 7 h 77"/>
              <a:gd name="T6" fmla="*/ 99 w 99"/>
              <a:gd name="T7" fmla="*/ 9 h 77"/>
              <a:gd name="T8" fmla="*/ 98 w 99"/>
              <a:gd name="T9" fmla="*/ 26 h 77"/>
              <a:gd name="T10" fmla="*/ 95 w 99"/>
              <a:gd name="T11" fmla="*/ 77 h 77"/>
              <a:gd name="T12" fmla="*/ 82 w 99"/>
              <a:gd name="T13" fmla="*/ 76 h 77"/>
              <a:gd name="T14" fmla="*/ 0 w 99"/>
              <a:gd name="T15" fmla="*/ 67 h 77"/>
              <a:gd name="T16" fmla="*/ 0 w 99"/>
              <a:gd name="T17" fmla="*/ 6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7">
                <a:moveTo>
                  <a:pt x="0" y="67"/>
                </a:moveTo>
                <a:lnTo>
                  <a:pt x="10" y="0"/>
                </a:lnTo>
                <a:lnTo>
                  <a:pt x="73" y="7"/>
                </a:lnTo>
                <a:lnTo>
                  <a:pt x="99" y="9"/>
                </a:lnTo>
                <a:lnTo>
                  <a:pt x="98" y="26"/>
                </a:lnTo>
                <a:lnTo>
                  <a:pt x="95" y="77"/>
                </a:lnTo>
                <a:lnTo>
                  <a:pt x="82" y="76"/>
                </a:lnTo>
                <a:lnTo>
                  <a:pt x="0" y="67"/>
                </a:lnTo>
                <a:lnTo>
                  <a:pt x="0" y="67"/>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181" name="Freeform 21"/>
          <p:cNvSpPr>
            <a:spLocks/>
          </p:cNvSpPr>
          <p:nvPr/>
        </p:nvSpPr>
        <p:spPr bwMode="auto">
          <a:xfrm>
            <a:off x="3341688" y="3521075"/>
            <a:ext cx="684212" cy="758825"/>
          </a:xfrm>
          <a:custGeom>
            <a:avLst/>
            <a:gdLst>
              <a:gd name="T0" fmla="*/ 13 w 95"/>
              <a:gd name="T1" fmla="*/ 0 h 98"/>
              <a:gd name="T2" fmla="*/ 0 w 95"/>
              <a:gd name="T3" fmla="*/ 96 h 98"/>
              <a:gd name="T4" fmla="*/ 0 w 95"/>
              <a:gd name="T5" fmla="*/ 96 h 98"/>
              <a:gd name="T6" fmla="*/ 12 w 95"/>
              <a:gd name="T7" fmla="*/ 98 h 98"/>
              <a:gd name="T8" fmla="*/ 13 w 95"/>
              <a:gd name="T9" fmla="*/ 90 h 98"/>
              <a:gd name="T10" fmla="*/ 37 w 95"/>
              <a:gd name="T11" fmla="*/ 93 h 98"/>
              <a:gd name="T12" fmla="*/ 37 w 95"/>
              <a:gd name="T13" fmla="*/ 93 h 98"/>
              <a:gd name="T14" fmla="*/ 36 w 95"/>
              <a:gd name="T15" fmla="*/ 92 h 98"/>
              <a:gd name="T16" fmla="*/ 37 w 95"/>
              <a:gd name="T17" fmla="*/ 91 h 98"/>
              <a:gd name="T18" fmla="*/ 36 w 95"/>
              <a:gd name="T19" fmla="*/ 90 h 98"/>
              <a:gd name="T20" fmla="*/ 36 w 95"/>
              <a:gd name="T21" fmla="*/ 90 h 98"/>
              <a:gd name="T22" fmla="*/ 36 w 95"/>
              <a:gd name="T23" fmla="*/ 90 h 98"/>
              <a:gd name="T24" fmla="*/ 87 w 95"/>
              <a:gd name="T25" fmla="*/ 94 h 98"/>
              <a:gd name="T26" fmla="*/ 93 w 95"/>
              <a:gd name="T27" fmla="*/ 18 h 98"/>
              <a:gd name="T28" fmla="*/ 94 w 95"/>
              <a:gd name="T29" fmla="*/ 18 h 98"/>
              <a:gd name="T30" fmla="*/ 95 w 95"/>
              <a:gd name="T31" fmla="*/ 9 h 98"/>
              <a:gd name="T32" fmla="*/ 13 w 95"/>
              <a:gd name="T33" fmla="*/ 0 h 98"/>
              <a:gd name="T34" fmla="*/ 13 w 95"/>
              <a:gd name="T3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98">
                <a:moveTo>
                  <a:pt x="13" y="0"/>
                </a:moveTo>
                <a:lnTo>
                  <a:pt x="0" y="96"/>
                </a:lnTo>
                <a:lnTo>
                  <a:pt x="0" y="96"/>
                </a:lnTo>
                <a:lnTo>
                  <a:pt x="12" y="98"/>
                </a:lnTo>
                <a:lnTo>
                  <a:pt x="13" y="90"/>
                </a:lnTo>
                <a:lnTo>
                  <a:pt x="37" y="93"/>
                </a:lnTo>
                <a:lnTo>
                  <a:pt x="37" y="93"/>
                </a:lnTo>
                <a:lnTo>
                  <a:pt x="36" y="92"/>
                </a:lnTo>
                <a:lnTo>
                  <a:pt x="37" y="91"/>
                </a:lnTo>
                <a:lnTo>
                  <a:pt x="36" y="90"/>
                </a:lnTo>
                <a:lnTo>
                  <a:pt x="36" y="90"/>
                </a:lnTo>
                <a:lnTo>
                  <a:pt x="36" y="90"/>
                </a:lnTo>
                <a:lnTo>
                  <a:pt x="87" y="94"/>
                </a:lnTo>
                <a:lnTo>
                  <a:pt x="93" y="18"/>
                </a:lnTo>
                <a:lnTo>
                  <a:pt x="94" y="18"/>
                </a:lnTo>
                <a:lnTo>
                  <a:pt x="95" y="9"/>
                </a:lnTo>
                <a:lnTo>
                  <a:pt x="13" y="0"/>
                </a:lnTo>
                <a:lnTo>
                  <a:pt x="13"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182" name="Freeform 22"/>
          <p:cNvSpPr>
            <a:spLocks/>
          </p:cNvSpPr>
          <p:nvPr/>
        </p:nvSpPr>
        <p:spPr bwMode="auto">
          <a:xfrm>
            <a:off x="3600450" y="3660775"/>
            <a:ext cx="1368425" cy="1425575"/>
          </a:xfrm>
          <a:custGeom>
            <a:avLst/>
            <a:gdLst>
              <a:gd name="T0" fmla="*/ 171 w 189"/>
              <a:gd name="T1" fmla="*/ 50 h 184"/>
              <a:gd name="T2" fmla="*/ 159 w 189"/>
              <a:gd name="T3" fmla="*/ 47 h 184"/>
              <a:gd name="T4" fmla="*/ 151 w 189"/>
              <a:gd name="T5" fmla="*/ 49 h 184"/>
              <a:gd name="T6" fmla="*/ 145 w 189"/>
              <a:gd name="T7" fmla="*/ 49 h 184"/>
              <a:gd name="T8" fmla="*/ 143 w 189"/>
              <a:gd name="T9" fmla="*/ 49 h 184"/>
              <a:gd name="T10" fmla="*/ 140 w 189"/>
              <a:gd name="T11" fmla="*/ 47 h 184"/>
              <a:gd name="T12" fmla="*/ 137 w 189"/>
              <a:gd name="T13" fmla="*/ 51 h 184"/>
              <a:gd name="T14" fmla="*/ 135 w 189"/>
              <a:gd name="T15" fmla="*/ 48 h 184"/>
              <a:gd name="T16" fmla="*/ 129 w 189"/>
              <a:gd name="T17" fmla="*/ 47 h 184"/>
              <a:gd name="T18" fmla="*/ 125 w 189"/>
              <a:gd name="T19" fmla="*/ 46 h 184"/>
              <a:gd name="T20" fmla="*/ 119 w 189"/>
              <a:gd name="T21" fmla="*/ 44 h 184"/>
              <a:gd name="T22" fmla="*/ 115 w 189"/>
              <a:gd name="T23" fmla="*/ 43 h 184"/>
              <a:gd name="T24" fmla="*/ 109 w 189"/>
              <a:gd name="T25" fmla="*/ 41 h 184"/>
              <a:gd name="T26" fmla="*/ 106 w 189"/>
              <a:gd name="T27" fmla="*/ 38 h 184"/>
              <a:gd name="T28" fmla="*/ 100 w 189"/>
              <a:gd name="T29" fmla="*/ 36 h 184"/>
              <a:gd name="T30" fmla="*/ 58 w 189"/>
              <a:gd name="T31" fmla="*/ 0 h 184"/>
              <a:gd name="T32" fmla="*/ 0 w 189"/>
              <a:gd name="T33" fmla="*/ 72 h 184"/>
              <a:gd name="T34" fmla="*/ 1 w 189"/>
              <a:gd name="T35" fmla="*/ 75 h 184"/>
              <a:gd name="T36" fmla="*/ 5 w 189"/>
              <a:gd name="T37" fmla="*/ 81 h 184"/>
              <a:gd name="T38" fmla="*/ 23 w 189"/>
              <a:gd name="T39" fmla="*/ 99 h 184"/>
              <a:gd name="T40" fmla="*/ 25 w 189"/>
              <a:gd name="T41" fmla="*/ 104 h 184"/>
              <a:gd name="T42" fmla="*/ 38 w 189"/>
              <a:gd name="T43" fmla="*/ 123 h 184"/>
              <a:gd name="T44" fmla="*/ 49 w 189"/>
              <a:gd name="T45" fmla="*/ 125 h 184"/>
              <a:gd name="T46" fmla="*/ 56 w 189"/>
              <a:gd name="T47" fmla="*/ 114 h 184"/>
              <a:gd name="T48" fmla="*/ 60 w 189"/>
              <a:gd name="T49" fmla="*/ 113 h 184"/>
              <a:gd name="T50" fmla="*/ 67 w 189"/>
              <a:gd name="T51" fmla="*/ 115 h 184"/>
              <a:gd name="T52" fmla="*/ 75 w 189"/>
              <a:gd name="T53" fmla="*/ 119 h 184"/>
              <a:gd name="T54" fmla="*/ 77 w 189"/>
              <a:gd name="T55" fmla="*/ 121 h 184"/>
              <a:gd name="T56" fmla="*/ 83 w 189"/>
              <a:gd name="T57" fmla="*/ 129 h 184"/>
              <a:gd name="T58" fmla="*/ 94 w 189"/>
              <a:gd name="T59" fmla="*/ 149 h 184"/>
              <a:gd name="T60" fmla="*/ 100 w 189"/>
              <a:gd name="T61" fmla="*/ 155 h 184"/>
              <a:gd name="T62" fmla="*/ 102 w 189"/>
              <a:gd name="T63" fmla="*/ 165 h 184"/>
              <a:gd name="T64" fmla="*/ 111 w 189"/>
              <a:gd name="T65" fmla="*/ 176 h 184"/>
              <a:gd name="T66" fmla="*/ 126 w 189"/>
              <a:gd name="T67" fmla="*/ 181 h 184"/>
              <a:gd name="T68" fmla="*/ 135 w 189"/>
              <a:gd name="T69" fmla="*/ 182 h 184"/>
              <a:gd name="T70" fmla="*/ 134 w 189"/>
              <a:gd name="T71" fmla="*/ 180 h 184"/>
              <a:gd name="T72" fmla="*/ 131 w 189"/>
              <a:gd name="T73" fmla="*/ 162 h 184"/>
              <a:gd name="T74" fmla="*/ 130 w 189"/>
              <a:gd name="T75" fmla="*/ 160 h 184"/>
              <a:gd name="T76" fmla="*/ 133 w 189"/>
              <a:gd name="T77" fmla="*/ 153 h 184"/>
              <a:gd name="T78" fmla="*/ 134 w 189"/>
              <a:gd name="T79" fmla="*/ 151 h 184"/>
              <a:gd name="T80" fmla="*/ 137 w 189"/>
              <a:gd name="T81" fmla="*/ 145 h 184"/>
              <a:gd name="T82" fmla="*/ 139 w 189"/>
              <a:gd name="T83" fmla="*/ 145 h 184"/>
              <a:gd name="T84" fmla="*/ 141 w 189"/>
              <a:gd name="T85" fmla="*/ 142 h 184"/>
              <a:gd name="T86" fmla="*/ 143 w 189"/>
              <a:gd name="T87" fmla="*/ 142 h 184"/>
              <a:gd name="T88" fmla="*/ 147 w 189"/>
              <a:gd name="T89" fmla="*/ 140 h 184"/>
              <a:gd name="T90" fmla="*/ 149 w 189"/>
              <a:gd name="T91" fmla="*/ 136 h 184"/>
              <a:gd name="T92" fmla="*/ 150 w 189"/>
              <a:gd name="T93" fmla="*/ 138 h 184"/>
              <a:gd name="T94" fmla="*/ 165 w 189"/>
              <a:gd name="T95" fmla="*/ 130 h 184"/>
              <a:gd name="T96" fmla="*/ 168 w 189"/>
              <a:gd name="T97" fmla="*/ 121 h 184"/>
              <a:gd name="T98" fmla="*/ 171 w 189"/>
              <a:gd name="T99" fmla="*/ 120 h 184"/>
              <a:gd name="T100" fmla="*/ 181 w 189"/>
              <a:gd name="T101" fmla="*/ 119 h 184"/>
              <a:gd name="T102" fmla="*/ 184 w 189"/>
              <a:gd name="T103" fmla="*/ 117 h 184"/>
              <a:gd name="T104" fmla="*/ 185 w 189"/>
              <a:gd name="T105" fmla="*/ 114 h 184"/>
              <a:gd name="T106" fmla="*/ 186 w 189"/>
              <a:gd name="T107" fmla="*/ 106 h 184"/>
              <a:gd name="T108" fmla="*/ 188 w 189"/>
              <a:gd name="T109" fmla="*/ 101 h 184"/>
              <a:gd name="T110" fmla="*/ 187 w 189"/>
              <a:gd name="T111" fmla="*/ 91 h 184"/>
              <a:gd name="T112" fmla="*/ 185 w 189"/>
              <a:gd name="T113" fmla="*/ 88 h 184"/>
              <a:gd name="T114" fmla="*/ 184 w 189"/>
              <a:gd name="T115" fmla="*/ 82 h 184"/>
              <a:gd name="T116" fmla="*/ 180 w 189"/>
              <a:gd name="T117" fmla="*/ 53 h 184"/>
              <a:gd name="T118" fmla="*/ 174 w 189"/>
              <a:gd name="T119" fmla="*/ 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5" y="48"/>
                </a:lnTo>
                <a:lnTo>
                  <a:pt x="143" y="48"/>
                </a:lnTo>
                <a:lnTo>
                  <a:pt x="143" y="49"/>
                </a:lnTo>
                <a:lnTo>
                  <a:pt x="142" y="49"/>
                </a:lnTo>
                <a:lnTo>
                  <a:pt x="141" y="48"/>
                </a:lnTo>
                <a:lnTo>
                  <a:pt x="140" y="47"/>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5" y="43"/>
                </a:lnTo>
                <a:lnTo>
                  <a:pt x="113" y="42"/>
                </a:lnTo>
                <a:lnTo>
                  <a:pt x="109" y="42"/>
                </a:lnTo>
                <a:lnTo>
                  <a:pt x="109" y="41"/>
                </a:lnTo>
                <a:lnTo>
                  <a:pt x="108" y="40"/>
                </a:lnTo>
                <a:lnTo>
                  <a:pt x="108" y="39"/>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0" y="72"/>
                </a:lnTo>
                <a:lnTo>
                  <a:pt x="0" y="72"/>
                </a:lnTo>
                <a:lnTo>
                  <a:pt x="1" y="73"/>
                </a:lnTo>
                <a:lnTo>
                  <a:pt x="0" y="74"/>
                </a:lnTo>
                <a:lnTo>
                  <a:pt x="1" y="75"/>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2"/>
                </a:lnTo>
                <a:lnTo>
                  <a:pt x="135" y="181"/>
                </a:lnTo>
                <a:lnTo>
                  <a:pt x="134" y="180"/>
                </a:lnTo>
                <a:lnTo>
                  <a:pt x="134" y="180"/>
                </a:lnTo>
                <a:lnTo>
                  <a:pt x="133" y="178"/>
                </a:lnTo>
                <a:lnTo>
                  <a:pt x="130" y="170"/>
                </a:lnTo>
                <a:lnTo>
                  <a:pt x="129" y="167"/>
                </a:lnTo>
                <a:lnTo>
                  <a:pt x="131" y="162"/>
                </a:lnTo>
                <a:lnTo>
                  <a:pt x="131" y="160"/>
                </a:lnTo>
                <a:lnTo>
                  <a:pt x="130" y="160"/>
                </a:lnTo>
                <a:lnTo>
                  <a:pt x="130" y="160"/>
                </a:lnTo>
                <a:lnTo>
                  <a:pt x="130" y="160"/>
                </a:lnTo>
                <a:lnTo>
                  <a:pt x="130" y="159"/>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7" y="145"/>
                </a:lnTo>
                <a:lnTo>
                  <a:pt x="138" y="145"/>
                </a:lnTo>
                <a:lnTo>
                  <a:pt x="138" y="144"/>
                </a:lnTo>
                <a:lnTo>
                  <a:pt x="139" y="145"/>
                </a:lnTo>
                <a:lnTo>
                  <a:pt x="140" y="145"/>
                </a:lnTo>
                <a:lnTo>
                  <a:pt x="141" y="144"/>
                </a:lnTo>
                <a:lnTo>
                  <a:pt x="141" y="144"/>
                </a:lnTo>
                <a:lnTo>
                  <a:pt x="141" y="142"/>
                </a:lnTo>
                <a:lnTo>
                  <a:pt x="141" y="142"/>
                </a:lnTo>
                <a:lnTo>
                  <a:pt x="142" y="141"/>
                </a:lnTo>
                <a:lnTo>
                  <a:pt x="142" y="142"/>
                </a:lnTo>
                <a:lnTo>
                  <a:pt x="143" y="142"/>
                </a:lnTo>
                <a:lnTo>
                  <a:pt x="146" y="141"/>
                </a:lnTo>
                <a:lnTo>
                  <a:pt x="147" y="141"/>
                </a:lnTo>
                <a:lnTo>
                  <a:pt x="147" y="140"/>
                </a:lnTo>
                <a:lnTo>
                  <a:pt x="147" y="140"/>
                </a:lnTo>
                <a:lnTo>
                  <a:pt x="145" y="139"/>
                </a:lnTo>
                <a:lnTo>
                  <a:pt x="145" y="138"/>
                </a:lnTo>
                <a:lnTo>
                  <a:pt x="148" y="137"/>
                </a:lnTo>
                <a:lnTo>
                  <a:pt x="149" y="136"/>
                </a:lnTo>
                <a:lnTo>
                  <a:pt x="150" y="136"/>
                </a:lnTo>
                <a:lnTo>
                  <a:pt x="150" y="136"/>
                </a:lnTo>
                <a:lnTo>
                  <a:pt x="149" y="137"/>
                </a:lnTo>
                <a:lnTo>
                  <a:pt x="150" y="138"/>
                </a:lnTo>
                <a:lnTo>
                  <a:pt x="150" y="138"/>
                </a:lnTo>
                <a:lnTo>
                  <a:pt x="151" y="137"/>
                </a:lnTo>
                <a:lnTo>
                  <a:pt x="156" y="135"/>
                </a:lnTo>
                <a:lnTo>
                  <a:pt x="165" y="130"/>
                </a:lnTo>
                <a:lnTo>
                  <a:pt x="165" y="128"/>
                </a:lnTo>
                <a:lnTo>
                  <a:pt x="169" y="124"/>
                </a:lnTo>
                <a:lnTo>
                  <a:pt x="169" y="124"/>
                </a:lnTo>
                <a:lnTo>
                  <a:pt x="168" y="121"/>
                </a:lnTo>
                <a:lnTo>
                  <a:pt x="168" y="119"/>
                </a:lnTo>
                <a:lnTo>
                  <a:pt x="171" y="118"/>
                </a:lnTo>
                <a:lnTo>
                  <a:pt x="171" y="118"/>
                </a:lnTo>
                <a:lnTo>
                  <a:pt x="171" y="120"/>
                </a:lnTo>
                <a:lnTo>
                  <a:pt x="171" y="121"/>
                </a:lnTo>
                <a:lnTo>
                  <a:pt x="174" y="121"/>
                </a:lnTo>
                <a:lnTo>
                  <a:pt x="175" y="122"/>
                </a:lnTo>
                <a:lnTo>
                  <a:pt x="181" y="119"/>
                </a:lnTo>
                <a:lnTo>
                  <a:pt x="185" y="119"/>
                </a:lnTo>
                <a:lnTo>
                  <a:pt x="185" y="119"/>
                </a:lnTo>
                <a:lnTo>
                  <a:pt x="184" y="118"/>
                </a:lnTo>
                <a:lnTo>
                  <a:pt x="184" y="117"/>
                </a:lnTo>
                <a:lnTo>
                  <a:pt x="184" y="116"/>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6" y="53"/>
                </a:lnTo>
                <a:lnTo>
                  <a:pt x="174" y="51"/>
                </a:lnTo>
                <a:lnTo>
                  <a:pt x="174" y="51"/>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183" name="Freeform 23"/>
          <p:cNvSpPr>
            <a:spLocks/>
          </p:cNvSpPr>
          <p:nvPr/>
        </p:nvSpPr>
        <p:spPr bwMode="auto">
          <a:xfrm>
            <a:off x="6169025" y="2306638"/>
            <a:ext cx="736600" cy="603250"/>
          </a:xfrm>
          <a:custGeom>
            <a:avLst/>
            <a:gdLst>
              <a:gd name="T0" fmla="*/ 78 w 102"/>
              <a:gd name="T1" fmla="*/ 70 h 78"/>
              <a:gd name="T2" fmla="*/ 76 w 102"/>
              <a:gd name="T3" fmla="*/ 73 h 78"/>
              <a:gd name="T4" fmla="*/ 75 w 102"/>
              <a:gd name="T5" fmla="*/ 75 h 78"/>
              <a:gd name="T6" fmla="*/ 75 w 102"/>
              <a:gd name="T7" fmla="*/ 78 h 78"/>
              <a:gd name="T8" fmla="*/ 77 w 102"/>
              <a:gd name="T9" fmla="*/ 76 h 78"/>
              <a:gd name="T10" fmla="*/ 81 w 102"/>
              <a:gd name="T11" fmla="*/ 75 h 78"/>
              <a:gd name="T12" fmla="*/ 87 w 102"/>
              <a:gd name="T13" fmla="*/ 73 h 78"/>
              <a:gd name="T14" fmla="*/ 96 w 102"/>
              <a:gd name="T15" fmla="*/ 66 h 78"/>
              <a:gd name="T16" fmla="*/ 99 w 102"/>
              <a:gd name="T17" fmla="*/ 64 h 78"/>
              <a:gd name="T18" fmla="*/ 102 w 102"/>
              <a:gd name="T19" fmla="*/ 61 h 78"/>
              <a:gd name="T20" fmla="*/ 100 w 102"/>
              <a:gd name="T21" fmla="*/ 62 h 78"/>
              <a:gd name="T22" fmla="*/ 97 w 102"/>
              <a:gd name="T23" fmla="*/ 64 h 78"/>
              <a:gd name="T24" fmla="*/ 94 w 102"/>
              <a:gd name="T25" fmla="*/ 65 h 78"/>
              <a:gd name="T26" fmla="*/ 97 w 102"/>
              <a:gd name="T27" fmla="*/ 61 h 78"/>
              <a:gd name="T28" fmla="*/ 95 w 102"/>
              <a:gd name="T29" fmla="*/ 62 h 78"/>
              <a:gd name="T30" fmla="*/ 86 w 102"/>
              <a:gd name="T31" fmla="*/ 67 h 78"/>
              <a:gd name="T32" fmla="*/ 80 w 102"/>
              <a:gd name="T33" fmla="*/ 72 h 78"/>
              <a:gd name="T34" fmla="*/ 79 w 102"/>
              <a:gd name="T35" fmla="*/ 68 h 78"/>
              <a:gd name="T36" fmla="*/ 81 w 102"/>
              <a:gd name="T37" fmla="*/ 64 h 78"/>
              <a:gd name="T38" fmla="*/ 79 w 102"/>
              <a:gd name="T39" fmla="*/ 49 h 78"/>
              <a:gd name="T40" fmla="*/ 77 w 102"/>
              <a:gd name="T41" fmla="*/ 34 h 78"/>
              <a:gd name="T42" fmla="*/ 75 w 102"/>
              <a:gd name="T43" fmla="*/ 25 h 78"/>
              <a:gd name="T44" fmla="*/ 74 w 102"/>
              <a:gd name="T45" fmla="*/ 24 h 78"/>
              <a:gd name="T46" fmla="*/ 73 w 102"/>
              <a:gd name="T47" fmla="*/ 21 h 78"/>
              <a:gd name="T48" fmla="*/ 72 w 102"/>
              <a:gd name="T49" fmla="*/ 12 h 78"/>
              <a:gd name="T50" fmla="*/ 69 w 102"/>
              <a:gd name="T51" fmla="*/ 3 h 78"/>
              <a:gd name="T52" fmla="*/ 68 w 102"/>
              <a:gd name="T53" fmla="*/ 0 h 78"/>
              <a:gd name="T54" fmla="*/ 51 w 102"/>
              <a:gd name="T55" fmla="*/ 4 h 78"/>
              <a:gd name="T56" fmla="*/ 42 w 102"/>
              <a:gd name="T57" fmla="*/ 14 h 78"/>
              <a:gd name="T58" fmla="*/ 41 w 102"/>
              <a:gd name="T59" fmla="*/ 18 h 78"/>
              <a:gd name="T60" fmla="*/ 36 w 102"/>
              <a:gd name="T61" fmla="*/ 23 h 78"/>
              <a:gd name="T62" fmla="*/ 38 w 102"/>
              <a:gd name="T63" fmla="*/ 25 h 78"/>
              <a:gd name="T64" fmla="*/ 38 w 102"/>
              <a:gd name="T65" fmla="*/ 27 h 78"/>
              <a:gd name="T66" fmla="*/ 39 w 102"/>
              <a:gd name="T67" fmla="*/ 32 h 78"/>
              <a:gd name="T68" fmla="*/ 30 w 102"/>
              <a:gd name="T69" fmla="*/ 39 h 78"/>
              <a:gd name="T70" fmla="*/ 19 w 102"/>
              <a:gd name="T71" fmla="*/ 39 h 78"/>
              <a:gd name="T72" fmla="*/ 9 w 102"/>
              <a:gd name="T73" fmla="*/ 42 h 78"/>
              <a:gd name="T74" fmla="*/ 6 w 102"/>
              <a:gd name="T75" fmla="*/ 46 h 78"/>
              <a:gd name="T76" fmla="*/ 9 w 102"/>
              <a:gd name="T77" fmla="*/ 52 h 78"/>
              <a:gd name="T78" fmla="*/ 2 w 102"/>
              <a:gd name="T79" fmla="*/ 60 h 78"/>
              <a:gd name="T80" fmla="*/ 56 w 102"/>
              <a:gd name="T81" fmla="*/ 55 h 78"/>
              <a:gd name="T82" fmla="*/ 57 w 102"/>
              <a:gd name="T83" fmla="*/ 57 h 78"/>
              <a:gd name="T84" fmla="*/ 59 w 102"/>
              <a:gd name="T85" fmla="*/ 58 h 78"/>
              <a:gd name="T86" fmla="*/ 62 w 102"/>
              <a:gd name="T87" fmla="*/ 63 h 78"/>
              <a:gd name="T88" fmla="*/ 66 w 102"/>
              <a:gd name="T89" fmla="*/ 6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8">
                <a:moveTo>
                  <a:pt x="66" y="64"/>
                </a:moveTo>
                <a:lnTo>
                  <a:pt x="77" y="68"/>
                </a:lnTo>
                <a:lnTo>
                  <a:pt x="78" y="70"/>
                </a:lnTo>
                <a:lnTo>
                  <a:pt x="77" y="71"/>
                </a:lnTo>
                <a:lnTo>
                  <a:pt x="77" y="72"/>
                </a:lnTo>
                <a:lnTo>
                  <a:pt x="76" y="73"/>
                </a:lnTo>
                <a:lnTo>
                  <a:pt x="76" y="75"/>
                </a:lnTo>
                <a:lnTo>
                  <a:pt x="76" y="75"/>
                </a:lnTo>
                <a:lnTo>
                  <a:pt x="75" y="75"/>
                </a:lnTo>
                <a:lnTo>
                  <a:pt x="74" y="77"/>
                </a:lnTo>
                <a:lnTo>
                  <a:pt x="74" y="78"/>
                </a:lnTo>
                <a:lnTo>
                  <a:pt x="75"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2" y="61"/>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7" y="57"/>
                </a:lnTo>
                <a:lnTo>
                  <a:pt x="58" y="57"/>
                </a:lnTo>
                <a:lnTo>
                  <a:pt x="58" y="58"/>
                </a:lnTo>
                <a:lnTo>
                  <a:pt x="59" y="58"/>
                </a:lnTo>
                <a:lnTo>
                  <a:pt x="61" y="61"/>
                </a:lnTo>
                <a:lnTo>
                  <a:pt x="61" y="62"/>
                </a:lnTo>
                <a:lnTo>
                  <a:pt x="62" y="63"/>
                </a:lnTo>
                <a:lnTo>
                  <a:pt x="62" y="63"/>
                </a:lnTo>
                <a:lnTo>
                  <a:pt x="65" y="64"/>
                </a:lnTo>
                <a:lnTo>
                  <a:pt x="66" y="64"/>
                </a:lnTo>
                <a:lnTo>
                  <a:pt x="66" y="64"/>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184" name="Freeform 24"/>
          <p:cNvSpPr>
            <a:spLocks/>
          </p:cNvSpPr>
          <p:nvPr/>
        </p:nvSpPr>
        <p:spPr bwMode="auto">
          <a:xfrm>
            <a:off x="6661150" y="2266950"/>
            <a:ext cx="165100" cy="325438"/>
          </a:xfrm>
          <a:custGeom>
            <a:avLst/>
            <a:gdLst>
              <a:gd name="T0" fmla="*/ 0 w 23"/>
              <a:gd name="T1" fmla="*/ 5 h 42"/>
              <a:gd name="T2" fmla="*/ 1 w 23"/>
              <a:gd name="T3" fmla="*/ 7 h 42"/>
              <a:gd name="T4" fmla="*/ 0 w 23"/>
              <a:gd name="T5" fmla="*/ 8 h 42"/>
              <a:gd name="T6" fmla="*/ 1 w 23"/>
              <a:gd name="T7" fmla="*/ 8 h 42"/>
              <a:gd name="T8" fmla="*/ 1 w 23"/>
              <a:gd name="T9" fmla="*/ 9 h 42"/>
              <a:gd name="T10" fmla="*/ 3 w 23"/>
              <a:gd name="T11" fmla="*/ 14 h 42"/>
              <a:gd name="T12" fmla="*/ 4 w 23"/>
              <a:gd name="T13" fmla="*/ 17 h 42"/>
              <a:gd name="T14" fmla="*/ 3 w 23"/>
              <a:gd name="T15" fmla="*/ 19 h 42"/>
              <a:gd name="T16" fmla="*/ 3 w 23"/>
              <a:gd name="T17" fmla="*/ 21 h 42"/>
              <a:gd name="T18" fmla="*/ 5 w 23"/>
              <a:gd name="T19" fmla="*/ 26 h 42"/>
              <a:gd name="T20" fmla="*/ 5 w 23"/>
              <a:gd name="T21" fmla="*/ 28 h 42"/>
              <a:gd name="T22" fmla="*/ 5 w 23"/>
              <a:gd name="T23" fmla="*/ 29 h 42"/>
              <a:gd name="T24" fmla="*/ 6 w 23"/>
              <a:gd name="T25" fmla="*/ 29 h 42"/>
              <a:gd name="T26" fmla="*/ 5 w 23"/>
              <a:gd name="T27" fmla="*/ 28 h 42"/>
              <a:gd name="T28" fmla="*/ 6 w 23"/>
              <a:gd name="T29" fmla="*/ 28 h 42"/>
              <a:gd name="T30" fmla="*/ 7 w 23"/>
              <a:gd name="T31" fmla="*/ 30 h 42"/>
              <a:gd name="T32" fmla="*/ 8 w 23"/>
              <a:gd name="T33" fmla="*/ 34 h 42"/>
              <a:gd name="T34" fmla="*/ 8 w 23"/>
              <a:gd name="T35" fmla="*/ 37 h 42"/>
              <a:gd name="T36" fmla="*/ 9 w 23"/>
              <a:gd name="T37" fmla="*/ 39 h 42"/>
              <a:gd name="T38" fmla="*/ 10 w 23"/>
              <a:gd name="T39" fmla="*/ 42 h 42"/>
              <a:gd name="T40" fmla="*/ 20 w 23"/>
              <a:gd name="T41" fmla="*/ 40 h 42"/>
              <a:gd name="T42" fmla="*/ 19 w 23"/>
              <a:gd name="T43" fmla="*/ 39 h 42"/>
              <a:gd name="T44" fmla="*/ 18 w 23"/>
              <a:gd name="T45" fmla="*/ 38 h 42"/>
              <a:gd name="T46" fmla="*/ 18 w 23"/>
              <a:gd name="T47" fmla="*/ 37 h 42"/>
              <a:gd name="T48" fmla="*/ 19 w 23"/>
              <a:gd name="T49" fmla="*/ 36 h 42"/>
              <a:gd name="T50" fmla="*/ 18 w 23"/>
              <a:gd name="T51" fmla="*/ 34 h 42"/>
              <a:gd name="T52" fmla="*/ 18 w 23"/>
              <a:gd name="T53" fmla="*/ 27 h 42"/>
              <a:gd name="T54" fmla="*/ 18 w 23"/>
              <a:gd name="T55" fmla="*/ 25 h 42"/>
              <a:gd name="T56" fmla="*/ 19 w 23"/>
              <a:gd name="T57" fmla="*/ 21 h 42"/>
              <a:gd name="T58" fmla="*/ 19 w 23"/>
              <a:gd name="T59" fmla="*/ 19 h 42"/>
              <a:gd name="T60" fmla="*/ 19 w 23"/>
              <a:gd name="T61" fmla="*/ 17 h 42"/>
              <a:gd name="T62" fmla="*/ 19 w 23"/>
              <a:gd name="T63" fmla="*/ 15 h 42"/>
              <a:gd name="T64" fmla="*/ 19 w 23"/>
              <a:gd name="T65" fmla="*/ 14 h 42"/>
              <a:gd name="T66" fmla="*/ 19 w 23"/>
              <a:gd name="T67" fmla="*/ 13 h 42"/>
              <a:gd name="T68" fmla="*/ 22 w 23"/>
              <a:gd name="T69" fmla="*/ 11 h 42"/>
              <a:gd name="T70" fmla="*/ 23 w 23"/>
              <a:gd name="T71" fmla="*/ 7 h 42"/>
              <a:gd name="T72" fmla="*/ 22 w 23"/>
              <a:gd name="T73" fmla="*/ 5 h 42"/>
              <a:gd name="T74" fmla="*/ 22 w 23"/>
              <a:gd name="T75" fmla="*/ 3 h 42"/>
              <a:gd name="T76" fmla="*/ 22 w 23"/>
              <a:gd name="T77" fmla="*/ 3 h 42"/>
              <a:gd name="T78" fmla="*/ 22 w 23"/>
              <a:gd name="T79" fmla="*/ 2 h 42"/>
              <a:gd name="T80" fmla="*/ 21 w 23"/>
              <a:gd name="T81" fmla="*/ 0 h 42"/>
              <a:gd name="T82" fmla="*/ 0 w 23"/>
              <a:gd name="T83" fmla="*/ 5 h 42"/>
              <a:gd name="T84" fmla="*/ 0 w 23"/>
              <a:gd name="T85"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3"/>
                </a:lnTo>
                <a:lnTo>
                  <a:pt x="22" y="2"/>
                </a:lnTo>
                <a:lnTo>
                  <a:pt x="21" y="0"/>
                </a:lnTo>
                <a:lnTo>
                  <a:pt x="0" y="5"/>
                </a:lnTo>
                <a:lnTo>
                  <a:pt x="0" y="5"/>
                </a:lnTo>
                <a:close/>
              </a:path>
            </a:pathLst>
          </a:custGeom>
          <a:solidFill>
            <a:srgbClr val="6987EB"/>
          </a:solidFill>
          <a:ln w="12700" cmpd="sng">
            <a:solidFill>
              <a:schemeClr val="tx1"/>
            </a:solidFill>
            <a:prstDash val="solid"/>
            <a:round/>
            <a:headEnd/>
            <a:tailEnd/>
          </a:ln>
        </p:spPr>
        <p:txBody>
          <a:bodyPr/>
          <a:lstStyle/>
          <a:p>
            <a:endParaRPr lang="es-ES_tradnl"/>
          </a:p>
        </p:txBody>
      </p:sp>
      <p:grpSp>
        <p:nvGrpSpPr>
          <p:cNvPr id="220185" name="Group 25"/>
          <p:cNvGrpSpPr>
            <a:grpSpLocks/>
          </p:cNvGrpSpPr>
          <p:nvPr/>
        </p:nvGrpSpPr>
        <p:grpSpPr bwMode="auto">
          <a:xfrm>
            <a:off x="1027113" y="3886200"/>
            <a:ext cx="1785937" cy="1390650"/>
            <a:chOff x="768" y="2832"/>
            <a:chExt cx="1203" cy="876"/>
          </a:xfrm>
        </p:grpSpPr>
        <p:sp>
          <p:nvSpPr>
            <p:cNvPr id="220186" name="Freeform 26"/>
            <p:cNvSpPr>
              <a:spLocks/>
            </p:cNvSpPr>
            <p:nvPr/>
          </p:nvSpPr>
          <p:spPr bwMode="auto">
            <a:xfrm>
              <a:off x="1056" y="2832"/>
              <a:ext cx="915" cy="780"/>
            </a:xfrm>
            <a:custGeom>
              <a:avLst/>
              <a:gdLst>
                <a:gd name="T0" fmla="*/ 14 w 188"/>
                <a:gd name="T1" fmla="*/ 31 h 160"/>
                <a:gd name="T2" fmla="*/ 26 w 188"/>
                <a:gd name="T3" fmla="*/ 40 h 160"/>
                <a:gd name="T4" fmla="*/ 18 w 188"/>
                <a:gd name="T5" fmla="*/ 50 h 160"/>
                <a:gd name="T6" fmla="*/ 16 w 188"/>
                <a:gd name="T7" fmla="*/ 43 h 160"/>
                <a:gd name="T8" fmla="*/ 5 w 188"/>
                <a:gd name="T9" fmla="*/ 55 h 160"/>
                <a:gd name="T10" fmla="*/ 11 w 188"/>
                <a:gd name="T11" fmla="*/ 64 h 160"/>
                <a:gd name="T12" fmla="*/ 27 w 188"/>
                <a:gd name="T13" fmla="*/ 61 h 160"/>
                <a:gd name="T14" fmla="*/ 22 w 188"/>
                <a:gd name="T15" fmla="*/ 74 h 160"/>
                <a:gd name="T16" fmla="*/ 18 w 188"/>
                <a:gd name="T17" fmla="*/ 79 h 160"/>
                <a:gd name="T18" fmla="*/ 10 w 188"/>
                <a:gd name="T19" fmla="*/ 82 h 160"/>
                <a:gd name="T20" fmla="*/ 6 w 188"/>
                <a:gd name="T21" fmla="*/ 98 h 160"/>
                <a:gd name="T22" fmla="*/ 11 w 188"/>
                <a:gd name="T23" fmla="*/ 107 h 160"/>
                <a:gd name="T24" fmla="*/ 22 w 188"/>
                <a:gd name="T25" fmla="*/ 112 h 160"/>
                <a:gd name="T26" fmla="*/ 22 w 188"/>
                <a:gd name="T27" fmla="*/ 120 h 160"/>
                <a:gd name="T28" fmla="*/ 35 w 188"/>
                <a:gd name="T29" fmla="*/ 123 h 160"/>
                <a:gd name="T30" fmla="*/ 42 w 188"/>
                <a:gd name="T31" fmla="*/ 125 h 160"/>
                <a:gd name="T32" fmla="*/ 29 w 188"/>
                <a:gd name="T33" fmla="*/ 141 h 160"/>
                <a:gd name="T34" fmla="*/ 19 w 188"/>
                <a:gd name="T35" fmla="*/ 147 h 160"/>
                <a:gd name="T36" fmla="*/ 3 w 188"/>
                <a:gd name="T37" fmla="*/ 155 h 160"/>
                <a:gd name="T38" fmla="*/ 3 w 188"/>
                <a:gd name="T39" fmla="*/ 160 h 160"/>
                <a:gd name="T40" fmla="*/ 29 w 188"/>
                <a:gd name="T41" fmla="*/ 149 h 160"/>
                <a:gd name="T42" fmla="*/ 62 w 188"/>
                <a:gd name="T43" fmla="*/ 120 h 160"/>
                <a:gd name="T44" fmla="*/ 59 w 188"/>
                <a:gd name="T45" fmla="*/ 117 h 160"/>
                <a:gd name="T46" fmla="*/ 77 w 188"/>
                <a:gd name="T47" fmla="*/ 95 h 160"/>
                <a:gd name="T48" fmla="*/ 72 w 188"/>
                <a:gd name="T49" fmla="*/ 101 h 160"/>
                <a:gd name="T50" fmla="*/ 73 w 188"/>
                <a:gd name="T51" fmla="*/ 109 h 160"/>
                <a:gd name="T52" fmla="*/ 72 w 188"/>
                <a:gd name="T53" fmla="*/ 114 h 160"/>
                <a:gd name="T54" fmla="*/ 86 w 188"/>
                <a:gd name="T55" fmla="*/ 106 h 160"/>
                <a:gd name="T56" fmla="*/ 86 w 188"/>
                <a:gd name="T57" fmla="*/ 98 h 160"/>
                <a:gd name="T58" fmla="*/ 107 w 188"/>
                <a:gd name="T59" fmla="*/ 103 h 160"/>
                <a:gd name="T60" fmla="*/ 121 w 188"/>
                <a:gd name="T61" fmla="*/ 101 h 160"/>
                <a:gd name="T62" fmla="*/ 145 w 188"/>
                <a:gd name="T63" fmla="*/ 109 h 160"/>
                <a:gd name="T64" fmla="*/ 153 w 188"/>
                <a:gd name="T65" fmla="*/ 119 h 160"/>
                <a:gd name="T66" fmla="*/ 166 w 188"/>
                <a:gd name="T67" fmla="*/ 128 h 160"/>
                <a:gd name="T68" fmla="*/ 188 w 188"/>
                <a:gd name="T69" fmla="*/ 130 h 160"/>
                <a:gd name="T70" fmla="*/ 185 w 188"/>
                <a:gd name="T71" fmla="*/ 117 h 160"/>
                <a:gd name="T72" fmla="*/ 176 w 188"/>
                <a:gd name="T73" fmla="*/ 115 h 160"/>
                <a:gd name="T74" fmla="*/ 163 w 188"/>
                <a:gd name="T75" fmla="*/ 106 h 160"/>
                <a:gd name="T76" fmla="*/ 147 w 188"/>
                <a:gd name="T77" fmla="*/ 95 h 160"/>
                <a:gd name="T78" fmla="*/ 141 w 188"/>
                <a:gd name="T79" fmla="*/ 103 h 160"/>
                <a:gd name="T80" fmla="*/ 129 w 188"/>
                <a:gd name="T81" fmla="*/ 93 h 160"/>
                <a:gd name="T82" fmla="*/ 117 w 188"/>
                <a:gd name="T83" fmla="*/ 80 h 160"/>
                <a:gd name="T84" fmla="*/ 102 w 188"/>
                <a:gd name="T85" fmla="*/ 21 h 160"/>
                <a:gd name="T86" fmla="*/ 90 w 188"/>
                <a:gd name="T87" fmla="*/ 5 h 160"/>
                <a:gd name="T88" fmla="*/ 69 w 188"/>
                <a:gd name="T89" fmla="*/ 5 h 160"/>
                <a:gd name="T90" fmla="*/ 59 w 188"/>
                <a:gd name="T91" fmla="*/ 5 h 160"/>
                <a:gd name="T92" fmla="*/ 45 w 188"/>
                <a:gd name="T93" fmla="*/ 0 h 160"/>
                <a:gd name="T94" fmla="*/ 35 w 188"/>
                <a:gd name="T95" fmla="*/ 4 h 160"/>
                <a:gd name="T96" fmla="*/ 24 w 188"/>
                <a:gd name="T97" fmla="*/ 13 h 160"/>
                <a:gd name="T98" fmla="*/ 19 w 188"/>
                <a:gd name="T99" fmla="*/ 21 h 160"/>
                <a:gd name="T100" fmla="*/ 10 w 188"/>
                <a:gd name="T101" fmla="*/ 2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lnTo>
                    <a:pt x="10" y="26"/>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187" name="Freeform 27"/>
            <p:cNvSpPr>
              <a:spLocks/>
            </p:cNvSpPr>
            <p:nvPr/>
          </p:nvSpPr>
          <p:spPr bwMode="auto">
            <a:xfrm>
              <a:off x="1021" y="3608"/>
              <a:ext cx="20" cy="14"/>
            </a:xfrm>
            <a:custGeom>
              <a:avLst/>
              <a:gdLst>
                <a:gd name="T0" fmla="*/ 2 w 4"/>
                <a:gd name="T1" fmla="*/ 2 h 3"/>
                <a:gd name="T2" fmla="*/ 2 w 4"/>
                <a:gd name="T3" fmla="*/ 1 h 3"/>
                <a:gd name="T4" fmla="*/ 2 w 4"/>
                <a:gd name="T5" fmla="*/ 1 h 3"/>
                <a:gd name="T6" fmla="*/ 2 w 4"/>
                <a:gd name="T7" fmla="*/ 1 h 3"/>
                <a:gd name="T8" fmla="*/ 2 w 4"/>
                <a:gd name="T9" fmla="*/ 1 h 3"/>
                <a:gd name="T10" fmla="*/ 2 w 4"/>
                <a:gd name="T11" fmla="*/ 1 h 3"/>
                <a:gd name="T12" fmla="*/ 2 w 4"/>
                <a:gd name="T13" fmla="*/ 1 h 3"/>
                <a:gd name="T14" fmla="*/ 1 w 4"/>
                <a:gd name="T15" fmla="*/ 0 h 3"/>
                <a:gd name="T16" fmla="*/ 1 w 4"/>
                <a:gd name="T17" fmla="*/ 0 h 3"/>
                <a:gd name="T18" fmla="*/ 0 w 4"/>
                <a:gd name="T19" fmla="*/ 1 h 3"/>
                <a:gd name="T20" fmla="*/ 0 w 4"/>
                <a:gd name="T21" fmla="*/ 1 h 3"/>
                <a:gd name="T22" fmla="*/ 0 w 4"/>
                <a:gd name="T23" fmla="*/ 1 h 3"/>
                <a:gd name="T24" fmla="*/ 0 w 4"/>
                <a:gd name="T25" fmla="*/ 1 h 3"/>
                <a:gd name="T26" fmla="*/ 0 w 4"/>
                <a:gd name="T27" fmla="*/ 1 h 3"/>
                <a:gd name="T28" fmla="*/ 0 w 4"/>
                <a:gd name="T29" fmla="*/ 1 h 3"/>
                <a:gd name="T30" fmla="*/ 0 w 4"/>
                <a:gd name="T31" fmla="*/ 2 h 3"/>
                <a:gd name="T32" fmla="*/ 0 w 4"/>
                <a:gd name="T33" fmla="*/ 2 h 3"/>
                <a:gd name="T34" fmla="*/ 1 w 4"/>
                <a:gd name="T35" fmla="*/ 2 h 3"/>
                <a:gd name="T36" fmla="*/ 1 w 4"/>
                <a:gd name="T37" fmla="*/ 2 h 3"/>
                <a:gd name="T38" fmla="*/ 1 w 4"/>
                <a:gd name="T39" fmla="*/ 3 h 3"/>
                <a:gd name="T40" fmla="*/ 2 w 4"/>
                <a:gd name="T41" fmla="*/ 3 h 3"/>
                <a:gd name="T42" fmla="*/ 2 w 4"/>
                <a:gd name="T43" fmla="*/ 3 h 3"/>
                <a:gd name="T44" fmla="*/ 3 w 4"/>
                <a:gd name="T45" fmla="*/ 3 h 3"/>
                <a:gd name="T46" fmla="*/ 3 w 4"/>
                <a:gd name="T47" fmla="*/ 3 h 3"/>
                <a:gd name="T48" fmla="*/ 4 w 4"/>
                <a:gd name="T49" fmla="*/ 2 h 3"/>
                <a:gd name="T50" fmla="*/ 4 w 4"/>
                <a:gd name="T51" fmla="*/ 2 h 3"/>
                <a:gd name="T52" fmla="*/ 4 w 4"/>
                <a:gd name="T53" fmla="*/ 2 h 3"/>
                <a:gd name="T54" fmla="*/ 4 w 4"/>
                <a:gd name="T55" fmla="*/ 1 h 3"/>
                <a:gd name="T56" fmla="*/ 4 w 4"/>
                <a:gd name="T57" fmla="*/ 1 h 3"/>
                <a:gd name="T58" fmla="*/ 4 w 4"/>
                <a:gd name="T59" fmla="*/ 1 h 3"/>
                <a:gd name="T60" fmla="*/ 4 w 4"/>
                <a:gd name="T61" fmla="*/ 1 h 3"/>
                <a:gd name="T62" fmla="*/ 4 w 4"/>
                <a:gd name="T63" fmla="*/ 1 h 3"/>
                <a:gd name="T64" fmla="*/ 4 w 4"/>
                <a:gd name="T65" fmla="*/ 0 h 3"/>
                <a:gd name="T66" fmla="*/ 4 w 4"/>
                <a:gd name="T67" fmla="*/ 0 h 3"/>
                <a:gd name="T68" fmla="*/ 4 w 4"/>
                <a:gd name="T69" fmla="*/ 0 h 3"/>
                <a:gd name="T70" fmla="*/ 4 w 4"/>
                <a:gd name="T71" fmla="*/ 0 h 3"/>
                <a:gd name="T72" fmla="*/ 4 w 4"/>
                <a:gd name="T73" fmla="*/ 1 h 3"/>
                <a:gd name="T74" fmla="*/ 3 w 4"/>
                <a:gd name="T75" fmla="*/ 1 h 3"/>
                <a:gd name="T76" fmla="*/ 3 w 4"/>
                <a:gd name="T77" fmla="*/ 1 h 3"/>
                <a:gd name="T78" fmla="*/ 2 w 4"/>
                <a:gd name="T79" fmla="*/ 2 h 3"/>
                <a:gd name="T80" fmla="*/ 2 w 4"/>
                <a:gd name="T81" fmla="*/ 2 h 3"/>
                <a:gd name="T82" fmla="*/ 2 w 4"/>
                <a:gd name="T83" fmla="*/ 2 h 3"/>
                <a:gd name="T84" fmla="*/ 2 w 4"/>
                <a:gd name="T85" fmla="*/ 2 h 3"/>
                <a:gd name="T86" fmla="*/ 2 w 4"/>
                <a:gd name="T87" fmla="*/ 3 h 3"/>
                <a:gd name="T88" fmla="*/ 3 w 4"/>
                <a:gd name="T8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3">
                  <a:moveTo>
                    <a:pt x="2" y="2"/>
                  </a:moveTo>
                  <a:lnTo>
                    <a:pt x="2" y="1"/>
                  </a:lnTo>
                  <a:lnTo>
                    <a:pt x="2" y="1"/>
                  </a:lnTo>
                  <a:lnTo>
                    <a:pt x="2" y="1"/>
                  </a:lnTo>
                  <a:lnTo>
                    <a:pt x="2" y="1"/>
                  </a:lnTo>
                  <a:lnTo>
                    <a:pt x="2" y="1"/>
                  </a:lnTo>
                  <a:lnTo>
                    <a:pt x="2" y="1"/>
                  </a:lnTo>
                  <a:lnTo>
                    <a:pt x="1" y="0"/>
                  </a:lnTo>
                  <a:lnTo>
                    <a:pt x="1" y="0"/>
                  </a:lnTo>
                  <a:lnTo>
                    <a:pt x="0" y="1"/>
                  </a:lnTo>
                  <a:lnTo>
                    <a:pt x="0" y="1"/>
                  </a:lnTo>
                  <a:lnTo>
                    <a:pt x="0" y="1"/>
                  </a:lnTo>
                  <a:lnTo>
                    <a:pt x="0" y="1"/>
                  </a:lnTo>
                  <a:lnTo>
                    <a:pt x="0" y="1"/>
                  </a:lnTo>
                  <a:lnTo>
                    <a:pt x="0" y="1"/>
                  </a:lnTo>
                  <a:lnTo>
                    <a:pt x="0" y="2"/>
                  </a:lnTo>
                  <a:lnTo>
                    <a:pt x="0" y="2"/>
                  </a:lnTo>
                  <a:lnTo>
                    <a:pt x="1" y="2"/>
                  </a:lnTo>
                  <a:lnTo>
                    <a:pt x="1" y="2"/>
                  </a:lnTo>
                  <a:lnTo>
                    <a:pt x="1" y="3"/>
                  </a:lnTo>
                  <a:lnTo>
                    <a:pt x="2" y="3"/>
                  </a:lnTo>
                  <a:lnTo>
                    <a:pt x="2" y="3"/>
                  </a:lnTo>
                  <a:lnTo>
                    <a:pt x="3" y="3"/>
                  </a:lnTo>
                  <a:lnTo>
                    <a:pt x="3" y="3"/>
                  </a:lnTo>
                  <a:lnTo>
                    <a:pt x="4" y="2"/>
                  </a:lnTo>
                  <a:lnTo>
                    <a:pt x="4" y="2"/>
                  </a:lnTo>
                  <a:lnTo>
                    <a:pt x="4" y="2"/>
                  </a:lnTo>
                  <a:lnTo>
                    <a:pt x="4" y="1"/>
                  </a:lnTo>
                  <a:lnTo>
                    <a:pt x="4" y="1"/>
                  </a:lnTo>
                  <a:lnTo>
                    <a:pt x="4" y="1"/>
                  </a:lnTo>
                  <a:lnTo>
                    <a:pt x="4" y="1"/>
                  </a:lnTo>
                  <a:lnTo>
                    <a:pt x="4" y="1"/>
                  </a:lnTo>
                  <a:lnTo>
                    <a:pt x="4" y="0"/>
                  </a:lnTo>
                  <a:lnTo>
                    <a:pt x="4" y="0"/>
                  </a:lnTo>
                  <a:lnTo>
                    <a:pt x="4" y="0"/>
                  </a:lnTo>
                  <a:lnTo>
                    <a:pt x="4" y="0"/>
                  </a:lnTo>
                  <a:lnTo>
                    <a:pt x="4" y="1"/>
                  </a:lnTo>
                  <a:lnTo>
                    <a:pt x="3" y="1"/>
                  </a:lnTo>
                  <a:lnTo>
                    <a:pt x="3" y="1"/>
                  </a:lnTo>
                  <a:lnTo>
                    <a:pt x="2" y="2"/>
                  </a:lnTo>
                  <a:lnTo>
                    <a:pt x="2" y="2"/>
                  </a:lnTo>
                  <a:lnTo>
                    <a:pt x="2" y="2"/>
                  </a:lnTo>
                  <a:lnTo>
                    <a:pt x="2" y="2"/>
                  </a:lnTo>
                  <a:lnTo>
                    <a:pt x="2" y="3"/>
                  </a:lnTo>
                  <a:lnTo>
                    <a:pt x="3" y="3"/>
                  </a:lnTo>
                </a:path>
              </a:pathLst>
            </a:custGeom>
            <a:solidFill>
              <a:srgbClr val="6987EB"/>
            </a:solidFill>
            <a:ln w="12700" cmpd="sng">
              <a:solidFill>
                <a:schemeClr val="tx1"/>
              </a:solidFill>
              <a:prstDash val="solid"/>
              <a:round/>
              <a:headEnd/>
              <a:tailEnd/>
            </a:ln>
          </p:spPr>
          <p:txBody>
            <a:bodyPr/>
            <a:lstStyle/>
            <a:p>
              <a:endParaRPr lang="es-ES_tradnl"/>
            </a:p>
          </p:txBody>
        </p:sp>
        <p:sp>
          <p:nvSpPr>
            <p:cNvPr id="220188" name="Freeform 28"/>
            <p:cNvSpPr>
              <a:spLocks/>
            </p:cNvSpPr>
            <p:nvPr/>
          </p:nvSpPr>
          <p:spPr bwMode="auto">
            <a:xfrm>
              <a:off x="978" y="3610"/>
              <a:ext cx="43" cy="30"/>
            </a:xfrm>
            <a:custGeom>
              <a:avLst/>
              <a:gdLst>
                <a:gd name="T0" fmla="*/ 7 w 9"/>
                <a:gd name="T1" fmla="*/ 0 h 6"/>
                <a:gd name="T2" fmla="*/ 4 w 9"/>
                <a:gd name="T3" fmla="*/ 0 h 6"/>
                <a:gd name="T4" fmla="*/ 3 w 9"/>
                <a:gd name="T5" fmla="*/ 1 h 6"/>
                <a:gd name="T6" fmla="*/ 3 w 9"/>
                <a:gd name="T7" fmla="*/ 1 h 6"/>
                <a:gd name="T8" fmla="*/ 3 w 9"/>
                <a:gd name="T9" fmla="*/ 2 h 6"/>
                <a:gd name="T10" fmla="*/ 3 w 9"/>
                <a:gd name="T11" fmla="*/ 3 h 6"/>
                <a:gd name="T12" fmla="*/ 2 w 9"/>
                <a:gd name="T13" fmla="*/ 3 h 6"/>
                <a:gd name="T14" fmla="*/ 2 w 9"/>
                <a:gd name="T15" fmla="*/ 3 h 6"/>
                <a:gd name="T16" fmla="*/ 1 w 9"/>
                <a:gd name="T17" fmla="*/ 3 h 6"/>
                <a:gd name="T18" fmla="*/ 1 w 9"/>
                <a:gd name="T19" fmla="*/ 4 h 6"/>
                <a:gd name="T20" fmla="*/ 1 w 9"/>
                <a:gd name="T21" fmla="*/ 5 h 6"/>
                <a:gd name="T22" fmla="*/ 0 w 9"/>
                <a:gd name="T23" fmla="*/ 5 h 6"/>
                <a:gd name="T24" fmla="*/ 0 w 9"/>
                <a:gd name="T25" fmla="*/ 6 h 6"/>
                <a:gd name="T26" fmla="*/ 0 w 9"/>
                <a:gd name="T27" fmla="*/ 6 h 6"/>
                <a:gd name="T28" fmla="*/ 0 w 9"/>
                <a:gd name="T29" fmla="*/ 6 h 6"/>
                <a:gd name="T30" fmla="*/ 0 w 9"/>
                <a:gd name="T31" fmla="*/ 6 h 6"/>
                <a:gd name="T32" fmla="*/ 0 w 9"/>
                <a:gd name="T33" fmla="*/ 6 h 6"/>
                <a:gd name="T34" fmla="*/ 0 w 9"/>
                <a:gd name="T35" fmla="*/ 6 h 6"/>
                <a:gd name="T36" fmla="*/ 0 w 9"/>
                <a:gd name="T37" fmla="*/ 6 h 6"/>
                <a:gd name="T38" fmla="*/ 1 w 9"/>
                <a:gd name="T39" fmla="*/ 6 h 6"/>
                <a:gd name="T40" fmla="*/ 2 w 9"/>
                <a:gd name="T41" fmla="*/ 6 h 6"/>
                <a:gd name="T42" fmla="*/ 3 w 9"/>
                <a:gd name="T43" fmla="*/ 5 h 6"/>
                <a:gd name="T44" fmla="*/ 6 w 9"/>
                <a:gd name="T45" fmla="*/ 3 h 6"/>
                <a:gd name="T46" fmla="*/ 7 w 9"/>
                <a:gd name="T47" fmla="*/ 2 h 6"/>
                <a:gd name="T48" fmla="*/ 8 w 9"/>
                <a:gd name="T49" fmla="*/ 2 h 6"/>
                <a:gd name="T50" fmla="*/ 9 w 9"/>
                <a:gd name="T51" fmla="*/ 1 h 6"/>
                <a:gd name="T52" fmla="*/ 9 w 9"/>
                <a:gd name="T53" fmla="*/ 1 h 6"/>
                <a:gd name="T54" fmla="*/ 9 w 9"/>
                <a:gd name="T55" fmla="*/ 1 h 6"/>
                <a:gd name="T56" fmla="*/ 8 w 9"/>
                <a:gd name="T57" fmla="*/ 0 h 6"/>
                <a:gd name="T58" fmla="*/ 8 w 9"/>
                <a:gd name="T59" fmla="*/ 0 h 6"/>
                <a:gd name="T60" fmla="*/ 8 w 9"/>
                <a:gd name="T61" fmla="*/ 0 h 6"/>
                <a:gd name="T62" fmla="*/ 8 w 9"/>
                <a:gd name="T6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6">
                  <a:moveTo>
                    <a:pt x="8" y="0"/>
                  </a:moveTo>
                  <a:lnTo>
                    <a:pt x="7" y="0"/>
                  </a:lnTo>
                  <a:lnTo>
                    <a:pt x="6" y="0"/>
                  </a:lnTo>
                  <a:lnTo>
                    <a:pt x="4" y="0"/>
                  </a:lnTo>
                  <a:lnTo>
                    <a:pt x="4" y="1"/>
                  </a:lnTo>
                  <a:lnTo>
                    <a:pt x="3" y="1"/>
                  </a:lnTo>
                  <a:lnTo>
                    <a:pt x="3" y="1"/>
                  </a:lnTo>
                  <a:lnTo>
                    <a:pt x="3" y="1"/>
                  </a:lnTo>
                  <a:lnTo>
                    <a:pt x="3" y="1"/>
                  </a:lnTo>
                  <a:lnTo>
                    <a:pt x="3" y="2"/>
                  </a:lnTo>
                  <a:lnTo>
                    <a:pt x="3" y="2"/>
                  </a:lnTo>
                  <a:lnTo>
                    <a:pt x="3" y="3"/>
                  </a:lnTo>
                  <a:lnTo>
                    <a:pt x="3" y="3"/>
                  </a:lnTo>
                  <a:lnTo>
                    <a:pt x="2" y="3"/>
                  </a:lnTo>
                  <a:lnTo>
                    <a:pt x="2" y="3"/>
                  </a:lnTo>
                  <a:lnTo>
                    <a:pt x="2" y="3"/>
                  </a:lnTo>
                  <a:lnTo>
                    <a:pt x="1" y="3"/>
                  </a:lnTo>
                  <a:lnTo>
                    <a:pt x="1" y="3"/>
                  </a:lnTo>
                  <a:lnTo>
                    <a:pt x="1" y="4"/>
                  </a:lnTo>
                  <a:lnTo>
                    <a:pt x="1" y="4"/>
                  </a:lnTo>
                  <a:lnTo>
                    <a:pt x="1" y="5"/>
                  </a:lnTo>
                  <a:lnTo>
                    <a:pt x="1"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1" y="6"/>
                  </a:lnTo>
                  <a:lnTo>
                    <a:pt x="1" y="6"/>
                  </a:lnTo>
                  <a:lnTo>
                    <a:pt x="2" y="6"/>
                  </a:lnTo>
                  <a:lnTo>
                    <a:pt x="2" y="5"/>
                  </a:lnTo>
                  <a:lnTo>
                    <a:pt x="3" y="5"/>
                  </a:lnTo>
                  <a:lnTo>
                    <a:pt x="5" y="4"/>
                  </a:lnTo>
                  <a:lnTo>
                    <a:pt x="6" y="3"/>
                  </a:lnTo>
                  <a:lnTo>
                    <a:pt x="7" y="2"/>
                  </a:lnTo>
                  <a:lnTo>
                    <a:pt x="7" y="2"/>
                  </a:lnTo>
                  <a:lnTo>
                    <a:pt x="7" y="2"/>
                  </a:lnTo>
                  <a:lnTo>
                    <a:pt x="8" y="2"/>
                  </a:lnTo>
                  <a:lnTo>
                    <a:pt x="8" y="2"/>
                  </a:lnTo>
                  <a:lnTo>
                    <a:pt x="9" y="1"/>
                  </a:lnTo>
                  <a:lnTo>
                    <a:pt x="9" y="1"/>
                  </a:lnTo>
                  <a:lnTo>
                    <a:pt x="9" y="1"/>
                  </a:lnTo>
                  <a:lnTo>
                    <a:pt x="9" y="1"/>
                  </a:lnTo>
                  <a:lnTo>
                    <a:pt x="9" y="1"/>
                  </a:lnTo>
                  <a:lnTo>
                    <a:pt x="9" y="1"/>
                  </a:lnTo>
                  <a:lnTo>
                    <a:pt x="8" y="0"/>
                  </a:lnTo>
                  <a:lnTo>
                    <a:pt x="8" y="0"/>
                  </a:lnTo>
                  <a:lnTo>
                    <a:pt x="8" y="0"/>
                  </a:lnTo>
                  <a:lnTo>
                    <a:pt x="8" y="0"/>
                  </a:lnTo>
                  <a:lnTo>
                    <a:pt x="8" y="0"/>
                  </a:lnTo>
                  <a:lnTo>
                    <a:pt x="8" y="0"/>
                  </a:lnTo>
                  <a:lnTo>
                    <a:pt x="8"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189" name="Freeform 29"/>
            <p:cNvSpPr>
              <a:spLocks/>
            </p:cNvSpPr>
            <p:nvPr/>
          </p:nvSpPr>
          <p:spPr bwMode="auto">
            <a:xfrm>
              <a:off x="934" y="3632"/>
              <a:ext cx="44" cy="34"/>
            </a:xfrm>
            <a:custGeom>
              <a:avLst/>
              <a:gdLst>
                <a:gd name="T0" fmla="*/ 8 w 9"/>
                <a:gd name="T1" fmla="*/ 3 h 7"/>
                <a:gd name="T2" fmla="*/ 8 w 9"/>
                <a:gd name="T3" fmla="*/ 1 h 7"/>
                <a:gd name="T4" fmla="*/ 5 w 9"/>
                <a:gd name="T5" fmla="*/ 3 h 7"/>
                <a:gd name="T6" fmla="*/ 4 w 9"/>
                <a:gd name="T7" fmla="*/ 4 h 7"/>
                <a:gd name="T8" fmla="*/ 4 w 9"/>
                <a:gd name="T9" fmla="*/ 4 h 7"/>
                <a:gd name="T10" fmla="*/ 2 w 9"/>
                <a:gd name="T11" fmla="*/ 5 h 7"/>
                <a:gd name="T12" fmla="*/ 1 w 9"/>
                <a:gd name="T13" fmla="*/ 6 h 7"/>
                <a:gd name="T14" fmla="*/ 0 w 9"/>
                <a:gd name="T15" fmla="*/ 6 h 7"/>
                <a:gd name="T16" fmla="*/ 2 w 9"/>
                <a:gd name="T17" fmla="*/ 6 h 7"/>
                <a:gd name="T18" fmla="*/ 3 w 9"/>
                <a:gd name="T19" fmla="*/ 5 h 7"/>
                <a:gd name="T20" fmla="*/ 6 w 9"/>
                <a:gd name="T21" fmla="*/ 4 h 7"/>
                <a:gd name="T22" fmla="*/ 8 w 9"/>
                <a:gd name="T23" fmla="*/ 3 h 7"/>
                <a:gd name="T24" fmla="*/ 8 w 9"/>
                <a:gd name="T2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190" name="Freeform 30"/>
            <p:cNvSpPr>
              <a:spLocks/>
            </p:cNvSpPr>
            <p:nvPr/>
          </p:nvSpPr>
          <p:spPr bwMode="auto">
            <a:xfrm>
              <a:off x="934" y="3637"/>
              <a:ext cx="39" cy="29"/>
            </a:xfrm>
            <a:custGeom>
              <a:avLst/>
              <a:gdLst>
                <a:gd name="T0" fmla="*/ 8 w 8"/>
                <a:gd name="T1" fmla="*/ 2 h 6"/>
                <a:gd name="T2" fmla="*/ 8 w 8"/>
                <a:gd name="T3" fmla="*/ 1 h 6"/>
                <a:gd name="T4" fmla="*/ 8 w 8"/>
                <a:gd name="T5" fmla="*/ 1 h 6"/>
                <a:gd name="T6" fmla="*/ 8 w 8"/>
                <a:gd name="T7" fmla="*/ 0 h 6"/>
                <a:gd name="T8" fmla="*/ 8 w 8"/>
                <a:gd name="T9" fmla="*/ 0 h 6"/>
                <a:gd name="T10" fmla="*/ 8 w 8"/>
                <a:gd name="T11" fmla="*/ 0 h 6"/>
                <a:gd name="T12" fmla="*/ 8 w 8"/>
                <a:gd name="T13" fmla="*/ 0 h 6"/>
                <a:gd name="T14" fmla="*/ 8 w 8"/>
                <a:gd name="T15" fmla="*/ 0 h 6"/>
                <a:gd name="T16" fmla="*/ 8 w 8"/>
                <a:gd name="T17" fmla="*/ 0 h 6"/>
                <a:gd name="T18" fmla="*/ 8 w 8"/>
                <a:gd name="T19" fmla="*/ 0 h 6"/>
                <a:gd name="T20" fmla="*/ 7 w 8"/>
                <a:gd name="T21" fmla="*/ 0 h 6"/>
                <a:gd name="T22" fmla="*/ 7 w 8"/>
                <a:gd name="T23" fmla="*/ 0 h 6"/>
                <a:gd name="T24" fmla="*/ 6 w 8"/>
                <a:gd name="T25" fmla="*/ 0 h 6"/>
                <a:gd name="T26" fmla="*/ 5 w 8"/>
                <a:gd name="T27" fmla="*/ 1 h 6"/>
                <a:gd name="T28" fmla="*/ 5 w 8"/>
                <a:gd name="T29" fmla="*/ 2 h 6"/>
                <a:gd name="T30" fmla="*/ 5 w 8"/>
                <a:gd name="T31" fmla="*/ 2 h 6"/>
                <a:gd name="T32" fmla="*/ 4 w 8"/>
                <a:gd name="T33" fmla="*/ 2 h 6"/>
                <a:gd name="T34" fmla="*/ 4 w 8"/>
                <a:gd name="T35" fmla="*/ 2 h 6"/>
                <a:gd name="T36" fmla="*/ 4 w 8"/>
                <a:gd name="T37" fmla="*/ 2 h 6"/>
                <a:gd name="T38" fmla="*/ 4 w 8"/>
                <a:gd name="T39" fmla="*/ 3 h 6"/>
                <a:gd name="T40" fmla="*/ 4 w 8"/>
                <a:gd name="T41" fmla="*/ 3 h 6"/>
                <a:gd name="T42" fmla="*/ 4 w 8"/>
                <a:gd name="T43" fmla="*/ 3 h 6"/>
                <a:gd name="T44" fmla="*/ 4 w 8"/>
                <a:gd name="T45" fmla="*/ 3 h 6"/>
                <a:gd name="T46" fmla="*/ 2 w 8"/>
                <a:gd name="T47" fmla="*/ 4 h 6"/>
                <a:gd name="T48" fmla="*/ 2 w 8"/>
                <a:gd name="T49" fmla="*/ 4 h 6"/>
                <a:gd name="T50" fmla="*/ 2 w 8"/>
                <a:gd name="T51" fmla="*/ 4 h 6"/>
                <a:gd name="T52" fmla="*/ 2 w 8"/>
                <a:gd name="T53" fmla="*/ 4 h 6"/>
                <a:gd name="T54" fmla="*/ 1 w 8"/>
                <a:gd name="T55" fmla="*/ 4 h 6"/>
                <a:gd name="T56" fmla="*/ 1 w 8"/>
                <a:gd name="T57" fmla="*/ 5 h 6"/>
                <a:gd name="T58" fmla="*/ 1 w 8"/>
                <a:gd name="T59" fmla="*/ 5 h 6"/>
                <a:gd name="T60" fmla="*/ 0 w 8"/>
                <a:gd name="T61" fmla="*/ 5 h 6"/>
                <a:gd name="T62" fmla="*/ 0 w 8"/>
                <a:gd name="T63" fmla="*/ 5 h 6"/>
                <a:gd name="T64" fmla="*/ 0 w 8"/>
                <a:gd name="T65" fmla="*/ 5 h 6"/>
                <a:gd name="T66" fmla="*/ 1 w 8"/>
                <a:gd name="T67" fmla="*/ 6 h 6"/>
                <a:gd name="T68" fmla="*/ 1 w 8"/>
                <a:gd name="T69" fmla="*/ 6 h 6"/>
                <a:gd name="T70" fmla="*/ 1 w 8"/>
                <a:gd name="T71" fmla="*/ 6 h 6"/>
                <a:gd name="T72" fmla="*/ 1 w 8"/>
                <a:gd name="T73" fmla="*/ 6 h 6"/>
                <a:gd name="T74" fmla="*/ 2 w 8"/>
                <a:gd name="T75" fmla="*/ 5 h 6"/>
                <a:gd name="T76" fmla="*/ 2 w 8"/>
                <a:gd name="T77" fmla="*/ 5 h 6"/>
                <a:gd name="T78" fmla="*/ 3 w 8"/>
                <a:gd name="T79" fmla="*/ 5 h 6"/>
                <a:gd name="T80" fmla="*/ 3 w 8"/>
                <a:gd name="T81" fmla="*/ 4 h 6"/>
                <a:gd name="T82" fmla="*/ 3 w 8"/>
                <a:gd name="T83" fmla="*/ 4 h 6"/>
                <a:gd name="T84" fmla="*/ 5 w 8"/>
                <a:gd name="T85" fmla="*/ 4 h 6"/>
                <a:gd name="T86" fmla="*/ 5 w 8"/>
                <a:gd name="T87" fmla="*/ 3 h 6"/>
                <a:gd name="T88" fmla="*/ 6 w 8"/>
                <a:gd name="T89" fmla="*/ 3 h 6"/>
                <a:gd name="T90" fmla="*/ 7 w 8"/>
                <a:gd name="T91" fmla="*/ 3 h 6"/>
                <a:gd name="T92" fmla="*/ 7 w 8"/>
                <a:gd name="T93" fmla="*/ 2 h 6"/>
                <a:gd name="T94" fmla="*/ 7 w 8"/>
                <a:gd name="T95" fmla="*/ 2 h 6"/>
                <a:gd name="T96" fmla="*/ 8 w 8"/>
                <a:gd name="T97" fmla="*/ 2 h 6"/>
                <a:gd name="T98" fmla="*/ 8 w 8"/>
                <a:gd name="T99" fmla="*/ 2 h 6"/>
                <a:gd name="T100" fmla="*/ 8 w 8"/>
                <a:gd name="T10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6">
                  <a:moveTo>
                    <a:pt x="8" y="2"/>
                  </a:moveTo>
                  <a:lnTo>
                    <a:pt x="8" y="1"/>
                  </a:lnTo>
                  <a:lnTo>
                    <a:pt x="8" y="1"/>
                  </a:lnTo>
                  <a:lnTo>
                    <a:pt x="8" y="0"/>
                  </a:lnTo>
                  <a:lnTo>
                    <a:pt x="8" y="0"/>
                  </a:lnTo>
                  <a:lnTo>
                    <a:pt x="8" y="0"/>
                  </a:lnTo>
                  <a:lnTo>
                    <a:pt x="8" y="0"/>
                  </a:lnTo>
                  <a:lnTo>
                    <a:pt x="8" y="0"/>
                  </a:lnTo>
                  <a:lnTo>
                    <a:pt x="8" y="0"/>
                  </a:lnTo>
                  <a:lnTo>
                    <a:pt x="8" y="0"/>
                  </a:lnTo>
                  <a:lnTo>
                    <a:pt x="7" y="0"/>
                  </a:lnTo>
                  <a:lnTo>
                    <a:pt x="7" y="0"/>
                  </a:lnTo>
                  <a:lnTo>
                    <a:pt x="6" y="0"/>
                  </a:lnTo>
                  <a:lnTo>
                    <a:pt x="5" y="1"/>
                  </a:lnTo>
                  <a:lnTo>
                    <a:pt x="5" y="2"/>
                  </a:lnTo>
                  <a:lnTo>
                    <a:pt x="5" y="2"/>
                  </a:lnTo>
                  <a:lnTo>
                    <a:pt x="4" y="2"/>
                  </a:lnTo>
                  <a:lnTo>
                    <a:pt x="4" y="2"/>
                  </a:lnTo>
                  <a:lnTo>
                    <a:pt x="4" y="2"/>
                  </a:lnTo>
                  <a:lnTo>
                    <a:pt x="4" y="3"/>
                  </a:lnTo>
                  <a:lnTo>
                    <a:pt x="4" y="3"/>
                  </a:lnTo>
                  <a:lnTo>
                    <a:pt x="4" y="3"/>
                  </a:lnTo>
                  <a:lnTo>
                    <a:pt x="4" y="3"/>
                  </a:lnTo>
                  <a:lnTo>
                    <a:pt x="2" y="4"/>
                  </a:lnTo>
                  <a:lnTo>
                    <a:pt x="2" y="4"/>
                  </a:lnTo>
                  <a:lnTo>
                    <a:pt x="2" y="4"/>
                  </a:lnTo>
                  <a:lnTo>
                    <a:pt x="2" y="4"/>
                  </a:lnTo>
                  <a:lnTo>
                    <a:pt x="1" y="4"/>
                  </a:lnTo>
                  <a:lnTo>
                    <a:pt x="1" y="5"/>
                  </a:lnTo>
                  <a:lnTo>
                    <a:pt x="1" y="5"/>
                  </a:lnTo>
                  <a:lnTo>
                    <a:pt x="0" y="5"/>
                  </a:lnTo>
                  <a:lnTo>
                    <a:pt x="0" y="5"/>
                  </a:lnTo>
                  <a:lnTo>
                    <a:pt x="0" y="5"/>
                  </a:lnTo>
                  <a:lnTo>
                    <a:pt x="1" y="6"/>
                  </a:lnTo>
                  <a:lnTo>
                    <a:pt x="1" y="6"/>
                  </a:lnTo>
                  <a:lnTo>
                    <a:pt x="1" y="6"/>
                  </a:lnTo>
                  <a:lnTo>
                    <a:pt x="1" y="6"/>
                  </a:lnTo>
                  <a:lnTo>
                    <a:pt x="2" y="5"/>
                  </a:lnTo>
                  <a:lnTo>
                    <a:pt x="2" y="5"/>
                  </a:lnTo>
                  <a:lnTo>
                    <a:pt x="3" y="5"/>
                  </a:lnTo>
                  <a:lnTo>
                    <a:pt x="3" y="4"/>
                  </a:lnTo>
                  <a:lnTo>
                    <a:pt x="3" y="4"/>
                  </a:lnTo>
                  <a:lnTo>
                    <a:pt x="5" y="4"/>
                  </a:lnTo>
                  <a:lnTo>
                    <a:pt x="5" y="3"/>
                  </a:lnTo>
                  <a:lnTo>
                    <a:pt x="6" y="3"/>
                  </a:lnTo>
                  <a:lnTo>
                    <a:pt x="7" y="3"/>
                  </a:lnTo>
                  <a:lnTo>
                    <a:pt x="7" y="2"/>
                  </a:lnTo>
                  <a:lnTo>
                    <a:pt x="7" y="2"/>
                  </a:lnTo>
                  <a:lnTo>
                    <a:pt x="8" y="2"/>
                  </a:lnTo>
                  <a:lnTo>
                    <a:pt x="8" y="2"/>
                  </a:lnTo>
                  <a:lnTo>
                    <a:pt x="8" y="2"/>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191" name="Freeform 31"/>
            <p:cNvSpPr>
              <a:spLocks/>
            </p:cNvSpPr>
            <p:nvPr/>
          </p:nvSpPr>
          <p:spPr bwMode="auto">
            <a:xfrm>
              <a:off x="909" y="3676"/>
              <a:ext cx="5" cy="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0" y="1"/>
                  </a:cubicBezTo>
                  <a:cubicBezTo>
                    <a:pt x="1" y="1"/>
                    <a:pt x="1" y="1"/>
                    <a:pt x="1" y="0"/>
                  </a:cubicBez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192" name="Freeform 32"/>
            <p:cNvSpPr>
              <a:spLocks/>
            </p:cNvSpPr>
            <p:nvPr/>
          </p:nvSpPr>
          <p:spPr bwMode="auto">
            <a:xfrm>
              <a:off x="909" y="3676"/>
              <a:ext cx="5" cy="5"/>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0 h 1"/>
                <a:gd name="T12" fmla="*/ 0 w 1"/>
                <a:gd name="T13" fmla="*/ 0 h 1"/>
                <a:gd name="T14" fmla="*/ 0 w 1"/>
                <a:gd name="T15" fmla="*/ 0 h 1"/>
                <a:gd name="T16" fmla="*/ 0 w 1"/>
                <a:gd name="T17" fmla="*/ 1 h 1"/>
                <a:gd name="T18" fmla="*/ 0 w 1"/>
                <a:gd name="T19" fmla="*/ 1 h 1"/>
                <a:gd name="T20" fmla="*/ 0 w 1"/>
                <a:gd name="T21" fmla="*/ 1 h 1"/>
                <a:gd name="T22" fmla="*/ 0 w 1"/>
                <a:gd name="T23" fmla="*/ 1 h 1"/>
                <a:gd name="T24" fmla="*/ 0 w 1"/>
                <a:gd name="T25" fmla="*/ 1 h 1"/>
                <a:gd name="T26" fmla="*/ 1 w 1"/>
                <a:gd name="T27" fmla="*/ 1 h 1"/>
                <a:gd name="T28" fmla="*/ 1 w 1"/>
                <a:gd name="T29" fmla="*/ 0 h 1"/>
                <a:gd name="T30" fmla="*/ 1 w 1"/>
                <a:gd name="T31" fmla="*/ 0 h 1"/>
                <a:gd name="T32" fmla="*/ 1 w 1"/>
                <a:gd name="T33" fmla="*/ 0 h 1"/>
                <a:gd name="T34" fmla="*/ 1 w 1"/>
                <a:gd name="T35" fmla="*/ 0 h 1"/>
                <a:gd name="T36" fmla="*/ 1 w 1"/>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1">
                  <a:moveTo>
                    <a:pt x="1" y="0"/>
                  </a:moveTo>
                  <a:lnTo>
                    <a:pt x="1" y="0"/>
                  </a:lnTo>
                  <a:lnTo>
                    <a:pt x="1" y="0"/>
                  </a:lnTo>
                  <a:lnTo>
                    <a:pt x="1" y="0"/>
                  </a:lnTo>
                  <a:lnTo>
                    <a:pt x="0" y="0"/>
                  </a:lnTo>
                  <a:lnTo>
                    <a:pt x="0" y="0"/>
                  </a:lnTo>
                  <a:lnTo>
                    <a:pt x="0" y="0"/>
                  </a:lnTo>
                  <a:lnTo>
                    <a:pt x="0" y="0"/>
                  </a:lnTo>
                  <a:lnTo>
                    <a:pt x="0" y="1"/>
                  </a:lnTo>
                  <a:lnTo>
                    <a:pt x="0" y="1"/>
                  </a:lnTo>
                  <a:lnTo>
                    <a:pt x="0" y="1"/>
                  </a:lnTo>
                  <a:lnTo>
                    <a:pt x="0" y="1"/>
                  </a:lnTo>
                  <a:lnTo>
                    <a:pt x="0" y="1"/>
                  </a:lnTo>
                  <a:lnTo>
                    <a:pt x="1" y="1"/>
                  </a:lnTo>
                  <a:lnTo>
                    <a:pt x="1" y="0"/>
                  </a:lnTo>
                  <a:lnTo>
                    <a:pt x="1" y="0"/>
                  </a:lnTo>
                  <a:lnTo>
                    <a:pt x="1" y="0"/>
                  </a:lnTo>
                  <a:lnTo>
                    <a:pt x="1" y="0"/>
                  </a:lnTo>
                  <a:lnTo>
                    <a:pt x="1"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193" name="Freeform 33"/>
            <p:cNvSpPr>
              <a:spLocks/>
            </p:cNvSpPr>
            <p:nvPr/>
          </p:nvSpPr>
          <p:spPr bwMode="auto">
            <a:xfrm>
              <a:off x="870" y="3682"/>
              <a:ext cx="14" cy="14"/>
            </a:xfrm>
            <a:custGeom>
              <a:avLst/>
              <a:gdLst>
                <a:gd name="T0" fmla="*/ 2 w 3"/>
                <a:gd name="T1" fmla="*/ 1 h 3"/>
                <a:gd name="T2" fmla="*/ 3 w 3"/>
                <a:gd name="T3" fmla="*/ 1 h 3"/>
                <a:gd name="T4" fmla="*/ 2 w 3"/>
                <a:gd name="T5" fmla="*/ 1 h 3"/>
                <a:gd name="T6" fmla="*/ 3 w 3"/>
                <a:gd name="T7" fmla="*/ 2 h 3"/>
                <a:gd name="T8" fmla="*/ 2 w 3"/>
                <a:gd name="T9" fmla="*/ 2 h 3"/>
                <a:gd name="T10" fmla="*/ 1 w 3"/>
                <a:gd name="T11" fmla="*/ 3 h 3"/>
                <a:gd name="T12" fmla="*/ 0 w 3"/>
                <a:gd name="T13" fmla="*/ 3 h 3"/>
                <a:gd name="T14" fmla="*/ 1 w 3"/>
                <a:gd name="T15" fmla="*/ 1 h 3"/>
                <a:gd name="T16" fmla="*/ 2 w 3"/>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194" name="Freeform 34"/>
            <p:cNvSpPr>
              <a:spLocks/>
            </p:cNvSpPr>
            <p:nvPr/>
          </p:nvSpPr>
          <p:spPr bwMode="auto">
            <a:xfrm>
              <a:off x="875" y="3684"/>
              <a:ext cx="14" cy="9"/>
            </a:xfrm>
            <a:custGeom>
              <a:avLst/>
              <a:gdLst>
                <a:gd name="T0" fmla="*/ 2 w 3"/>
                <a:gd name="T1" fmla="*/ 0 h 2"/>
                <a:gd name="T2" fmla="*/ 2 w 3"/>
                <a:gd name="T3" fmla="*/ 0 h 2"/>
                <a:gd name="T4" fmla="*/ 2 w 3"/>
                <a:gd name="T5" fmla="*/ 0 h 2"/>
                <a:gd name="T6" fmla="*/ 2 w 3"/>
                <a:gd name="T7" fmla="*/ 0 h 2"/>
                <a:gd name="T8" fmla="*/ 3 w 3"/>
                <a:gd name="T9" fmla="*/ 0 h 2"/>
                <a:gd name="T10" fmla="*/ 3 w 3"/>
                <a:gd name="T11" fmla="*/ 0 h 2"/>
                <a:gd name="T12" fmla="*/ 3 w 3"/>
                <a:gd name="T13" fmla="*/ 0 h 2"/>
                <a:gd name="T14" fmla="*/ 3 w 3"/>
                <a:gd name="T15" fmla="*/ 0 h 2"/>
                <a:gd name="T16" fmla="*/ 3 w 3"/>
                <a:gd name="T17" fmla="*/ 0 h 2"/>
                <a:gd name="T18" fmla="*/ 3 w 3"/>
                <a:gd name="T19" fmla="*/ 0 h 2"/>
                <a:gd name="T20" fmla="*/ 3 w 3"/>
                <a:gd name="T21" fmla="*/ 0 h 2"/>
                <a:gd name="T22" fmla="*/ 2 w 3"/>
                <a:gd name="T23" fmla="*/ 0 h 2"/>
                <a:gd name="T24" fmla="*/ 2 w 3"/>
                <a:gd name="T25" fmla="*/ 1 h 2"/>
                <a:gd name="T26" fmla="*/ 3 w 3"/>
                <a:gd name="T27" fmla="*/ 1 h 2"/>
                <a:gd name="T28" fmla="*/ 3 w 3"/>
                <a:gd name="T29" fmla="*/ 1 h 2"/>
                <a:gd name="T30" fmla="*/ 3 w 3"/>
                <a:gd name="T31" fmla="*/ 1 h 2"/>
                <a:gd name="T32" fmla="*/ 2 w 3"/>
                <a:gd name="T33" fmla="*/ 1 h 2"/>
                <a:gd name="T34" fmla="*/ 2 w 3"/>
                <a:gd name="T35" fmla="*/ 1 h 2"/>
                <a:gd name="T36" fmla="*/ 2 w 3"/>
                <a:gd name="T37" fmla="*/ 1 h 2"/>
                <a:gd name="T38" fmla="*/ 2 w 3"/>
                <a:gd name="T39" fmla="*/ 1 h 2"/>
                <a:gd name="T40" fmla="*/ 2 w 3"/>
                <a:gd name="T41" fmla="*/ 1 h 2"/>
                <a:gd name="T42" fmla="*/ 1 w 3"/>
                <a:gd name="T43" fmla="*/ 2 h 2"/>
                <a:gd name="T44" fmla="*/ 1 w 3"/>
                <a:gd name="T45" fmla="*/ 2 h 2"/>
                <a:gd name="T46" fmla="*/ 1 w 3"/>
                <a:gd name="T47" fmla="*/ 2 h 2"/>
                <a:gd name="T48" fmla="*/ 0 w 3"/>
                <a:gd name="T49" fmla="*/ 2 h 2"/>
                <a:gd name="T50" fmla="*/ 0 w 3"/>
                <a:gd name="T51" fmla="*/ 2 h 2"/>
                <a:gd name="T52" fmla="*/ 0 w 3"/>
                <a:gd name="T53" fmla="*/ 1 h 2"/>
                <a:gd name="T54" fmla="*/ 1 w 3"/>
                <a:gd name="T55" fmla="*/ 1 h 2"/>
                <a:gd name="T56" fmla="*/ 1 w 3"/>
                <a:gd name="T57" fmla="*/ 1 h 2"/>
                <a:gd name="T58" fmla="*/ 1 w 3"/>
                <a:gd name="T59" fmla="*/ 1 h 2"/>
                <a:gd name="T60" fmla="*/ 1 w 3"/>
                <a:gd name="T61" fmla="*/ 0 h 2"/>
                <a:gd name="T62" fmla="*/ 2 w 3"/>
                <a:gd name="T63" fmla="*/ 0 h 2"/>
                <a:gd name="T64" fmla="*/ 2 w 3"/>
                <a:gd name="T65" fmla="*/ 0 h 2"/>
                <a:gd name="T66" fmla="*/ 2 w 3"/>
                <a:gd name="T67" fmla="*/ 0 h 2"/>
                <a:gd name="T68" fmla="*/ 2 w 3"/>
                <a:gd name="T69" fmla="*/ 0 h 2"/>
                <a:gd name="T70" fmla="*/ 2 w 3"/>
                <a:gd name="T71" fmla="*/ 0 h 2"/>
                <a:gd name="T72" fmla="*/ 2 w 3"/>
                <a:gd name="T73" fmla="*/ 0 h 2"/>
                <a:gd name="T74" fmla="*/ 2 w 3"/>
                <a:gd name="T7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 h="2">
                  <a:moveTo>
                    <a:pt x="2" y="0"/>
                  </a:moveTo>
                  <a:lnTo>
                    <a:pt x="2" y="0"/>
                  </a:lnTo>
                  <a:lnTo>
                    <a:pt x="2" y="0"/>
                  </a:lnTo>
                  <a:lnTo>
                    <a:pt x="2" y="0"/>
                  </a:lnTo>
                  <a:lnTo>
                    <a:pt x="3" y="0"/>
                  </a:lnTo>
                  <a:lnTo>
                    <a:pt x="3" y="0"/>
                  </a:lnTo>
                  <a:lnTo>
                    <a:pt x="3" y="0"/>
                  </a:lnTo>
                  <a:lnTo>
                    <a:pt x="3" y="0"/>
                  </a:lnTo>
                  <a:lnTo>
                    <a:pt x="3" y="0"/>
                  </a:lnTo>
                  <a:lnTo>
                    <a:pt x="3" y="0"/>
                  </a:lnTo>
                  <a:lnTo>
                    <a:pt x="3" y="0"/>
                  </a:lnTo>
                  <a:lnTo>
                    <a:pt x="2" y="0"/>
                  </a:lnTo>
                  <a:lnTo>
                    <a:pt x="2" y="1"/>
                  </a:lnTo>
                  <a:lnTo>
                    <a:pt x="3" y="1"/>
                  </a:lnTo>
                  <a:lnTo>
                    <a:pt x="3" y="1"/>
                  </a:lnTo>
                  <a:lnTo>
                    <a:pt x="3" y="1"/>
                  </a:lnTo>
                  <a:lnTo>
                    <a:pt x="2" y="1"/>
                  </a:lnTo>
                  <a:lnTo>
                    <a:pt x="2" y="1"/>
                  </a:lnTo>
                  <a:lnTo>
                    <a:pt x="2" y="1"/>
                  </a:lnTo>
                  <a:lnTo>
                    <a:pt x="2" y="1"/>
                  </a:lnTo>
                  <a:lnTo>
                    <a:pt x="2" y="1"/>
                  </a:lnTo>
                  <a:lnTo>
                    <a:pt x="1" y="2"/>
                  </a:lnTo>
                  <a:lnTo>
                    <a:pt x="1" y="2"/>
                  </a:lnTo>
                  <a:lnTo>
                    <a:pt x="1" y="2"/>
                  </a:lnTo>
                  <a:lnTo>
                    <a:pt x="0" y="2"/>
                  </a:lnTo>
                  <a:lnTo>
                    <a:pt x="0" y="2"/>
                  </a:lnTo>
                  <a:lnTo>
                    <a:pt x="0" y="1"/>
                  </a:lnTo>
                  <a:lnTo>
                    <a:pt x="1" y="1"/>
                  </a:lnTo>
                  <a:lnTo>
                    <a:pt x="1" y="1"/>
                  </a:lnTo>
                  <a:lnTo>
                    <a:pt x="1" y="1"/>
                  </a:lnTo>
                  <a:lnTo>
                    <a:pt x="1" y="0"/>
                  </a:lnTo>
                  <a:lnTo>
                    <a:pt x="2" y="0"/>
                  </a:lnTo>
                  <a:lnTo>
                    <a:pt x="2" y="0"/>
                  </a:lnTo>
                  <a:lnTo>
                    <a:pt x="2" y="0"/>
                  </a:lnTo>
                  <a:lnTo>
                    <a:pt x="2" y="0"/>
                  </a:lnTo>
                  <a:lnTo>
                    <a:pt x="2" y="0"/>
                  </a:lnTo>
                  <a:lnTo>
                    <a:pt x="2" y="0"/>
                  </a:lnTo>
                  <a:lnTo>
                    <a:pt x="2"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195" name="Freeform 35"/>
            <p:cNvSpPr>
              <a:spLocks/>
            </p:cNvSpPr>
            <p:nvPr/>
          </p:nvSpPr>
          <p:spPr bwMode="auto">
            <a:xfrm>
              <a:off x="833" y="3690"/>
              <a:ext cx="19" cy="10"/>
            </a:xfrm>
            <a:custGeom>
              <a:avLst/>
              <a:gdLst>
                <a:gd name="T0" fmla="*/ 3 w 4"/>
                <a:gd name="T1" fmla="*/ 1 h 2"/>
                <a:gd name="T2" fmla="*/ 3 w 4"/>
                <a:gd name="T3" fmla="*/ 0 h 2"/>
                <a:gd name="T4" fmla="*/ 4 w 4"/>
                <a:gd name="T5" fmla="*/ 0 h 2"/>
                <a:gd name="T6" fmla="*/ 4 w 4"/>
                <a:gd name="T7" fmla="*/ 1 h 2"/>
                <a:gd name="T8" fmla="*/ 1 w 4"/>
                <a:gd name="T9" fmla="*/ 2 h 2"/>
                <a:gd name="T10" fmla="*/ 3 w 4"/>
                <a:gd name="T11" fmla="*/ 1 h 2"/>
              </a:gdLst>
              <a:ahLst/>
              <a:cxnLst>
                <a:cxn ang="0">
                  <a:pos x="T0" y="T1"/>
                </a:cxn>
                <a:cxn ang="0">
                  <a:pos x="T2" y="T3"/>
                </a:cxn>
                <a:cxn ang="0">
                  <a:pos x="T4" y="T5"/>
                </a:cxn>
                <a:cxn ang="0">
                  <a:pos x="T6" y="T7"/>
                </a:cxn>
                <a:cxn ang="0">
                  <a:pos x="T8" y="T9"/>
                </a:cxn>
                <a:cxn ang="0">
                  <a:pos x="T10" y="T11"/>
                </a:cxn>
              </a:cxnLst>
              <a:rect l="0" t="0" r="r" b="b"/>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196" name="Freeform 36"/>
            <p:cNvSpPr>
              <a:spLocks/>
            </p:cNvSpPr>
            <p:nvPr/>
          </p:nvSpPr>
          <p:spPr bwMode="auto">
            <a:xfrm>
              <a:off x="838" y="3690"/>
              <a:ext cx="14" cy="10"/>
            </a:xfrm>
            <a:custGeom>
              <a:avLst/>
              <a:gdLst>
                <a:gd name="T0" fmla="*/ 2 w 3"/>
                <a:gd name="T1" fmla="*/ 1 h 2"/>
                <a:gd name="T2" fmla="*/ 2 w 3"/>
                <a:gd name="T3" fmla="*/ 1 h 2"/>
                <a:gd name="T4" fmla="*/ 2 w 3"/>
                <a:gd name="T5" fmla="*/ 0 h 2"/>
                <a:gd name="T6" fmla="*/ 2 w 3"/>
                <a:gd name="T7" fmla="*/ 0 h 2"/>
                <a:gd name="T8" fmla="*/ 2 w 3"/>
                <a:gd name="T9" fmla="*/ 0 h 2"/>
                <a:gd name="T10" fmla="*/ 2 w 3"/>
                <a:gd name="T11" fmla="*/ 0 h 2"/>
                <a:gd name="T12" fmla="*/ 2 w 3"/>
                <a:gd name="T13" fmla="*/ 0 h 2"/>
                <a:gd name="T14" fmla="*/ 3 w 3"/>
                <a:gd name="T15" fmla="*/ 0 h 2"/>
                <a:gd name="T16" fmla="*/ 3 w 3"/>
                <a:gd name="T17" fmla="*/ 0 h 2"/>
                <a:gd name="T18" fmla="*/ 3 w 3"/>
                <a:gd name="T19" fmla="*/ 0 h 2"/>
                <a:gd name="T20" fmla="*/ 3 w 3"/>
                <a:gd name="T21" fmla="*/ 1 h 2"/>
                <a:gd name="T22" fmla="*/ 3 w 3"/>
                <a:gd name="T23" fmla="*/ 1 h 2"/>
                <a:gd name="T24" fmla="*/ 3 w 3"/>
                <a:gd name="T25" fmla="*/ 1 h 2"/>
                <a:gd name="T26" fmla="*/ 3 w 3"/>
                <a:gd name="T27" fmla="*/ 1 h 2"/>
                <a:gd name="T28" fmla="*/ 2 w 3"/>
                <a:gd name="T29" fmla="*/ 2 h 2"/>
                <a:gd name="T30" fmla="*/ 1 w 3"/>
                <a:gd name="T31" fmla="*/ 2 h 2"/>
                <a:gd name="T32" fmla="*/ 0 w 3"/>
                <a:gd name="T33" fmla="*/ 2 h 2"/>
                <a:gd name="T34" fmla="*/ 0 w 3"/>
                <a:gd name="T35" fmla="*/ 2 h 2"/>
                <a:gd name="T36" fmla="*/ 0 w 3"/>
                <a:gd name="T37" fmla="*/ 2 h 2"/>
                <a:gd name="T38" fmla="*/ 0 w 3"/>
                <a:gd name="T39" fmla="*/ 2 h 2"/>
                <a:gd name="T40" fmla="*/ 0 w 3"/>
                <a:gd name="T41" fmla="*/ 2 h 2"/>
                <a:gd name="T42" fmla="*/ 0 w 3"/>
                <a:gd name="T43" fmla="*/ 2 h 2"/>
                <a:gd name="T44" fmla="*/ 1 w 3"/>
                <a:gd name="T45" fmla="*/ 2 h 2"/>
                <a:gd name="T46" fmla="*/ 2 w 3"/>
                <a:gd name="T47" fmla="*/ 1 h 2"/>
                <a:gd name="T48" fmla="*/ 2 w 3"/>
                <a:gd name="T49" fmla="*/ 1 h 2"/>
                <a:gd name="T50" fmla="*/ 2 w 3"/>
                <a:gd name="T51" fmla="*/ 1 h 2"/>
                <a:gd name="T52" fmla="*/ 2 w 3"/>
                <a:gd name="T53" fmla="*/ 1 h 2"/>
                <a:gd name="T54" fmla="*/ 2 w 3"/>
                <a:gd name="T5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2">
                  <a:moveTo>
                    <a:pt x="2" y="1"/>
                  </a:moveTo>
                  <a:lnTo>
                    <a:pt x="2" y="1"/>
                  </a:lnTo>
                  <a:lnTo>
                    <a:pt x="2" y="0"/>
                  </a:lnTo>
                  <a:lnTo>
                    <a:pt x="2" y="0"/>
                  </a:lnTo>
                  <a:lnTo>
                    <a:pt x="2" y="0"/>
                  </a:lnTo>
                  <a:lnTo>
                    <a:pt x="2" y="0"/>
                  </a:lnTo>
                  <a:lnTo>
                    <a:pt x="2" y="0"/>
                  </a:lnTo>
                  <a:lnTo>
                    <a:pt x="3" y="0"/>
                  </a:lnTo>
                  <a:lnTo>
                    <a:pt x="3" y="0"/>
                  </a:lnTo>
                  <a:lnTo>
                    <a:pt x="3" y="0"/>
                  </a:lnTo>
                  <a:lnTo>
                    <a:pt x="3" y="1"/>
                  </a:lnTo>
                  <a:lnTo>
                    <a:pt x="3" y="1"/>
                  </a:lnTo>
                  <a:lnTo>
                    <a:pt x="3" y="1"/>
                  </a:lnTo>
                  <a:lnTo>
                    <a:pt x="3" y="1"/>
                  </a:lnTo>
                  <a:lnTo>
                    <a:pt x="2" y="2"/>
                  </a:lnTo>
                  <a:lnTo>
                    <a:pt x="1" y="2"/>
                  </a:lnTo>
                  <a:lnTo>
                    <a:pt x="0" y="2"/>
                  </a:lnTo>
                  <a:lnTo>
                    <a:pt x="0" y="2"/>
                  </a:lnTo>
                  <a:lnTo>
                    <a:pt x="0" y="2"/>
                  </a:lnTo>
                  <a:lnTo>
                    <a:pt x="0" y="2"/>
                  </a:lnTo>
                  <a:lnTo>
                    <a:pt x="0" y="2"/>
                  </a:lnTo>
                  <a:lnTo>
                    <a:pt x="0" y="2"/>
                  </a:lnTo>
                  <a:lnTo>
                    <a:pt x="1" y="2"/>
                  </a:lnTo>
                  <a:lnTo>
                    <a:pt x="2" y="1"/>
                  </a:lnTo>
                  <a:lnTo>
                    <a:pt x="2" y="1"/>
                  </a:lnTo>
                  <a:lnTo>
                    <a:pt x="2" y="1"/>
                  </a:lnTo>
                  <a:lnTo>
                    <a:pt x="2" y="1"/>
                  </a:lnTo>
                  <a:lnTo>
                    <a:pt x="2" y="1"/>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197" name="Freeform 37"/>
            <p:cNvSpPr>
              <a:spLocks/>
            </p:cNvSpPr>
            <p:nvPr/>
          </p:nvSpPr>
          <p:spPr bwMode="auto">
            <a:xfrm>
              <a:off x="814" y="3691"/>
              <a:ext cx="10" cy="15"/>
            </a:xfrm>
            <a:custGeom>
              <a:avLst/>
              <a:gdLst>
                <a:gd name="T0" fmla="*/ 1 w 2"/>
                <a:gd name="T1" fmla="*/ 1 h 3"/>
                <a:gd name="T2" fmla="*/ 0 w 2"/>
                <a:gd name="T3" fmla="*/ 0 h 3"/>
                <a:gd name="T4" fmla="*/ 0 w 2"/>
                <a:gd name="T5" fmla="*/ 0 h 3"/>
                <a:gd name="T6" fmla="*/ 1 w 2"/>
                <a:gd name="T7" fmla="*/ 2 h 3"/>
                <a:gd name="T8" fmla="*/ 0 w 2"/>
                <a:gd name="T9" fmla="*/ 2 h 3"/>
                <a:gd name="T10" fmla="*/ 0 w 2"/>
                <a:gd name="T11" fmla="*/ 2 h 3"/>
                <a:gd name="T12" fmla="*/ 0 w 2"/>
                <a:gd name="T13" fmla="*/ 3 h 3"/>
                <a:gd name="T14" fmla="*/ 1 w 2"/>
                <a:gd name="T15" fmla="*/ 3 h 3"/>
                <a:gd name="T16" fmla="*/ 1 w 2"/>
                <a:gd name="T17" fmla="*/ 3 h 3"/>
                <a:gd name="T18" fmla="*/ 2 w 2"/>
                <a:gd name="T19" fmla="*/ 3 h 3"/>
                <a:gd name="T20" fmla="*/ 2 w 2"/>
                <a:gd name="T21" fmla="*/ 1 h 3"/>
                <a:gd name="T22" fmla="*/ 2 w 2"/>
                <a:gd name="T23" fmla="*/ 0 h 3"/>
                <a:gd name="T24" fmla="*/ 1 w 2"/>
                <a:gd name="T25" fmla="*/ 0 h 3"/>
                <a:gd name="T26" fmla="*/ 1 w 2"/>
                <a:gd name="T2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198" name="Freeform 38"/>
            <p:cNvSpPr>
              <a:spLocks/>
            </p:cNvSpPr>
            <p:nvPr/>
          </p:nvSpPr>
          <p:spPr bwMode="auto">
            <a:xfrm>
              <a:off x="814" y="3691"/>
              <a:ext cx="10" cy="15"/>
            </a:xfrm>
            <a:custGeom>
              <a:avLst/>
              <a:gdLst>
                <a:gd name="T0" fmla="*/ 1 w 2"/>
                <a:gd name="T1" fmla="*/ 1 h 3"/>
                <a:gd name="T2" fmla="*/ 1 w 2"/>
                <a:gd name="T3" fmla="*/ 0 h 3"/>
                <a:gd name="T4" fmla="*/ 1 w 2"/>
                <a:gd name="T5" fmla="*/ 0 h 3"/>
                <a:gd name="T6" fmla="*/ 1 w 2"/>
                <a:gd name="T7" fmla="*/ 0 h 3"/>
                <a:gd name="T8" fmla="*/ 0 w 2"/>
                <a:gd name="T9" fmla="*/ 0 h 3"/>
                <a:gd name="T10" fmla="*/ 0 w 2"/>
                <a:gd name="T11" fmla="*/ 0 h 3"/>
                <a:gd name="T12" fmla="*/ 0 w 2"/>
                <a:gd name="T13" fmla="*/ 1 h 3"/>
                <a:gd name="T14" fmla="*/ 1 w 2"/>
                <a:gd name="T15" fmla="*/ 1 h 3"/>
                <a:gd name="T16" fmla="*/ 1 w 2"/>
                <a:gd name="T17" fmla="*/ 1 h 3"/>
                <a:gd name="T18" fmla="*/ 1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3 h 3"/>
                <a:gd name="T34" fmla="*/ 1 w 2"/>
                <a:gd name="T35" fmla="*/ 3 h 3"/>
                <a:gd name="T36" fmla="*/ 1 w 2"/>
                <a:gd name="T37" fmla="*/ 3 h 3"/>
                <a:gd name="T38" fmla="*/ 1 w 2"/>
                <a:gd name="T39" fmla="*/ 3 h 3"/>
                <a:gd name="T40" fmla="*/ 1 w 2"/>
                <a:gd name="T41" fmla="*/ 3 h 3"/>
                <a:gd name="T42" fmla="*/ 1 w 2"/>
                <a:gd name="T43" fmla="*/ 3 h 3"/>
                <a:gd name="T44" fmla="*/ 2 w 2"/>
                <a:gd name="T45" fmla="*/ 3 h 3"/>
                <a:gd name="T46" fmla="*/ 2 w 2"/>
                <a:gd name="T47" fmla="*/ 2 h 3"/>
                <a:gd name="T48" fmla="*/ 2 w 2"/>
                <a:gd name="T49" fmla="*/ 1 h 3"/>
                <a:gd name="T50" fmla="*/ 2 w 2"/>
                <a:gd name="T51" fmla="*/ 1 h 3"/>
                <a:gd name="T52" fmla="*/ 2 w 2"/>
                <a:gd name="T53" fmla="*/ 1 h 3"/>
                <a:gd name="T54" fmla="*/ 2 w 2"/>
                <a:gd name="T55" fmla="*/ 0 h 3"/>
                <a:gd name="T56" fmla="*/ 2 w 2"/>
                <a:gd name="T57" fmla="*/ 0 h 3"/>
                <a:gd name="T58" fmla="*/ 2 w 2"/>
                <a:gd name="T59" fmla="*/ 0 h 3"/>
                <a:gd name="T60" fmla="*/ 1 w 2"/>
                <a:gd name="T61" fmla="*/ 0 h 3"/>
                <a:gd name="T62" fmla="*/ 1 w 2"/>
                <a:gd name="T63" fmla="*/ 0 h 3"/>
                <a:gd name="T64" fmla="*/ 1 w 2"/>
                <a:gd name="T6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3">
                  <a:moveTo>
                    <a:pt x="1" y="1"/>
                  </a:moveTo>
                  <a:lnTo>
                    <a:pt x="1" y="1"/>
                  </a:lnTo>
                  <a:lnTo>
                    <a:pt x="1" y="0"/>
                  </a:lnTo>
                  <a:lnTo>
                    <a:pt x="1" y="0"/>
                  </a:lnTo>
                  <a:lnTo>
                    <a:pt x="1" y="0"/>
                  </a:lnTo>
                  <a:lnTo>
                    <a:pt x="1" y="0"/>
                  </a:lnTo>
                  <a:lnTo>
                    <a:pt x="1" y="0"/>
                  </a:lnTo>
                  <a:lnTo>
                    <a:pt x="1" y="0"/>
                  </a:lnTo>
                  <a:lnTo>
                    <a:pt x="0" y="0"/>
                  </a:lnTo>
                  <a:lnTo>
                    <a:pt x="0" y="0"/>
                  </a:lnTo>
                  <a:lnTo>
                    <a:pt x="0" y="0"/>
                  </a:lnTo>
                  <a:lnTo>
                    <a:pt x="0" y="0"/>
                  </a:lnTo>
                  <a:lnTo>
                    <a:pt x="0" y="0"/>
                  </a:lnTo>
                  <a:lnTo>
                    <a:pt x="0" y="1"/>
                  </a:lnTo>
                  <a:lnTo>
                    <a:pt x="1" y="1"/>
                  </a:lnTo>
                  <a:lnTo>
                    <a:pt x="1" y="1"/>
                  </a:lnTo>
                  <a:lnTo>
                    <a:pt x="1" y="1"/>
                  </a:lnTo>
                  <a:lnTo>
                    <a:pt x="1" y="1"/>
                  </a:lnTo>
                  <a:lnTo>
                    <a:pt x="1" y="2"/>
                  </a:lnTo>
                  <a:lnTo>
                    <a:pt x="1" y="2"/>
                  </a:lnTo>
                  <a:lnTo>
                    <a:pt x="1" y="2"/>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3"/>
                  </a:lnTo>
                  <a:lnTo>
                    <a:pt x="0" y="3"/>
                  </a:lnTo>
                  <a:lnTo>
                    <a:pt x="1" y="3"/>
                  </a:lnTo>
                  <a:lnTo>
                    <a:pt x="1" y="3"/>
                  </a:lnTo>
                  <a:lnTo>
                    <a:pt x="1" y="3"/>
                  </a:lnTo>
                  <a:lnTo>
                    <a:pt x="1" y="3"/>
                  </a:lnTo>
                  <a:lnTo>
                    <a:pt x="1" y="3"/>
                  </a:lnTo>
                  <a:lnTo>
                    <a:pt x="1" y="3"/>
                  </a:lnTo>
                  <a:lnTo>
                    <a:pt x="1" y="3"/>
                  </a:lnTo>
                  <a:lnTo>
                    <a:pt x="1" y="3"/>
                  </a:lnTo>
                  <a:lnTo>
                    <a:pt x="1" y="3"/>
                  </a:lnTo>
                  <a:lnTo>
                    <a:pt x="2" y="3"/>
                  </a:lnTo>
                  <a:lnTo>
                    <a:pt x="2" y="3"/>
                  </a:lnTo>
                  <a:lnTo>
                    <a:pt x="2" y="3"/>
                  </a:lnTo>
                  <a:lnTo>
                    <a:pt x="2" y="2"/>
                  </a:lnTo>
                  <a:lnTo>
                    <a:pt x="2" y="2"/>
                  </a:lnTo>
                  <a:lnTo>
                    <a:pt x="2" y="1"/>
                  </a:lnTo>
                  <a:lnTo>
                    <a:pt x="2" y="1"/>
                  </a:lnTo>
                  <a:lnTo>
                    <a:pt x="2" y="1"/>
                  </a:lnTo>
                  <a:lnTo>
                    <a:pt x="2" y="1"/>
                  </a:lnTo>
                  <a:lnTo>
                    <a:pt x="2" y="1"/>
                  </a:lnTo>
                  <a:lnTo>
                    <a:pt x="2" y="0"/>
                  </a:lnTo>
                  <a:lnTo>
                    <a:pt x="2" y="0"/>
                  </a:lnTo>
                  <a:lnTo>
                    <a:pt x="2" y="0"/>
                  </a:lnTo>
                  <a:lnTo>
                    <a:pt x="2" y="0"/>
                  </a:lnTo>
                  <a:lnTo>
                    <a:pt x="2" y="0"/>
                  </a:lnTo>
                  <a:lnTo>
                    <a:pt x="2" y="0"/>
                  </a:lnTo>
                  <a:lnTo>
                    <a:pt x="1" y="0"/>
                  </a:lnTo>
                  <a:lnTo>
                    <a:pt x="1" y="0"/>
                  </a:lnTo>
                  <a:lnTo>
                    <a:pt x="1" y="0"/>
                  </a:lnTo>
                  <a:lnTo>
                    <a:pt x="1" y="0"/>
                  </a:lnTo>
                  <a:lnTo>
                    <a:pt x="1" y="1"/>
                  </a:lnTo>
                  <a:lnTo>
                    <a:pt x="1" y="1"/>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199" name="Freeform 39"/>
            <p:cNvSpPr>
              <a:spLocks/>
            </p:cNvSpPr>
            <p:nvPr/>
          </p:nvSpPr>
          <p:spPr bwMode="auto">
            <a:xfrm>
              <a:off x="795" y="3693"/>
              <a:ext cx="15" cy="15"/>
            </a:xfrm>
            <a:custGeom>
              <a:avLst/>
              <a:gdLst>
                <a:gd name="T0" fmla="*/ 3 w 3"/>
                <a:gd name="T1" fmla="*/ 3 h 3"/>
                <a:gd name="T2" fmla="*/ 3 w 3"/>
                <a:gd name="T3" fmla="*/ 3 h 3"/>
                <a:gd name="T4" fmla="*/ 3 w 3"/>
                <a:gd name="T5" fmla="*/ 3 h 3"/>
                <a:gd name="T6" fmla="*/ 3 w 3"/>
                <a:gd name="T7" fmla="*/ 3 h 3"/>
                <a:gd name="T8" fmla="*/ 3 w 3"/>
                <a:gd name="T9" fmla="*/ 3 h 3"/>
                <a:gd name="T10" fmla="*/ 3 w 3"/>
                <a:gd name="T11" fmla="*/ 3 h 3"/>
                <a:gd name="T12" fmla="*/ 2 w 3"/>
                <a:gd name="T13" fmla="*/ 2 h 3"/>
                <a:gd name="T14" fmla="*/ 1 w 3"/>
                <a:gd name="T15" fmla="*/ 1 h 3"/>
                <a:gd name="T16" fmla="*/ 1 w 3"/>
                <a:gd name="T17" fmla="*/ 1 h 3"/>
                <a:gd name="T18" fmla="*/ 1 w 3"/>
                <a:gd name="T19" fmla="*/ 1 h 3"/>
                <a:gd name="T20" fmla="*/ 1 w 3"/>
                <a:gd name="T21" fmla="*/ 1 h 3"/>
                <a:gd name="T22" fmla="*/ 1 w 3"/>
                <a:gd name="T23" fmla="*/ 1 h 3"/>
                <a:gd name="T24" fmla="*/ 1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 h 3"/>
                <a:gd name="T42" fmla="*/ 0 w 3"/>
                <a:gd name="T43" fmla="*/ 1 h 3"/>
                <a:gd name="T44" fmla="*/ 0 w 3"/>
                <a:gd name="T45" fmla="*/ 1 h 3"/>
                <a:gd name="T46" fmla="*/ 0 w 3"/>
                <a:gd name="T47" fmla="*/ 1 h 3"/>
                <a:gd name="T48" fmla="*/ 1 w 3"/>
                <a:gd name="T49" fmla="*/ 1 h 3"/>
                <a:gd name="T50" fmla="*/ 1 w 3"/>
                <a:gd name="T51" fmla="*/ 2 h 3"/>
                <a:gd name="T52" fmla="*/ 1 w 3"/>
                <a:gd name="T53" fmla="*/ 2 h 3"/>
                <a:gd name="T54" fmla="*/ 2 w 3"/>
                <a:gd name="T55" fmla="*/ 3 h 3"/>
                <a:gd name="T56" fmla="*/ 2 w 3"/>
                <a:gd name="T57" fmla="*/ 3 h 3"/>
                <a:gd name="T58" fmla="*/ 3 w 3"/>
                <a:gd name="T59" fmla="*/ 3 h 3"/>
                <a:gd name="T60" fmla="*/ 3 w 3"/>
                <a:gd name="T61" fmla="*/ 3 h 3"/>
                <a:gd name="T62" fmla="*/ 3 w 3"/>
                <a:gd name="T63" fmla="*/ 3 h 3"/>
                <a:gd name="T64" fmla="*/ 3 w 3"/>
                <a:gd name="T65" fmla="*/ 3 h 3"/>
                <a:gd name="T66" fmla="*/ 3 w 3"/>
                <a:gd name="T6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 h="3">
                  <a:moveTo>
                    <a:pt x="3" y="3"/>
                  </a:moveTo>
                  <a:lnTo>
                    <a:pt x="3" y="3"/>
                  </a:lnTo>
                  <a:lnTo>
                    <a:pt x="3" y="3"/>
                  </a:lnTo>
                  <a:lnTo>
                    <a:pt x="3" y="3"/>
                  </a:lnTo>
                  <a:lnTo>
                    <a:pt x="3" y="3"/>
                  </a:lnTo>
                  <a:lnTo>
                    <a:pt x="3" y="3"/>
                  </a:lnTo>
                  <a:lnTo>
                    <a:pt x="2" y="2"/>
                  </a:lnTo>
                  <a:lnTo>
                    <a:pt x="1" y="1"/>
                  </a:lnTo>
                  <a:lnTo>
                    <a:pt x="1" y="1"/>
                  </a:lnTo>
                  <a:lnTo>
                    <a:pt x="1" y="1"/>
                  </a:lnTo>
                  <a:lnTo>
                    <a:pt x="1" y="1"/>
                  </a:lnTo>
                  <a:lnTo>
                    <a:pt x="1" y="1"/>
                  </a:lnTo>
                  <a:lnTo>
                    <a:pt x="1" y="0"/>
                  </a:lnTo>
                  <a:lnTo>
                    <a:pt x="0" y="0"/>
                  </a:lnTo>
                  <a:lnTo>
                    <a:pt x="0" y="0"/>
                  </a:lnTo>
                  <a:lnTo>
                    <a:pt x="0" y="0"/>
                  </a:lnTo>
                  <a:lnTo>
                    <a:pt x="0" y="0"/>
                  </a:lnTo>
                  <a:lnTo>
                    <a:pt x="0" y="0"/>
                  </a:lnTo>
                  <a:lnTo>
                    <a:pt x="0" y="0"/>
                  </a:lnTo>
                  <a:lnTo>
                    <a:pt x="0" y="0"/>
                  </a:lnTo>
                  <a:lnTo>
                    <a:pt x="0" y="1"/>
                  </a:lnTo>
                  <a:lnTo>
                    <a:pt x="0" y="1"/>
                  </a:lnTo>
                  <a:lnTo>
                    <a:pt x="0" y="1"/>
                  </a:lnTo>
                  <a:lnTo>
                    <a:pt x="0" y="1"/>
                  </a:lnTo>
                  <a:lnTo>
                    <a:pt x="1" y="1"/>
                  </a:lnTo>
                  <a:lnTo>
                    <a:pt x="1" y="2"/>
                  </a:lnTo>
                  <a:lnTo>
                    <a:pt x="1" y="2"/>
                  </a:lnTo>
                  <a:lnTo>
                    <a:pt x="2" y="3"/>
                  </a:lnTo>
                  <a:lnTo>
                    <a:pt x="2" y="3"/>
                  </a:lnTo>
                  <a:lnTo>
                    <a:pt x="3" y="3"/>
                  </a:lnTo>
                  <a:lnTo>
                    <a:pt x="3" y="3"/>
                  </a:lnTo>
                  <a:lnTo>
                    <a:pt x="3" y="3"/>
                  </a:lnTo>
                  <a:lnTo>
                    <a:pt x="3" y="3"/>
                  </a:lnTo>
                  <a:lnTo>
                    <a:pt x="3" y="3"/>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200" name="Freeform 40"/>
            <p:cNvSpPr>
              <a:spLocks/>
            </p:cNvSpPr>
            <p:nvPr/>
          </p:nvSpPr>
          <p:spPr bwMode="auto">
            <a:xfrm>
              <a:off x="768" y="3683"/>
              <a:ext cx="19" cy="10"/>
            </a:xfrm>
            <a:custGeom>
              <a:avLst/>
              <a:gdLst>
                <a:gd name="T0" fmla="*/ 0 w 4"/>
                <a:gd name="T1" fmla="*/ 1 h 2"/>
                <a:gd name="T2" fmla="*/ 0 w 4"/>
                <a:gd name="T3" fmla="*/ 1 h 2"/>
                <a:gd name="T4" fmla="*/ 1 w 4"/>
                <a:gd name="T5" fmla="*/ 0 h 2"/>
                <a:gd name="T6" fmla="*/ 1 w 4"/>
                <a:gd name="T7" fmla="*/ 0 h 2"/>
                <a:gd name="T8" fmla="*/ 2 w 4"/>
                <a:gd name="T9" fmla="*/ 0 h 2"/>
                <a:gd name="T10" fmla="*/ 3 w 4"/>
                <a:gd name="T11" fmla="*/ 0 h 2"/>
                <a:gd name="T12" fmla="*/ 3 w 4"/>
                <a:gd name="T13" fmla="*/ 0 h 2"/>
                <a:gd name="T14" fmla="*/ 3 w 4"/>
                <a:gd name="T15" fmla="*/ 0 h 2"/>
                <a:gd name="T16" fmla="*/ 3 w 4"/>
                <a:gd name="T17" fmla="*/ 1 h 2"/>
                <a:gd name="T18" fmla="*/ 4 w 4"/>
                <a:gd name="T19" fmla="*/ 1 h 2"/>
                <a:gd name="T20" fmla="*/ 4 w 4"/>
                <a:gd name="T21" fmla="*/ 1 h 2"/>
                <a:gd name="T22" fmla="*/ 4 w 4"/>
                <a:gd name="T23" fmla="*/ 1 h 2"/>
                <a:gd name="T24" fmla="*/ 4 w 4"/>
                <a:gd name="T25" fmla="*/ 1 h 2"/>
                <a:gd name="T26" fmla="*/ 4 w 4"/>
                <a:gd name="T27" fmla="*/ 1 h 2"/>
                <a:gd name="T28" fmla="*/ 4 w 4"/>
                <a:gd name="T29" fmla="*/ 1 h 2"/>
                <a:gd name="T30" fmla="*/ 4 w 4"/>
                <a:gd name="T31" fmla="*/ 1 h 2"/>
                <a:gd name="T32" fmla="*/ 4 w 4"/>
                <a:gd name="T33" fmla="*/ 2 h 2"/>
                <a:gd name="T34" fmla="*/ 4 w 4"/>
                <a:gd name="T35" fmla="*/ 2 h 2"/>
                <a:gd name="T36" fmla="*/ 4 w 4"/>
                <a:gd name="T37" fmla="*/ 2 h 2"/>
                <a:gd name="T38" fmla="*/ 4 w 4"/>
                <a:gd name="T39" fmla="*/ 2 h 2"/>
                <a:gd name="T40" fmla="*/ 3 w 4"/>
                <a:gd name="T41" fmla="*/ 1 h 2"/>
                <a:gd name="T42" fmla="*/ 3 w 4"/>
                <a:gd name="T43" fmla="*/ 1 h 2"/>
                <a:gd name="T44" fmla="*/ 3 w 4"/>
                <a:gd name="T45" fmla="*/ 2 h 2"/>
                <a:gd name="T46" fmla="*/ 3 w 4"/>
                <a:gd name="T47" fmla="*/ 2 h 2"/>
                <a:gd name="T48" fmla="*/ 3 w 4"/>
                <a:gd name="T49" fmla="*/ 2 h 2"/>
                <a:gd name="T50" fmla="*/ 2 w 4"/>
                <a:gd name="T51" fmla="*/ 2 h 2"/>
                <a:gd name="T52" fmla="*/ 2 w 4"/>
                <a:gd name="T53" fmla="*/ 2 h 2"/>
                <a:gd name="T54" fmla="*/ 2 w 4"/>
                <a:gd name="T55" fmla="*/ 2 h 2"/>
                <a:gd name="T56" fmla="*/ 2 w 4"/>
                <a:gd name="T57" fmla="*/ 2 h 2"/>
                <a:gd name="T58" fmla="*/ 2 w 4"/>
                <a:gd name="T59" fmla="*/ 2 h 2"/>
                <a:gd name="T60" fmla="*/ 2 w 4"/>
                <a:gd name="T61" fmla="*/ 2 h 2"/>
                <a:gd name="T62" fmla="*/ 2 w 4"/>
                <a:gd name="T63" fmla="*/ 2 h 2"/>
                <a:gd name="T64" fmla="*/ 1 w 4"/>
                <a:gd name="T65" fmla="*/ 2 h 2"/>
                <a:gd name="T66" fmla="*/ 1 w 4"/>
                <a:gd name="T67" fmla="*/ 2 h 2"/>
                <a:gd name="T68" fmla="*/ 1 w 4"/>
                <a:gd name="T69" fmla="*/ 1 h 2"/>
                <a:gd name="T70" fmla="*/ 1 w 4"/>
                <a:gd name="T71" fmla="*/ 1 h 2"/>
                <a:gd name="T72" fmla="*/ 1 w 4"/>
                <a:gd name="T73" fmla="*/ 1 h 2"/>
                <a:gd name="T74" fmla="*/ 1 w 4"/>
                <a:gd name="T75" fmla="*/ 1 h 2"/>
                <a:gd name="T76" fmla="*/ 1 w 4"/>
                <a:gd name="T77" fmla="*/ 1 h 2"/>
                <a:gd name="T78" fmla="*/ 1 w 4"/>
                <a:gd name="T79" fmla="*/ 1 h 2"/>
                <a:gd name="T80" fmla="*/ 1 w 4"/>
                <a:gd name="T81" fmla="*/ 1 h 2"/>
                <a:gd name="T82" fmla="*/ 1 w 4"/>
                <a:gd name="T83" fmla="*/ 1 h 2"/>
                <a:gd name="T84" fmla="*/ 1 w 4"/>
                <a:gd name="T85" fmla="*/ 1 h 2"/>
                <a:gd name="T86" fmla="*/ 1 w 4"/>
                <a:gd name="T87" fmla="*/ 1 h 2"/>
                <a:gd name="T88" fmla="*/ 1 w 4"/>
                <a:gd name="T89" fmla="*/ 1 h 2"/>
                <a:gd name="T90" fmla="*/ 1 w 4"/>
                <a:gd name="T91" fmla="*/ 1 h 2"/>
                <a:gd name="T92" fmla="*/ 1 w 4"/>
                <a:gd name="T93" fmla="*/ 1 h 2"/>
                <a:gd name="T94" fmla="*/ 0 w 4"/>
                <a:gd name="T95" fmla="*/ 1 h 2"/>
                <a:gd name="T96" fmla="*/ 0 w 4"/>
                <a:gd name="T97" fmla="*/ 1 h 2"/>
                <a:gd name="T98" fmla="*/ 0 w 4"/>
                <a:gd name="T99" fmla="*/ 1 h 2"/>
                <a:gd name="T100" fmla="*/ 0 w 4"/>
                <a:gd name="T101" fmla="*/ 1 h 2"/>
                <a:gd name="T102" fmla="*/ 0 w 4"/>
                <a:gd name="T103" fmla="*/ 1 h 2"/>
                <a:gd name="T104" fmla="*/ 0 w 4"/>
                <a:gd name="T105" fmla="*/ 1 h 2"/>
                <a:gd name="T106" fmla="*/ 0 w 4"/>
                <a:gd name="T107" fmla="*/ 1 h 2"/>
                <a:gd name="T108" fmla="*/ 0 w 4"/>
                <a:gd name="T109" fmla="*/ 1 h 2"/>
                <a:gd name="T110" fmla="*/ 0 w 4"/>
                <a:gd name="T111" fmla="*/ 1 h 2"/>
                <a:gd name="T112" fmla="*/ 0 w 4"/>
                <a:gd name="T113" fmla="*/ 1 h 2"/>
                <a:gd name="T114" fmla="*/ 0 w 4"/>
                <a:gd name="T115" fmla="*/ 1 h 2"/>
                <a:gd name="T116" fmla="*/ 0 w 4"/>
                <a:gd name="T117" fmla="*/ 1 h 2"/>
                <a:gd name="T118" fmla="*/ 0 w 4"/>
                <a:gd name="T119" fmla="*/ 1 h 2"/>
                <a:gd name="T120" fmla="*/ 0 w 4"/>
                <a:gd name="T1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 h="2">
                  <a:moveTo>
                    <a:pt x="0" y="1"/>
                  </a:moveTo>
                  <a:lnTo>
                    <a:pt x="0" y="1"/>
                  </a:lnTo>
                  <a:lnTo>
                    <a:pt x="1" y="0"/>
                  </a:lnTo>
                  <a:lnTo>
                    <a:pt x="1" y="0"/>
                  </a:lnTo>
                  <a:lnTo>
                    <a:pt x="2" y="0"/>
                  </a:lnTo>
                  <a:lnTo>
                    <a:pt x="3" y="0"/>
                  </a:lnTo>
                  <a:lnTo>
                    <a:pt x="3" y="0"/>
                  </a:lnTo>
                  <a:lnTo>
                    <a:pt x="3" y="0"/>
                  </a:lnTo>
                  <a:lnTo>
                    <a:pt x="3" y="1"/>
                  </a:lnTo>
                  <a:lnTo>
                    <a:pt x="4" y="1"/>
                  </a:lnTo>
                  <a:lnTo>
                    <a:pt x="4" y="1"/>
                  </a:lnTo>
                  <a:lnTo>
                    <a:pt x="4" y="1"/>
                  </a:lnTo>
                  <a:lnTo>
                    <a:pt x="4" y="1"/>
                  </a:lnTo>
                  <a:lnTo>
                    <a:pt x="4" y="1"/>
                  </a:lnTo>
                  <a:lnTo>
                    <a:pt x="4" y="1"/>
                  </a:lnTo>
                  <a:lnTo>
                    <a:pt x="4" y="1"/>
                  </a:lnTo>
                  <a:lnTo>
                    <a:pt x="4" y="2"/>
                  </a:lnTo>
                  <a:lnTo>
                    <a:pt x="4" y="2"/>
                  </a:lnTo>
                  <a:lnTo>
                    <a:pt x="4" y="2"/>
                  </a:lnTo>
                  <a:lnTo>
                    <a:pt x="4" y="2"/>
                  </a:lnTo>
                  <a:lnTo>
                    <a:pt x="3" y="1"/>
                  </a:lnTo>
                  <a:lnTo>
                    <a:pt x="3" y="1"/>
                  </a:lnTo>
                  <a:lnTo>
                    <a:pt x="3" y="2"/>
                  </a:lnTo>
                  <a:lnTo>
                    <a:pt x="3" y="2"/>
                  </a:lnTo>
                  <a:lnTo>
                    <a:pt x="3" y="2"/>
                  </a:lnTo>
                  <a:lnTo>
                    <a:pt x="2" y="2"/>
                  </a:lnTo>
                  <a:lnTo>
                    <a:pt x="2" y="2"/>
                  </a:lnTo>
                  <a:lnTo>
                    <a:pt x="2" y="2"/>
                  </a:lnTo>
                  <a:lnTo>
                    <a:pt x="2" y="2"/>
                  </a:lnTo>
                  <a:lnTo>
                    <a:pt x="2" y="2"/>
                  </a:lnTo>
                  <a:lnTo>
                    <a:pt x="2" y="2"/>
                  </a:lnTo>
                  <a:lnTo>
                    <a:pt x="2" y="2"/>
                  </a:lnTo>
                  <a:lnTo>
                    <a:pt x="1" y="2"/>
                  </a:lnTo>
                  <a:lnTo>
                    <a:pt x="1" y="2"/>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solidFill>
              <a:srgbClr val="6987EB"/>
            </a:solidFill>
            <a:ln w="12700" cmpd="sng">
              <a:solidFill>
                <a:schemeClr val="tx1"/>
              </a:solidFill>
              <a:prstDash val="solid"/>
              <a:round/>
              <a:headEnd/>
              <a:tailEnd/>
            </a:ln>
          </p:spPr>
          <p:txBody>
            <a:bodyPr/>
            <a:lstStyle/>
            <a:p>
              <a:endParaRPr lang="es-ES_tradnl"/>
            </a:p>
          </p:txBody>
        </p:sp>
      </p:grpSp>
      <p:sp>
        <p:nvSpPr>
          <p:cNvPr id="220201" name="Freeform 41"/>
          <p:cNvSpPr>
            <a:spLocks/>
          </p:cNvSpPr>
          <p:nvPr/>
        </p:nvSpPr>
        <p:spPr bwMode="auto">
          <a:xfrm>
            <a:off x="2955925" y="2794000"/>
            <a:ext cx="552450" cy="727075"/>
          </a:xfrm>
          <a:custGeom>
            <a:avLst/>
            <a:gdLst>
              <a:gd name="T0" fmla="*/ 66 w 76"/>
              <a:gd name="T1" fmla="*/ 94 h 94"/>
              <a:gd name="T2" fmla="*/ 76 w 76"/>
              <a:gd name="T3" fmla="*/ 27 h 94"/>
              <a:gd name="T4" fmla="*/ 51 w 76"/>
              <a:gd name="T5" fmla="*/ 23 h 94"/>
              <a:gd name="T6" fmla="*/ 53 w 76"/>
              <a:gd name="T7" fmla="*/ 6 h 94"/>
              <a:gd name="T8" fmla="*/ 16 w 76"/>
              <a:gd name="T9" fmla="*/ 0 h 94"/>
              <a:gd name="T10" fmla="*/ 0 w 76"/>
              <a:gd name="T11" fmla="*/ 84 h 94"/>
              <a:gd name="T12" fmla="*/ 0 w 76"/>
              <a:gd name="T13" fmla="*/ 84 h 94"/>
              <a:gd name="T14" fmla="*/ 66 w 76"/>
              <a:gd name="T15" fmla="*/ 94 h 94"/>
              <a:gd name="T16" fmla="*/ 66 w 76"/>
              <a:gd name="T1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94">
                <a:moveTo>
                  <a:pt x="66" y="94"/>
                </a:moveTo>
                <a:lnTo>
                  <a:pt x="76" y="27"/>
                </a:lnTo>
                <a:lnTo>
                  <a:pt x="51" y="23"/>
                </a:lnTo>
                <a:lnTo>
                  <a:pt x="53" y="6"/>
                </a:lnTo>
                <a:lnTo>
                  <a:pt x="16" y="0"/>
                </a:lnTo>
                <a:lnTo>
                  <a:pt x="0" y="84"/>
                </a:lnTo>
                <a:lnTo>
                  <a:pt x="0" y="84"/>
                </a:lnTo>
                <a:lnTo>
                  <a:pt x="66" y="94"/>
                </a:lnTo>
                <a:lnTo>
                  <a:pt x="66" y="94"/>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202" name="Freeform 42"/>
          <p:cNvSpPr>
            <a:spLocks/>
          </p:cNvSpPr>
          <p:nvPr/>
        </p:nvSpPr>
        <p:spPr bwMode="auto">
          <a:xfrm>
            <a:off x="2343150" y="1709738"/>
            <a:ext cx="649288" cy="511175"/>
          </a:xfrm>
          <a:custGeom>
            <a:avLst/>
            <a:gdLst>
              <a:gd name="T0" fmla="*/ 1 w 90"/>
              <a:gd name="T1" fmla="*/ 40 h 66"/>
              <a:gd name="T2" fmla="*/ 0 w 90"/>
              <a:gd name="T3" fmla="*/ 40 h 66"/>
              <a:gd name="T4" fmla="*/ 1 w 90"/>
              <a:gd name="T5" fmla="*/ 37 h 66"/>
              <a:gd name="T6" fmla="*/ 1 w 90"/>
              <a:gd name="T7" fmla="*/ 35 h 66"/>
              <a:gd name="T8" fmla="*/ 1 w 90"/>
              <a:gd name="T9" fmla="*/ 35 h 66"/>
              <a:gd name="T10" fmla="*/ 2 w 90"/>
              <a:gd name="T11" fmla="*/ 36 h 66"/>
              <a:gd name="T12" fmla="*/ 1 w 90"/>
              <a:gd name="T13" fmla="*/ 37 h 66"/>
              <a:gd name="T14" fmla="*/ 3 w 90"/>
              <a:gd name="T15" fmla="*/ 36 h 66"/>
              <a:gd name="T16" fmla="*/ 3 w 90"/>
              <a:gd name="T17" fmla="*/ 35 h 66"/>
              <a:gd name="T18" fmla="*/ 3 w 90"/>
              <a:gd name="T19" fmla="*/ 33 h 66"/>
              <a:gd name="T20" fmla="*/ 2 w 90"/>
              <a:gd name="T21" fmla="*/ 30 h 66"/>
              <a:gd name="T22" fmla="*/ 3 w 90"/>
              <a:gd name="T23" fmla="*/ 30 h 66"/>
              <a:gd name="T24" fmla="*/ 5 w 90"/>
              <a:gd name="T25" fmla="*/ 29 h 66"/>
              <a:gd name="T26" fmla="*/ 4 w 90"/>
              <a:gd name="T27" fmla="*/ 28 h 66"/>
              <a:gd name="T28" fmla="*/ 3 w 90"/>
              <a:gd name="T29" fmla="*/ 29 h 66"/>
              <a:gd name="T30" fmla="*/ 3 w 90"/>
              <a:gd name="T31" fmla="*/ 25 h 66"/>
              <a:gd name="T32" fmla="*/ 3 w 90"/>
              <a:gd name="T33" fmla="*/ 22 h 66"/>
              <a:gd name="T34" fmla="*/ 3 w 90"/>
              <a:gd name="T35" fmla="*/ 17 h 66"/>
              <a:gd name="T36" fmla="*/ 2 w 90"/>
              <a:gd name="T37" fmla="*/ 11 h 66"/>
              <a:gd name="T38" fmla="*/ 2 w 90"/>
              <a:gd name="T39" fmla="*/ 6 h 66"/>
              <a:gd name="T40" fmla="*/ 11 w 90"/>
              <a:gd name="T41" fmla="*/ 9 h 66"/>
              <a:gd name="T42" fmla="*/ 19 w 90"/>
              <a:gd name="T43" fmla="*/ 13 h 66"/>
              <a:gd name="T44" fmla="*/ 23 w 90"/>
              <a:gd name="T45" fmla="*/ 14 h 66"/>
              <a:gd name="T46" fmla="*/ 24 w 90"/>
              <a:gd name="T47" fmla="*/ 15 h 66"/>
              <a:gd name="T48" fmla="*/ 24 w 90"/>
              <a:gd name="T49" fmla="*/ 20 h 66"/>
              <a:gd name="T50" fmla="*/ 22 w 90"/>
              <a:gd name="T51" fmla="*/ 23 h 66"/>
              <a:gd name="T52" fmla="*/ 22 w 90"/>
              <a:gd name="T53" fmla="*/ 25 h 66"/>
              <a:gd name="T54" fmla="*/ 22 w 90"/>
              <a:gd name="T55" fmla="*/ 27 h 66"/>
              <a:gd name="T56" fmla="*/ 23 w 90"/>
              <a:gd name="T57" fmla="*/ 28 h 66"/>
              <a:gd name="T58" fmla="*/ 25 w 90"/>
              <a:gd name="T59" fmla="*/ 24 h 66"/>
              <a:gd name="T60" fmla="*/ 27 w 90"/>
              <a:gd name="T61" fmla="*/ 21 h 66"/>
              <a:gd name="T62" fmla="*/ 29 w 90"/>
              <a:gd name="T63" fmla="*/ 18 h 66"/>
              <a:gd name="T64" fmla="*/ 26 w 90"/>
              <a:gd name="T65" fmla="*/ 10 h 66"/>
              <a:gd name="T66" fmla="*/ 27 w 90"/>
              <a:gd name="T67" fmla="*/ 9 h 66"/>
              <a:gd name="T68" fmla="*/ 29 w 90"/>
              <a:gd name="T69" fmla="*/ 7 h 66"/>
              <a:gd name="T70" fmla="*/ 27 w 90"/>
              <a:gd name="T71" fmla="*/ 5 h 66"/>
              <a:gd name="T72" fmla="*/ 27 w 90"/>
              <a:gd name="T73" fmla="*/ 0 h 66"/>
              <a:gd name="T74" fmla="*/ 62 w 90"/>
              <a:gd name="T75" fmla="*/ 9 h 66"/>
              <a:gd name="T76" fmla="*/ 90 w 90"/>
              <a:gd name="T77" fmla="*/ 16 h 66"/>
              <a:gd name="T78" fmla="*/ 80 w 90"/>
              <a:gd name="T79" fmla="*/ 59 h 66"/>
              <a:gd name="T80" fmla="*/ 80 w 90"/>
              <a:gd name="T81" fmla="*/ 60 h 66"/>
              <a:gd name="T82" fmla="*/ 80 w 90"/>
              <a:gd name="T83" fmla="*/ 61 h 66"/>
              <a:gd name="T84" fmla="*/ 81 w 90"/>
              <a:gd name="T85" fmla="*/ 63 h 66"/>
              <a:gd name="T86" fmla="*/ 80 w 90"/>
              <a:gd name="T87" fmla="*/ 64 h 66"/>
              <a:gd name="T88" fmla="*/ 80 w 90"/>
              <a:gd name="T89" fmla="*/ 66 h 66"/>
              <a:gd name="T90" fmla="*/ 55 w 90"/>
              <a:gd name="T91" fmla="*/ 61 h 66"/>
              <a:gd name="T92" fmla="*/ 52 w 90"/>
              <a:gd name="T93" fmla="*/ 61 h 66"/>
              <a:gd name="T94" fmla="*/ 50 w 90"/>
              <a:gd name="T95" fmla="*/ 60 h 66"/>
              <a:gd name="T96" fmla="*/ 47 w 90"/>
              <a:gd name="T97" fmla="*/ 61 h 66"/>
              <a:gd name="T98" fmla="*/ 44 w 90"/>
              <a:gd name="T99" fmla="*/ 60 h 66"/>
              <a:gd name="T100" fmla="*/ 41 w 90"/>
              <a:gd name="T101" fmla="*/ 61 h 66"/>
              <a:gd name="T102" fmla="*/ 37 w 90"/>
              <a:gd name="T103" fmla="*/ 60 h 66"/>
              <a:gd name="T104" fmla="*/ 30 w 90"/>
              <a:gd name="T105" fmla="*/ 60 h 66"/>
              <a:gd name="T106" fmla="*/ 24 w 90"/>
              <a:gd name="T107" fmla="*/ 58 h 66"/>
              <a:gd name="T108" fmla="*/ 19 w 90"/>
              <a:gd name="T109" fmla="*/ 58 h 66"/>
              <a:gd name="T110" fmla="*/ 12 w 90"/>
              <a:gd name="T111" fmla="*/ 56 h 66"/>
              <a:gd name="T112" fmla="*/ 11 w 90"/>
              <a:gd name="T113" fmla="*/ 50 h 66"/>
              <a:gd name="T114" fmla="*/ 11 w 90"/>
              <a:gd name="T115" fmla="*/ 47 h 66"/>
              <a:gd name="T116" fmla="*/ 7 w 90"/>
              <a:gd name="T117" fmla="*/ 44 h 66"/>
              <a:gd name="T118" fmla="*/ 6 w 90"/>
              <a:gd name="T119" fmla="*/ 43 h 66"/>
              <a:gd name="T120" fmla="*/ 3 w 90"/>
              <a:gd name="T121" fmla="*/ 4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 h="66">
                <a:moveTo>
                  <a:pt x="3" y="42"/>
                </a:moveTo>
                <a:lnTo>
                  <a:pt x="1" y="40"/>
                </a:lnTo>
                <a:lnTo>
                  <a:pt x="0" y="40"/>
                </a:lnTo>
                <a:lnTo>
                  <a:pt x="0" y="40"/>
                </a:lnTo>
                <a:lnTo>
                  <a:pt x="0" y="39"/>
                </a:lnTo>
                <a:lnTo>
                  <a:pt x="1" y="37"/>
                </a:lnTo>
                <a:lnTo>
                  <a:pt x="1" y="36"/>
                </a:lnTo>
                <a:lnTo>
                  <a:pt x="1" y="35"/>
                </a:lnTo>
                <a:lnTo>
                  <a:pt x="1" y="35"/>
                </a:lnTo>
                <a:lnTo>
                  <a:pt x="1" y="35"/>
                </a:lnTo>
                <a:lnTo>
                  <a:pt x="2" y="35"/>
                </a:lnTo>
                <a:lnTo>
                  <a:pt x="2" y="36"/>
                </a:lnTo>
                <a:lnTo>
                  <a:pt x="2" y="37"/>
                </a:lnTo>
                <a:lnTo>
                  <a:pt x="1" y="37"/>
                </a:lnTo>
                <a:lnTo>
                  <a:pt x="2" y="38"/>
                </a:lnTo>
                <a:lnTo>
                  <a:pt x="3" y="36"/>
                </a:lnTo>
                <a:lnTo>
                  <a:pt x="3" y="36"/>
                </a:lnTo>
                <a:lnTo>
                  <a:pt x="3" y="35"/>
                </a:lnTo>
                <a:lnTo>
                  <a:pt x="4" y="34"/>
                </a:lnTo>
                <a:lnTo>
                  <a:pt x="3" y="33"/>
                </a:lnTo>
                <a:lnTo>
                  <a:pt x="2" y="33"/>
                </a:lnTo>
                <a:lnTo>
                  <a:pt x="2" y="30"/>
                </a:lnTo>
                <a:lnTo>
                  <a:pt x="3" y="30"/>
                </a:lnTo>
                <a:lnTo>
                  <a:pt x="3" y="30"/>
                </a:lnTo>
                <a:lnTo>
                  <a:pt x="4" y="30"/>
                </a:lnTo>
                <a:lnTo>
                  <a:pt x="5" y="29"/>
                </a:lnTo>
                <a:lnTo>
                  <a:pt x="4" y="28"/>
                </a:lnTo>
                <a:lnTo>
                  <a:pt x="4" y="28"/>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90" y="16"/>
                </a:lnTo>
                <a:lnTo>
                  <a:pt x="80" y="59"/>
                </a:lnTo>
                <a:lnTo>
                  <a:pt x="80" y="59"/>
                </a:lnTo>
                <a:lnTo>
                  <a:pt x="80" y="59"/>
                </a:lnTo>
                <a:lnTo>
                  <a:pt x="80" y="60"/>
                </a:lnTo>
                <a:lnTo>
                  <a:pt x="80" y="61"/>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7" y="44"/>
                </a:lnTo>
                <a:lnTo>
                  <a:pt x="6" y="43"/>
                </a:lnTo>
                <a:lnTo>
                  <a:pt x="3" y="42"/>
                </a:lnTo>
                <a:lnTo>
                  <a:pt x="3" y="42"/>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203" name="Freeform 43"/>
          <p:cNvSpPr>
            <a:spLocks/>
          </p:cNvSpPr>
          <p:nvPr/>
        </p:nvSpPr>
        <p:spPr bwMode="auto">
          <a:xfrm>
            <a:off x="2168525" y="2035175"/>
            <a:ext cx="782638" cy="696913"/>
          </a:xfrm>
          <a:custGeom>
            <a:avLst/>
            <a:gdLst>
              <a:gd name="T0" fmla="*/ 0 w 108"/>
              <a:gd name="T1" fmla="*/ 67 h 90"/>
              <a:gd name="T2" fmla="*/ 0 w 108"/>
              <a:gd name="T3" fmla="*/ 62 h 90"/>
              <a:gd name="T4" fmla="*/ 1 w 108"/>
              <a:gd name="T5" fmla="*/ 57 h 90"/>
              <a:gd name="T6" fmla="*/ 2 w 108"/>
              <a:gd name="T7" fmla="*/ 51 h 90"/>
              <a:gd name="T8" fmla="*/ 3 w 108"/>
              <a:gd name="T9" fmla="*/ 49 h 90"/>
              <a:gd name="T10" fmla="*/ 5 w 108"/>
              <a:gd name="T11" fmla="*/ 47 h 90"/>
              <a:gd name="T12" fmla="*/ 5 w 108"/>
              <a:gd name="T13" fmla="*/ 45 h 90"/>
              <a:gd name="T14" fmla="*/ 10 w 108"/>
              <a:gd name="T15" fmla="*/ 37 h 90"/>
              <a:gd name="T16" fmla="*/ 16 w 108"/>
              <a:gd name="T17" fmla="*/ 23 h 90"/>
              <a:gd name="T18" fmla="*/ 20 w 108"/>
              <a:gd name="T19" fmla="*/ 13 h 90"/>
              <a:gd name="T20" fmla="*/ 24 w 108"/>
              <a:gd name="T21" fmla="*/ 3 h 90"/>
              <a:gd name="T22" fmla="*/ 24 w 108"/>
              <a:gd name="T23" fmla="*/ 0 h 90"/>
              <a:gd name="T24" fmla="*/ 27 w 108"/>
              <a:gd name="T25" fmla="*/ 0 h 90"/>
              <a:gd name="T26" fmla="*/ 30 w 108"/>
              <a:gd name="T27" fmla="*/ 1 h 90"/>
              <a:gd name="T28" fmla="*/ 31 w 108"/>
              <a:gd name="T29" fmla="*/ 2 h 90"/>
              <a:gd name="T30" fmla="*/ 35 w 108"/>
              <a:gd name="T31" fmla="*/ 5 h 90"/>
              <a:gd name="T32" fmla="*/ 35 w 108"/>
              <a:gd name="T33" fmla="*/ 8 h 90"/>
              <a:gd name="T34" fmla="*/ 36 w 108"/>
              <a:gd name="T35" fmla="*/ 14 h 90"/>
              <a:gd name="T36" fmla="*/ 43 w 108"/>
              <a:gd name="T37" fmla="*/ 16 h 90"/>
              <a:gd name="T38" fmla="*/ 48 w 108"/>
              <a:gd name="T39" fmla="*/ 16 h 90"/>
              <a:gd name="T40" fmla="*/ 54 w 108"/>
              <a:gd name="T41" fmla="*/ 18 h 90"/>
              <a:gd name="T42" fmla="*/ 61 w 108"/>
              <a:gd name="T43" fmla="*/ 18 h 90"/>
              <a:gd name="T44" fmla="*/ 65 w 108"/>
              <a:gd name="T45" fmla="*/ 19 h 90"/>
              <a:gd name="T46" fmla="*/ 68 w 108"/>
              <a:gd name="T47" fmla="*/ 18 h 90"/>
              <a:gd name="T48" fmla="*/ 71 w 108"/>
              <a:gd name="T49" fmla="*/ 19 h 90"/>
              <a:gd name="T50" fmla="*/ 74 w 108"/>
              <a:gd name="T51" fmla="*/ 18 h 90"/>
              <a:gd name="T52" fmla="*/ 76 w 108"/>
              <a:gd name="T53" fmla="*/ 19 h 90"/>
              <a:gd name="T54" fmla="*/ 79 w 108"/>
              <a:gd name="T55" fmla="*/ 19 h 90"/>
              <a:gd name="T56" fmla="*/ 104 w 108"/>
              <a:gd name="T57" fmla="*/ 24 h 90"/>
              <a:gd name="T58" fmla="*/ 105 w 108"/>
              <a:gd name="T59" fmla="*/ 27 h 90"/>
              <a:gd name="T60" fmla="*/ 108 w 108"/>
              <a:gd name="T61" fmla="*/ 28 h 90"/>
              <a:gd name="T62" fmla="*/ 102 w 108"/>
              <a:gd name="T63" fmla="*/ 40 h 90"/>
              <a:gd name="T64" fmla="*/ 101 w 108"/>
              <a:gd name="T65" fmla="*/ 42 h 90"/>
              <a:gd name="T66" fmla="*/ 98 w 108"/>
              <a:gd name="T67" fmla="*/ 44 h 90"/>
              <a:gd name="T68" fmla="*/ 94 w 108"/>
              <a:gd name="T69" fmla="*/ 51 h 90"/>
              <a:gd name="T70" fmla="*/ 97 w 108"/>
              <a:gd name="T71" fmla="*/ 53 h 90"/>
              <a:gd name="T72" fmla="*/ 97 w 108"/>
              <a:gd name="T73" fmla="*/ 55 h 90"/>
              <a:gd name="T74" fmla="*/ 96 w 108"/>
              <a:gd name="T75" fmla="*/ 56 h 90"/>
              <a:gd name="T76" fmla="*/ 95 w 108"/>
              <a:gd name="T77" fmla="*/ 60 h 90"/>
              <a:gd name="T78" fmla="*/ 52 w 108"/>
              <a:gd name="T79" fmla="*/ 81 h 90"/>
              <a:gd name="T80" fmla="*/ 1 w 108"/>
              <a:gd name="T81" fmla="*/ 6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27" y="0"/>
                </a:lnTo>
                <a:lnTo>
                  <a:pt x="30" y="1"/>
                </a:lnTo>
                <a:lnTo>
                  <a:pt x="31" y="2"/>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lnTo>
                  <a:pt x="1" y="68"/>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204" name="Freeform 44"/>
          <p:cNvSpPr>
            <a:spLocks/>
          </p:cNvSpPr>
          <p:nvPr/>
        </p:nvSpPr>
        <p:spPr bwMode="auto">
          <a:xfrm>
            <a:off x="2805113" y="1833563"/>
            <a:ext cx="585787" cy="1006475"/>
          </a:xfrm>
          <a:custGeom>
            <a:avLst/>
            <a:gdLst>
              <a:gd name="T0" fmla="*/ 7 w 81"/>
              <a:gd name="T1" fmla="*/ 86 h 130"/>
              <a:gd name="T2" fmla="*/ 8 w 81"/>
              <a:gd name="T3" fmla="*/ 82 h 130"/>
              <a:gd name="T4" fmla="*/ 9 w 81"/>
              <a:gd name="T5" fmla="*/ 81 h 130"/>
              <a:gd name="T6" fmla="*/ 9 w 81"/>
              <a:gd name="T7" fmla="*/ 79 h 130"/>
              <a:gd name="T8" fmla="*/ 6 w 81"/>
              <a:gd name="T9" fmla="*/ 77 h 130"/>
              <a:gd name="T10" fmla="*/ 10 w 81"/>
              <a:gd name="T11" fmla="*/ 70 h 130"/>
              <a:gd name="T12" fmla="*/ 13 w 81"/>
              <a:gd name="T13" fmla="*/ 68 h 130"/>
              <a:gd name="T14" fmla="*/ 14 w 81"/>
              <a:gd name="T15" fmla="*/ 66 h 130"/>
              <a:gd name="T16" fmla="*/ 20 w 81"/>
              <a:gd name="T17" fmla="*/ 54 h 130"/>
              <a:gd name="T18" fmla="*/ 17 w 81"/>
              <a:gd name="T19" fmla="*/ 53 h 130"/>
              <a:gd name="T20" fmla="*/ 16 w 81"/>
              <a:gd name="T21" fmla="*/ 50 h 130"/>
              <a:gd name="T22" fmla="*/ 16 w 81"/>
              <a:gd name="T23" fmla="*/ 47 h 130"/>
              <a:gd name="T24" fmla="*/ 16 w 81"/>
              <a:gd name="T25" fmla="*/ 45 h 130"/>
              <a:gd name="T26" fmla="*/ 16 w 81"/>
              <a:gd name="T27" fmla="*/ 43 h 130"/>
              <a:gd name="T28" fmla="*/ 26 w 81"/>
              <a:gd name="T29" fmla="*/ 0 h 130"/>
              <a:gd name="T30" fmla="*/ 34 w 81"/>
              <a:gd name="T31" fmla="*/ 19 h 130"/>
              <a:gd name="T32" fmla="*/ 36 w 81"/>
              <a:gd name="T33" fmla="*/ 26 h 130"/>
              <a:gd name="T34" fmla="*/ 35 w 81"/>
              <a:gd name="T35" fmla="*/ 29 h 130"/>
              <a:gd name="T36" fmla="*/ 37 w 81"/>
              <a:gd name="T37" fmla="*/ 31 h 130"/>
              <a:gd name="T38" fmla="*/ 42 w 81"/>
              <a:gd name="T39" fmla="*/ 39 h 130"/>
              <a:gd name="T40" fmla="*/ 43 w 81"/>
              <a:gd name="T41" fmla="*/ 43 h 130"/>
              <a:gd name="T42" fmla="*/ 45 w 81"/>
              <a:gd name="T43" fmla="*/ 45 h 130"/>
              <a:gd name="T44" fmla="*/ 49 w 81"/>
              <a:gd name="T45" fmla="*/ 46 h 130"/>
              <a:gd name="T46" fmla="*/ 46 w 81"/>
              <a:gd name="T47" fmla="*/ 52 h 130"/>
              <a:gd name="T48" fmla="*/ 45 w 81"/>
              <a:gd name="T49" fmla="*/ 56 h 130"/>
              <a:gd name="T50" fmla="*/ 45 w 81"/>
              <a:gd name="T51" fmla="*/ 57 h 130"/>
              <a:gd name="T52" fmla="*/ 43 w 81"/>
              <a:gd name="T53" fmla="*/ 60 h 130"/>
              <a:gd name="T54" fmla="*/ 43 w 81"/>
              <a:gd name="T55" fmla="*/ 62 h 130"/>
              <a:gd name="T56" fmla="*/ 46 w 81"/>
              <a:gd name="T57" fmla="*/ 65 h 130"/>
              <a:gd name="T58" fmla="*/ 50 w 81"/>
              <a:gd name="T59" fmla="*/ 61 h 130"/>
              <a:gd name="T60" fmla="*/ 51 w 81"/>
              <a:gd name="T61" fmla="*/ 63 h 130"/>
              <a:gd name="T62" fmla="*/ 52 w 81"/>
              <a:gd name="T63" fmla="*/ 64 h 130"/>
              <a:gd name="T64" fmla="*/ 52 w 81"/>
              <a:gd name="T65" fmla="*/ 69 h 130"/>
              <a:gd name="T66" fmla="*/ 54 w 81"/>
              <a:gd name="T67" fmla="*/ 74 h 130"/>
              <a:gd name="T68" fmla="*/ 53 w 81"/>
              <a:gd name="T69" fmla="*/ 76 h 130"/>
              <a:gd name="T70" fmla="*/ 56 w 81"/>
              <a:gd name="T71" fmla="*/ 78 h 130"/>
              <a:gd name="T72" fmla="*/ 57 w 81"/>
              <a:gd name="T73" fmla="*/ 81 h 130"/>
              <a:gd name="T74" fmla="*/ 57 w 81"/>
              <a:gd name="T75" fmla="*/ 84 h 130"/>
              <a:gd name="T76" fmla="*/ 59 w 81"/>
              <a:gd name="T77" fmla="*/ 87 h 130"/>
              <a:gd name="T78" fmla="*/ 61 w 81"/>
              <a:gd name="T79" fmla="*/ 84 h 130"/>
              <a:gd name="T80" fmla="*/ 65 w 81"/>
              <a:gd name="T81" fmla="*/ 86 h 130"/>
              <a:gd name="T82" fmla="*/ 67 w 81"/>
              <a:gd name="T83" fmla="*/ 84 h 130"/>
              <a:gd name="T84" fmla="*/ 71 w 81"/>
              <a:gd name="T85" fmla="*/ 85 h 130"/>
              <a:gd name="T86" fmla="*/ 73 w 81"/>
              <a:gd name="T87" fmla="*/ 86 h 130"/>
              <a:gd name="T88" fmla="*/ 76 w 81"/>
              <a:gd name="T89" fmla="*/ 84 h 130"/>
              <a:gd name="T90" fmla="*/ 79 w 81"/>
              <a:gd name="T91" fmla="*/ 85 h 130"/>
              <a:gd name="T92" fmla="*/ 81 w 81"/>
              <a:gd name="T93" fmla="*/ 88 h 130"/>
              <a:gd name="T94" fmla="*/ 74 w 81"/>
              <a:gd name="T95" fmla="*/ 130 h 130"/>
              <a:gd name="T96" fmla="*/ 0 w 81"/>
              <a:gd name="T97" fmla="*/ 11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16" y="43"/>
                </a:lnTo>
                <a:lnTo>
                  <a:pt x="26" y="0"/>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lnTo>
                  <a:pt x="0" y="116"/>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205" name="Freeform 45"/>
          <p:cNvSpPr>
            <a:spLocks/>
          </p:cNvSpPr>
          <p:nvPr/>
        </p:nvSpPr>
        <p:spPr bwMode="auto">
          <a:xfrm>
            <a:off x="3051175" y="1857375"/>
            <a:ext cx="996950" cy="673100"/>
          </a:xfrm>
          <a:custGeom>
            <a:avLst/>
            <a:gdLst>
              <a:gd name="T0" fmla="*/ 48 w 138"/>
              <a:gd name="T1" fmla="*/ 77 h 87"/>
              <a:gd name="T2" fmla="*/ 45 w 138"/>
              <a:gd name="T3" fmla="*/ 84 h 87"/>
              <a:gd name="T4" fmla="*/ 43 w 138"/>
              <a:gd name="T5" fmla="*/ 80 h 87"/>
              <a:gd name="T6" fmla="*/ 42 w 138"/>
              <a:gd name="T7" fmla="*/ 83 h 87"/>
              <a:gd name="T8" fmla="*/ 38 w 138"/>
              <a:gd name="T9" fmla="*/ 83 h 87"/>
              <a:gd name="T10" fmla="*/ 33 w 138"/>
              <a:gd name="T11" fmla="*/ 82 h 87"/>
              <a:gd name="T12" fmla="*/ 32 w 138"/>
              <a:gd name="T13" fmla="*/ 82 h 87"/>
              <a:gd name="T14" fmla="*/ 29 w 138"/>
              <a:gd name="T15" fmla="*/ 82 h 87"/>
              <a:gd name="T16" fmla="*/ 26 w 138"/>
              <a:gd name="T17" fmla="*/ 82 h 87"/>
              <a:gd name="T18" fmla="*/ 24 w 138"/>
              <a:gd name="T19" fmla="*/ 83 h 87"/>
              <a:gd name="T20" fmla="*/ 23 w 138"/>
              <a:gd name="T21" fmla="*/ 80 h 87"/>
              <a:gd name="T22" fmla="*/ 23 w 138"/>
              <a:gd name="T23" fmla="*/ 77 h 87"/>
              <a:gd name="T24" fmla="*/ 20 w 138"/>
              <a:gd name="T25" fmla="*/ 75 h 87"/>
              <a:gd name="T26" fmla="*/ 20 w 138"/>
              <a:gd name="T27" fmla="*/ 72 h 87"/>
              <a:gd name="T28" fmla="*/ 18 w 138"/>
              <a:gd name="T29" fmla="*/ 69 h 87"/>
              <a:gd name="T30" fmla="*/ 18 w 138"/>
              <a:gd name="T31" fmla="*/ 63 h 87"/>
              <a:gd name="T32" fmla="*/ 17 w 138"/>
              <a:gd name="T33" fmla="*/ 60 h 87"/>
              <a:gd name="T34" fmla="*/ 16 w 138"/>
              <a:gd name="T35" fmla="*/ 59 h 87"/>
              <a:gd name="T36" fmla="*/ 15 w 138"/>
              <a:gd name="T37" fmla="*/ 59 h 87"/>
              <a:gd name="T38" fmla="*/ 11 w 138"/>
              <a:gd name="T39" fmla="*/ 62 h 87"/>
              <a:gd name="T40" fmla="*/ 9 w 138"/>
              <a:gd name="T41" fmla="*/ 58 h 87"/>
              <a:gd name="T42" fmla="*/ 9 w 138"/>
              <a:gd name="T43" fmla="*/ 56 h 87"/>
              <a:gd name="T44" fmla="*/ 11 w 138"/>
              <a:gd name="T45" fmla="*/ 53 h 87"/>
              <a:gd name="T46" fmla="*/ 11 w 138"/>
              <a:gd name="T47" fmla="*/ 50 h 87"/>
              <a:gd name="T48" fmla="*/ 12 w 138"/>
              <a:gd name="T49" fmla="*/ 48 h 87"/>
              <a:gd name="T50" fmla="*/ 14 w 138"/>
              <a:gd name="T51" fmla="*/ 42 h 87"/>
              <a:gd name="T52" fmla="*/ 11 w 138"/>
              <a:gd name="T53" fmla="*/ 40 h 87"/>
              <a:gd name="T54" fmla="*/ 8 w 138"/>
              <a:gd name="T55" fmla="*/ 38 h 87"/>
              <a:gd name="T56" fmla="*/ 6 w 138"/>
              <a:gd name="T57" fmla="*/ 31 h 87"/>
              <a:gd name="T58" fmla="*/ 2 w 138"/>
              <a:gd name="T59" fmla="*/ 27 h 87"/>
              <a:gd name="T60" fmla="*/ 2 w 138"/>
              <a:gd name="T61" fmla="*/ 25 h 87"/>
              <a:gd name="T62" fmla="*/ 2 w 138"/>
              <a:gd name="T63" fmla="*/ 20 h 87"/>
              <a:gd name="T64" fmla="*/ 3 w 138"/>
              <a:gd name="T65" fmla="*/ 0 h 87"/>
              <a:gd name="T66" fmla="*/ 49 w 138"/>
              <a:gd name="T67" fmla="*/ 8 h 87"/>
              <a:gd name="T68" fmla="*/ 138 w 138"/>
              <a:gd name="T69" fmla="*/ 19 h 87"/>
              <a:gd name="T70" fmla="*/ 132 w 138"/>
              <a:gd name="T7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lnTo>
                  <a:pt x="132" y="87"/>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206" name="Freeform 46"/>
          <p:cNvSpPr>
            <a:spLocks/>
          </p:cNvSpPr>
          <p:nvPr/>
        </p:nvSpPr>
        <p:spPr bwMode="auto">
          <a:xfrm>
            <a:off x="2451100" y="2662238"/>
            <a:ext cx="620713" cy="1030287"/>
          </a:xfrm>
          <a:custGeom>
            <a:avLst/>
            <a:gdLst>
              <a:gd name="T0" fmla="*/ 13 w 86"/>
              <a:gd name="T1" fmla="*/ 0 h 133"/>
              <a:gd name="T2" fmla="*/ 0 w 86"/>
              <a:gd name="T3" fmla="*/ 51 h 133"/>
              <a:gd name="T4" fmla="*/ 56 w 86"/>
              <a:gd name="T5" fmla="*/ 133 h 133"/>
              <a:gd name="T6" fmla="*/ 56 w 86"/>
              <a:gd name="T7" fmla="*/ 132 h 133"/>
              <a:gd name="T8" fmla="*/ 56 w 86"/>
              <a:gd name="T9" fmla="*/ 131 h 133"/>
              <a:gd name="T10" fmla="*/ 57 w 86"/>
              <a:gd name="T11" fmla="*/ 127 h 133"/>
              <a:gd name="T12" fmla="*/ 57 w 86"/>
              <a:gd name="T13" fmla="*/ 126 h 133"/>
              <a:gd name="T14" fmla="*/ 57 w 86"/>
              <a:gd name="T15" fmla="*/ 118 h 133"/>
              <a:gd name="T16" fmla="*/ 57 w 86"/>
              <a:gd name="T17" fmla="*/ 115 h 133"/>
              <a:gd name="T18" fmla="*/ 57 w 86"/>
              <a:gd name="T19" fmla="*/ 114 h 133"/>
              <a:gd name="T20" fmla="*/ 60 w 86"/>
              <a:gd name="T21" fmla="*/ 114 h 133"/>
              <a:gd name="T22" fmla="*/ 62 w 86"/>
              <a:gd name="T23" fmla="*/ 114 h 133"/>
              <a:gd name="T24" fmla="*/ 63 w 86"/>
              <a:gd name="T25" fmla="*/ 115 h 133"/>
              <a:gd name="T26" fmla="*/ 63 w 86"/>
              <a:gd name="T27" fmla="*/ 116 h 133"/>
              <a:gd name="T28" fmla="*/ 64 w 86"/>
              <a:gd name="T29" fmla="*/ 117 h 133"/>
              <a:gd name="T30" fmla="*/ 66 w 86"/>
              <a:gd name="T31" fmla="*/ 117 h 133"/>
              <a:gd name="T32" fmla="*/ 68 w 86"/>
              <a:gd name="T33" fmla="*/ 110 h 133"/>
              <a:gd name="T34" fmla="*/ 70 w 86"/>
              <a:gd name="T35" fmla="*/ 101 h 133"/>
              <a:gd name="T36" fmla="*/ 86 w 86"/>
              <a:gd name="T37" fmla="*/ 17 h 133"/>
              <a:gd name="T38" fmla="*/ 49 w 86"/>
              <a:gd name="T39" fmla="*/ 9 h 133"/>
              <a:gd name="T40" fmla="*/ 13 w 86"/>
              <a:gd name="T41" fmla="*/ 0 h 133"/>
              <a:gd name="T42" fmla="*/ 13 w 86"/>
              <a:gd name="T4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lnTo>
                  <a:pt x="13"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207" name="Freeform 47"/>
          <p:cNvSpPr>
            <a:spLocks/>
          </p:cNvSpPr>
          <p:nvPr/>
        </p:nvSpPr>
        <p:spPr bwMode="auto">
          <a:xfrm>
            <a:off x="2774950" y="3444875"/>
            <a:ext cx="660400" cy="820738"/>
          </a:xfrm>
          <a:custGeom>
            <a:avLst/>
            <a:gdLst>
              <a:gd name="T0" fmla="*/ 78 w 91"/>
              <a:gd name="T1" fmla="*/ 106 h 106"/>
              <a:gd name="T2" fmla="*/ 91 w 91"/>
              <a:gd name="T3" fmla="*/ 10 h 106"/>
              <a:gd name="T4" fmla="*/ 25 w 91"/>
              <a:gd name="T5" fmla="*/ 0 h 106"/>
              <a:gd name="T6" fmla="*/ 25 w 91"/>
              <a:gd name="T7" fmla="*/ 0 h 106"/>
              <a:gd name="T8" fmla="*/ 23 w 91"/>
              <a:gd name="T9" fmla="*/ 9 h 106"/>
              <a:gd name="T10" fmla="*/ 21 w 91"/>
              <a:gd name="T11" fmla="*/ 16 h 106"/>
              <a:gd name="T12" fmla="*/ 19 w 91"/>
              <a:gd name="T13" fmla="*/ 16 h 106"/>
              <a:gd name="T14" fmla="*/ 18 w 91"/>
              <a:gd name="T15" fmla="*/ 15 h 106"/>
              <a:gd name="T16" fmla="*/ 18 w 91"/>
              <a:gd name="T17" fmla="*/ 14 h 106"/>
              <a:gd name="T18" fmla="*/ 17 w 91"/>
              <a:gd name="T19" fmla="*/ 13 h 106"/>
              <a:gd name="T20" fmla="*/ 15 w 91"/>
              <a:gd name="T21" fmla="*/ 13 h 106"/>
              <a:gd name="T22" fmla="*/ 12 w 91"/>
              <a:gd name="T23" fmla="*/ 13 h 106"/>
              <a:gd name="T24" fmla="*/ 12 w 91"/>
              <a:gd name="T25" fmla="*/ 14 h 106"/>
              <a:gd name="T26" fmla="*/ 12 w 91"/>
              <a:gd name="T27" fmla="*/ 17 h 106"/>
              <a:gd name="T28" fmla="*/ 12 w 91"/>
              <a:gd name="T29" fmla="*/ 25 h 106"/>
              <a:gd name="T30" fmla="*/ 12 w 91"/>
              <a:gd name="T31" fmla="*/ 26 h 106"/>
              <a:gd name="T32" fmla="*/ 11 w 91"/>
              <a:gd name="T33" fmla="*/ 30 h 106"/>
              <a:gd name="T34" fmla="*/ 11 w 91"/>
              <a:gd name="T35" fmla="*/ 31 h 106"/>
              <a:gd name="T36" fmla="*/ 11 w 91"/>
              <a:gd name="T37" fmla="*/ 32 h 106"/>
              <a:gd name="T38" fmla="*/ 11 w 91"/>
              <a:gd name="T39" fmla="*/ 34 h 106"/>
              <a:gd name="T40" fmla="*/ 11 w 91"/>
              <a:gd name="T41" fmla="*/ 35 h 106"/>
              <a:gd name="T42" fmla="*/ 11 w 91"/>
              <a:gd name="T43" fmla="*/ 36 h 106"/>
              <a:gd name="T44" fmla="*/ 12 w 91"/>
              <a:gd name="T45" fmla="*/ 38 h 106"/>
              <a:gd name="T46" fmla="*/ 12 w 91"/>
              <a:gd name="T47" fmla="*/ 39 h 106"/>
              <a:gd name="T48" fmla="*/ 12 w 91"/>
              <a:gd name="T49" fmla="*/ 41 h 106"/>
              <a:gd name="T50" fmla="*/ 13 w 91"/>
              <a:gd name="T51" fmla="*/ 43 h 106"/>
              <a:gd name="T52" fmla="*/ 13 w 91"/>
              <a:gd name="T53" fmla="*/ 43 h 106"/>
              <a:gd name="T54" fmla="*/ 14 w 91"/>
              <a:gd name="T55" fmla="*/ 44 h 106"/>
              <a:gd name="T56" fmla="*/ 15 w 91"/>
              <a:gd name="T57" fmla="*/ 46 h 106"/>
              <a:gd name="T58" fmla="*/ 14 w 91"/>
              <a:gd name="T59" fmla="*/ 46 h 106"/>
              <a:gd name="T60" fmla="*/ 14 w 91"/>
              <a:gd name="T61" fmla="*/ 46 h 106"/>
              <a:gd name="T62" fmla="*/ 12 w 91"/>
              <a:gd name="T63" fmla="*/ 47 h 106"/>
              <a:gd name="T64" fmla="*/ 10 w 91"/>
              <a:gd name="T65" fmla="*/ 48 h 106"/>
              <a:gd name="T66" fmla="*/ 9 w 91"/>
              <a:gd name="T67" fmla="*/ 50 h 106"/>
              <a:gd name="T68" fmla="*/ 7 w 91"/>
              <a:gd name="T69" fmla="*/ 55 h 106"/>
              <a:gd name="T70" fmla="*/ 5 w 91"/>
              <a:gd name="T71" fmla="*/ 58 h 106"/>
              <a:gd name="T72" fmla="*/ 3 w 91"/>
              <a:gd name="T73" fmla="*/ 58 h 106"/>
              <a:gd name="T74" fmla="*/ 3 w 91"/>
              <a:gd name="T75" fmla="*/ 59 h 106"/>
              <a:gd name="T76" fmla="*/ 4 w 91"/>
              <a:gd name="T77" fmla="*/ 60 h 106"/>
              <a:gd name="T78" fmla="*/ 3 w 91"/>
              <a:gd name="T79" fmla="*/ 61 h 106"/>
              <a:gd name="T80" fmla="*/ 3 w 91"/>
              <a:gd name="T81" fmla="*/ 63 h 106"/>
              <a:gd name="T82" fmla="*/ 3 w 91"/>
              <a:gd name="T83" fmla="*/ 64 h 106"/>
              <a:gd name="T84" fmla="*/ 5 w 91"/>
              <a:gd name="T85" fmla="*/ 66 h 106"/>
              <a:gd name="T86" fmla="*/ 6 w 91"/>
              <a:gd name="T87" fmla="*/ 67 h 106"/>
              <a:gd name="T88" fmla="*/ 5 w 91"/>
              <a:gd name="T89" fmla="*/ 67 h 106"/>
              <a:gd name="T90" fmla="*/ 5 w 91"/>
              <a:gd name="T91" fmla="*/ 69 h 106"/>
              <a:gd name="T92" fmla="*/ 4 w 91"/>
              <a:gd name="T93" fmla="*/ 70 h 106"/>
              <a:gd name="T94" fmla="*/ 3 w 91"/>
              <a:gd name="T95" fmla="*/ 70 h 106"/>
              <a:gd name="T96" fmla="*/ 1 w 91"/>
              <a:gd name="T97" fmla="*/ 69 h 106"/>
              <a:gd name="T98" fmla="*/ 0 w 91"/>
              <a:gd name="T99" fmla="*/ 73 h 106"/>
              <a:gd name="T100" fmla="*/ 49 w 91"/>
              <a:gd name="T101" fmla="*/ 102 h 106"/>
              <a:gd name="T102" fmla="*/ 78 w 91"/>
              <a:gd name="T103" fmla="*/ 106 h 106"/>
              <a:gd name="T104" fmla="*/ 78 w 91"/>
              <a:gd name="T105" fmla="*/ 106 h 106"/>
              <a:gd name="T106" fmla="*/ 78 w 91"/>
              <a:gd name="T10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106">
                <a:moveTo>
                  <a:pt x="78" y="106"/>
                </a:moveTo>
                <a:lnTo>
                  <a:pt x="91" y="10"/>
                </a:lnTo>
                <a:lnTo>
                  <a:pt x="25" y="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3" y="43"/>
                </a:lnTo>
                <a:lnTo>
                  <a:pt x="14" y="44"/>
                </a:lnTo>
                <a:lnTo>
                  <a:pt x="15" y="46"/>
                </a:lnTo>
                <a:lnTo>
                  <a:pt x="14"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lnTo>
                  <a:pt x="78" y="106"/>
                </a:lnTo>
                <a:lnTo>
                  <a:pt x="78" y="106"/>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208" name="Freeform 48"/>
          <p:cNvSpPr>
            <a:spLocks/>
          </p:cNvSpPr>
          <p:nvPr/>
        </p:nvSpPr>
        <p:spPr bwMode="auto">
          <a:xfrm>
            <a:off x="4606925" y="1981200"/>
            <a:ext cx="642938" cy="773113"/>
          </a:xfrm>
          <a:custGeom>
            <a:avLst/>
            <a:gdLst>
              <a:gd name="T0" fmla="*/ 8 w 89"/>
              <a:gd name="T1" fmla="*/ 69 h 100"/>
              <a:gd name="T2" fmla="*/ 4 w 89"/>
              <a:gd name="T3" fmla="*/ 64 h 100"/>
              <a:gd name="T4" fmla="*/ 7 w 89"/>
              <a:gd name="T5" fmla="*/ 60 h 100"/>
              <a:gd name="T6" fmla="*/ 7 w 89"/>
              <a:gd name="T7" fmla="*/ 56 h 100"/>
              <a:gd name="T8" fmla="*/ 5 w 89"/>
              <a:gd name="T9" fmla="*/ 47 h 100"/>
              <a:gd name="T10" fmla="*/ 5 w 89"/>
              <a:gd name="T11" fmla="*/ 43 h 100"/>
              <a:gd name="T12" fmla="*/ 4 w 89"/>
              <a:gd name="T13" fmla="*/ 33 h 100"/>
              <a:gd name="T14" fmla="*/ 2 w 89"/>
              <a:gd name="T15" fmla="*/ 26 h 100"/>
              <a:gd name="T16" fmla="*/ 0 w 89"/>
              <a:gd name="T17" fmla="*/ 16 h 100"/>
              <a:gd name="T18" fmla="*/ 1 w 89"/>
              <a:gd name="T19" fmla="*/ 12 h 100"/>
              <a:gd name="T20" fmla="*/ 0 w 89"/>
              <a:gd name="T21" fmla="*/ 7 h 100"/>
              <a:gd name="T22" fmla="*/ 23 w 89"/>
              <a:gd name="T23" fmla="*/ 3 h 100"/>
              <a:gd name="T24" fmla="*/ 25 w 89"/>
              <a:gd name="T25" fmla="*/ 1 h 100"/>
              <a:gd name="T26" fmla="*/ 28 w 89"/>
              <a:gd name="T27" fmla="*/ 5 h 100"/>
              <a:gd name="T28" fmla="*/ 28 w 89"/>
              <a:gd name="T29" fmla="*/ 10 h 100"/>
              <a:gd name="T30" fmla="*/ 32 w 89"/>
              <a:gd name="T31" fmla="*/ 12 h 100"/>
              <a:gd name="T32" fmla="*/ 34 w 89"/>
              <a:gd name="T33" fmla="*/ 13 h 100"/>
              <a:gd name="T34" fmla="*/ 38 w 89"/>
              <a:gd name="T35" fmla="*/ 13 h 100"/>
              <a:gd name="T36" fmla="*/ 39 w 89"/>
              <a:gd name="T37" fmla="*/ 14 h 100"/>
              <a:gd name="T38" fmla="*/ 43 w 89"/>
              <a:gd name="T39" fmla="*/ 13 h 100"/>
              <a:gd name="T40" fmla="*/ 51 w 89"/>
              <a:gd name="T41" fmla="*/ 14 h 100"/>
              <a:gd name="T42" fmla="*/ 52 w 89"/>
              <a:gd name="T43" fmla="*/ 15 h 100"/>
              <a:gd name="T44" fmla="*/ 53 w 89"/>
              <a:gd name="T45" fmla="*/ 15 h 100"/>
              <a:gd name="T46" fmla="*/ 54 w 89"/>
              <a:gd name="T47" fmla="*/ 18 h 100"/>
              <a:gd name="T48" fmla="*/ 57 w 89"/>
              <a:gd name="T49" fmla="*/ 17 h 100"/>
              <a:gd name="T50" fmla="*/ 59 w 89"/>
              <a:gd name="T51" fmla="*/ 17 h 100"/>
              <a:gd name="T52" fmla="*/ 62 w 89"/>
              <a:gd name="T53" fmla="*/ 19 h 100"/>
              <a:gd name="T54" fmla="*/ 64 w 89"/>
              <a:gd name="T55" fmla="*/ 21 h 100"/>
              <a:gd name="T56" fmla="*/ 68 w 89"/>
              <a:gd name="T57" fmla="*/ 21 h 100"/>
              <a:gd name="T58" fmla="*/ 73 w 89"/>
              <a:gd name="T59" fmla="*/ 18 h 100"/>
              <a:gd name="T60" fmla="*/ 81 w 89"/>
              <a:gd name="T61" fmla="*/ 20 h 100"/>
              <a:gd name="T62" fmla="*/ 83 w 89"/>
              <a:gd name="T63" fmla="*/ 20 h 100"/>
              <a:gd name="T64" fmla="*/ 86 w 89"/>
              <a:gd name="T65" fmla="*/ 21 h 100"/>
              <a:gd name="T66" fmla="*/ 87 w 89"/>
              <a:gd name="T67" fmla="*/ 22 h 100"/>
              <a:gd name="T68" fmla="*/ 81 w 89"/>
              <a:gd name="T69" fmla="*/ 25 h 100"/>
              <a:gd name="T70" fmla="*/ 78 w 89"/>
              <a:gd name="T71" fmla="*/ 28 h 100"/>
              <a:gd name="T72" fmla="*/ 73 w 89"/>
              <a:gd name="T73" fmla="*/ 30 h 100"/>
              <a:gd name="T74" fmla="*/ 59 w 89"/>
              <a:gd name="T75" fmla="*/ 44 h 100"/>
              <a:gd name="T76" fmla="*/ 57 w 89"/>
              <a:gd name="T77" fmla="*/ 46 h 100"/>
              <a:gd name="T78" fmla="*/ 57 w 89"/>
              <a:gd name="T79" fmla="*/ 56 h 100"/>
              <a:gd name="T80" fmla="*/ 52 w 89"/>
              <a:gd name="T81" fmla="*/ 59 h 100"/>
              <a:gd name="T82" fmla="*/ 52 w 89"/>
              <a:gd name="T83" fmla="*/ 61 h 100"/>
              <a:gd name="T84" fmla="*/ 52 w 89"/>
              <a:gd name="T85" fmla="*/ 65 h 100"/>
              <a:gd name="T86" fmla="*/ 53 w 89"/>
              <a:gd name="T87" fmla="*/ 69 h 100"/>
              <a:gd name="T88" fmla="*/ 52 w 89"/>
              <a:gd name="T89" fmla="*/ 73 h 100"/>
              <a:gd name="T90" fmla="*/ 53 w 89"/>
              <a:gd name="T91" fmla="*/ 79 h 100"/>
              <a:gd name="T92" fmla="*/ 55 w 89"/>
              <a:gd name="T93" fmla="*/ 80 h 100"/>
              <a:gd name="T94" fmla="*/ 58 w 89"/>
              <a:gd name="T95" fmla="*/ 81 h 100"/>
              <a:gd name="T96" fmla="*/ 59 w 89"/>
              <a:gd name="T97" fmla="*/ 83 h 100"/>
              <a:gd name="T98" fmla="*/ 64 w 89"/>
              <a:gd name="T99" fmla="*/ 87 h 100"/>
              <a:gd name="T100" fmla="*/ 72 w 89"/>
              <a:gd name="T101" fmla="*/ 92 h 100"/>
              <a:gd name="T102" fmla="*/ 72 w 89"/>
              <a:gd name="T103" fmla="*/ 95 h 100"/>
              <a:gd name="T104" fmla="*/ 8 w 89"/>
              <a:gd name="T10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39" y="14"/>
                </a:lnTo>
                <a:lnTo>
                  <a:pt x="42" y="14"/>
                </a:lnTo>
                <a:lnTo>
                  <a:pt x="43" y="13"/>
                </a:lnTo>
                <a:lnTo>
                  <a:pt x="48" y="13"/>
                </a:lnTo>
                <a:lnTo>
                  <a:pt x="51" y="14"/>
                </a:lnTo>
                <a:lnTo>
                  <a:pt x="52" y="14"/>
                </a:lnTo>
                <a:lnTo>
                  <a:pt x="52" y="15"/>
                </a:lnTo>
                <a:lnTo>
                  <a:pt x="53" y="15"/>
                </a:lnTo>
                <a:lnTo>
                  <a:pt x="53" y="15"/>
                </a:lnTo>
                <a:lnTo>
                  <a:pt x="54" y="16"/>
                </a:lnTo>
                <a:lnTo>
                  <a:pt x="54" y="18"/>
                </a:lnTo>
                <a:lnTo>
                  <a:pt x="55" y="19"/>
                </a:lnTo>
                <a:lnTo>
                  <a:pt x="57" y="17"/>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8" y="81"/>
                </a:lnTo>
                <a:lnTo>
                  <a:pt x="59" y="82"/>
                </a:lnTo>
                <a:lnTo>
                  <a:pt x="59" y="83"/>
                </a:lnTo>
                <a:lnTo>
                  <a:pt x="63" y="84"/>
                </a:lnTo>
                <a:lnTo>
                  <a:pt x="64" y="87"/>
                </a:lnTo>
                <a:lnTo>
                  <a:pt x="68" y="89"/>
                </a:lnTo>
                <a:lnTo>
                  <a:pt x="72" y="92"/>
                </a:lnTo>
                <a:lnTo>
                  <a:pt x="72" y="93"/>
                </a:lnTo>
                <a:lnTo>
                  <a:pt x="72" y="95"/>
                </a:lnTo>
                <a:lnTo>
                  <a:pt x="72" y="98"/>
                </a:lnTo>
                <a:lnTo>
                  <a:pt x="8" y="100"/>
                </a:lnTo>
                <a:lnTo>
                  <a:pt x="8" y="10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209" name="Freeform 49"/>
          <p:cNvSpPr>
            <a:spLocks/>
          </p:cNvSpPr>
          <p:nvPr/>
        </p:nvSpPr>
        <p:spPr bwMode="auto">
          <a:xfrm>
            <a:off x="4902200" y="4133850"/>
            <a:ext cx="557213" cy="511175"/>
          </a:xfrm>
          <a:custGeom>
            <a:avLst/>
            <a:gdLst>
              <a:gd name="T0" fmla="*/ 41 w 77"/>
              <a:gd name="T1" fmla="*/ 1 h 66"/>
              <a:gd name="T2" fmla="*/ 44 w 77"/>
              <a:gd name="T3" fmla="*/ 10 h 66"/>
              <a:gd name="T4" fmla="*/ 43 w 77"/>
              <a:gd name="T5" fmla="*/ 13 h 66"/>
              <a:gd name="T6" fmla="*/ 40 w 77"/>
              <a:gd name="T7" fmla="*/ 22 h 66"/>
              <a:gd name="T8" fmla="*/ 64 w 77"/>
              <a:gd name="T9" fmla="*/ 33 h 66"/>
              <a:gd name="T10" fmla="*/ 64 w 77"/>
              <a:gd name="T11" fmla="*/ 40 h 66"/>
              <a:gd name="T12" fmla="*/ 63 w 77"/>
              <a:gd name="T13" fmla="*/ 45 h 66"/>
              <a:gd name="T14" fmla="*/ 58 w 77"/>
              <a:gd name="T15" fmla="*/ 44 h 66"/>
              <a:gd name="T16" fmla="*/ 56 w 77"/>
              <a:gd name="T17" fmla="*/ 49 h 66"/>
              <a:gd name="T18" fmla="*/ 62 w 77"/>
              <a:gd name="T19" fmla="*/ 48 h 66"/>
              <a:gd name="T20" fmla="*/ 66 w 77"/>
              <a:gd name="T21" fmla="*/ 47 h 66"/>
              <a:gd name="T22" fmla="*/ 64 w 77"/>
              <a:gd name="T23" fmla="*/ 49 h 66"/>
              <a:gd name="T24" fmla="*/ 66 w 77"/>
              <a:gd name="T25" fmla="*/ 51 h 66"/>
              <a:gd name="T26" fmla="*/ 71 w 77"/>
              <a:gd name="T27" fmla="*/ 47 h 66"/>
              <a:gd name="T28" fmla="*/ 74 w 77"/>
              <a:gd name="T29" fmla="*/ 48 h 66"/>
              <a:gd name="T30" fmla="*/ 73 w 77"/>
              <a:gd name="T31" fmla="*/ 51 h 66"/>
              <a:gd name="T32" fmla="*/ 68 w 77"/>
              <a:gd name="T33" fmla="*/ 56 h 66"/>
              <a:gd name="T34" fmla="*/ 71 w 77"/>
              <a:gd name="T35" fmla="*/ 60 h 66"/>
              <a:gd name="T36" fmla="*/ 77 w 77"/>
              <a:gd name="T37" fmla="*/ 65 h 66"/>
              <a:gd name="T38" fmla="*/ 71 w 77"/>
              <a:gd name="T39" fmla="*/ 63 h 66"/>
              <a:gd name="T40" fmla="*/ 64 w 77"/>
              <a:gd name="T41" fmla="*/ 59 h 66"/>
              <a:gd name="T42" fmla="*/ 61 w 77"/>
              <a:gd name="T43" fmla="*/ 62 h 66"/>
              <a:gd name="T44" fmla="*/ 60 w 77"/>
              <a:gd name="T45" fmla="*/ 65 h 66"/>
              <a:gd name="T46" fmla="*/ 57 w 77"/>
              <a:gd name="T47" fmla="*/ 63 h 66"/>
              <a:gd name="T48" fmla="*/ 54 w 77"/>
              <a:gd name="T49" fmla="*/ 63 h 66"/>
              <a:gd name="T50" fmla="*/ 49 w 77"/>
              <a:gd name="T51" fmla="*/ 64 h 66"/>
              <a:gd name="T52" fmla="*/ 41 w 77"/>
              <a:gd name="T53" fmla="*/ 59 h 66"/>
              <a:gd name="T54" fmla="*/ 38 w 77"/>
              <a:gd name="T55" fmla="*/ 57 h 66"/>
              <a:gd name="T56" fmla="*/ 37 w 77"/>
              <a:gd name="T57" fmla="*/ 56 h 66"/>
              <a:gd name="T58" fmla="*/ 34 w 77"/>
              <a:gd name="T59" fmla="*/ 55 h 66"/>
              <a:gd name="T60" fmla="*/ 33 w 77"/>
              <a:gd name="T61" fmla="*/ 54 h 66"/>
              <a:gd name="T62" fmla="*/ 31 w 77"/>
              <a:gd name="T63" fmla="*/ 58 h 66"/>
              <a:gd name="T64" fmla="*/ 15 w 77"/>
              <a:gd name="T65" fmla="*/ 56 h 66"/>
              <a:gd name="T66" fmla="*/ 4 w 77"/>
              <a:gd name="T67" fmla="*/ 55 h 66"/>
              <a:gd name="T68" fmla="*/ 5 w 77"/>
              <a:gd name="T69" fmla="*/ 53 h 66"/>
              <a:gd name="T70" fmla="*/ 6 w 77"/>
              <a:gd name="T71" fmla="*/ 46 h 66"/>
              <a:gd name="T72" fmla="*/ 6 w 77"/>
              <a:gd name="T73" fmla="*/ 42 h 66"/>
              <a:gd name="T74" fmla="*/ 9 w 77"/>
              <a:gd name="T75" fmla="*/ 37 h 66"/>
              <a:gd name="T76" fmla="*/ 7 w 77"/>
              <a:gd name="T77" fmla="*/ 30 h 66"/>
              <a:gd name="T78" fmla="*/ 6 w 77"/>
              <a:gd name="T79" fmla="*/ 28 h 66"/>
              <a:gd name="T80" fmla="*/ 4 w 77"/>
              <a:gd name="T81" fmla="*/ 25 h 66"/>
              <a:gd name="T82" fmla="*/ 1 w 77"/>
              <a:gd name="T83" fmla="*/ 19 h 66"/>
              <a:gd name="T84" fmla="*/ 0 w 77"/>
              <a:gd name="T85"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2" y="63"/>
                </a:lnTo>
                <a:lnTo>
                  <a:pt x="60" y="65"/>
                </a:lnTo>
                <a:lnTo>
                  <a:pt x="59" y="65"/>
                </a:lnTo>
                <a:lnTo>
                  <a:pt x="58" y="63"/>
                </a:lnTo>
                <a:lnTo>
                  <a:pt x="57" y="63"/>
                </a:lnTo>
                <a:lnTo>
                  <a:pt x="55" y="63"/>
                </a:lnTo>
                <a:lnTo>
                  <a:pt x="55" y="63"/>
                </a:lnTo>
                <a:lnTo>
                  <a:pt x="54" y="63"/>
                </a:lnTo>
                <a:lnTo>
                  <a:pt x="52" y="65"/>
                </a:lnTo>
                <a:lnTo>
                  <a:pt x="50" y="65"/>
                </a:lnTo>
                <a:lnTo>
                  <a:pt x="49" y="64"/>
                </a:lnTo>
                <a:lnTo>
                  <a:pt x="47" y="64"/>
                </a:lnTo>
                <a:lnTo>
                  <a:pt x="43" y="60"/>
                </a:lnTo>
                <a:lnTo>
                  <a:pt x="41" y="59"/>
                </a:lnTo>
                <a:lnTo>
                  <a:pt x="39" y="58"/>
                </a:lnTo>
                <a:lnTo>
                  <a:pt x="38" y="57"/>
                </a:lnTo>
                <a:lnTo>
                  <a:pt x="38" y="57"/>
                </a:lnTo>
                <a:lnTo>
                  <a:pt x="37" y="57"/>
                </a:lnTo>
                <a:lnTo>
                  <a:pt x="37" y="56"/>
                </a:lnTo>
                <a:lnTo>
                  <a:pt x="37" y="56"/>
                </a:lnTo>
                <a:lnTo>
                  <a:pt x="37" y="55"/>
                </a:lnTo>
                <a:lnTo>
                  <a:pt x="36" y="56"/>
                </a:lnTo>
                <a:lnTo>
                  <a:pt x="34" y="55"/>
                </a:lnTo>
                <a:lnTo>
                  <a:pt x="34" y="55"/>
                </a:lnTo>
                <a:lnTo>
                  <a:pt x="34" y="54"/>
                </a:lnTo>
                <a:lnTo>
                  <a:pt x="33" y="54"/>
                </a:lnTo>
                <a:lnTo>
                  <a:pt x="30" y="57"/>
                </a:lnTo>
                <a:lnTo>
                  <a:pt x="31" y="58"/>
                </a:lnTo>
                <a:lnTo>
                  <a:pt x="31" y="58"/>
                </a:lnTo>
                <a:lnTo>
                  <a:pt x="27" y="59"/>
                </a:lnTo>
                <a:lnTo>
                  <a:pt x="19" y="57"/>
                </a:lnTo>
                <a:lnTo>
                  <a:pt x="15" y="56"/>
                </a:lnTo>
                <a:lnTo>
                  <a:pt x="4" y="57"/>
                </a:lnTo>
                <a:lnTo>
                  <a:pt x="4" y="56"/>
                </a:lnTo>
                <a:lnTo>
                  <a:pt x="4" y="55"/>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lnTo>
                  <a:pt x="0" y="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220210" name="Freeform 50"/>
          <p:cNvSpPr>
            <a:spLocks/>
          </p:cNvSpPr>
          <p:nvPr/>
        </p:nvSpPr>
        <p:spPr bwMode="auto">
          <a:xfrm>
            <a:off x="5126038" y="2855913"/>
            <a:ext cx="392112" cy="735012"/>
          </a:xfrm>
          <a:custGeom>
            <a:avLst/>
            <a:gdLst>
              <a:gd name="T0" fmla="*/ 9 w 54"/>
              <a:gd name="T1" fmla="*/ 2 h 95"/>
              <a:gd name="T2" fmla="*/ 12 w 54"/>
              <a:gd name="T3" fmla="*/ 5 h 95"/>
              <a:gd name="T4" fmla="*/ 15 w 54"/>
              <a:gd name="T5" fmla="*/ 8 h 95"/>
              <a:gd name="T6" fmla="*/ 15 w 54"/>
              <a:gd name="T7" fmla="*/ 12 h 95"/>
              <a:gd name="T8" fmla="*/ 14 w 54"/>
              <a:gd name="T9" fmla="*/ 15 h 95"/>
              <a:gd name="T10" fmla="*/ 11 w 54"/>
              <a:gd name="T11" fmla="*/ 19 h 95"/>
              <a:gd name="T12" fmla="*/ 9 w 54"/>
              <a:gd name="T13" fmla="*/ 20 h 95"/>
              <a:gd name="T14" fmla="*/ 5 w 54"/>
              <a:gd name="T15" fmla="*/ 21 h 95"/>
              <a:gd name="T16" fmla="*/ 4 w 54"/>
              <a:gd name="T17" fmla="*/ 24 h 95"/>
              <a:gd name="T18" fmla="*/ 6 w 54"/>
              <a:gd name="T19" fmla="*/ 27 h 95"/>
              <a:gd name="T20" fmla="*/ 4 w 54"/>
              <a:gd name="T21" fmla="*/ 34 h 95"/>
              <a:gd name="T22" fmla="*/ 1 w 54"/>
              <a:gd name="T23" fmla="*/ 36 h 95"/>
              <a:gd name="T24" fmla="*/ 0 w 54"/>
              <a:gd name="T25" fmla="*/ 39 h 95"/>
              <a:gd name="T26" fmla="*/ 0 w 54"/>
              <a:gd name="T27" fmla="*/ 41 h 95"/>
              <a:gd name="T28" fmla="*/ 1 w 54"/>
              <a:gd name="T29" fmla="*/ 48 h 95"/>
              <a:gd name="T30" fmla="*/ 5 w 54"/>
              <a:gd name="T31" fmla="*/ 53 h 95"/>
              <a:gd name="T32" fmla="*/ 10 w 54"/>
              <a:gd name="T33" fmla="*/ 57 h 95"/>
              <a:gd name="T34" fmla="*/ 13 w 54"/>
              <a:gd name="T35" fmla="*/ 64 h 95"/>
              <a:gd name="T36" fmla="*/ 15 w 54"/>
              <a:gd name="T37" fmla="*/ 62 h 95"/>
              <a:gd name="T38" fmla="*/ 19 w 54"/>
              <a:gd name="T39" fmla="*/ 65 h 95"/>
              <a:gd name="T40" fmla="*/ 19 w 54"/>
              <a:gd name="T41" fmla="*/ 69 h 95"/>
              <a:gd name="T42" fmla="*/ 16 w 54"/>
              <a:gd name="T43" fmla="*/ 73 h 95"/>
              <a:gd name="T44" fmla="*/ 19 w 54"/>
              <a:gd name="T45" fmla="*/ 78 h 95"/>
              <a:gd name="T46" fmla="*/ 24 w 54"/>
              <a:gd name="T47" fmla="*/ 81 h 95"/>
              <a:gd name="T48" fmla="*/ 29 w 54"/>
              <a:gd name="T49" fmla="*/ 87 h 95"/>
              <a:gd name="T50" fmla="*/ 30 w 54"/>
              <a:gd name="T51" fmla="*/ 89 h 95"/>
              <a:gd name="T52" fmla="*/ 29 w 54"/>
              <a:gd name="T53" fmla="*/ 91 h 95"/>
              <a:gd name="T54" fmla="*/ 32 w 54"/>
              <a:gd name="T55" fmla="*/ 95 h 95"/>
              <a:gd name="T56" fmla="*/ 33 w 54"/>
              <a:gd name="T57" fmla="*/ 94 h 95"/>
              <a:gd name="T58" fmla="*/ 34 w 54"/>
              <a:gd name="T59" fmla="*/ 92 h 95"/>
              <a:gd name="T60" fmla="*/ 38 w 54"/>
              <a:gd name="T61" fmla="*/ 91 h 95"/>
              <a:gd name="T62" fmla="*/ 42 w 54"/>
              <a:gd name="T63" fmla="*/ 93 h 95"/>
              <a:gd name="T64" fmla="*/ 43 w 54"/>
              <a:gd name="T65" fmla="*/ 89 h 95"/>
              <a:gd name="T66" fmla="*/ 44 w 54"/>
              <a:gd name="T67" fmla="*/ 87 h 95"/>
              <a:gd name="T68" fmla="*/ 48 w 54"/>
              <a:gd name="T69" fmla="*/ 85 h 95"/>
              <a:gd name="T70" fmla="*/ 47 w 54"/>
              <a:gd name="T71" fmla="*/ 83 h 95"/>
              <a:gd name="T72" fmla="*/ 47 w 54"/>
              <a:gd name="T73" fmla="*/ 81 h 95"/>
              <a:gd name="T74" fmla="*/ 48 w 54"/>
              <a:gd name="T75" fmla="*/ 80 h 95"/>
              <a:gd name="T76" fmla="*/ 48 w 54"/>
              <a:gd name="T77" fmla="*/ 79 h 95"/>
              <a:gd name="T78" fmla="*/ 48 w 54"/>
              <a:gd name="T79" fmla="*/ 73 h 95"/>
              <a:gd name="T80" fmla="*/ 52 w 54"/>
              <a:gd name="T81" fmla="*/ 68 h 95"/>
              <a:gd name="T82" fmla="*/ 54 w 54"/>
              <a:gd name="T83" fmla="*/ 64 h 95"/>
              <a:gd name="T84" fmla="*/ 52 w 54"/>
              <a:gd name="T85" fmla="*/ 57 h 95"/>
              <a:gd name="T86" fmla="*/ 52 w 54"/>
              <a:gd name="T87" fmla="*/ 54 h 95"/>
              <a:gd name="T88" fmla="*/ 49 w 54"/>
              <a:gd name="T89" fmla="*/ 13 h 95"/>
              <a:gd name="T90" fmla="*/ 48 w 54"/>
              <a:gd name="T91" fmla="*/ 11 h 95"/>
              <a:gd name="T92" fmla="*/ 46 w 54"/>
              <a:gd name="T93" fmla="*/ 6 h 95"/>
              <a:gd name="T94" fmla="*/ 44 w 54"/>
              <a:gd name="T95" fmla="*/ 3 h 95"/>
              <a:gd name="T96" fmla="*/ 44 w 54"/>
              <a:gd name="T9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3"/>
                </a:lnTo>
                <a:lnTo>
                  <a:pt x="47" y="83"/>
                </a:lnTo>
                <a:lnTo>
                  <a:pt x="47" y="81"/>
                </a:lnTo>
                <a:lnTo>
                  <a:pt x="48" y="80"/>
                </a:lnTo>
                <a:lnTo>
                  <a:pt x="48" y="80"/>
                </a:lnTo>
                <a:lnTo>
                  <a:pt x="48" y="79"/>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lnTo>
                  <a:pt x="44" y="0"/>
                </a:lnTo>
                <a:close/>
              </a:path>
            </a:pathLst>
          </a:custGeom>
          <a:solidFill>
            <a:srgbClr val="6987EB"/>
          </a:solidFill>
          <a:ln w="12700" cmpd="sng">
            <a:solidFill>
              <a:schemeClr val="tx1"/>
            </a:solidFill>
            <a:prstDash val="solid"/>
            <a:round/>
            <a:headEnd/>
            <a:tailEnd/>
          </a:ln>
        </p:spPr>
        <p:txBody>
          <a:bodyPr/>
          <a:lstStyle/>
          <a:p>
            <a:endParaRPr lang="es-ES_tradnl"/>
          </a:p>
        </p:txBody>
      </p:sp>
      <p:grpSp>
        <p:nvGrpSpPr>
          <p:cNvPr id="220211" name="Group 51"/>
          <p:cNvGrpSpPr>
            <a:grpSpLocks/>
          </p:cNvGrpSpPr>
          <p:nvPr/>
        </p:nvGrpSpPr>
        <p:grpSpPr bwMode="auto">
          <a:xfrm>
            <a:off x="5176838" y="2197100"/>
            <a:ext cx="738187" cy="742950"/>
            <a:chOff x="3562" y="1636"/>
            <a:chExt cx="497" cy="468"/>
          </a:xfrm>
        </p:grpSpPr>
        <p:sp>
          <p:nvSpPr>
            <p:cNvPr id="220212" name="Freeform 52"/>
            <p:cNvSpPr>
              <a:spLocks/>
            </p:cNvSpPr>
            <p:nvPr/>
          </p:nvSpPr>
          <p:spPr bwMode="auto">
            <a:xfrm>
              <a:off x="3806" y="1758"/>
              <a:ext cx="253" cy="346"/>
            </a:xfrm>
            <a:custGeom>
              <a:avLst/>
              <a:gdLst>
                <a:gd name="T0" fmla="*/ 26 w 52"/>
                <a:gd name="T1" fmla="*/ 68 h 71"/>
                <a:gd name="T2" fmla="*/ 43 w 52"/>
                <a:gd name="T3" fmla="*/ 67 h 71"/>
                <a:gd name="T4" fmla="*/ 45 w 52"/>
                <a:gd name="T5" fmla="*/ 62 h 71"/>
                <a:gd name="T6" fmla="*/ 45 w 52"/>
                <a:gd name="T7" fmla="*/ 58 h 71"/>
                <a:gd name="T8" fmla="*/ 48 w 52"/>
                <a:gd name="T9" fmla="*/ 55 h 71"/>
                <a:gd name="T10" fmla="*/ 49 w 52"/>
                <a:gd name="T11" fmla="*/ 52 h 71"/>
                <a:gd name="T12" fmla="*/ 50 w 52"/>
                <a:gd name="T13" fmla="*/ 50 h 71"/>
                <a:gd name="T14" fmla="*/ 51 w 52"/>
                <a:gd name="T15" fmla="*/ 51 h 71"/>
                <a:gd name="T16" fmla="*/ 52 w 52"/>
                <a:gd name="T17" fmla="*/ 50 h 71"/>
                <a:gd name="T18" fmla="*/ 52 w 52"/>
                <a:gd name="T19" fmla="*/ 46 h 71"/>
                <a:gd name="T20" fmla="*/ 51 w 52"/>
                <a:gd name="T21" fmla="*/ 42 h 71"/>
                <a:gd name="T22" fmla="*/ 47 w 52"/>
                <a:gd name="T23" fmla="*/ 28 h 71"/>
                <a:gd name="T24" fmla="*/ 42 w 52"/>
                <a:gd name="T25" fmla="*/ 28 h 71"/>
                <a:gd name="T26" fmla="*/ 36 w 52"/>
                <a:gd name="T27" fmla="*/ 36 h 71"/>
                <a:gd name="T28" fmla="*/ 35 w 52"/>
                <a:gd name="T29" fmla="*/ 35 h 71"/>
                <a:gd name="T30" fmla="*/ 33 w 52"/>
                <a:gd name="T31" fmla="*/ 34 h 71"/>
                <a:gd name="T32" fmla="*/ 33 w 52"/>
                <a:gd name="T33" fmla="*/ 30 h 71"/>
                <a:gd name="T34" fmla="*/ 36 w 52"/>
                <a:gd name="T35" fmla="*/ 28 h 71"/>
                <a:gd name="T36" fmla="*/ 36 w 52"/>
                <a:gd name="T37" fmla="*/ 26 h 71"/>
                <a:gd name="T38" fmla="*/ 38 w 52"/>
                <a:gd name="T39" fmla="*/ 24 h 71"/>
                <a:gd name="T40" fmla="*/ 38 w 52"/>
                <a:gd name="T41" fmla="*/ 17 h 71"/>
                <a:gd name="T42" fmla="*/ 37 w 52"/>
                <a:gd name="T43" fmla="*/ 14 h 71"/>
                <a:gd name="T44" fmla="*/ 35 w 52"/>
                <a:gd name="T45" fmla="*/ 12 h 71"/>
                <a:gd name="T46" fmla="*/ 37 w 52"/>
                <a:gd name="T47" fmla="*/ 10 h 71"/>
                <a:gd name="T48" fmla="*/ 36 w 52"/>
                <a:gd name="T49" fmla="*/ 7 h 71"/>
                <a:gd name="T50" fmla="*/ 30 w 52"/>
                <a:gd name="T51" fmla="*/ 4 h 71"/>
                <a:gd name="T52" fmla="*/ 26 w 52"/>
                <a:gd name="T53" fmla="*/ 2 h 71"/>
                <a:gd name="T54" fmla="*/ 21 w 52"/>
                <a:gd name="T55" fmla="*/ 1 h 71"/>
                <a:gd name="T56" fmla="*/ 18 w 52"/>
                <a:gd name="T57" fmla="*/ 1 h 71"/>
                <a:gd name="T58" fmla="*/ 15 w 52"/>
                <a:gd name="T59" fmla="*/ 3 h 71"/>
                <a:gd name="T60" fmla="*/ 15 w 52"/>
                <a:gd name="T61" fmla="*/ 6 h 71"/>
                <a:gd name="T62" fmla="*/ 16 w 52"/>
                <a:gd name="T63" fmla="*/ 7 h 71"/>
                <a:gd name="T64" fmla="*/ 15 w 52"/>
                <a:gd name="T65" fmla="*/ 8 h 71"/>
                <a:gd name="T66" fmla="*/ 13 w 52"/>
                <a:gd name="T67" fmla="*/ 10 h 71"/>
                <a:gd name="T68" fmla="*/ 12 w 52"/>
                <a:gd name="T69" fmla="*/ 13 h 71"/>
                <a:gd name="T70" fmla="*/ 12 w 52"/>
                <a:gd name="T71" fmla="*/ 17 h 71"/>
                <a:gd name="T72" fmla="*/ 10 w 52"/>
                <a:gd name="T73" fmla="*/ 16 h 71"/>
                <a:gd name="T74" fmla="*/ 10 w 52"/>
                <a:gd name="T75" fmla="*/ 13 h 71"/>
                <a:gd name="T76" fmla="*/ 10 w 52"/>
                <a:gd name="T77" fmla="*/ 11 h 71"/>
                <a:gd name="T78" fmla="*/ 8 w 52"/>
                <a:gd name="T79" fmla="*/ 13 h 71"/>
                <a:gd name="T80" fmla="*/ 8 w 52"/>
                <a:gd name="T81" fmla="*/ 16 h 71"/>
                <a:gd name="T82" fmla="*/ 5 w 52"/>
                <a:gd name="T83" fmla="*/ 17 h 71"/>
                <a:gd name="T84" fmla="*/ 4 w 52"/>
                <a:gd name="T85" fmla="*/ 19 h 71"/>
                <a:gd name="T86" fmla="*/ 3 w 52"/>
                <a:gd name="T87" fmla="*/ 23 h 71"/>
                <a:gd name="T88" fmla="*/ 2 w 52"/>
                <a:gd name="T89" fmla="*/ 28 h 71"/>
                <a:gd name="T90" fmla="*/ 1 w 52"/>
                <a:gd name="T91" fmla="*/ 32 h 71"/>
                <a:gd name="T92" fmla="*/ 2 w 52"/>
                <a:gd name="T93" fmla="*/ 37 h 71"/>
                <a:gd name="T94" fmla="*/ 2 w 52"/>
                <a:gd name="T95" fmla="*/ 41 h 71"/>
                <a:gd name="T96" fmla="*/ 6 w 52"/>
                <a:gd name="T97" fmla="*/ 50 h 71"/>
                <a:gd name="T98" fmla="*/ 7 w 52"/>
                <a:gd name="T99" fmla="*/ 55 h 71"/>
                <a:gd name="T100" fmla="*/ 7 w 52"/>
                <a:gd name="T101" fmla="*/ 56 h 71"/>
                <a:gd name="T102" fmla="*/ 6 w 52"/>
                <a:gd name="T103" fmla="*/ 62 h 71"/>
                <a:gd name="T104" fmla="*/ 2 w 52"/>
                <a:gd name="T105" fmla="*/ 69 h 71"/>
                <a:gd name="T106" fmla="*/ 0 w 52"/>
                <a:gd name="T10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5"/>
                  </a:lnTo>
                  <a:lnTo>
                    <a:pt x="7" y="56"/>
                  </a:lnTo>
                  <a:lnTo>
                    <a:pt x="6" y="59"/>
                  </a:lnTo>
                  <a:lnTo>
                    <a:pt x="6" y="62"/>
                  </a:lnTo>
                  <a:lnTo>
                    <a:pt x="5" y="64"/>
                  </a:lnTo>
                  <a:lnTo>
                    <a:pt x="2" y="69"/>
                  </a:lnTo>
                  <a:lnTo>
                    <a:pt x="1" y="71"/>
                  </a:lnTo>
                  <a:lnTo>
                    <a:pt x="0" y="71"/>
                  </a:lnTo>
                  <a:lnTo>
                    <a:pt x="0" y="7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220213" name="Freeform 53"/>
            <p:cNvSpPr>
              <a:spLocks/>
            </p:cNvSpPr>
            <p:nvPr/>
          </p:nvSpPr>
          <p:spPr bwMode="auto">
            <a:xfrm>
              <a:off x="3562" y="1636"/>
              <a:ext cx="405" cy="200"/>
            </a:xfrm>
            <a:custGeom>
              <a:avLst/>
              <a:gdLst>
                <a:gd name="T0" fmla="*/ 4 w 83"/>
                <a:gd name="T1" fmla="*/ 16 h 41"/>
                <a:gd name="T2" fmla="*/ 8 w 83"/>
                <a:gd name="T3" fmla="*/ 13 h 41"/>
                <a:gd name="T4" fmla="*/ 20 w 83"/>
                <a:gd name="T5" fmla="*/ 6 h 41"/>
                <a:gd name="T6" fmla="*/ 26 w 83"/>
                <a:gd name="T7" fmla="*/ 1 h 41"/>
                <a:gd name="T8" fmla="*/ 31 w 83"/>
                <a:gd name="T9" fmla="*/ 1 h 41"/>
                <a:gd name="T10" fmla="*/ 28 w 83"/>
                <a:gd name="T11" fmla="*/ 4 h 41"/>
                <a:gd name="T12" fmla="*/ 23 w 83"/>
                <a:gd name="T13" fmla="*/ 9 h 41"/>
                <a:gd name="T14" fmla="*/ 23 w 83"/>
                <a:gd name="T15" fmla="*/ 12 h 41"/>
                <a:gd name="T16" fmla="*/ 28 w 83"/>
                <a:gd name="T17" fmla="*/ 10 h 41"/>
                <a:gd name="T18" fmla="*/ 39 w 83"/>
                <a:gd name="T19" fmla="*/ 15 h 41"/>
                <a:gd name="T20" fmla="*/ 43 w 83"/>
                <a:gd name="T21" fmla="*/ 16 h 41"/>
                <a:gd name="T22" fmla="*/ 44 w 83"/>
                <a:gd name="T23" fmla="*/ 17 h 41"/>
                <a:gd name="T24" fmla="*/ 49 w 83"/>
                <a:gd name="T25" fmla="*/ 13 h 41"/>
                <a:gd name="T26" fmla="*/ 64 w 83"/>
                <a:gd name="T27" fmla="*/ 8 h 41"/>
                <a:gd name="T28" fmla="*/ 63 w 83"/>
                <a:gd name="T29" fmla="*/ 11 h 41"/>
                <a:gd name="T30" fmla="*/ 66 w 83"/>
                <a:gd name="T31" fmla="*/ 14 h 41"/>
                <a:gd name="T32" fmla="*/ 72 w 83"/>
                <a:gd name="T33" fmla="*/ 13 h 41"/>
                <a:gd name="T34" fmla="*/ 76 w 83"/>
                <a:gd name="T35" fmla="*/ 18 h 41"/>
                <a:gd name="T36" fmla="*/ 82 w 83"/>
                <a:gd name="T37" fmla="*/ 19 h 41"/>
                <a:gd name="T38" fmla="*/ 82 w 83"/>
                <a:gd name="T39" fmla="*/ 21 h 41"/>
                <a:gd name="T40" fmla="*/ 79 w 83"/>
                <a:gd name="T41" fmla="*/ 21 h 41"/>
                <a:gd name="T42" fmla="*/ 75 w 83"/>
                <a:gd name="T43" fmla="*/ 21 h 41"/>
                <a:gd name="T44" fmla="*/ 69 w 83"/>
                <a:gd name="T45" fmla="*/ 21 h 41"/>
                <a:gd name="T46" fmla="*/ 69 w 83"/>
                <a:gd name="T47" fmla="*/ 24 h 41"/>
                <a:gd name="T48" fmla="*/ 62 w 83"/>
                <a:gd name="T49" fmla="*/ 21 h 41"/>
                <a:gd name="T50" fmla="*/ 57 w 83"/>
                <a:gd name="T51" fmla="*/ 23 h 41"/>
                <a:gd name="T52" fmla="*/ 55 w 83"/>
                <a:gd name="T53" fmla="*/ 25 h 41"/>
                <a:gd name="T54" fmla="*/ 50 w 83"/>
                <a:gd name="T55" fmla="*/ 25 h 41"/>
                <a:gd name="T56" fmla="*/ 46 w 83"/>
                <a:gd name="T57" fmla="*/ 30 h 41"/>
                <a:gd name="T58" fmla="*/ 47 w 83"/>
                <a:gd name="T59" fmla="*/ 28 h 41"/>
                <a:gd name="T60" fmla="*/ 44 w 83"/>
                <a:gd name="T61" fmla="*/ 28 h 41"/>
                <a:gd name="T62" fmla="*/ 42 w 83"/>
                <a:gd name="T63" fmla="*/ 27 h 41"/>
                <a:gd name="T64" fmla="*/ 40 w 83"/>
                <a:gd name="T65" fmla="*/ 32 h 41"/>
                <a:gd name="T66" fmla="*/ 36 w 83"/>
                <a:gd name="T67" fmla="*/ 38 h 41"/>
                <a:gd name="T68" fmla="*/ 34 w 83"/>
                <a:gd name="T69" fmla="*/ 39 h 41"/>
                <a:gd name="T70" fmla="*/ 35 w 83"/>
                <a:gd name="T71" fmla="*/ 36 h 41"/>
                <a:gd name="T72" fmla="*/ 32 w 83"/>
                <a:gd name="T73" fmla="*/ 36 h 41"/>
                <a:gd name="T74" fmla="*/ 30 w 83"/>
                <a:gd name="T75" fmla="*/ 29 h 41"/>
                <a:gd name="T76" fmla="*/ 29 w 83"/>
                <a:gd name="T77" fmla="*/ 28 h 41"/>
                <a:gd name="T78" fmla="*/ 23 w 83"/>
                <a:gd name="T79" fmla="*/ 26 h 41"/>
                <a:gd name="T80" fmla="*/ 22 w 83"/>
                <a:gd name="T81" fmla="*/ 26 h 41"/>
                <a:gd name="T82" fmla="*/ 16 w 83"/>
                <a:gd name="T83" fmla="*/ 24 h 41"/>
                <a:gd name="T84" fmla="*/ 4 w 83"/>
                <a:gd name="T85" fmla="*/ 19 h 41"/>
                <a:gd name="T86" fmla="*/ 0 w 83"/>
                <a:gd name="T87"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3" y="16"/>
                  </a:lnTo>
                  <a:lnTo>
                    <a:pt x="44" y="17"/>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2" y="36"/>
                  </a:lnTo>
                  <a:lnTo>
                    <a:pt x="33" y="32"/>
                  </a:lnTo>
                  <a:lnTo>
                    <a:pt x="32" y="30"/>
                  </a:lnTo>
                  <a:lnTo>
                    <a:pt x="30" y="29"/>
                  </a:lnTo>
                  <a:lnTo>
                    <a:pt x="28" y="29"/>
                  </a:lnTo>
                  <a:lnTo>
                    <a:pt x="28" y="28"/>
                  </a:lnTo>
                  <a:lnTo>
                    <a:pt x="29" y="28"/>
                  </a:lnTo>
                  <a:lnTo>
                    <a:pt x="28" y="27"/>
                  </a:lnTo>
                  <a:lnTo>
                    <a:pt x="26" y="26"/>
                  </a:lnTo>
                  <a:lnTo>
                    <a:pt x="23" y="26"/>
                  </a:lnTo>
                  <a:lnTo>
                    <a:pt x="23" y="26"/>
                  </a:lnTo>
                  <a:lnTo>
                    <a:pt x="22" y="26"/>
                  </a:lnTo>
                  <a:lnTo>
                    <a:pt x="22" y="26"/>
                  </a:lnTo>
                  <a:lnTo>
                    <a:pt x="20" y="26"/>
                  </a:lnTo>
                  <a:lnTo>
                    <a:pt x="18" y="24"/>
                  </a:lnTo>
                  <a:lnTo>
                    <a:pt x="16" y="24"/>
                  </a:lnTo>
                  <a:lnTo>
                    <a:pt x="5" y="22"/>
                  </a:lnTo>
                  <a:lnTo>
                    <a:pt x="4" y="21"/>
                  </a:lnTo>
                  <a:lnTo>
                    <a:pt x="4" y="19"/>
                  </a:lnTo>
                  <a:lnTo>
                    <a:pt x="3" y="19"/>
                  </a:lnTo>
                  <a:lnTo>
                    <a:pt x="1" y="18"/>
                  </a:lnTo>
                  <a:lnTo>
                    <a:pt x="0" y="17"/>
                  </a:lnTo>
                  <a:lnTo>
                    <a:pt x="0" y="17"/>
                  </a:lnTo>
                  <a:close/>
                </a:path>
              </a:pathLst>
            </a:custGeom>
            <a:solidFill>
              <a:srgbClr val="0000A0"/>
            </a:solidFill>
            <a:ln w="12700" cmpd="sng">
              <a:solidFill>
                <a:schemeClr val="tx1"/>
              </a:solidFill>
              <a:prstDash val="solid"/>
              <a:round/>
              <a:headEnd/>
              <a:tailEnd/>
            </a:ln>
          </p:spPr>
          <p:txBody>
            <a:bodyPr/>
            <a:lstStyle/>
            <a:p>
              <a:endParaRPr lang="es-ES_tradnl"/>
            </a:p>
          </p:txBody>
        </p:sp>
      </p:grpSp>
      <p:sp>
        <p:nvSpPr>
          <p:cNvPr id="220214" name="Freeform 54"/>
          <p:cNvSpPr>
            <a:spLocks/>
          </p:cNvSpPr>
          <p:nvPr/>
        </p:nvSpPr>
        <p:spPr bwMode="auto">
          <a:xfrm>
            <a:off x="5473700" y="2917825"/>
            <a:ext cx="290513" cy="557213"/>
          </a:xfrm>
          <a:custGeom>
            <a:avLst/>
            <a:gdLst>
              <a:gd name="T0" fmla="*/ 1 w 40"/>
              <a:gd name="T1" fmla="*/ 5 h 72"/>
              <a:gd name="T2" fmla="*/ 4 w 40"/>
              <a:gd name="T3" fmla="*/ 45 h 72"/>
              <a:gd name="T4" fmla="*/ 4 w 40"/>
              <a:gd name="T5" fmla="*/ 46 h 72"/>
              <a:gd name="T6" fmla="*/ 4 w 40"/>
              <a:gd name="T7" fmla="*/ 47 h 72"/>
              <a:gd name="T8" fmla="*/ 4 w 40"/>
              <a:gd name="T9" fmla="*/ 49 h 72"/>
              <a:gd name="T10" fmla="*/ 5 w 40"/>
              <a:gd name="T11" fmla="*/ 52 h 72"/>
              <a:gd name="T12" fmla="*/ 6 w 40"/>
              <a:gd name="T13" fmla="*/ 56 h 72"/>
              <a:gd name="T14" fmla="*/ 4 w 40"/>
              <a:gd name="T15" fmla="*/ 59 h 72"/>
              <a:gd name="T16" fmla="*/ 4 w 40"/>
              <a:gd name="T17" fmla="*/ 60 h 72"/>
              <a:gd name="T18" fmla="*/ 2 w 40"/>
              <a:gd name="T19" fmla="*/ 63 h 72"/>
              <a:gd name="T20" fmla="*/ 0 w 40"/>
              <a:gd name="T21" fmla="*/ 65 h 72"/>
              <a:gd name="T22" fmla="*/ 0 w 40"/>
              <a:gd name="T23" fmla="*/ 68 h 72"/>
              <a:gd name="T24" fmla="*/ 0 w 40"/>
              <a:gd name="T25" fmla="*/ 71 h 72"/>
              <a:gd name="T26" fmla="*/ 0 w 40"/>
              <a:gd name="T27" fmla="*/ 71 h 72"/>
              <a:gd name="T28" fmla="*/ 0 w 40"/>
              <a:gd name="T29" fmla="*/ 72 h 72"/>
              <a:gd name="T30" fmla="*/ 0 w 40"/>
              <a:gd name="T31" fmla="*/ 72 h 72"/>
              <a:gd name="T32" fmla="*/ 1 w 40"/>
              <a:gd name="T33" fmla="*/ 72 h 72"/>
              <a:gd name="T34" fmla="*/ 2 w 40"/>
              <a:gd name="T35" fmla="*/ 72 h 72"/>
              <a:gd name="T36" fmla="*/ 2 w 40"/>
              <a:gd name="T37" fmla="*/ 71 h 72"/>
              <a:gd name="T38" fmla="*/ 2 w 40"/>
              <a:gd name="T39" fmla="*/ 70 h 72"/>
              <a:gd name="T40" fmla="*/ 5 w 40"/>
              <a:gd name="T41" fmla="*/ 70 h 72"/>
              <a:gd name="T42" fmla="*/ 8 w 40"/>
              <a:gd name="T43" fmla="*/ 69 h 72"/>
              <a:gd name="T44" fmla="*/ 12 w 40"/>
              <a:gd name="T45" fmla="*/ 71 h 72"/>
              <a:gd name="T46" fmla="*/ 12 w 40"/>
              <a:gd name="T47" fmla="*/ 71 h 72"/>
              <a:gd name="T48" fmla="*/ 13 w 40"/>
              <a:gd name="T49" fmla="*/ 71 h 72"/>
              <a:gd name="T50" fmla="*/ 14 w 40"/>
              <a:gd name="T51" fmla="*/ 68 h 72"/>
              <a:gd name="T52" fmla="*/ 16 w 40"/>
              <a:gd name="T53" fmla="*/ 68 h 72"/>
              <a:gd name="T54" fmla="*/ 17 w 40"/>
              <a:gd name="T55" fmla="*/ 69 h 72"/>
              <a:gd name="T56" fmla="*/ 18 w 40"/>
              <a:gd name="T57" fmla="*/ 70 h 72"/>
              <a:gd name="T58" fmla="*/ 19 w 40"/>
              <a:gd name="T59" fmla="*/ 69 h 72"/>
              <a:gd name="T60" fmla="*/ 20 w 40"/>
              <a:gd name="T61" fmla="*/ 65 h 72"/>
              <a:gd name="T62" fmla="*/ 21 w 40"/>
              <a:gd name="T63" fmla="*/ 64 h 72"/>
              <a:gd name="T64" fmla="*/ 22 w 40"/>
              <a:gd name="T65" fmla="*/ 64 h 72"/>
              <a:gd name="T66" fmla="*/ 24 w 40"/>
              <a:gd name="T67" fmla="*/ 66 h 72"/>
              <a:gd name="T68" fmla="*/ 27 w 40"/>
              <a:gd name="T69" fmla="*/ 66 h 72"/>
              <a:gd name="T70" fmla="*/ 28 w 40"/>
              <a:gd name="T71" fmla="*/ 63 h 72"/>
              <a:gd name="T72" fmla="*/ 33 w 40"/>
              <a:gd name="T73" fmla="*/ 56 h 72"/>
              <a:gd name="T74" fmla="*/ 33 w 40"/>
              <a:gd name="T75" fmla="*/ 53 h 72"/>
              <a:gd name="T76" fmla="*/ 34 w 40"/>
              <a:gd name="T77" fmla="*/ 53 h 72"/>
              <a:gd name="T78" fmla="*/ 37 w 40"/>
              <a:gd name="T79" fmla="*/ 53 h 72"/>
              <a:gd name="T80" fmla="*/ 38 w 40"/>
              <a:gd name="T81" fmla="*/ 52 h 72"/>
              <a:gd name="T82" fmla="*/ 40 w 40"/>
              <a:gd name="T83" fmla="*/ 51 h 72"/>
              <a:gd name="T84" fmla="*/ 40 w 40"/>
              <a:gd name="T85" fmla="*/ 50 h 72"/>
              <a:gd name="T86" fmla="*/ 40 w 40"/>
              <a:gd name="T87" fmla="*/ 47 h 72"/>
              <a:gd name="T88" fmla="*/ 40 w 40"/>
              <a:gd name="T89" fmla="*/ 47 h 72"/>
              <a:gd name="T90" fmla="*/ 40 w 40"/>
              <a:gd name="T91" fmla="*/ 45 h 72"/>
              <a:gd name="T92" fmla="*/ 35 w 40"/>
              <a:gd name="T93" fmla="*/ 1 h 72"/>
              <a:gd name="T94" fmla="*/ 35 w 40"/>
              <a:gd name="T95" fmla="*/ 0 h 72"/>
              <a:gd name="T96" fmla="*/ 9 w 40"/>
              <a:gd name="T97" fmla="*/ 3 h 72"/>
              <a:gd name="T98" fmla="*/ 8 w 40"/>
              <a:gd name="T99" fmla="*/ 4 h 72"/>
              <a:gd name="T100" fmla="*/ 6 w 40"/>
              <a:gd name="T101" fmla="*/ 5 h 72"/>
              <a:gd name="T102" fmla="*/ 5 w 40"/>
              <a:gd name="T103" fmla="*/ 6 h 72"/>
              <a:gd name="T104" fmla="*/ 3 w 40"/>
              <a:gd name="T105" fmla="*/ 6 h 72"/>
              <a:gd name="T106" fmla="*/ 1 w 40"/>
              <a:gd name="T107" fmla="*/ 5 h 72"/>
              <a:gd name="T108" fmla="*/ 1 w 40"/>
              <a:gd name="T109"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1"/>
                </a:lnTo>
                <a:lnTo>
                  <a:pt x="0" y="72"/>
                </a:lnTo>
                <a:lnTo>
                  <a:pt x="0" y="72"/>
                </a:lnTo>
                <a:lnTo>
                  <a:pt x="1" y="72"/>
                </a:lnTo>
                <a:lnTo>
                  <a:pt x="2" y="72"/>
                </a:lnTo>
                <a:lnTo>
                  <a:pt x="2" y="71"/>
                </a:lnTo>
                <a:lnTo>
                  <a:pt x="2" y="70"/>
                </a:lnTo>
                <a:lnTo>
                  <a:pt x="5" y="70"/>
                </a:lnTo>
                <a:lnTo>
                  <a:pt x="8" y="69"/>
                </a:lnTo>
                <a:lnTo>
                  <a:pt x="12" y="71"/>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7"/>
                </a:lnTo>
                <a:lnTo>
                  <a:pt x="40" y="45"/>
                </a:lnTo>
                <a:lnTo>
                  <a:pt x="35" y="1"/>
                </a:lnTo>
                <a:lnTo>
                  <a:pt x="35" y="0"/>
                </a:lnTo>
                <a:lnTo>
                  <a:pt x="9" y="3"/>
                </a:lnTo>
                <a:lnTo>
                  <a:pt x="8" y="4"/>
                </a:lnTo>
                <a:lnTo>
                  <a:pt x="6" y="5"/>
                </a:lnTo>
                <a:lnTo>
                  <a:pt x="5" y="6"/>
                </a:lnTo>
                <a:lnTo>
                  <a:pt x="3" y="6"/>
                </a:lnTo>
                <a:lnTo>
                  <a:pt x="1" y="5"/>
                </a:lnTo>
                <a:lnTo>
                  <a:pt x="1" y="5"/>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220215" name="Freeform 55"/>
          <p:cNvSpPr>
            <a:spLocks/>
          </p:cNvSpPr>
          <p:nvPr/>
        </p:nvSpPr>
        <p:spPr bwMode="auto">
          <a:xfrm>
            <a:off x="5172075" y="3846513"/>
            <a:ext cx="338138" cy="642937"/>
          </a:xfrm>
          <a:custGeom>
            <a:avLst/>
            <a:gdLst>
              <a:gd name="T0" fmla="*/ 44 w 47"/>
              <a:gd name="T1" fmla="*/ 0 h 83"/>
              <a:gd name="T2" fmla="*/ 15 w 47"/>
              <a:gd name="T3" fmla="*/ 2 h 83"/>
              <a:gd name="T4" fmla="*/ 15 w 47"/>
              <a:gd name="T5" fmla="*/ 3 h 83"/>
              <a:gd name="T6" fmla="*/ 12 w 47"/>
              <a:gd name="T7" fmla="*/ 5 h 83"/>
              <a:gd name="T8" fmla="*/ 12 w 47"/>
              <a:gd name="T9" fmla="*/ 8 h 83"/>
              <a:gd name="T10" fmla="*/ 12 w 47"/>
              <a:gd name="T11" fmla="*/ 11 h 83"/>
              <a:gd name="T12" fmla="*/ 11 w 47"/>
              <a:gd name="T13" fmla="*/ 12 h 83"/>
              <a:gd name="T14" fmla="*/ 9 w 47"/>
              <a:gd name="T15" fmla="*/ 14 h 83"/>
              <a:gd name="T16" fmla="*/ 7 w 47"/>
              <a:gd name="T17" fmla="*/ 16 h 83"/>
              <a:gd name="T18" fmla="*/ 6 w 47"/>
              <a:gd name="T19" fmla="*/ 17 h 83"/>
              <a:gd name="T20" fmla="*/ 6 w 47"/>
              <a:gd name="T21" fmla="*/ 19 h 83"/>
              <a:gd name="T22" fmla="*/ 5 w 47"/>
              <a:gd name="T23" fmla="*/ 21 h 83"/>
              <a:gd name="T24" fmla="*/ 5 w 47"/>
              <a:gd name="T25" fmla="*/ 22 h 83"/>
              <a:gd name="T26" fmla="*/ 4 w 47"/>
              <a:gd name="T27" fmla="*/ 25 h 83"/>
              <a:gd name="T28" fmla="*/ 3 w 47"/>
              <a:gd name="T29" fmla="*/ 27 h 83"/>
              <a:gd name="T30" fmla="*/ 4 w 47"/>
              <a:gd name="T31" fmla="*/ 30 h 83"/>
              <a:gd name="T32" fmla="*/ 5 w 47"/>
              <a:gd name="T33" fmla="*/ 31 h 83"/>
              <a:gd name="T34" fmla="*/ 5 w 47"/>
              <a:gd name="T35" fmla="*/ 33 h 83"/>
              <a:gd name="T36" fmla="*/ 5 w 47"/>
              <a:gd name="T37" fmla="*/ 33 h 83"/>
              <a:gd name="T38" fmla="*/ 5 w 47"/>
              <a:gd name="T39" fmla="*/ 34 h 83"/>
              <a:gd name="T40" fmla="*/ 5 w 47"/>
              <a:gd name="T41" fmla="*/ 34 h 83"/>
              <a:gd name="T42" fmla="*/ 4 w 47"/>
              <a:gd name="T43" fmla="*/ 36 h 83"/>
              <a:gd name="T44" fmla="*/ 5 w 47"/>
              <a:gd name="T45" fmla="*/ 37 h 83"/>
              <a:gd name="T46" fmla="*/ 4 w 47"/>
              <a:gd name="T47" fmla="*/ 38 h 83"/>
              <a:gd name="T48" fmla="*/ 6 w 47"/>
              <a:gd name="T49" fmla="*/ 42 h 83"/>
              <a:gd name="T50" fmla="*/ 6 w 47"/>
              <a:gd name="T51" fmla="*/ 45 h 83"/>
              <a:gd name="T52" fmla="*/ 7 w 47"/>
              <a:gd name="T53" fmla="*/ 47 h 83"/>
              <a:gd name="T54" fmla="*/ 8 w 47"/>
              <a:gd name="T55" fmla="*/ 48 h 83"/>
              <a:gd name="T56" fmla="*/ 8 w 47"/>
              <a:gd name="T57" fmla="*/ 49 h 83"/>
              <a:gd name="T58" fmla="*/ 6 w 47"/>
              <a:gd name="T59" fmla="*/ 50 h 83"/>
              <a:gd name="T60" fmla="*/ 6 w 47"/>
              <a:gd name="T61" fmla="*/ 51 h 83"/>
              <a:gd name="T62" fmla="*/ 5 w 47"/>
              <a:gd name="T63" fmla="*/ 54 h 83"/>
              <a:gd name="T64" fmla="*/ 3 w 47"/>
              <a:gd name="T65" fmla="*/ 59 h 83"/>
              <a:gd name="T66" fmla="*/ 0 w 47"/>
              <a:gd name="T67" fmla="*/ 66 h 83"/>
              <a:gd name="T68" fmla="*/ 0 w 47"/>
              <a:gd name="T69" fmla="*/ 71 h 83"/>
              <a:gd name="T70" fmla="*/ 27 w 47"/>
              <a:gd name="T71" fmla="*/ 70 h 83"/>
              <a:gd name="T72" fmla="*/ 27 w 47"/>
              <a:gd name="T73" fmla="*/ 71 h 83"/>
              <a:gd name="T74" fmla="*/ 26 w 47"/>
              <a:gd name="T75" fmla="*/ 73 h 83"/>
              <a:gd name="T76" fmla="*/ 27 w 47"/>
              <a:gd name="T77" fmla="*/ 77 h 83"/>
              <a:gd name="T78" fmla="*/ 29 w 47"/>
              <a:gd name="T79" fmla="*/ 80 h 83"/>
              <a:gd name="T80" fmla="*/ 30 w 47"/>
              <a:gd name="T81" fmla="*/ 83 h 83"/>
              <a:gd name="T82" fmla="*/ 32 w 47"/>
              <a:gd name="T83" fmla="*/ 83 h 83"/>
              <a:gd name="T84" fmla="*/ 35 w 47"/>
              <a:gd name="T85" fmla="*/ 81 h 83"/>
              <a:gd name="T86" fmla="*/ 41 w 47"/>
              <a:gd name="T87" fmla="*/ 79 h 83"/>
              <a:gd name="T88" fmla="*/ 43 w 47"/>
              <a:gd name="T89" fmla="*/ 79 h 83"/>
              <a:gd name="T90" fmla="*/ 45 w 47"/>
              <a:gd name="T91" fmla="*/ 78 h 83"/>
              <a:gd name="T92" fmla="*/ 46 w 47"/>
              <a:gd name="T93" fmla="*/ 79 h 83"/>
              <a:gd name="T94" fmla="*/ 47 w 47"/>
              <a:gd name="T95" fmla="*/ 80 h 83"/>
              <a:gd name="T96" fmla="*/ 47 w 47"/>
              <a:gd name="T97" fmla="*/ 79 h 83"/>
              <a:gd name="T98" fmla="*/ 44 w 47"/>
              <a:gd name="T99" fmla="*/ 54 h 83"/>
              <a:gd name="T100" fmla="*/ 44 w 47"/>
              <a:gd name="T101" fmla="*/ 52 h 83"/>
              <a:gd name="T102" fmla="*/ 45 w 47"/>
              <a:gd name="T103" fmla="*/ 2 h 83"/>
              <a:gd name="T104" fmla="*/ 44 w 47"/>
              <a:gd name="T105" fmla="*/ 0 h 83"/>
              <a:gd name="T106" fmla="*/ 44 w 47"/>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3"/>
                </a:lnTo>
                <a:lnTo>
                  <a:pt x="5" y="34"/>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lnTo>
                  <a:pt x="44"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220216" name="Freeform 56"/>
          <p:cNvSpPr>
            <a:spLocks/>
          </p:cNvSpPr>
          <p:nvPr/>
        </p:nvSpPr>
        <p:spPr bwMode="auto">
          <a:xfrm>
            <a:off x="6111875" y="2732088"/>
            <a:ext cx="569913" cy="395287"/>
          </a:xfrm>
          <a:custGeom>
            <a:avLst/>
            <a:gdLst>
              <a:gd name="T0" fmla="*/ 19 w 79"/>
              <a:gd name="T1" fmla="*/ 49 h 51"/>
              <a:gd name="T2" fmla="*/ 55 w 79"/>
              <a:gd name="T3" fmla="*/ 42 h 51"/>
              <a:gd name="T4" fmla="*/ 66 w 79"/>
              <a:gd name="T5" fmla="*/ 40 h 51"/>
              <a:gd name="T6" fmla="*/ 67 w 79"/>
              <a:gd name="T7" fmla="*/ 40 h 51"/>
              <a:gd name="T8" fmla="*/ 67 w 79"/>
              <a:gd name="T9" fmla="*/ 39 h 51"/>
              <a:gd name="T10" fmla="*/ 67 w 79"/>
              <a:gd name="T11" fmla="*/ 38 h 51"/>
              <a:gd name="T12" fmla="*/ 68 w 79"/>
              <a:gd name="T13" fmla="*/ 37 h 51"/>
              <a:gd name="T14" fmla="*/ 70 w 79"/>
              <a:gd name="T15" fmla="*/ 37 h 51"/>
              <a:gd name="T16" fmla="*/ 71 w 79"/>
              <a:gd name="T17" fmla="*/ 37 h 51"/>
              <a:gd name="T18" fmla="*/ 74 w 79"/>
              <a:gd name="T19" fmla="*/ 35 h 51"/>
              <a:gd name="T20" fmla="*/ 74 w 79"/>
              <a:gd name="T21" fmla="*/ 33 h 51"/>
              <a:gd name="T22" fmla="*/ 77 w 79"/>
              <a:gd name="T23" fmla="*/ 31 h 51"/>
              <a:gd name="T24" fmla="*/ 79 w 79"/>
              <a:gd name="T25" fmla="*/ 30 h 51"/>
              <a:gd name="T26" fmla="*/ 79 w 79"/>
              <a:gd name="T27" fmla="*/ 29 h 51"/>
              <a:gd name="T28" fmla="*/ 77 w 79"/>
              <a:gd name="T29" fmla="*/ 28 h 51"/>
              <a:gd name="T30" fmla="*/ 76 w 79"/>
              <a:gd name="T31" fmla="*/ 27 h 51"/>
              <a:gd name="T32" fmla="*/ 75 w 79"/>
              <a:gd name="T33" fmla="*/ 27 h 51"/>
              <a:gd name="T34" fmla="*/ 75 w 79"/>
              <a:gd name="T35" fmla="*/ 26 h 51"/>
              <a:gd name="T36" fmla="*/ 73 w 79"/>
              <a:gd name="T37" fmla="*/ 26 h 51"/>
              <a:gd name="T38" fmla="*/ 73 w 79"/>
              <a:gd name="T39" fmla="*/ 24 h 51"/>
              <a:gd name="T40" fmla="*/ 71 w 79"/>
              <a:gd name="T41" fmla="*/ 24 h 51"/>
              <a:gd name="T42" fmla="*/ 71 w 79"/>
              <a:gd name="T43" fmla="*/ 23 h 51"/>
              <a:gd name="T44" fmla="*/ 71 w 79"/>
              <a:gd name="T45" fmla="*/ 20 h 51"/>
              <a:gd name="T46" fmla="*/ 72 w 79"/>
              <a:gd name="T47" fmla="*/ 20 h 51"/>
              <a:gd name="T48" fmla="*/ 71 w 79"/>
              <a:gd name="T49" fmla="*/ 18 h 51"/>
              <a:gd name="T50" fmla="*/ 70 w 79"/>
              <a:gd name="T51" fmla="*/ 17 h 51"/>
              <a:gd name="T52" fmla="*/ 70 w 79"/>
              <a:gd name="T53" fmla="*/ 17 h 51"/>
              <a:gd name="T54" fmla="*/ 71 w 79"/>
              <a:gd name="T55" fmla="*/ 16 h 51"/>
              <a:gd name="T56" fmla="*/ 72 w 79"/>
              <a:gd name="T57" fmla="*/ 15 h 51"/>
              <a:gd name="T58" fmla="*/ 73 w 79"/>
              <a:gd name="T59" fmla="*/ 12 h 51"/>
              <a:gd name="T60" fmla="*/ 73 w 79"/>
              <a:gd name="T61" fmla="*/ 11 h 51"/>
              <a:gd name="T62" fmla="*/ 74 w 79"/>
              <a:gd name="T63" fmla="*/ 10 h 51"/>
              <a:gd name="T64" fmla="*/ 74 w 79"/>
              <a:gd name="T65" fmla="*/ 9 h 51"/>
              <a:gd name="T66" fmla="*/ 73 w 79"/>
              <a:gd name="T67" fmla="*/ 9 h 51"/>
              <a:gd name="T68" fmla="*/ 70 w 79"/>
              <a:gd name="T69" fmla="*/ 8 h 51"/>
              <a:gd name="T70" fmla="*/ 70 w 79"/>
              <a:gd name="T71" fmla="*/ 8 h 51"/>
              <a:gd name="T72" fmla="*/ 69 w 79"/>
              <a:gd name="T73" fmla="*/ 7 h 51"/>
              <a:gd name="T74" fmla="*/ 69 w 79"/>
              <a:gd name="T75" fmla="*/ 6 h 51"/>
              <a:gd name="T76" fmla="*/ 67 w 79"/>
              <a:gd name="T77" fmla="*/ 3 h 51"/>
              <a:gd name="T78" fmla="*/ 66 w 79"/>
              <a:gd name="T79" fmla="*/ 3 h 51"/>
              <a:gd name="T80" fmla="*/ 66 w 79"/>
              <a:gd name="T81" fmla="*/ 2 h 51"/>
              <a:gd name="T82" fmla="*/ 65 w 79"/>
              <a:gd name="T83" fmla="*/ 2 h 51"/>
              <a:gd name="T84" fmla="*/ 65 w 79"/>
              <a:gd name="T85" fmla="*/ 2 h 51"/>
              <a:gd name="T86" fmla="*/ 65 w 79"/>
              <a:gd name="T87" fmla="*/ 1 h 51"/>
              <a:gd name="T88" fmla="*/ 64 w 79"/>
              <a:gd name="T89" fmla="*/ 0 h 51"/>
              <a:gd name="T90" fmla="*/ 9 w 79"/>
              <a:gd name="T91" fmla="*/ 11 h 51"/>
              <a:gd name="T92" fmla="*/ 8 w 79"/>
              <a:gd name="T93" fmla="*/ 7 h 51"/>
              <a:gd name="T94" fmla="*/ 5 w 79"/>
              <a:gd name="T95" fmla="*/ 10 h 51"/>
              <a:gd name="T96" fmla="*/ 5 w 79"/>
              <a:gd name="T97" fmla="*/ 10 h 51"/>
              <a:gd name="T98" fmla="*/ 4 w 79"/>
              <a:gd name="T99" fmla="*/ 9 h 51"/>
              <a:gd name="T100" fmla="*/ 4 w 79"/>
              <a:gd name="T101" fmla="*/ 9 h 51"/>
              <a:gd name="T102" fmla="*/ 3 w 79"/>
              <a:gd name="T103" fmla="*/ 11 h 51"/>
              <a:gd name="T104" fmla="*/ 1 w 79"/>
              <a:gd name="T105" fmla="*/ 13 h 51"/>
              <a:gd name="T106" fmla="*/ 0 w 79"/>
              <a:gd name="T107" fmla="*/ 14 h 51"/>
              <a:gd name="T108" fmla="*/ 4 w 79"/>
              <a:gd name="T109" fmla="*/ 36 h 51"/>
              <a:gd name="T110" fmla="*/ 6 w 79"/>
              <a:gd name="T111" fmla="*/ 51 h 51"/>
              <a:gd name="T112" fmla="*/ 19 w 79"/>
              <a:gd name="T113" fmla="*/ 49 h 51"/>
              <a:gd name="T114" fmla="*/ 19 w 79"/>
              <a:gd name="T115"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0" y="17"/>
                </a:lnTo>
                <a:lnTo>
                  <a:pt x="71" y="16"/>
                </a:lnTo>
                <a:lnTo>
                  <a:pt x="72" y="15"/>
                </a:lnTo>
                <a:lnTo>
                  <a:pt x="73" y="12"/>
                </a:lnTo>
                <a:lnTo>
                  <a:pt x="73" y="11"/>
                </a:lnTo>
                <a:lnTo>
                  <a:pt x="74" y="10"/>
                </a:lnTo>
                <a:lnTo>
                  <a:pt x="74" y="9"/>
                </a:lnTo>
                <a:lnTo>
                  <a:pt x="73" y="9"/>
                </a:lnTo>
                <a:lnTo>
                  <a:pt x="70" y="8"/>
                </a:lnTo>
                <a:lnTo>
                  <a:pt x="70" y="8"/>
                </a:lnTo>
                <a:lnTo>
                  <a:pt x="69" y="7"/>
                </a:lnTo>
                <a:lnTo>
                  <a:pt x="69" y="6"/>
                </a:lnTo>
                <a:lnTo>
                  <a:pt x="67" y="3"/>
                </a:lnTo>
                <a:lnTo>
                  <a:pt x="66" y="3"/>
                </a:lnTo>
                <a:lnTo>
                  <a:pt x="66" y="2"/>
                </a:lnTo>
                <a:lnTo>
                  <a:pt x="65" y="2"/>
                </a:lnTo>
                <a:lnTo>
                  <a:pt x="65" y="2"/>
                </a:lnTo>
                <a:lnTo>
                  <a:pt x="65" y="1"/>
                </a:lnTo>
                <a:lnTo>
                  <a:pt x="64" y="0"/>
                </a:lnTo>
                <a:lnTo>
                  <a:pt x="9" y="11"/>
                </a:lnTo>
                <a:lnTo>
                  <a:pt x="8" y="7"/>
                </a:lnTo>
                <a:lnTo>
                  <a:pt x="5" y="10"/>
                </a:lnTo>
                <a:lnTo>
                  <a:pt x="5" y="10"/>
                </a:lnTo>
                <a:lnTo>
                  <a:pt x="4" y="9"/>
                </a:lnTo>
                <a:lnTo>
                  <a:pt x="4" y="9"/>
                </a:lnTo>
                <a:lnTo>
                  <a:pt x="3" y="11"/>
                </a:lnTo>
                <a:lnTo>
                  <a:pt x="1" y="13"/>
                </a:lnTo>
                <a:lnTo>
                  <a:pt x="0" y="14"/>
                </a:lnTo>
                <a:lnTo>
                  <a:pt x="4" y="36"/>
                </a:lnTo>
                <a:lnTo>
                  <a:pt x="6" y="51"/>
                </a:lnTo>
                <a:lnTo>
                  <a:pt x="19" y="49"/>
                </a:lnTo>
                <a:lnTo>
                  <a:pt x="19" y="49"/>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220217" name="Freeform 57"/>
          <p:cNvSpPr>
            <a:spLocks/>
          </p:cNvSpPr>
          <p:nvPr/>
        </p:nvSpPr>
        <p:spPr bwMode="auto">
          <a:xfrm>
            <a:off x="5922963" y="3127375"/>
            <a:ext cx="738187" cy="455613"/>
          </a:xfrm>
          <a:custGeom>
            <a:avLst/>
            <a:gdLst>
              <a:gd name="T0" fmla="*/ 31 w 102"/>
              <a:gd name="T1" fmla="*/ 55 h 59"/>
              <a:gd name="T2" fmla="*/ 26 w 102"/>
              <a:gd name="T3" fmla="*/ 56 h 59"/>
              <a:gd name="T4" fmla="*/ 22 w 102"/>
              <a:gd name="T5" fmla="*/ 56 h 59"/>
              <a:gd name="T6" fmla="*/ 5 w 102"/>
              <a:gd name="T7" fmla="*/ 56 h 59"/>
              <a:gd name="T8" fmla="*/ 9 w 102"/>
              <a:gd name="T9" fmla="*/ 52 h 59"/>
              <a:gd name="T10" fmla="*/ 10 w 102"/>
              <a:gd name="T11" fmla="*/ 49 h 59"/>
              <a:gd name="T12" fmla="*/ 19 w 102"/>
              <a:gd name="T13" fmla="*/ 40 h 59"/>
              <a:gd name="T14" fmla="*/ 21 w 102"/>
              <a:gd name="T15" fmla="*/ 44 h 59"/>
              <a:gd name="T16" fmla="*/ 27 w 102"/>
              <a:gd name="T17" fmla="*/ 44 h 59"/>
              <a:gd name="T18" fmla="*/ 29 w 102"/>
              <a:gd name="T19" fmla="*/ 43 h 59"/>
              <a:gd name="T20" fmla="*/ 34 w 102"/>
              <a:gd name="T21" fmla="*/ 42 h 59"/>
              <a:gd name="T22" fmla="*/ 36 w 102"/>
              <a:gd name="T23" fmla="*/ 41 h 59"/>
              <a:gd name="T24" fmla="*/ 42 w 102"/>
              <a:gd name="T25" fmla="*/ 36 h 59"/>
              <a:gd name="T26" fmla="*/ 44 w 102"/>
              <a:gd name="T27" fmla="*/ 28 h 59"/>
              <a:gd name="T28" fmla="*/ 49 w 102"/>
              <a:gd name="T29" fmla="*/ 18 h 59"/>
              <a:gd name="T30" fmla="*/ 52 w 102"/>
              <a:gd name="T31" fmla="*/ 19 h 59"/>
              <a:gd name="T32" fmla="*/ 55 w 102"/>
              <a:gd name="T33" fmla="*/ 12 h 59"/>
              <a:gd name="T34" fmla="*/ 59 w 102"/>
              <a:gd name="T35" fmla="*/ 10 h 59"/>
              <a:gd name="T36" fmla="*/ 61 w 102"/>
              <a:gd name="T37" fmla="*/ 5 h 59"/>
              <a:gd name="T38" fmla="*/ 61 w 102"/>
              <a:gd name="T39" fmla="*/ 1 h 59"/>
              <a:gd name="T40" fmla="*/ 68 w 102"/>
              <a:gd name="T41" fmla="*/ 4 h 59"/>
              <a:gd name="T42" fmla="*/ 70 w 102"/>
              <a:gd name="T43" fmla="*/ 1 h 59"/>
              <a:gd name="T44" fmla="*/ 73 w 102"/>
              <a:gd name="T45" fmla="*/ 2 h 59"/>
              <a:gd name="T46" fmla="*/ 76 w 102"/>
              <a:gd name="T47" fmla="*/ 4 h 59"/>
              <a:gd name="T48" fmla="*/ 80 w 102"/>
              <a:gd name="T49" fmla="*/ 8 h 59"/>
              <a:gd name="T50" fmla="*/ 77 w 102"/>
              <a:gd name="T51" fmla="*/ 14 h 59"/>
              <a:gd name="T52" fmla="*/ 81 w 102"/>
              <a:gd name="T53" fmla="*/ 15 h 59"/>
              <a:gd name="T54" fmla="*/ 84 w 102"/>
              <a:gd name="T55" fmla="*/ 17 h 59"/>
              <a:gd name="T56" fmla="*/ 87 w 102"/>
              <a:gd name="T57" fmla="*/ 18 h 59"/>
              <a:gd name="T58" fmla="*/ 93 w 102"/>
              <a:gd name="T59" fmla="*/ 20 h 59"/>
              <a:gd name="T60" fmla="*/ 93 w 102"/>
              <a:gd name="T61" fmla="*/ 23 h 59"/>
              <a:gd name="T62" fmla="*/ 92 w 102"/>
              <a:gd name="T63" fmla="*/ 26 h 59"/>
              <a:gd name="T64" fmla="*/ 95 w 102"/>
              <a:gd name="T65" fmla="*/ 29 h 59"/>
              <a:gd name="T66" fmla="*/ 93 w 102"/>
              <a:gd name="T67" fmla="*/ 30 h 59"/>
              <a:gd name="T68" fmla="*/ 94 w 102"/>
              <a:gd name="T69" fmla="*/ 31 h 59"/>
              <a:gd name="T70" fmla="*/ 92 w 102"/>
              <a:gd name="T71" fmla="*/ 32 h 59"/>
              <a:gd name="T72" fmla="*/ 94 w 102"/>
              <a:gd name="T73" fmla="*/ 33 h 59"/>
              <a:gd name="T74" fmla="*/ 94 w 102"/>
              <a:gd name="T75" fmla="*/ 36 h 59"/>
              <a:gd name="T76" fmla="*/ 92 w 102"/>
              <a:gd name="T77" fmla="*/ 36 h 59"/>
              <a:gd name="T78" fmla="*/ 96 w 102"/>
              <a:gd name="T79" fmla="*/ 37 h 59"/>
              <a:gd name="T80" fmla="*/ 100 w 102"/>
              <a:gd name="T81" fmla="*/ 36 h 59"/>
              <a:gd name="T82" fmla="*/ 101 w 102"/>
              <a:gd name="T83" fmla="*/ 42 h 59"/>
              <a:gd name="T84" fmla="*/ 101 w 102"/>
              <a:gd name="T85"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 h="59">
                <a:moveTo>
                  <a:pt x="101" y="43"/>
                </a:moveTo>
                <a:lnTo>
                  <a:pt x="67" y="50"/>
                </a:lnTo>
                <a:lnTo>
                  <a:pt x="31" y="55"/>
                </a:lnTo>
                <a:lnTo>
                  <a:pt x="31" y="55"/>
                </a:lnTo>
                <a:lnTo>
                  <a:pt x="29" y="56"/>
                </a:lnTo>
                <a:lnTo>
                  <a:pt x="26" y="56"/>
                </a:lnTo>
                <a:lnTo>
                  <a:pt x="26" y="55"/>
                </a:lnTo>
                <a:lnTo>
                  <a:pt x="22" y="56"/>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5" y="40"/>
                </a:lnTo>
                <a:lnTo>
                  <a:pt x="36" y="41"/>
                </a:lnTo>
                <a:lnTo>
                  <a:pt x="39" y="38"/>
                </a:lnTo>
                <a:lnTo>
                  <a:pt x="40" y="39"/>
                </a:lnTo>
                <a:lnTo>
                  <a:pt x="42" y="36"/>
                </a:lnTo>
                <a:lnTo>
                  <a:pt x="41" y="35"/>
                </a:lnTo>
                <a:lnTo>
                  <a:pt x="42" y="33"/>
                </a:lnTo>
                <a:lnTo>
                  <a:pt x="44" y="28"/>
                </a:lnTo>
                <a:lnTo>
                  <a:pt x="47" y="17"/>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5"/>
                </a:lnTo>
                <a:lnTo>
                  <a:pt x="61" y="4"/>
                </a:lnTo>
                <a:lnTo>
                  <a:pt x="61" y="1"/>
                </a:lnTo>
                <a:lnTo>
                  <a:pt x="61" y="0"/>
                </a:lnTo>
                <a:lnTo>
                  <a:pt x="62" y="0"/>
                </a:lnTo>
                <a:lnTo>
                  <a:pt x="68" y="4"/>
                </a:lnTo>
                <a:lnTo>
                  <a:pt x="69" y="4"/>
                </a:lnTo>
                <a:lnTo>
                  <a:pt x="69" y="4"/>
                </a:lnTo>
                <a:lnTo>
                  <a:pt x="70" y="1"/>
                </a:lnTo>
                <a:lnTo>
                  <a:pt x="71" y="1"/>
                </a:lnTo>
                <a:lnTo>
                  <a:pt x="72" y="1"/>
                </a:lnTo>
                <a:lnTo>
                  <a:pt x="73" y="2"/>
                </a:lnTo>
                <a:lnTo>
                  <a:pt x="72" y="3"/>
                </a:lnTo>
                <a:lnTo>
                  <a:pt x="74" y="4"/>
                </a:lnTo>
                <a:lnTo>
                  <a:pt x="76" y="4"/>
                </a:lnTo>
                <a:lnTo>
                  <a:pt x="78" y="6"/>
                </a:lnTo>
                <a:lnTo>
                  <a:pt x="79" y="6"/>
                </a:lnTo>
                <a:lnTo>
                  <a:pt x="80" y="8"/>
                </a:lnTo>
                <a:lnTo>
                  <a:pt x="80" y="8"/>
                </a:lnTo>
                <a:lnTo>
                  <a:pt x="78" y="12"/>
                </a:lnTo>
                <a:lnTo>
                  <a:pt x="77" y="14"/>
                </a:lnTo>
                <a:lnTo>
                  <a:pt x="78" y="16"/>
                </a:lnTo>
                <a:lnTo>
                  <a:pt x="80" y="16"/>
                </a:lnTo>
                <a:lnTo>
                  <a:pt x="81" y="15"/>
                </a:lnTo>
                <a:lnTo>
                  <a:pt x="83" y="17"/>
                </a:lnTo>
                <a:lnTo>
                  <a:pt x="84" y="17"/>
                </a:lnTo>
                <a:lnTo>
                  <a:pt x="84" y="17"/>
                </a:lnTo>
                <a:lnTo>
                  <a:pt x="85" y="18"/>
                </a:lnTo>
                <a:lnTo>
                  <a:pt x="86" y="18"/>
                </a:lnTo>
                <a:lnTo>
                  <a:pt x="87" y="18"/>
                </a:lnTo>
                <a:lnTo>
                  <a:pt x="87" y="18"/>
                </a:lnTo>
                <a:lnTo>
                  <a:pt x="90" y="20"/>
                </a:lnTo>
                <a:lnTo>
                  <a:pt x="93" y="20"/>
                </a:lnTo>
                <a:lnTo>
                  <a:pt x="94" y="22"/>
                </a:lnTo>
                <a:lnTo>
                  <a:pt x="93" y="22"/>
                </a:lnTo>
                <a:lnTo>
                  <a:pt x="93" y="23"/>
                </a:lnTo>
                <a:lnTo>
                  <a:pt x="93" y="25"/>
                </a:lnTo>
                <a:lnTo>
                  <a:pt x="93" y="25"/>
                </a:lnTo>
                <a:lnTo>
                  <a:pt x="92" y="26"/>
                </a:lnTo>
                <a:lnTo>
                  <a:pt x="92" y="26"/>
                </a:lnTo>
                <a:lnTo>
                  <a:pt x="94" y="27"/>
                </a:lnTo>
                <a:lnTo>
                  <a:pt x="95" y="29"/>
                </a:lnTo>
                <a:lnTo>
                  <a:pt x="95" y="29"/>
                </a:lnTo>
                <a:lnTo>
                  <a:pt x="95" y="30"/>
                </a:lnTo>
                <a:lnTo>
                  <a:pt x="93" y="30"/>
                </a:lnTo>
                <a:lnTo>
                  <a:pt x="93" y="30"/>
                </a:lnTo>
                <a:lnTo>
                  <a:pt x="93" y="31"/>
                </a:lnTo>
                <a:lnTo>
                  <a:pt x="94" y="31"/>
                </a:lnTo>
                <a:lnTo>
                  <a:pt x="94" y="32"/>
                </a:lnTo>
                <a:lnTo>
                  <a:pt x="93" y="32"/>
                </a:lnTo>
                <a:lnTo>
                  <a:pt x="92" y="32"/>
                </a:lnTo>
                <a:lnTo>
                  <a:pt x="92" y="32"/>
                </a:lnTo>
                <a:lnTo>
                  <a:pt x="93" y="33"/>
                </a:lnTo>
                <a:lnTo>
                  <a:pt x="94" y="33"/>
                </a:lnTo>
                <a:lnTo>
                  <a:pt x="96" y="34"/>
                </a:lnTo>
                <a:lnTo>
                  <a:pt x="96" y="34"/>
                </a:lnTo>
                <a:lnTo>
                  <a:pt x="94" y="36"/>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2"/>
                </a:lnTo>
                <a:lnTo>
                  <a:pt x="101" y="43"/>
                </a:lnTo>
                <a:lnTo>
                  <a:pt x="101" y="43"/>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218" name="Freeform 58"/>
          <p:cNvSpPr>
            <a:spLocks/>
          </p:cNvSpPr>
          <p:nvPr/>
        </p:nvSpPr>
        <p:spPr bwMode="auto">
          <a:xfrm>
            <a:off x="5973763" y="3730625"/>
            <a:ext cx="496887" cy="409575"/>
          </a:xfrm>
          <a:custGeom>
            <a:avLst/>
            <a:gdLst>
              <a:gd name="T0" fmla="*/ 41 w 69"/>
              <a:gd name="T1" fmla="*/ 53 h 53"/>
              <a:gd name="T2" fmla="*/ 38 w 69"/>
              <a:gd name="T3" fmla="*/ 52 h 53"/>
              <a:gd name="T4" fmla="*/ 37 w 69"/>
              <a:gd name="T5" fmla="*/ 48 h 53"/>
              <a:gd name="T6" fmla="*/ 33 w 69"/>
              <a:gd name="T7" fmla="*/ 44 h 53"/>
              <a:gd name="T8" fmla="*/ 31 w 69"/>
              <a:gd name="T9" fmla="*/ 39 h 53"/>
              <a:gd name="T10" fmla="*/ 29 w 69"/>
              <a:gd name="T11" fmla="*/ 37 h 53"/>
              <a:gd name="T12" fmla="*/ 25 w 69"/>
              <a:gd name="T13" fmla="*/ 34 h 53"/>
              <a:gd name="T14" fmla="*/ 23 w 69"/>
              <a:gd name="T15" fmla="*/ 32 h 53"/>
              <a:gd name="T16" fmla="*/ 22 w 69"/>
              <a:gd name="T17" fmla="*/ 30 h 53"/>
              <a:gd name="T18" fmla="*/ 15 w 69"/>
              <a:gd name="T19" fmla="*/ 25 h 53"/>
              <a:gd name="T20" fmla="*/ 13 w 69"/>
              <a:gd name="T21" fmla="*/ 23 h 53"/>
              <a:gd name="T22" fmla="*/ 10 w 69"/>
              <a:gd name="T23" fmla="*/ 19 h 53"/>
              <a:gd name="T24" fmla="*/ 8 w 69"/>
              <a:gd name="T25" fmla="*/ 16 h 53"/>
              <a:gd name="T26" fmla="*/ 1 w 69"/>
              <a:gd name="T27" fmla="*/ 14 h 53"/>
              <a:gd name="T28" fmla="*/ 1 w 69"/>
              <a:gd name="T29" fmla="*/ 10 h 53"/>
              <a:gd name="T30" fmla="*/ 3 w 69"/>
              <a:gd name="T31" fmla="*/ 8 h 53"/>
              <a:gd name="T32" fmla="*/ 3 w 69"/>
              <a:gd name="T33" fmla="*/ 7 h 53"/>
              <a:gd name="T34" fmla="*/ 8 w 69"/>
              <a:gd name="T35" fmla="*/ 5 h 53"/>
              <a:gd name="T36" fmla="*/ 12 w 69"/>
              <a:gd name="T37" fmla="*/ 3 h 53"/>
              <a:gd name="T38" fmla="*/ 13 w 69"/>
              <a:gd name="T39" fmla="*/ 2 h 53"/>
              <a:gd name="T40" fmla="*/ 31 w 69"/>
              <a:gd name="T41" fmla="*/ 1 h 53"/>
              <a:gd name="T42" fmla="*/ 31 w 69"/>
              <a:gd name="T43" fmla="*/ 2 h 53"/>
              <a:gd name="T44" fmla="*/ 35 w 69"/>
              <a:gd name="T45" fmla="*/ 4 h 53"/>
              <a:gd name="T46" fmla="*/ 51 w 69"/>
              <a:gd name="T47" fmla="*/ 4 h 53"/>
              <a:gd name="T48" fmla="*/ 68 w 69"/>
              <a:gd name="T49" fmla="*/ 17 h 53"/>
              <a:gd name="T50" fmla="*/ 66 w 69"/>
              <a:gd name="T51" fmla="*/ 19 h 53"/>
              <a:gd name="T52" fmla="*/ 63 w 69"/>
              <a:gd name="T53" fmla="*/ 24 h 53"/>
              <a:gd name="T54" fmla="*/ 62 w 69"/>
              <a:gd name="T55" fmla="*/ 28 h 53"/>
              <a:gd name="T56" fmla="*/ 62 w 69"/>
              <a:gd name="T57" fmla="*/ 30 h 53"/>
              <a:gd name="T58" fmla="*/ 60 w 69"/>
              <a:gd name="T59" fmla="*/ 31 h 53"/>
              <a:gd name="T60" fmla="*/ 59 w 69"/>
              <a:gd name="T61" fmla="*/ 33 h 53"/>
              <a:gd name="T62" fmla="*/ 57 w 69"/>
              <a:gd name="T63" fmla="*/ 35 h 53"/>
              <a:gd name="T64" fmla="*/ 53 w 69"/>
              <a:gd name="T65" fmla="*/ 39 h 53"/>
              <a:gd name="T66" fmla="*/ 50 w 69"/>
              <a:gd name="T67" fmla="*/ 41 h 53"/>
              <a:gd name="T68" fmla="*/ 49 w 69"/>
              <a:gd name="T69" fmla="*/ 43 h 53"/>
              <a:gd name="T70" fmla="*/ 46 w 69"/>
              <a:gd name="T71" fmla="*/ 44 h 53"/>
              <a:gd name="T72" fmla="*/ 46 w 69"/>
              <a:gd name="T73" fmla="*/ 45 h 53"/>
              <a:gd name="T74" fmla="*/ 45 w 69"/>
              <a:gd name="T75" fmla="*/ 47 h 53"/>
              <a:gd name="T76" fmla="*/ 43 w 69"/>
              <a:gd name="T77" fmla="*/ 48 h 53"/>
              <a:gd name="T78" fmla="*/ 43 w 69"/>
              <a:gd name="T79" fmla="*/ 48 h 53"/>
              <a:gd name="T80" fmla="*/ 43 w 69"/>
              <a:gd name="T81" fmla="*/ 49 h 53"/>
              <a:gd name="T82" fmla="*/ 44 w 69"/>
              <a:gd name="T83" fmla="*/ 50 h 53"/>
              <a:gd name="T84" fmla="*/ 42 w 69"/>
              <a:gd name="T85" fmla="*/ 51 h 53"/>
              <a:gd name="T86" fmla="*/ 41 w 69"/>
              <a:gd name="T87"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8"/>
                </a:lnTo>
                <a:lnTo>
                  <a:pt x="3" y="7"/>
                </a:lnTo>
                <a:lnTo>
                  <a:pt x="7" y="5"/>
                </a:lnTo>
                <a:lnTo>
                  <a:pt x="8" y="5"/>
                </a:lnTo>
                <a:lnTo>
                  <a:pt x="8" y="5"/>
                </a:lnTo>
                <a:lnTo>
                  <a:pt x="12" y="3"/>
                </a:lnTo>
                <a:lnTo>
                  <a:pt x="12" y="2"/>
                </a:lnTo>
                <a:lnTo>
                  <a:pt x="13" y="2"/>
                </a:lnTo>
                <a:lnTo>
                  <a:pt x="31" y="0"/>
                </a:lnTo>
                <a:lnTo>
                  <a:pt x="31" y="1"/>
                </a:lnTo>
                <a:lnTo>
                  <a:pt x="31" y="2"/>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6" y="45"/>
                </a:lnTo>
                <a:lnTo>
                  <a:pt x="46" y="45"/>
                </a:lnTo>
                <a:lnTo>
                  <a:pt x="45" y="47"/>
                </a:lnTo>
                <a:lnTo>
                  <a:pt x="44" y="48"/>
                </a:lnTo>
                <a:lnTo>
                  <a:pt x="43" y="48"/>
                </a:lnTo>
                <a:lnTo>
                  <a:pt x="43" y="48"/>
                </a:lnTo>
                <a:lnTo>
                  <a:pt x="43" y="48"/>
                </a:lnTo>
                <a:lnTo>
                  <a:pt x="43" y="49"/>
                </a:lnTo>
                <a:lnTo>
                  <a:pt x="43" y="49"/>
                </a:lnTo>
                <a:lnTo>
                  <a:pt x="44" y="49"/>
                </a:lnTo>
                <a:lnTo>
                  <a:pt x="44" y="50"/>
                </a:lnTo>
                <a:lnTo>
                  <a:pt x="43" y="50"/>
                </a:lnTo>
                <a:lnTo>
                  <a:pt x="42" y="51"/>
                </a:lnTo>
                <a:lnTo>
                  <a:pt x="41" y="52"/>
                </a:lnTo>
                <a:lnTo>
                  <a:pt x="41" y="52"/>
                </a:lnTo>
                <a:lnTo>
                  <a:pt x="41" y="5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220219" name="Freeform 59"/>
          <p:cNvSpPr>
            <a:spLocks/>
          </p:cNvSpPr>
          <p:nvPr/>
        </p:nvSpPr>
        <p:spPr bwMode="auto">
          <a:xfrm>
            <a:off x="5748338" y="3784600"/>
            <a:ext cx="530225" cy="596900"/>
          </a:xfrm>
          <a:custGeom>
            <a:avLst/>
            <a:gdLst>
              <a:gd name="T0" fmla="*/ 9 w 73"/>
              <a:gd name="T1" fmla="*/ 41 h 77"/>
              <a:gd name="T2" fmla="*/ 11 w 73"/>
              <a:gd name="T3" fmla="*/ 44 h 77"/>
              <a:gd name="T4" fmla="*/ 13 w 73"/>
              <a:gd name="T5" fmla="*/ 46 h 77"/>
              <a:gd name="T6" fmla="*/ 13 w 73"/>
              <a:gd name="T7" fmla="*/ 49 h 77"/>
              <a:gd name="T8" fmla="*/ 14 w 73"/>
              <a:gd name="T9" fmla="*/ 50 h 77"/>
              <a:gd name="T10" fmla="*/ 13 w 73"/>
              <a:gd name="T11" fmla="*/ 55 h 77"/>
              <a:gd name="T12" fmla="*/ 12 w 73"/>
              <a:gd name="T13" fmla="*/ 60 h 77"/>
              <a:gd name="T14" fmla="*/ 14 w 73"/>
              <a:gd name="T15" fmla="*/ 68 h 77"/>
              <a:gd name="T16" fmla="*/ 16 w 73"/>
              <a:gd name="T17" fmla="*/ 71 h 77"/>
              <a:gd name="T18" fmla="*/ 17 w 73"/>
              <a:gd name="T19" fmla="*/ 74 h 77"/>
              <a:gd name="T20" fmla="*/ 18 w 73"/>
              <a:gd name="T21" fmla="*/ 76 h 77"/>
              <a:gd name="T22" fmla="*/ 58 w 73"/>
              <a:gd name="T23" fmla="*/ 76 h 77"/>
              <a:gd name="T24" fmla="*/ 60 w 73"/>
              <a:gd name="T25" fmla="*/ 77 h 77"/>
              <a:gd name="T26" fmla="*/ 59 w 73"/>
              <a:gd name="T27" fmla="*/ 71 h 77"/>
              <a:gd name="T28" fmla="*/ 60 w 73"/>
              <a:gd name="T29" fmla="*/ 69 h 77"/>
              <a:gd name="T30" fmla="*/ 64 w 73"/>
              <a:gd name="T31" fmla="*/ 69 h 77"/>
              <a:gd name="T32" fmla="*/ 67 w 73"/>
              <a:gd name="T33" fmla="*/ 69 h 77"/>
              <a:gd name="T34" fmla="*/ 67 w 73"/>
              <a:gd name="T35" fmla="*/ 65 h 77"/>
              <a:gd name="T36" fmla="*/ 67 w 73"/>
              <a:gd name="T37" fmla="*/ 62 h 77"/>
              <a:gd name="T38" fmla="*/ 69 w 73"/>
              <a:gd name="T39" fmla="*/ 53 h 77"/>
              <a:gd name="T40" fmla="*/ 71 w 73"/>
              <a:gd name="T41" fmla="*/ 48 h 77"/>
              <a:gd name="T42" fmla="*/ 73 w 73"/>
              <a:gd name="T43" fmla="*/ 47 h 77"/>
              <a:gd name="T44" fmla="*/ 73 w 73"/>
              <a:gd name="T45" fmla="*/ 46 h 77"/>
              <a:gd name="T46" fmla="*/ 72 w 73"/>
              <a:gd name="T47" fmla="*/ 46 h 77"/>
              <a:gd name="T48" fmla="*/ 69 w 73"/>
              <a:gd name="T49" fmla="*/ 45 h 77"/>
              <a:gd name="T50" fmla="*/ 68 w 73"/>
              <a:gd name="T51" fmla="*/ 41 h 77"/>
              <a:gd name="T52" fmla="*/ 64 w 73"/>
              <a:gd name="T53" fmla="*/ 37 h 77"/>
              <a:gd name="T54" fmla="*/ 62 w 73"/>
              <a:gd name="T55" fmla="*/ 32 h 77"/>
              <a:gd name="T56" fmla="*/ 60 w 73"/>
              <a:gd name="T57" fmla="*/ 30 h 77"/>
              <a:gd name="T58" fmla="*/ 56 w 73"/>
              <a:gd name="T59" fmla="*/ 27 h 77"/>
              <a:gd name="T60" fmla="*/ 54 w 73"/>
              <a:gd name="T61" fmla="*/ 25 h 77"/>
              <a:gd name="T62" fmla="*/ 53 w 73"/>
              <a:gd name="T63" fmla="*/ 23 h 77"/>
              <a:gd name="T64" fmla="*/ 46 w 73"/>
              <a:gd name="T65" fmla="*/ 18 h 77"/>
              <a:gd name="T66" fmla="*/ 44 w 73"/>
              <a:gd name="T67" fmla="*/ 16 h 77"/>
              <a:gd name="T68" fmla="*/ 41 w 73"/>
              <a:gd name="T69" fmla="*/ 12 h 77"/>
              <a:gd name="T70" fmla="*/ 39 w 73"/>
              <a:gd name="T71" fmla="*/ 9 h 77"/>
              <a:gd name="T72" fmla="*/ 32 w 73"/>
              <a:gd name="T73" fmla="*/ 7 h 77"/>
              <a:gd name="T74" fmla="*/ 32 w 73"/>
              <a:gd name="T75" fmla="*/ 3 h 77"/>
              <a:gd name="T76" fmla="*/ 34 w 73"/>
              <a:gd name="T77" fmla="*/ 1 h 77"/>
              <a:gd name="T78" fmla="*/ 34 w 73"/>
              <a:gd name="T79" fmla="*/ 0 h 77"/>
              <a:gd name="T80" fmla="*/ 0 w 73"/>
              <a:gd name="T81"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7"/>
                </a:lnTo>
                <a:lnTo>
                  <a:pt x="73" y="46"/>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1"/>
                </a:lnTo>
                <a:lnTo>
                  <a:pt x="34" y="0"/>
                </a:lnTo>
                <a:lnTo>
                  <a:pt x="13" y="3"/>
                </a:lnTo>
                <a:lnTo>
                  <a:pt x="0" y="5"/>
                </a:lnTo>
                <a:lnTo>
                  <a:pt x="0" y="5"/>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220" name="Freeform 60"/>
          <p:cNvSpPr>
            <a:spLocks/>
          </p:cNvSpPr>
          <p:nvPr/>
        </p:nvSpPr>
        <p:spPr bwMode="auto">
          <a:xfrm>
            <a:off x="6246813" y="3041650"/>
            <a:ext cx="449262" cy="223838"/>
          </a:xfrm>
          <a:custGeom>
            <a:avLst/>
            <a:gdLst>
              <a:gd name="T0" fmla="*/ 36 w 62"/>
              <a:gd name="T1" fmla="*/ 2 h 29"/>
              <a:gd name="T2" fmla="*/ 2 w 62"/>
              <a:gd name="T3" fmla="*/ 17 h 29"/>
              <a:gd name="T4" fmla="*/ 4 w 62"/>
              <a:gd name="T5" fmla="*/ 16 h 29"/>
              <a:gd name="T6" fmla="*/ 8 w 62"/>
              <a:gd name="T7" fmla="*/ 13 h 29"/>
              <a:gd name="T8" fmla="*/ 10 w 62"/>
              <a:gd name="T9" fmla="*/ 11 h 29"/>
              <a:gd name="T10" fmla="*/ 11 w 62"/>
              <a:gd name="T11" fmla="*/ 10 h 29"/>
              <a:gd name="T12" fmla="*/ 14 w 62"/>
              <a:gd name="T13" fmla="*/ 9 h 29"/>
              <a:gd name="T14" fmla="*/ 19 w 62"/>
              <a:gd name="T15" fmla="*/ 7 h 29"/>
              <a:gd name="T16" fmla="*/ 21 w 62"/>
              <a:gd name="T17" fmla="*/ 8 h 29"/>
              <a:gd name="T18" fmla="*/ 23 w 62"/>
              <a:gd name="T19" fmla="*/ 8 h 29"/>
              <a:gd name="T20" fmla="*/ 25 w 62"/>
              <a:gd name="T21" fmla="*/ 12 h 29"/>
              <a:gd name="T22" fmla="*/ 27 w 62"/>
              <a:gd name="T23" fmla="*/ 12 h 29"/>
              <a:gd name="T24" fmla="*/ 27 w 62"/>
              <a:gd name="T25" fmla="*/ 14 h 29"/>
              <a:gd name="T26" fmla="*/ 31 w 62"/>
              <a:gd name="T27" fmla="*/ 15 h 29"/>
              <a:gd name="T28" fmla="*/ 34 w 62"/>
              <a:gd name="T29" fmla="*/ 17 h 29"/>
              <a:gd name="T30" fmla="*/ 35 w 62"/>
              <a:gd name="T31" fmla="*/ 19 h 29"/>
              <a:gd name="T32" fmla="*/ 32 w 62"/>
              <a:gd name="T33" fmla="*/ 25 h 29"/>
              <a:gd name="T34" fmla="*/ 35 w 62"/>
              <a:gd name="T35" fmla="*/ 27 h 29"/>
              <a:gd name="T36" fmla="*/ 38 w 62"/>
              <a:gd name="T37" fmla="*/ 28 h 29"/>
              <a:gd name="T38" fmla="*/ 39 w 62"/>
              <a:gd name="T39" fmla="*/ 28 h 29"/>
              <a:gd name="T40" fmla="*/ 42 w 62"/>
              <a:gd name="T41" fmla="*/ 27 h 29"/>
              <a:gd name="T42" fmla="*/ 46 w 62"/>
              <a:gd name="T43" fmla="*/ 29 h 29"/>
              <a:gd name="T44" fmla="*/ 47 w 62"/>
              <a:gd name="T45" fmla="*/ 28 h 29"/>
              <a:gd name="T46" fmla="*/ 45 w 62"/>
              <a:gd name="T47" fmla="*/ 26 h 29"/>
              <a:gd name="T48" fmla="*/ 44 w 62"/>
              <a:gd name="T49" fmla="*/ 25 h 29"/>
              <a:gd name="T50" fmla="*/ 45 w 62"/>
              <a:gd name="T51" fmla="*/ 24 h 29"/>
              <a:gd name="T52" fmla="*/ 44 w 62"/>
              <a:gd name="T53" fmla="*/ 23 h 29"/>
              <a:gd name="T54" fmla="*/ 41 w 62"/>
              <a:gd name="T55" fmla="*/ 19 h 29"/>
              <a:gd name="T56" fmla="*/ 41 w 62"/>
              <a:gd name="T57" fmla="*/ 16 h 29"/>
              <a:gd name="T58" fmla="*/ 41 w 62"/>
              <a:gd name="T59" fmla="*/ 12 h 29"/>
              <a:gd name="T60" fmla="*/ 41 w 62"/>
              <a:gd name="T61" fmla="*/ 10 h 29"/>
              <a:gd name="T62" fmla="*/ 41 w 62"/>
              <a:gd name="T63" fmla="*/ 9 h 29"/>
              <a:gd name="T64" fmla="*/ 44 w 62"/>
              <a:gd name="T65" fmla="*/ 6 h 29"/>
              <a:gd name="T66" fmla="*/ 45 w 62"/>
              <a:gd name="T67" fmla="*/ 4 h 29"/>
              <a:gd name="T68" fmla="*/ 47 w 62"/>
              <a:gd name="T69" fmla="*/ 4 h 29"/>
              <a:gd name="T70" fmla="*/ 45 w 62"/>
              <a:gd name="T71" fmla="*/ 8 h 29"/>
              <a:gd name="T72" fmla="*/ 44 w 62"/>
              <a:gd name="T73" fmla="*/ 10 h 29"/>
              <a:gd name="T74" fmla="*/ 46 w 62"/>
              <a:gd name="T75" fmla="*/ 12 h 29"/>
              <a:gd name="T76" fmla="*/ 46 w 62"/>
              <a:gd name="T77" fmla="*/ 16 h 29"/>
              <a:gd name="T78" fmla="*/ 45 w 62"/>
              <a:gd name="T79" fmla="*/ 18 h 29"/>
              <a:gd name="T80" fmla="*/ 46 w 62"/>
              <a:gd name="T81" fmla="*/ 19 h 29"/>
              <a:gd name="T82" fmla="*/ 46 w 62"/>
              <a:gd name="T83" fmla="*/ 21 h 29"/>
              <a:gd name="T84" fmla="*/ 47 w 62"/>
              <a:gd name="T85" fmla="*/ 24 h 29"/>
              <a:gd name="T86" fmla="*/ 50 w 62"/>
              <a:gd name="T87" fmla="*/ 25 h 29"/>
              <a:gd name="T88" fmla="*/ 52 w 62"/>
              <a:gd name="T89" fmla="*/ 24 h 29"/>
              <a:gd name="T90" fmla="*/ 52 w 62"/>
              <a:gd name="T91" fmla="*/ 26 h 29"/>
              <a:gd name="T92" fmla="*/ 53 w 62"/>
              <a:gd name="T93" fmla="*/ 28 h 29"/>
              <a:gd name="T94" fmla="*/ 55 w 62"/>
              <a:gd name="T95" fmla="*/ 29 h 29"/>
              <a:gd name="T96" fmla="*/ 56 w 62"/>
              <a:gd name="T97" fmla="*/ 28 h 29"/>
              <a:gd name="T98" fmla="*/ 61 w 62"/>
              <a:gd name="T99" fmla="*/ 26 h 29"/>
              <a:gd name="T100" fmla="*/ 62 w 62"/>
              <a:gd name="T101" fmla="*/ 19 h 29"/>
              <a:gd name="T102" fmla="*/ 54 w 62"/>
              <a:gd name="T103" fmla="*/ 21 h 29"/>
              <a:gd name="T104" fmla="*/ 47 w 62"/>
              <a:gd name="T10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5" y="19"/>
                </a:lnTo>
                <a:lnTo>
                  <a:pt x="33" y="23"/>
                </a:lnTo>
                <a:lnTo>
                  <a:pt x="32" y="25"/>
                </a:lnTo>
                <a:lnTo>
                  <a:pt x="33" y="27"/>
                </a:lnTo>
                <a:lnTo>
                  <a:pt x="35" y="27"/>
                </a:lnTo>
                <a:lnTo>
                  <a:pt x="36" y="26"/>
                </a:lnTo>
                <a:lnTo>
                  <a:pt x="38" y="28"/>
                </a:lnTo>
                <a:lnTo>
                  <a:pt x="39" y="28"/>
                </a:lnTo>
                <a:lnTo>
                  <a:pt x="39" y="28"/>
                </a:lnTo>
                <a:lnTo>
                  <a:pt x="40" y="27"/>
                </a:lnTo>
                <a:lnTo>
                  <a:pt x="42" y="27"/>
                </a:lnTo>
                <a:lnTo>
                  <a:pt x="45" y="28"/>
                </a:lnTo>
                <a:lnTo>
                  <a:pt x="46" y="29"/>
                </a:lnTo>
                <a:lnTo>
                  <a:pt x="47" y="29"/>
                </a:lnTo>
                <a:lnTo>
                  <a:pt x="47" y="28"/>
                </a:lnTo>
                <a:lnTo>
                  <a:pt x="46" y="28"/>
                </a:lnTo>
                <a:lnTo>
                  <a:pt x="45" y="26"/>
                </a:lnTo>
                <a:lnTo>
                  <a:pt x="44" y="25"/>
                </a:lnTo>
                <a:lnTo>
                  <a:pt x="44" y="25"/>
                </a:lnTo>
                <a:lnTo>
                  <a:pt x="44" y="24"/>
                </a:lnTo>
                <a:lnTo>
                  <a:pt x="45" y="24"/>
                </a:lnTo>
                <a:lnTo>
                  <a:pt x="45" y="24"/>
                </a:lnTo>
                <a:lnTo>
                  <a:pt x="44" y="23"/>
                </a:lnTo>
                <a:lnTo>
                  <a:pt x="43" y="21"/>
                </a:lnTo>
                <a:lnTo>
                  <a:pt x="41" y="19"/>
                </a:lnTo>
                <a:lnTo>
                  <a:pt x="41" y="17"/>
                </a:lnTo>
                <a:lnTo>
                  <a:pt x="41" y="16"/>
                </a:lnTo>
                <a:lnTo>
                  <a:pt x="41" y="13"/>
                </a:lnTo>
                <a:lnTo>
                  <a:pt x="41" y="12"/>
                </a:lnTo>
                <a:lnTo>
                  <a:pt x="41" y="11"/>
                </a:lnTo>
                <a:lnTo>
                  <a:pt x="41" y="10"/>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3" y="28"/>
                </a:lnTo>
                <a:lnTo>
                  <a:pt x="54" y="29"/>
                </a:lnTo>
                <a:lnTo>
                  <a:pt x="55" y="29"/>
                </a:lnTo>
                <a:lnTo>
                  <a:pt x="55" y="29"/>
                </a:lnTo>
                <a:lnTo>
                  <a:pt x="56" y="28"/>
                </a:lnTo>
                <a:lnTo>
                  <a:pt x="61" y="27"/>
                </a:lnTo>
                <a:lnTo>
                  <a:pt x="61" y="26"/>
                </a:lnTo>
                <a:lnTo>
                  <a:pt x="61" y="25"/>
                </a:lnTo>
                <a:lnTo>
                  <a:pt x="62" y="19"/>
                </a:lnTo>
                <a:lnTo>
                  <a:pt x="62" y="19"/>
                </a:lnTo>
                <a:lnTo>
                  <a:pt x="54" y="21"/>
                </a:lnTo>
                <a:lnTo>
                  <a:pt x="47" y="0"/>
                </a:lnTo>
                <a:lnTo>
                  <a:pt x="47"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221" name="Freeform 61"/>
          <p:cNvSpPr>
            <a:spLocks/>
          </p:cNvSpPr>
          <p:nvPr/>
        </p:nvSpPr>
        <p:spPr bwMode="auto">
          <a:xfrm>
            <a:off x="6588125" y="3017838"/>
            <a:ext cx="107950" cy="185737"/>
          </a:xfrm>
          <a:custGeom>
            <a:avLst/>
            <a:gdLst>
              <a:gd name="T0" fmla="*/ 15 w 15"/>
              <a:gd name="T1" fmla="*/ 22 h 24"/>
              <a:gd name="T2" fmla="*/ 15 w 15"/>
              <a:gd name="T3" fmla="*/ 20 h 24"/>
              <a:gd name="T4" fmla="*/ 14 w 15"/>
              <a:gd name="T5" fmla="*/ 18 h 24"/>
              <a:gd name="T6" fmla="*/ 12 w 15"/>
              <a:gd name="T7" fmla="*/ 16 h 24"/>
              <a:gd name="T8" fmla="*/ 10 w 15"/>
              <a:gd name="T9" fmla="*/ 15 h 24"/>
              <a:gd name="T10" fmla="*/ 9 w 15"/>
              <a:gd name="T11" fmla="*/ 14 h 24"/>
              <a:gd name="T12" fmla="*/ 9 w 15"/>
              <a:gd name="T13" fmla="*/ 12 h 24"/>
              <a:gd name="T14" fmla="*/ 7 w 15"/>
              <a:gd name="T15" fmla="*/ 9 h 24"/>
              <a:gd name="T16" fmla="*/ 6 w 15"/>
              <a:gd name="T17" fmla="*/ 8 h 24"/>
              <a:gd name="T18" fmla="*/ 5 w 15"/>
              <a:gd name="T19" fmla="*/ 6 h 24"/>
              <a:gd name="T20" fmla="*/ 4 w 15"/>
              <a:gd name="T21" fmla="*/ 5 h 24"/>
              <a:gd name="T22" fmla="*/ 4 w 15"/>
              <a:gd name="T23" fmla="*/ 4 h 24"/>
              <a:gd name="T24" fmla="*/ 4 w 15"/>
              <a:gd name="T25" fmla="*/ 4 h 24"/>
              <a:gd name="T26" fmla="*/ 4 w 15"/>
              <a:gd name="T27" fmla="*/ 3 h 24"/>
              <a:gd name="T28" fmla="*/ 5 w 15"/>
              <a:gd name="T29" fmla="*/ 0 h 24"/>
              <a:gd name="T30" fmla="*/ 4 w 15"/>
              <a:gd name="T31" fmla="*/ 0 h 24"/>
              <a:gd name="T32" fmla="*/ 2 w 15"/>
              <a:gd name="T33" fmla="*/ 0 h 24"/>
              <a:gd name="T34" fmla="*/ 1 w 15"/>
              <a:gd name="T35" fmla="*/ 1 h 24"/>
              <a:gd name="T36" fmla="*/ 1 w 15"/>
              <a:gd name="T37" fmla="*/ 2 h 24"/>
              <a:gd name="T38" fmla="*/ 1 w 15"/>
              <a:gd name="T39" fmla="*/ 3 h 24"/>
              <a:gd name="T40" fmla="*/ 0 w 15"/>
              <a:gd name="T41" fmla="*/ 3 h 24"/>
              <a:gd name="T42" fmla="*/ 7 w 15"/>
              <a:gd name="T43" fmla="*/ 24 h 24"/>
              <a:gd name="T44" fmla="*/ 15 w 15"/>
              <a:gd name="T45" fmla="*/ 22 h 24"/>
              <a:gd name="T46" fmla="*/ 15 w 15"/>
              <a:gd name="T4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4"/>
                </a:lnTo>
                <a:lnTo>
                  <a:pt x="4" y="3"/>
                </a:lnTo>
                <a:lnTo>
                  <a:pt x="5" y="0"/>
                </a:lnTo>
                <a:lnTo>
                  <a:pt x="4" y="0"/>
                </a:lnTo>
                <a:lnTo>
                  <a:pt x="2" y="0"/>
                </a:lnTo>
                <a:lnTo>
                  <a:pt x="1" y="1"/>
                </a:lnTo>
                <a:lnTo>
                  <a:pt x="1" y="2"/>
                </a:lnTo>
                <a:lnTo>
                  <a:pt x="1" y="3"/>
                </a:lnTo>
                <a:lnTo>
                  <a:pt x="0" y="3"/>
                </a:lnTo>
                <a:lnTo>
                  <a:pt x="7" y="24"/>
                </a:lnTo>
                <a:lnTo>
                  <a:pt x="15" y="22"/>
                </a:lnTo>
                <a:lnTo>
                  <a:pt x="15" y="22"/>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222" name="Freeform 62"/>
          <p:cNvSpPr>
            <a:spLocks/>
          </p:cNvSpPr>
          <p:nvPr/>
        </p:nvSpPr>
        <p:spPr bwMode="auto">
          <a:xfrm>
            <a:off x="6616700" y="2801938"/>
            <a:ext cx="138113" cy="325437"/>
          </a:xfrm>
          <a:custGeom>
            <a:avLst/>
            <a:gdLst>
              <a:gd name="T0" fmla="*/ 0 w 19"/>
              <a:gd name="T1" fmla="*/ 31 h 42"/>
              <a:gd name="T2" fmla="*/ 0 w 19"/>
              <a:gd name="T3" fmla="*/ 32 h 42"/>
              <a:gd name="T4" fmla="*/ 2 w 19"/>
              <a:gd name="T5" fmla="*/ 34 h 42"/>
              <a:gd name="T6" fmla="*/ 6 w 19"/>
              <a:gd name="T7" fmla="*/ 37 h 42"/>
              <a:gd name="T8" fmla="*/ 9 w 19"/>
              <a:gd name="T9" fmla="*/ 38 h 42"/>
              <a:gd name="T10" fmla="*/ 10 w 19"/>
              <a:gd name="T11" fmla="*/ 40 h 42"/>
              <a:gd name="T12" fmla="*/ 11 w 19"/>
              <a:gd name="T13" fmla="*/ 42 h 42"/>
              <a:gd name="T14" fmla="*/ 13 w 19"/>
              <a:gd name="T15" fmla="*/ 39 h 42"/>
              <a:gd name="T16" fmla="*/ 14 w 19"/>
              <a:gd name="T17" fmla="*/ 35 h 42"/>
              <a:gd name="T18" fmla="*/ 17 w 19"/>
              <a:gd name="T19" fmla="*/ 30 h 42"/>
              <a:gd name="T20" fmla="*/ 19 w 19"/>
              <a:gd name="T21" fmla="*/ 26 h 42"/>
              <a:gd name="T22" fmla="*/ 18 w 19"/>
              <a:gd name="T23" fmla="*/ 19 h 42"/>
              <a:gd name="T24" fmla="*/ 17 w 19"/>
              <a:gd name="T25" fmla="*/ 13 h 42"/>
              <a:gd name="T26" fmla="*/ 14 w 19"/>
              <a:gd name="T27" fmla="*/ 14 h 42"/>
              <a:gd name="T28" fmla="*/ 13 w 19"/>
              <a:gd name="T29" fmla="*/ 14 h 42"/>
              <a:gd name="T30" fmla="*/ 12 w 19"/>
              <a:gd name="T31" fmla="*/ 14 h 42"/>
              <a:gd name="T32" fmla="*/ 13 w 19"/>
              <a:gd name="T33" fmla="*/ 11 h 42"/>
              <a:gd name="T34" fmla="*/ 14 w 19"/>
              <a:gd name="T35" fmla="*/ 11 h 42"/>
              <a:gd name="T36" fmla="*/ 15 w 19"/>
              <a:gd name="T37" fmla="*/ 8 h 42"/>
              <a:gd name="T38" fmla="*/ 16 w 19"/>
              <a:gd name="T39" fmla="*/ 6 h 42"/>
              <a:gd name="T40" fmla="*/ 4 w 19"/>
              <a:gd name="T41" fmla="*/ 0 h 42"/>
              <a:gd name="T42" fmla="*/ 3 w 19"/>
              <a:gd name="T43" fmla="*/ 2 h 42"/>
              <a:gd name="T44" fmla="*/ 2 w 19"/>
              <a:gd name="T45" fmla="*/ 6 h 42"/>
              <a:gd name="T46" fmla="*/ 0 w 19"/>
              <a:gd name="T47" fmla="*/ 8 h 42"/>
              <a:gd name="T48" fmla="*/ 1 w 19"/>
              <a:gd name="T49" fmla="*/ 9 h 42"/>
              <a:gd name="T50" fmla="*/ 1 w 19"/>
              <a:gd name="T51" fmla="*/ 11 h 42"/>
              <a:gd name="T52" fmla="*/ 1 w 19"/>
              <a:gd name="T53" fmla="*/ 15 h 42"/>
              <a:gd name="T54" fmla="*/ 3 w 19"/>
              <a:gd name="T55" fmla="*/ 17 h 42"/>
              <a:gd name="T56" fmla="*/ 5 w 19"/>
              <a:gd name="T57" fmla="*/ 18 h 42"/>
              <a:gd name="T58" fmla="*/ 7 w 19"/>
              <a:gd name="T59" fmla="*/ 19 h 42"/>
              <a:gd name="T60" fmla="*/ 9 w 19"/>
              <a:gd name="T61" fmla="*/ 21 h 42"/>
              <a:gd name="T62" fmla="*/ 4 w 19"/>
              <a:gd name="T63" fmla="*/ 24 h 42"/>
              <a:gd name="T64" fmla="*/ 1 w 19"/>
              <a:gd name="T65"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42">
                <a:moveTo>
                  <a:pt x="1" y="28"/>
                </a:moveTo>
                <a:lnTo>
                  <a:pt x="0" y="31"/>
                </a:lnTo>
                <a:lnTo>
                  <a:pt x="0" y="32"/>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3" y="14"/>
                </a:lnTo>
                <a:lnTo>
                  <a:pt x="13" y="14"/>
                </a:lnTo>
                <a:lnTo>
                  <a:pt x="12" y="14"/>
                </a:lnTo>
                <a:lnTo>
                  <a:pt x="12" y="13"/>
                </a:lnTo>
                <a:lnTo>
                  <a:pt x="13" y="11"/>
                </a:lnTo>
                <a:lnTo>
                  <a:pt x="14"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lnTo>
                  <a:pt x="1" y="28"/>
                </a:lnTo>
                <a:close/>
              </a:path>
            </a:pathLst>
          </a:custGeom>
          <a:solidFill>
            <a:srgbClr val="AAC8F5"/>
          </a:solidFill>
          <a:ln w="12700" cmpd="sng">
            <a:solidFill>
              <a:schemeClr val="tx1"/>
            </a:solidFill>
            <a:prstDash val="solid"/>
            <a:round/>
            <a:headEnd/>
            <a:tailEnd/>
          </a:ln>
        </p:spPr>
        <p:txBody>
          <a:bodyPr/>
          <a:lstStyle/>
          <a:p>
            <a:endParaRPr lang="es-ES_tradnl"/>
          </a:p>
        </p:txBody>
      </p:sp>
      <p:sp>
        <p:nvSpPr>
          <p:cNvPr id="220223" name="Freeform 63"/>
          <p:cNvSpPr>
            <a:spLocks/>
          </p:cNvSpPr>
          <p:nvPr/>
        </p:nvSpPr>
        <p:spPr bwMode="auto">
          <a:xfrm>
            <a:off x="6738938" y="2654300"/>
            <a:ext cx="166687" cy="169863"/>
          </a:xfrm>
          <a:custGeom>
            <a:avLst/>
            <a:gdLst>
              <a:gd name="T0" fmla="*/ 0 w 23"/>
              <a:gd name="T1" fmla="*/ 4 h 22"/>
              <a:gd name="T2" fmla="*/ 8 w 23"/>
              <a:gd name="T3" fmla="*/ 2 h 22"/>
              <a:gd name="T4" fmla="*/ 8 w 23"/>
              <a:gd name="T5" fmla="*/ 3 h 22"/>
              <a:gd name="T6" fmla="*/ 9 w 23"/>
              <a:gd name="T7" fmla="*/ 3 h 22"/>
              <a:gd name="T8" fmla="*/ 9 w 23"/>
              <a:gd name="T9" fmla="*/ 3 h 22"/>
              <a:gd name="T10" fmla="*/ 20 w 23"/>
              <a:gd name="T11" fmla="*/ 0 h 22"/>
              <a:gd name="T12" fmla="*/ 23 w 23"/>
              <a:gd name="T13" fmla="*/ 9 h 22"/>
              <a:gd name="T14" fmla="*/ 23 w 23"/>
              <a:gd name="T15" fmla="*/ 10 h 22"/>
              <a:gd name="T16" fmla="*/ 22 w 23"/>
              <a:gd name="T17" fmla="*/ 10 h 22"/>
              <a:gd name="T18" fmla="*/ 23 w 23"/>
              <a:gd name="T19" fmla="*/ 11 h 22"/>
              <a:gd name="T20" fmla="*/ 23 w 23"/>
              <a:gd name="T21" fmla="*/ 11 h 22"/>
              <a:gd name="T22" fmla="*/ 21 w 23"/>
              <a:gd name="T23" fmla="*/ 12 h 22"/>
              <a:gd name="T24" fmla="*/ 17 w 23"/>
              <a:gd name="T25" fmla="*/ 13 h 22"/>
              <a:gd name="T26" fmla="*/ 16 w 23"/>
              <a:gd name="T27" fmla="*/ 13 h 22"/>
              <a:gd name="T28" fmla="*/ 16 w 23"/>
              <a:gd name="T29" fmla="*/ 13 h 22"/>
              <a:gd name="T30" fmla="*/ 16 w 23"/>
              <a:gd name="T31" fmla="*/ 14 h 22"/>
              <a:gd name="T32" fmla="*/ 16 w 23"/>
              <a:gd name="T33" fmla="*/ 14 h 22"/>
              <a:gd name="T34" fmla="*/ 13 w 23"/>
              <a:gd name="T35" fmla="*/ 15 h 22"/>
              <a:gd name="T36" fmla="*/ 10 w 23"/>
              <a:gd name="T37" fmla="*/ 16 h 22"/>
              <a:gd name="T38" fmla="*/ 10 w 23"/>
              <a:gd name="T39" fmla="*/ 16 h 22"/>
              <a:gd name="T40" fmla="*/ 8 w 23"/>
              <a:gd name="T41" fmla="*/ 18 h 22"/>
              <a:gd name="T42" fmla="*/ 3 w 23"/>
              <a:gd name="T43" fmla="*/ 21 h 22"/>
              <a:gd name="T44" fmla="*/ 2 w 23"/>
              <a:gd name="T45" fmla="*/ 22 h 22"/>
              <a:gd name="T46" fmla="*/ 0 w 23"/>
              <a:gd name="T47" fmla="*/ 21 h 22"/>
              <a:gd name="T48" fmla="*/ 2 w 23"/>
              <a:gd name="T49" fmla="*/ 19 h 22"/>
              <a:gd name="T50" fmla="*/ 2 w 23"/>
              <a:gd name="T51" fmla="*/ 18 h 22"/>
              <a:gd name="T52" fmla="*/ 2 w 23"/>
              <a:gd name="T53" fmla="*/ 17 h 22"/>
              <a:gd name="T54" fmla="*/ 0 w 23"/>
              <a:gd name="T55" fmla="*/ 4 h 22"/>
              <a:gd name="T56" fmla="*/ 0 w 23"/>
              <a:gd name="T5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22">
                <a:moveTo>
                  <a:pt x="0" y="4"/>
                </a:moveTo>
                <a:lnTo>
                  <a:pt x="8" y="2"/>
                </a:lnTo>
                <a:lnTo>
                  <a:pt x="8" y="3"/>
                </a:lnTo>
                <a:lnTo>
                  <a:pt x="9" y="3"/>
                </a:lnTo>
                <a:lnTo>
                  <a:pt x="9" y="3"/>
                </a:lnTo>
                <a:lnTo>
                  <a:pt x="20" y="0"/>
                </a:lnTo>
                <a:lnTo>
                  <a:pt x="23" y="9"/>
                </a:lnTo>
                <a:lnTo>
                  <a:pt x="23" y="10"/>
                </a:lnTo>
                <a:lnTo>
                  <a:pt x="22" y="10"/>
                </a:lnTo>
                <a:lnTo>
                  <a:pt x="23" y="11"/>
                </a:lnTo>
                <a:lnTo>
                  <a:pt x="23" y="11"/>
                </a:lnTo>
                <a:lnTo>
                  <a:pt x="21" y="12"/>
                </a:lnTo>
                <a:lnTo>
                  <a:pt x="17" y="13"/>
                </a:lnTo>
                <a:lnTo>
                  <a:pt x="16" y="13"/>
                </a:lnTo>
                <a:lnTo>
                  <a:pt x="16" y="13"/>
                </a:lnTo>
                <a:lnTo>
                  <a:pt x="16" y="14"/>
                </a:lnTo>
                <a:lnTo>
                  <a:pt x="16" y="14"/>
                </a:lnTo>
                <a:lnTo>
                  <a:pt x="13" y="15"/>
                </a:lnTo>
                <a:lnTo>
                  <a:pt x="10" y="16"/>
                </a:lnTo>
                <a:lnTo>
                  <a:pt x="10" y="16"/>
                </a:lnTo>
                <a:lnTo>
                  <a:pt x="8" y="18"/>
                </a:lnTo>
                <a:lnTo>
                  <a:pt x="3" y="21"/>
                </a:lnTo>
                <a:lnTo>
                  <a:pt x="2" y="22"/>
                </a:lnTo>
                <a:lnTo>
                  <a:pt x="0" y="21"/>
                </a:lnTo>
                <a:lnTo>
                  <a:pt x="2" y="19"/>
                </a:lnTo>
                <a:lnTo>
                  <a:pt x="2" y="18"/>
                </a:lnTo>
                <a:lnTo>
                  <a:pt x="2" y="17"/>
                </a:lnTo>
                <a:lnTo>
                  <a:pt x="0" y="4"/>
                </a:lnTo>
                <a:lnTo>
                  <a:pt x="0" y="4"/>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224" name="Freeform 64"/>
          <p:cNvSpPr>
            <a:spLocks/>
          </p:cNvSpPr>
          <p:nvPr/>
        </p:nvSpPr>
        <p:spPr bwMode="auto">
          <a:xfrm>
            <a:off x="6732588" y="2522538"/>
            <a:ext cx="327025" cy="177800"/>
          </a:xfrm>
          <a:custGeom>
            <a:avLst/>
            <a:gdLst>
              <a:gd name="T0" fmla="*/ 10 w 45"/>
              <a:gd name="T1" fmla="*/ 7 h 23"/>
              <a:gd name="T2" fmla="*/ 24 w 45"/>
              <a:gd name="T3" fmla="*/ 3 h 23"/>
              <a:gd name="T4" fmla="*/ 25 w 45"/>
              <a:gd name="T5" fmla="*/ 3 h 23"/>
              <a:gd name="T6" fmla="*/ 25 w 45"/>
              <a:gd name="T7" fmla="*/ 2 h 23"/>
              <a:gd name="T8" fmla="*/ 27 w 45"/>
              <a:gd name="T9" fmla="*/ 0 h 23"/>
              <a:gd name="T10" fmla="*/ 29 w 45"/>
              <a:gd name="T11" fmla="*/ 0 h 23"/>
              <a:gd name="T12" fmla="*/ 31 w 45"/>
              <a:gd name="T13" fmla="*/ 3 h 23"/>
              <a:gd name="T14" fmla="*/ 32 w 45"/>
              <a:gd name="T15" fmla="*/ 5 h 23"/>
              <a:gd name="T16" fmla="*/ 30 w 45"/>
              <a:gd name="T17" fmla="*/ 7 h 23"/>
              <a:gd name="T18" fmla="*/ 29 w 45"/>
              <a:gd name="T19" fmla="*/ 10 h 23"/>
              <a:gd name="T20" fmla="*/ 33 w 45"/>
              <a:gd name="T21" fmla="*/ 10 h 23"/>
              <a:gd name="T22" fmla="*/ 36 w 45"/>
              <a:gd name="T23" fmla="*/ 15 h 23"/>
              <a:gd name="T24" fmla="*/ 41 w 45"/>
              <a:gd name="T25" fmla="*/ 16 h 23"/>
              <a:gd name="T26" fmla="*/ 43 w 45"/>
              <a:gd name="T27" fmla="*/ 14 h 23"/>
              <a:gd name="T28" fmla="*/ 42 w 45"/>
              <a:gd name="T29" fmla="*/ 12 h 23"/>
              <a:gd name="T30" fmla="*/ 40 w 45"/>
              <a:gd name="T31" fmla="*/ 10 h 23"/>
              <a:gd name="T32" fmla="*/ 42 w 45"/>
              <a:gd name="T33" fmla="*/ 11 h 23"/>
              <a:gd name="T34" fmla="*/ 45 w 45"/>
              <a:gd name="T35" fmla="*/ 16 h 23"/>
              <a:gd name="T36" fmla="*/ 44 w 45"/>
              <a:gd name="T37" fmla="*/ 17 h 23"/>
              <a:gd name="T38" fmla="*/ 40 w 45"/>
              <a:gd name="T39" fmla="*/ 19 h 23"/>
              <a:gd name="T40" fmla="*/ 37 w 45"/>
              <a:gd name="T41" fmla="*/ 21 h 23"/>
              <a:gd name="T42" fmla="*/ 37 w 45"/>
              <a:gd name="T43" fmla="*/ 20 h 23"/>
              <a:gd name="T44" fmla="*/ 36 w 45"/>
              <a:gd name="T45" fmla="*/ 18 h 23"/>
              <a:gd name="T46" fmla="*/ 34 w 45"/>
              <a:gd name="T47" fmla="*/ 22 h 23"/>
              <a:gd name="T48" fmla="*/ 32 w 45"/>
              <a:gd name="T49" fmla="*/ 22 h 23"/>
              <a:gd name="T50" fmla="*/ 32 w 45"/>
              <a:gd name="T51" fmla="*/ 21 h 23"/>
              <a:gd name="T52" fmla="*/ 30 w 45"/>
              <a:gd name="T53" fmla="*/ 20 h 23"/>
              <a:gd name="T54" fmla="*/ 28 w 45"/>
              <a:gd name="T55" fmla="*/ 19 h 23"/>
              <a:gd name="T56" fmla="*/ 27 w 45"/>
              <a:gd name="T57" fmla="*/ 17 h 23"/>
              <a:gd name="T58" fmla="*/ 21 w 45"/>
              <a:gd name="T59" fmla="*/ 17 h 23"/>
              <a:gd name="T60" fmla="*/ 10 w 45"/>
              <a:gd name="T61" fmla="*/ 20 h 23"/>
              <a:gd name="T62" fmla="*/ 9 w 45"/>
              <a:gd name="T63" fmla="*/ 19 h 23"/>
              <a:gd name="T64" fmla="*/ 0 w 45"/>
              <a:gd name="T65" fmla="*/ 21 h 23"/>
              <a:gd name="T66" fmla="*/ 0 w 45"/>
              <a:gd name="T6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23">
                <a:moveTo>
                  <a:pt x="0" y="9"/>
                </a:moveTo>
                <a:lnTo>
                  <a:pt x="10" y="7"/>
                </a:lnTo>
                <a:lnTo>
                  <a:pt x="24" y="4"/>
                </a:lnTo>
                <a:lnTo>
                  <a:pt x="24" y="3"/>
                </a:lnTo>
                <a:lnTo>
                  <a:pt x="25" y="3"/>
                </a:lnTo>
                <a:lnTo>
                  <a:pt x="25"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20"/>
                </a:lnTo>
                <a:lnTo>
                  <a:pt x="37" y="18"/>
                </a:lnTo>
                <a:lnTo>
                  <a:pt x="36" y="18"/>
                </a:lnTo>
                <a:lnTo>
                  <a:pt x="35" y="20"/>
                </a:lnTo>
                <a:lnTo>
                  <a:pt x="34" y="22"/>
                </a:lnTo>
                <a:lnTo>
                  <a:pt x="33" y="23"/>
                </a:lnTo>
                <a:lnTo>
                  <a:pt x="32" y="22"/>
                </a:lnTo>
                <a:lnTo>
                  <a:pt x="32" y="21"/>
                </a:lnTo>
                <a:lnTo>
                  <a:pt x="32" y="21"/>
                </a:lnTo>
                <a:lnTo>
                  <a:pt x="31" y="21"/>
                </a:lnTo>
                <a:lnTo>
                  <a:pt x="30" y="20"/>
                </a:lnTo>
                <a:lnTo>
                  <a:pt x="30" y="20"/>
                </a:lnTo>
                <a:lnTo>
                  <a:pt x="28" y="19"/>
                </a:lnTo>
                <a:lnTo>
                  <a:pt x="27" y="17"/>
                </a:lnTo>
                <a:lnTo>
                  <a:pt x="27" y="17"/>
                </a:lnTo>
                <a:lnTo>
                  <a:pt x="26" y="15"/>
                </a:lnTo>
                <a:lnTo>
                  <a:pt x="21" y="17"/>
                </a:lnTo>
                <a:lnTo>
                  <a:pt x="10" y="20"/>
                </a:lnTo>
                <a:lnTo>
                  <a:pt x="10" y="20"/>
                </a:lnTo>
                <a:lnTo>
                  <a:pt x="9" y="20"/>
                </a:lnTo>
                <a:lnTo>
                  <a:pt x="9" y="19"/>
                </a:lnTo>
                <a:lnTo>
                  <a:pt x="1" y="21"/>
                </a:lnTo>
                <a:lnTo>
                  <a:pt x="0" y="21"/>
                </a:lnTo>
                <a:lnTo>
                  <a:pt x="0" y="9"/>
                </a:lnTo>
                <a:lnTo>
                  <a:pt x="0" y="9"/>
                </a:lnTo>
                <a:close/>
              </a:path>
            </a:pathLst>
          </a:custGeom>
          <a:solidFill>
            <a:srgbClr val="AAC8F5"/>
          </a:solidFill>
          <a:ln w="12700" cmpd="sng">
            <a:solidFill>
              <a:schemeClr val="tx1"/>
            </a:solidFill>
            <a:prstDash val="solid"/>
            <a:round/>
            <a:headEnd/>
            <a:tailEnd/>
          </a:ln>
        </p:spPr>
        <p:txBody>
          <a:bodyPr/>
          <a:lstStyle/>
          <a:p>
            <a:endParaRPr lang="es-ES_tradnl"/>
          </a:p>
        </p:txBody>
      </p:sp>
      <p:sp>
        <p:nvSpPr>
          <p:cNvPr id="220225" name="Freeform 65"/>
          <p:cNvSpPr>
            <a:spLocks/>
          </p:cNvSpPr>
          <p:nvPr/>
        </p:nvSpPr>
        <p:spPr bwMode="auto">
          <a:xfrm>
            <a:off x="6884988" y="2638425"/>
            <a:ext cx="85725" cy="101600"/>
          </a:xfrm>
          <a:custGeom>
            <a:avLst/>
            <a:gdLst>
              <a:gd name="T0" fmla="*/ 0 w 12"/>
              <a:gd name="T1" fmla="*/ 2 h 13"/>
              <a:gd name="T2" fmla="*/ 3 w 12"/>
              <a:gd name="T3" fmla="*/ 11 h 13"/>
              <a:gd name="T4" fmla="*/ 3 w 12"/>
              <a:gd name="T5" fmla="*/ 12 h 13"/>
              <a:gd name="T6" fmla="*/ 2 w 12"/>
              <a:gd name="T7" fmla="*/ 12 h 13"/>
              <a:gd name="T8" fmla="*/ 3 w 12"/>
              <a:gd name="T9" fmla="*/ 13 h 13"/>
              <a:gd name="T10" fmla="*/ 3 w 12"/>
              <a:gd name="T11" fmla="*/ 13 h 13"/>
              <a:gd name="T12" fmla="*/ 3 w 12"/>
              <a:gd name="T13" fmla="*/ 13 h 13"/>
              <a:gd name="T14" fmla="*/ 6 w 12"/>
              <a:gd name="T15" fmla="*/ 12 h 13"/>
              <a:gd name="T16" fmla="*/ 7 w 12"/>
              <a:gd name="T17" fmla="*/ 11 h 13"/>
              <a:gd name="T18" fmla="*/ 7 w 12"/>
              <a:gd name="T19" fmla="*/ 10 h 13"/>
              <a:gd name="T20" fmla="*/ 7 w 12"/>
              <a:gd name="T21" fmla="*/ 9 h 13"/>
              <a:gd name="T22" fmla="*/ 7 w 12"/>
              <a:gd name="T23" fmla="*/ 7 h 13"/>
              <a:gd name="T24" fmla="*/ 8 w 12"/>
              <a:gd name="T25" fmla="*/ 6 h 13"/>
              <a:gd name="T26" fmla="*/ 8 w 12"/>
              <a:gd name="T27" fmla="*/ 7 h 13"/>
              <a:gd name="T28" fmla="*/ 8 w 12"/>
              <a:gd name="T29" fmla="*/ 8 h 13"/>
              <a:gd name="T30" fmla="*/ 8 w 12"/>
              <a:gd name="T31" fmla="*/ 10 h 13"/>
              <a:gd name="T32" fmla="*/ 9 w 12"/>
              <a:gd name="T33" fmla="*/ 10 h 13"/>
              <a:gd name="T34" fmla="*/ 9 w 12"/>
              <a:gd name="T35" fmla="*/ 10 h 13"/>
              <a:gd name="T36" fmla="*/ 9 w 12"/>
              <a:gd name="T37" fmla="*/ 9 h 13"/>
              <a:gd name="T38" fmla="*/ 10 w 12"/>
              <a:gd name="T39" fmla="*/ 9 h 13"/>
              <a:gd name="T40" fmla="*/ 11 w 12"/>
              <a:gd name="T41" fmla="*/ 8 h 13"/>
              <a:gd name="T42" fmla="*/ 12 w 12"/>
              <a:gd name="T43" fmla="*/ 8 h 13"/>
              <a:gd name="T44" fmla="*/ 12 w 12"/>
              <a:gd name="T45" fmla="*/ 8 h 13"/>
              <a:gd name="T46" fmla="*/ 11 w 12"/>
              <a:gd name="T47" fmla="*/ 7 h 13"/>
              <a:gd name="T48" fmla="*/ 11 w 12"/>
              <a:gd name="T49" fmla="*/ 6 h 13"/>
              <a:gd name="T50" fmla="*/ 11 w 12"/>
              <a:gd name="T51" fmla="*/ 6 h 13"/>
              <a:gd name="T52" fmla="*/ 10 w 12"/>
              <a:gd name="T53" fmla="*/ 6 h 13"/>
              <a:gd name="T54" fmla="*/ 9 w 12"/>
              <a:gd name="T55" fmla="*/ 5 h 13"/>
              <a:gd name="T56" fmla="*/ 9 w 12"/>
              <a:gd name="T57" fmla="*/ 5 h 13"/>
              <a:gd name="T58" fmla="*/ 7 w 12"/>
              <a:gd name="T59" fmla="*/ 4 h 13"/>
              <a:gd name="T60" fmla="*/ 6 w 12"/>
              <a:gd name="T61" fmla="*/ 2 h 13"/>
              <a:gd name="T62" fmla="*/ 6 w 12"/>
              <a:gd name="T63" fmla="*/ 2 h 13"/>
              <a:gd name="T64" fmla="*/ 5 w 12"/>
              <a:gd name="T65" fmla="*/ 0 h 13"/>
              <a:gd name="T66" fmla="*/ 0 w 12"/>
              <a:gd name="T67" fmla="*/ 2 h 13"/>
              <a:gd name="T68" fmla="*/ 0 w 12"/>
              <a:gd name="T6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3">
                <a:moveTo>
                  <a:pt x="0" y="2"/>
                </a:moveTo>
                <a:lnTo>
                  <a:pt x="3" y="11"/>
                </a:lnTo>
                <a:lnTo>
                  <a:pt x="3" y="12"/>
                </a:lnTo>
                <a:lnTo>
                  <a:pt x="2" y="12"/>
                </a:lnTo>
                <a:lnTo>
                  <a:pt x="3" y="13"/>
                </a:lnTo>
                <a:lnTo>
                  <a:pt x="3" y="13"/>
                </a:lnTo>
                <a:lnTo>
                  <a:pt x="3" y="13"/>
                </a:lnTo>
                <a:lnTo>
                  <a:pt x="6" y="12"/>
                </a:lnTo>
                <a:lnTo>
                  <a:pt x="7" y="11"/>
                </a:lnTo>
                <a:lnTo>
                  <a:pt x="7" y="10"/>
                </a:lnTo>
                <a:lnTo>
                  <a:pt x="7" y="9"/>
                </a:lnTo>
                <a:lnTo>
                  <a:pt x="7" y="7"/>
                </a:lnTo>
                <a:lnTo>
                  <a:pt x="8" y="6"/>
                </a:lnTo>
                <a:lnTo>
                  <a:pt x="8" y="7"/>
                </a:lnTo>
                <a:lnTo>
                  <a:pt x="8" y="8"/>
                </a:lnTo>
                <a:lnTo>
                  <a:pt x="8" y="10"/>
                </a:lnTo>
                <a:lnTo>
                  <a:pt x="9" y="10"/>
                </a:lnTo>
                <a:lnTo>
                  <a:pt x="9" y="10"/>
                </a:lnTo>
                <a:lnTo>
                  <a:pt x="9" y="9"/>
                </a:lnTo>
                <a:lnTo>
                  <a:pt x="10" y="9"/>
                </a:lnTo>
                <a:lnTo>
                  <a:pt x="11" y="8"/>
                </a:lnTo>
                <a:lnTo>
                  <a:pt x="12" y="8"/>
                </a:lnTo>
                <a:lnTo>
                  <a:pt x="12" y="8"/>
                </a:lnTo>
                <a:lnTo>
                  <a:pt x="11" y="7"/>
                </a:lnTo>
                <a:lnTo>
                  <a:pt x="11" y="6"/>
                </a:lnTo>
                <a:lnTo>
                  <a:pt x="11" y="6"/>
                </a:lnTo>
                <a:lnTo>
                  <a:pt x="10" y="6"/>
                </a:lnTo>
                <a:lnTo>
                  <a:pt x="9" y="5"/>
                </a:lnTo>
                <a:lnTo>
                  <a:pt x="9" y="5"/>
                </a:lnTo>
                <a:lnTo>
                  <a:pt x="7" y="4"/>
                </a:lnTo>
                <a:lnTo>
                  <a:pt x="6" y="2"/>
                </a:lnTo>
                <a:lnTo>
                  <a:pt x="6" y="2"/>
                </a:lnTo>
                <a:lnTo>
                  <a:pt x="5" y="0"/>
                </a:lnTo>
                <a:lnTo>
                  <a:pt x="0" y="2"/>
                </a:lnTo>
                <a:lnTo>
                  <a:pt x="0" y="2"/>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226" name="Freeform 66"/>
          <p:cNvSpPr>
            <a:spLocks/>
          </p:cNvSpPr>
          <p:nvPr/>
        </p:nvSpPr>
        <p:spPr bwMode="auto">
          <a:xfrm>
            <a:off x="6789738" y="2212975"/>
            <a:ext cx="152400" cy="363538"/>
          </a:xfrm>
          <a:custGeom>
            <a:avLst/>
            <a:gdLst>
              <a:gd name="T0" fmla="*/ 21 w 21"/>
              <a:gd name="T1" fmla="*/ 40 h 47"/>
              <a:gd name="T2" fmla="*/ 20 w 21"/>
              <a:gd name="T3" fmla="*/ 40 h 47"/>
              <a:gd name="T4" fmla="*/ 19 w 21"/>
              <a:gd name="T5" fmla="*/ 40 h 47"/>
              <a:gd name="T6" fmla="*/ 18 w 21"/>
              <a:gd name="T7" fmla="*/ 42 h 47"/>
              <a:gd name="T8" fmla="*/ 17 w 21"/>
              <a:gd name="T9" fmla="*/ 42 h 47"/>
              <a:gd name="T10" fmla="*/ 17 w 21"/>
              <a:gd name="T11" fmla="*/ 43 h 47"/>
              <a:gd name="T12" fmla="*/ 17 w 21"/>
              <a:gd name="T13" fmla="*/ 43 h 47"/>
              <a:gd name="T14" fmla="*/ 17 w 21"/>
              <a:gd name="T15" fmla="*/ 43 h 47"/>
              <a:gd name="T16" fmla="*/ 16 w 21"/>
              <a:gd name="T17" fmla="*/ 43 h 47"/>
              <a:gd name="T18" fmla="*/ 16 w 21"/>
              <a:gd name="T19" fmla="*/ 44 h 47"/>
              <a:gd name="T20" fmla="*/ 2 w 21"/>
              <a:gd name="T21" fmla="*/ 47 h 47"/>
              <a:gd name="T22" fmla="*/ 1 w 21"/>
              <a:gd name="T23" fmla="*/ 46 h 47"/>
              <a:gd name="T24" fmla="*/ 0 w 21"/>
              <a:gd name="T25" fmla="*/ 45 h 47"/>
              <a:gd name="T26" fmla="*/ 0 w 21"/>
              <a:gd name="T27" fmla="*/ 44 h 47"/>
              <a:gd name="T28" fmla="*/ 1 w 21"/>
              <a:gd name="T29" fmla="*/ 43 h 47"/>
              <a:gd name="T30" fmla="*/ 0 w 21"/>
              <a:gd name="T31" fmla="*/ 41 h 47"/>
              <a:gd name="T32" fmla="*/ 0 w 21"/>
              <a:gd name="T33" fmla="*/ 34 h 47"/>
              <a:gd name="T34" fmla="*/ 0 w 21"/>
              <a:gd name="T35" fmla="*/ 32 h 47"/>
              <a:gd name="T36" fmla="*/ 1 w 21"/>
              <a:gd name="T37" fmla="*/ 28 h 47"/>
              <a:gd name="T38" fmla="*/ 1 w 21"/>
              <a:gd name="T39" fmla="*/ 26 h 47"/>
              <a:gd name="T40" fmla="*/ 1 w 21"/>
              <a:gd name="T41" fmla="*/ 24 h 47"/>
              <a:gd name="T42" fmla="*/ 1 w 21"/>
              <a:gd name="T43" fmla="*/ 22 h 47"/>
              <a:gd name="T44" fmla="*/ 1 w 21"/>
              <a:gd name="T45" fmla="*/ 21 h 47"/>
              <a:gd name="T46" fmla="*/ 1 w 21"/>
              <a:gd name="T47" fmla="*/ 20 h 47"/>
              <a:gd name="T48" fmla="*/ 4 w 21"/>
              <a:gd name="T49" fmla="*/ 18 h 47"/>
              <a:gd name="T50" fmla="*/ 5 w 21"/>
              <a:gd name="T51" fmla="*/ 14 h 47"/>
              <a:gd name="T52" fmla="*/ 4 w 21"/>
              <a:gd name="T53" fmla="*/ 12 h 47"/>
              <a:gd name="T54" fmla="*/ 4 w 21"/>
              <a:gd name="T55" fmla="*/ 10 h 47"/>
              <a:gd name="T56" fmla="*/ 4 w 21"/>
              <a:gd name="T57" fmla="*/ 10 h 47"/>
              <a:gd name="T58" fmla="*/ 4 w 21"/>
              <a:gd name="T59" fmla="*/ 9 h 47"/>
              <a:gd name="T60" fmla="*/ 3 w 21"/>
              <a:gd name="T61" fmla="*/ 7 h 47"/>
              <a:gd name="T62" fmla="*/ 4 w 21"/>
              <a:gd name="T63" fmla="*/ 4 h 47"/>
              <a:gd name="T64" fmla="*/ 3 w 21"/>
              <a:gd name="T65" fmla="*/ 3 h 47"/>
              <a:gd name="T66" fmla="*/ 3 w 21"/>
              <a:gd name="T67" fmla="*/ 2 h 47"/>
              <a:gd name="T68" fmla="*/ 4 w 21"/>
              <a:gd name="T69" fmla="*/ 2 h 47"/>
              <a:gd name="T70" fmla="*/ 5 w 21"/>
              <a:gd name="T71" fmla="*/ 1 h 47"/>
              <a:gd name="T72" fmla="*/ 6 w 21"/>
              <a:gd name="T73" fmla="*/ 1 h 47"/>
              <a:gd name="T74" fmla="*/ 6 w 21"/>
              <a:gd name="T75" fmla="*/ 1 h 47"/>
              <a:gd name="T76" fmla="*/ 7 w 21"/>
              <a:gd name="T77" fmla="*/ 0 h 47"/>
              <a:gd name="T78" fmla="*/ 17 w 21"/>
              <a:gd name="T79" fmla="*/ 29 h 47"/>
              <a:gd name="T80" fmla="*/ 17 w 21"/>
              <a:gd name="T81" fmla="*/ 30 h 47"/>
              <a:gd name="T82" fmla="*/ 17 w 21"/>
              <a:gd name="T83" fmla="*/ 31 h 47"/>
              <a:gd name="T84" fmla="*/ 17 w 21"/>
              <a:gd name="T85" fmla="*/ 31 h 47"/>
              <a:gd name="T86" fmla="*/ 19 w 21"/>
              <a:gd name="T87" fmla="*/ 33 h 47"/>
              <a:gd name="T88" fmla="*/ 20 w 21"/>
              <a:gd name="T89" fmla="*/ 33 h 47"/>
              <a:gd name="T90" fmla="*/ 20 w 21"/>
              <a:gd name="T91" fmla="*/ 34 h 47"/>
              <a:gd name="T92" fmla="*/ 20 w 21"/>
              <a:gd name="T93" fmla="*/ 35 h 47"/>
              <a:gd name="T94" fmla="*/ 21 w 21"/>
              <a:gd name="T95" fmla="*/ 37 h 47"/>
              <a:gd name="T96" fmla="*/ 21 w 21"/>
              <a:gd name="T97" fmla="*/ 38 h 47"/>
              <a:gd name="T98" fmla="*/ 21 w 21"/>
              <a:gd name="T99" fmla="*/ 39 h 47"/>
              <a:gd name="T100" fmla="*/ 21 w 21"/>
              <a:gd name="T101" fmla="*/ 40 h 47"/>
              <a:gd name="T102" fmla="*/ 21 w 21"/>
              <a:gd name="T103" fmla="*/ 4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 h="47">
                <a:moveTo>
                  <a:pt x="21" y="40"/>
                </a:moveTo>
                <a:lnTo>
                  <a:pt x="20" y="40"/>
                </a:lnTo>
                <a:lnTo>
                  <a:pt x="19" y="40"/>
                </a:lnTo>
                <a:lnTo>
                  <a:pt x="18" y="42"/>
                </a:lnTo>
                <a:lnTo>
                  <a:pt x="17" y="42"/>
                </a:lnTo>
                <a:lnTo>
                  <a:pt x="17" y="43"/>
                </a:lnTo>
                <a:lnTo>
                  <a:pt x="17" y="43"/>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10"/>
                </a:lnTo>
                <a:lnTo>
                  <a:pt x="4" y="9"/>
                </a:lnTo>
                <a:lnTo>
                  <a:pt x="3" y="7"/>
                </a:lnTo>
                <a:lnTo>
                  <a:pt x="4" y="4"/>
                </a:lnTo>
                <a:lnTo>
                  <a:pt x="3" y="3"/>
                </a:lnTo>
                <a:lnTo>
                  <a:pt x="3" y="2"/>
                </a:lnTo>
                <a:lnTo>
                  <a:pt x="4" y="2"/>
                </a:lnTo>
                <a:lnTo>
                  <a:pt x="5" y="1"/>
                </a:lnTo>
                <a:lnTo>
                  <a:pt x="6" y="1"/>
                </a:lnTo>
                <a:lnTo>
                  <a:pt x="6" y="1"/>
                </a:lnTo>
                <a:lnTo>
                  <a:pt x="7" y="0"/>
                </a:lnTo>
                <a:lnTo>
                  <a:pt x="17" y="29"/>
                </a:lnTo>
                <a:lnTo>
                  <a:pt x="17" y="30"/>
                </a:lnTo>
                <a:lnTo>
                  <a:pt x="17" y="31"/>
                </a:lnTo>
                <a:lnTo>
                  <a:pt x="17" y="31"/>
                </a:lnTo>
                <a:lnTo>
                  <a:pt x="19" y="33"/>
                </a:lnTo>
                <a:lnTo>
                  <a:pt x="20" y="33"/>
                </a:lnTo>
                <a:lnTo>
                  <a:pt x="20" y="34"/>
                </a:lnTo>
                <a:lnTo>
                  <a:pt x="20" y="35"/>
                </a:lnTo>
                <a:lnTo>
                  <a:pt x="21" y="37"/>
                </a:lnTo>
                <a:lnTo>
                  <a:pt x="21" y="38"/>
                </a:lnTo>
                <a:lnTo>
                  <a:pt x="21" y="39"/>
                </a:lnTo>
                <a:lnTo>
                  <a:pt x="21" y="40"/>
                </a:lnTo>
                <a:lnTo>
                  <a:pt x="21" y="4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20227" name="Freeform 67"/>
          <p:cNvSpPr>
            <a:spLocks/>
          </p:cNvSpPr>
          <p:nvPr/>
        </p:nvSpPr>
        <p:spPr bwMode="auto">
          <a:xfrm>
            <a:off x="6840538" y="1887538"/>
            <a:ext cx="354012" cy="611187"/>
          </a:xfrm>
          <a:custGeom>
            <a:avLst/>
            <a:gdLst>
              <a:gd name="T0" fmla="*/ 10 w 49"/>
              <a:gd name="T1" fmla="*/ 71 h 79"/>
              <a:gd name="T2" fmla="*/ 10 w 49"/>
              <a:gd name="T3" fmla="*/ 73 h 79"/>
              <a:gd name="T4" fmla="*/ 12 w 49"/>
              <a:gd name="T5" fmla="*/ 75 h 79"/>
              <a:gd name="T6" fmla="*/ 13 w 49"/>
              <a:gd name="T7" fmla="*/ 76 h 79"/>
              <a:gd name="T8" fmla="*/ 14 w 49"/>
              <a:gd name="T9" fmla="*/ 79 h 79"/>
              <a:gd name="T10" fmla="*/ 15 w 49"/>
              <a:gd name="T11" fmla="*/ 77 h 79"/>
              <a:gd name="T12" fmla="*/ 16 w 49"/>
              <a:gd name="T13" fmla="*/ 73 h 79"/>
              <a:gd name="T14" fmla="*/ 18 w 49"/>
              <a:gd name="T15" fmla="*/ 68 h 79"/>
              <a:gd name="T16" fmla="*/ 18 w 49"/>
              <a:gd name="T17" fmla="*/ 67 h 79"/>
              <a:gd name="T18" fmla="*/ 20 w 49"/>
              <a:gd name="T19" fmla="*/ 63 h 79"/>
              <a:gd name="T20" fmla="*/ 21 w 49"/>
              <a:gd name="T21" fmla="*/ 64 h 79"/>
              <a:gd name="T22" fmla="*/ 22 w 49"/>
              <a:gd name="T23" fmla="*/ 64 h 79"/>
              <a:gd name="T24" fmla="*/ 22 w 49"/>
              <a:gd name="T25" fmla="*/ 62 h 79"/>
              <a:gd name="T26" fmla="*/ 26 w 49"/>
              <a:gd name="T27" fmla="*/ 61 h 79"/>
              <a:gd name="T28" fmla="*/ 26 w 49"/>
              <a:gd name="T29" fmla="*/ 59 h 79"/>
              <a:gd name="T30" fmla="*/ 28 w 49"/>
              <a:gd name="T31" fmla="*/ 58 h 79"/>
              <a:gd name="T32" fmla="*/ 29 w 49"/>
              <a:gd name="T33" fmla="*/ 56 h 79"/>
              <a:gd name="T34" fmla="*/ 31 w 49"/>
              <a:gd name="T35" fmla="*/ 52 h 79"/>
              <a:gd name="T36" fmla="*/ 31 w 49"/>
              <a:gd name="T37" fmla="*/ 51 h 79"/>
              <a:gd name="T38" fmla="*/ 34 w 49"/>
              <a:gd name="T39" fmla="*/ 51 h 79"/>
              <a:gd name="T40" fmla="*/ 35 w 49"/>
              <a:gd name="T41" fmla="*/ 49 h 79"/>
              <a:gd name="T42" fmla="*/ 37 w 49"/>
              <a:gd name="T43" fmla="*/ 47 h 79"/>
              <a:gd name="T44" fmla="*/ 40 w 49"/>
              <a:gd name="T45" fmla="*/ 48 h 79"/>
              <a:gd name="T46" fmla="*/ 43 w 49"/>
              <a:gd name="T47" fmla="*/ 44 h 79"/>
              <a:gd name="T48" fmla="*/ 46 w 49"/>
              <a:gd name="T49" fmla="*/ 41 h 79"/>
              <a:gd name="T50" fmla="*/ 48 w 49"/>
              <a:gd name="T51" fmla="*/ 40 h 79"/>
              <a:gd name="T52" fmla="*/ 49 w 49"/>
              <a:gd name="T53" fmla="*/ 38 h 79"/>
              <a:gd name="T54" fmla="*/ 48 w 49"/>
              <a:gd name="T55" fmla="*/ 37 h 79"/>
              <a:gd name="T56" fmla="*/ 47 w 49"/>
              <a:gd name="T57" fmla="*/ 36 h 79"/>
              <a:gd name="T58" fmla="*/ 48 w 49"/>
              <a:gd name="T59" fmla="*/ 35 h 79"/>
              <a:gd name="T60" fmla="*/ 47 w 49"/>
              <a:gd name="T61" fmla="*/ 32 h 79"/>
              <a:gd name="T62" fmla="*/ 45 w 49"/>
              <a:gd name="T63" fmla="*/ 31 h 79"/>
              <a:gd name="T64" fmla="*/ 43 w 49"/>
              <a:gd name="T65" fmla="*/ 32 h 79"/>
              <a:gd name="T66" fmla="*/ 41 w 49"/>
              <a:gd name="T67" fmla="*/ 28 h 79"/>
              <a:gd name="T68" fmla="*/ 41 w 49"/>
              <a:gd name="T69" fmla="*/ 26 h 79"/>
              <a:gd name="T70" fmla="*/ 40 w 49"/>
              <a:gd name="T71" fmla="*/ 26 h 79"/>
              <a:gd name="T72" fmla="*/ 38 w 49"/>
              <a:gd name="T73" fmla="*/ 26 h 79"/>
              <a:gd name="T74" fmla="*/ 36 w 49"/>
              <a:gd name="T75" fmla="*/ 25 h 79"/>
              <a:gd name="T76" fmla="*/ 35 w 49"/>
              <a:gd name="T77" fmla="*/ 22 h 79"/>
              <a:gd name="T78" fmla="*/ 24 w 49"/>
              <a:gd name="T79" fmla="*/ 0 h 79"/>
              <a:gd name="T80" fmla="*/ 22 w 49"/>
              <a:gd name="T81" fmla="*/ 0 h 79"/>
              <a:gd name="T82" fmla="*/ 21 w 49"/>
              <a:gd name="T83" fmla="*/ 2 h 79"/>
              <a:gd name="T84" fmla="*/ 18 w 49"/>
              <a:gd name="T85" fmla="*/ 2 h 79"/>
              <a:gd name="T86" fmla="*/ 15 w 49"/>
              <a:gd name="T87" fmla="*/ 5 h 79"/>
              <a:gd name="T88" fmla="*/ 14 w 49"/>
              <a:gd name="T89" fmla="*/ 2 h 79"/>
              <a:gd name="T90" fmla="*/ 13 w 49"/>
              <a:gd name="T91" fmla="*/ 1 h 79"/>
              <a:gd name="T92" fmla="*/ 6 w 49"/>
              <a:gd name="T93" fmla="*/ 16 h 79"/>
              <a:gd name="T94" fmla="*/ 7 w 49"/>
              <a:gd name="T95" fmla="*/ 19 h 79"/>
              <a:gd name="T96" fmla="*/ 7 w 49"/>
              <a:gd name="T97" fmla="*/ 22 h 79"/>
              <a:gd name="T98" fmla="*/ 5 w 49"/>
              <a:gd name="T99" fmla="*/ 24 h 79"/>
              <a:gd name="T100" fmla="*/ 6 w 49"/>
              <a:gd name="T101" fmla="*/ 32 h 79"/>
              <a:gd name="T102" fmla="*/ 4 w 49"/>
              <a:gd name="T103" fmla="*/ 36 h 79"/>
              <a:gd name="T104" fmla="*/ 4 w 49"/>
              <a:gd name="T105" fmla="*/ 39 h 79"/>
              <a:gd name="T106" fmla="*/ 3 w 49"/>
              <a:gd name="T107" fmla="*/ 40 h 79"/>
              <a:gd name="T108" fmla="*/ 3 w 49"/>
              <a:gd name="T109" fmla="*/ 42 h 79"/>
              <a:gd name="T110" fmla="*/ 1 w 49"/>
              <a:gd name="T111" fmla="*/ 41 h 79"/>
              <a:gd name="T112" fmla="*/ 0 w 49"/>
              <a:gd name="T113" fmla="*/ 4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 h="79">
                <a:moveTo>
                  <a:pt x="0" y="42"/>
                </a:moveTo>
                <a:lnTo>
                  <a:pt x="10" y="71"/>
                </a:lnTo>
                <a:lnTo>
                  <a:pt x="10" y="72"/>
                </a:lnTo>
                <a:lnTo>
                  <a:pt x="10" y="73"/>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8" y="37"/>
                </a:lnTo>
                <a:lnTo>
                  <a:pt x="47" y="36"/>
                </a:lnTo>
                <a:lnTo>
                  <a:pt x="48" y="35"/>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1" y="26"/>
                </a:lnTo>
                <a:lnTo>
                  <a:pt x="40"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lnTo>
                  <a:pt x="0" y="42"/>
                </a:lnTo>
                <a:close/>
              </a:path>
            </a:pathLst>
          </a:custGeom>
          <a:solidFill>
            <a:srgbClr val="6987EB"/>
          </a:solidFill>
          <a:ln w="12700" cmpd="sng">
            <a:solidFill>
              <a:schemeClr val="tx1"/>
            </a:solidFill>
            <a:prstDash val="solid"/>
            <a:round/>
            <a:headEnd/>
            <a:tailEnd/>
          </a:ln>
        </p:spPr>
        <p:txBody>
          <a:bodyPr/>
          <a:lstStyle/>
          <a:p>
            <a:endParaRPr lang="es-ES_tradnl"/>
          </a:p>
        </p:txBody>
      </p:sp>
      <p:grpSp>
        <p:nvGrpSpPr>
          <p:cNvPr id="220228" name="Group 68"/>
          <p:cNvGrpSpPr>
            <a:grpSpLocks/>
          </p:cNvGrpSpPr>
          <p:nvPr/>
        </p:nvGrpSpPr>
        <p:grpSpPr bwMode="auto">
          <a:xfrm>
            <a:off x="2876550" y="4635500"/>
            <a:ext cx="858838" cy="588963"/>
            <a:chOff x="1991" y="3321"/>
            <a:chExt cx="361" cy="231"/>
          </a:xfrm>
        </p:grpSpPr>
        <p:sp>
          <p:nvSpPr>
            <p:cNvPr id="220229" name="Freeform 69"/>
            <p:cNvSpPr>
              <a:spLocks/>
            </p:cNvSpPr>
            <p:nvPr/>
          </p:nvSpPr>
          <p:spPr bwMode="auto">
            <a:xfrm>
              <a:off x="2274" y="3459"/>
              <a:ext cx="78" cy="93"/>
            </a:xfrm>
            <a:custGeom>
              <a:avLst/>
              <a:gdLst>
                <a:gd name="T0" fmla="*/ 0 w 16"/>
                <a:gd name="T1" fmla="*/ 7 h 19"/>
                <a:gd name="T2" fmla="*/ 1 w 16"/>
                <a:gd name="T3" fmla="*/ 13 h 19"/>
                <a:gd name="T4" fmla="*/ 1 w 16"/>
                <a:gd name="T5" fmla="*/ 16 h 19"/>
                <a:gd name="T6" fmla="*/ 6 w 16"/>
                <a:gd name="T7" fmla="*/ 19 h 19"/>
                <a:gd name="T8" fmla="*/ 8 w 16"/>
                <a:gd name="T9" fmla="*/ 16 h 19"/>
                <a:gd name="T10" fmla="*/ 16 w 16"/>
                <a:gd name="T11" fmla="*/ 11 h 19"/>
                <a:gd name="T12" fmla="*/ 13 w 16"/>
                <a:gd name="T13" fmla="*/ 5 h 19"/>
                <a:gd name="T14" fmla="*/ 3 w 16"/>
                <a:gd name="T15" fmla="*/ 0 h 19"/>
                <a:gd name="T16" fmla="*/ 3 w 16"/>
                <a:gd name="T17" fmla="*/ 5 h 19"/>
                <a:gd name="T18" fmla="*/ 0 w 16"/>
                <a:gd name="T19" fmla="*/ 7 h 19"/>
                <a:gd name="T20" fmla="*/ 0 w 16"/>
                <a:gd name="T2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9">
                  <a:moveTo>
                    <a:pt x="0" y="7"/>
                  </a:moveTo>
                  <a:lnTo>
                    <a:pt x="1" y="13"/>
                  </a:lnTo>
                  <a:lnTo>
                    <a:pt x="1" y="16"/>
                  </a:lnTo>
                  <a:lnTo>
                    <a:pt x="6" y="19"/>
                  </a:lnTo>
                  <a:lnTo>
                    <a:pt x="8" y="16"/>
                  </a:lnTo>
                  <a:lnTo>
                    <a:pt x="16" y="11"/>
                  </a:lnTo>
                  <a:lnTo>
                    <a:pt x="13" y="5"/>
                  </a:lnTo>
                  <a:lnTo>
                    <a:pt x="3" y="0"/>
                  </a:lnTo>
                  <a:lnTo>
                    <a:pt x="3" y="5"/>
                  </a:lnTo>
                  <a:lnTo>
                    <a:pt x="0" y="7"/>
                  </a:lnTo>
                  <a:lnTo>
                    <a:pt x="0" y="7"/>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220230" name="Freeform 70"/>
            <p:cNvSpPr>
              <a:spLocks/>
            </p:cNvSpPr>
            <p:nvPr/>
          </p:nvSpPr>
          <p:spPr bwMode="auto">
            <a:xfrm>
              <a:off x="2235" y="3409"/>
              <a:ext cx="44" cy="29"/>
            </a:xfrm>
            <a:custGeom>
              <a:avLst/>
              <a:gdLst>
                <a:gd name="T0" fmla="*/ 3 w 9"/>
                <a:gd name="T1" fmla="*/ 6 h 6"/>
                <a:gd name="T2" fmla="*/ 8 w 9"/>
                <a:gd name="T3" fmla="*/ 6 h 6"/>
                <a:gd name="T4" fmla="*/ 9 w 9"/>
                <a:gd name="T5" fmla="*/ 3 h 6"/>
                <a:gd name="T6" fmla="*/ 5 w 9"/>
                <a:gd name="T7" fmla="*/ 2 h 6"/>
                <a:gd name="T8" fmla="*/ 3 w 9"/>
                <a:gd name="T9" fmla="*/ 2 h 6"/>
                <a:gd name="T10" fmla="*/ 2 w 9"/>
                <a:gd name="T11" fmla="*/ 0 h 6"/>
                <a:gd name="T12" fmla="*/ 0 w 9"/>
                <a:gd name="T13" fmla="*/ 2 h 6"/>
                <a:gd name="T14" fmla="*/ 2 w 9"/>
                <a:gd name="T15" fmla="*/ 5 h 6"/>
                <a:gd name="T16" fmla="*/ 3 w 9"/>
                <a:gd name="T17" fmla="*/ 6 h 6"/>
                <a:gd name="T18" fmla="*/ 3 w 9"/>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3" y="6"/>
                  </a:moveTo>
                  <a:lnTo>
                    <a:pt x="8" y="6"/>
                  </a:lnTo>
                  <a:lnTo>
                    <a:pt x="9" y="3"/>
                  </a:lnTo>
                  <a:lnTo>
                    <a:pt x="5" y="2"/>
                  </a:lnTo>
                  <a:lnTo>
                    <a:pt x="3" y="2"/>
                  </a:lnTo>
                  <a:lnTo>
                    <a:pt x="2" y="0"/>
                  </a:lnTo>
                  <a:lnTo>
                    <a:pt x="0" y="2"/>
                  </a:lnTo>
                  <a:lnTo>
                    <a:pt x="2" y="5"/>
                  </a:lnTo>
                  <a:lnTo>
                    <a:pt x="3" y="6"/>
                  </a:lnTo>
                  <a:lnTo>
                    <a:pt x="3" y="6"/>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220231" name="Freeform 71"/>
            <p:cNvSpPr>
              <a:spLocks/>
            </p:cNvSpPr>
            <p:nvPr/>
          </p:nvSpPr>
          <p:spPr bwMode="auto">
            <a:xfrm>
              <a:off x="2225" y="3438"/>
              <a:ext cx="20" cy="10"/>
            </a:xfrm>
            <a:custGeom>
              <a:avLst/>
              <a:gdLst>
                <a:gd name="T0" fmla="*/ 0 w 4"/>
                <a:gd name="T1" fmla="*/ 2 h 2"/>
                <a:gd name="T2" fmla="*/ 4 w 4"/>
                <a:gd name="T3" fmla="*/ 0 h 2"/>
                <a:gd name="T4" fmla="*/ 4 w 4"/>
                <a:gd name="T5" fmla="*/ 2 h 2"/>
                <a:gd name="T6" fmla="*/ 0 w 4"/>
                <a:gd name="T7" fmla="*/ 2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lnTo>
                    <a:pt x="4" y="0"/>
                  </a:lnTo>
                  <a:lnTo>
                    <a:pt x="4" y="2"/>
                  </a:lnTo>
                  <a:lnTo>
                    <a:pt x="0" y="2"/>
                  </a:lnTo>
                  <a:lnTo>
                    <a:pt x="0" y="2"/>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220232" name="Freeform 72"/>
            <p:cNvSpPr>
              <a:spLocks/>
            </p:cNvSpPr>
            <p:nvPr/>
          </p:nvSpPr>
          <p:spPr bwMode="auto">
            <a:xfrm>
              <a:off x="2211" y="3419"/>
              <a:ext cx="19" cy="14"/>
            </a:xfrm>
            <a:custGeom>
              <a:avLst/>
              <a:gdLst>
                <a:gd name="T0" fmla="*/ 2 w 4"/>
                <a:gd name="T1" fmla="*/ 0 h 3"/>
                <a:gd name="T2" fmla="*/ 2 w 4"/>
                <a:gd name="T3" fmla="*/ 0 h 3"/>
                <a:gd name="T4" fmla="*/ 3 w 4"/>
                <a:gd name="T5" fmla="*/ 0 h 3"/>
                <a:gd name="T6" fmla="*/ 3 w 4"/>
                <a:gd name="T7" fmla="*/ 0 h 3"/>
                <a:gd name="T8" fmla="*/ 3 w 4"/>
                <a:gd name="T9" fmla="*/ 0 h 3"/>
                <a:gd name="T10" fmla="*/ 3 w 4"/>
                <a:gd name="T11" fmla="*/ 1 h 3"/>
                <a:gd name="T12" fmla="*/ 3 w 4"/>
                <a:gd name="T13" fmla="*/ 1 h 3"/>
                <a:gd name="T14" fmla="*/ 3 w 4"/>
                <a:gd name="T15" fmla="*/ 1 h 3"/>
                <a:gd name="T16" fmla="*/ 4 w 4"/>
                <a:gd name="T17" fmla="*/ 1 h 3"/>
                <a:gd name="T18" fmla="*/ 3 w 4"/>
                <a:gd name="T19" fmla="*/ 2 h 3"/>
                <a:gd name="T20" fmla="*/ 3 w 4"/>
                <a:gd name="T21" fmla="*/ 2 h 3"/>
                <a:gd name="T22" fmla="*/ 3 w 4"/>
                <a:gd name="T23" fmla="*/ 2 h 3"/>
                <a:gd name="T24" fmla="*/ 3 w 4"/>
                <a:gd name="T25" fmla="*/ 3 h 3"/>
                <a:gd name="T26" fmla="*/ 3 w 4"/>
                <a:gd name="T27" fmla="*/ 3 h 3"/>
                <a:gd name="T28" fmla="*/ 3 w 4"/>
                <a:gd name="T29" fmla="*/ 3 h 3"/>
                <a:gd name="T30" fmla="*/ 2 w 4"/>
                <a:gd name="T31" fmla="*/ 3 h 3"/>
                <a:gd name="T32" fmla="*/ 2 w 4"/>
                <a:gd name="T33" fmla="*/ 3 h 3"/>
                <a:gd name="T34" fmla="*/ 2 w 4"/>
                <a:gd name="T35" fmla="*/ 3 h 3"/>
                <a:gd name="T36" fmla="*/ 1 w 4"/>
                <a:gd name="T37" fmla="*/ 3 h 3"/>
                <a:gd name="T38" fmla="*/ 1 w 4"/>
                <a:gd name="T39" fmla="*/ 3 h 3"/>
                <a:gd name="T40" fmla="*/ 1 w 4"/>
                <a:gd name="T41" fmla="*/ 3 h 3"/>
                <a:gd name="T42" fmla="*/ 1 w 4"/>
                <a:gd name="T43" fmla="*/ 2 h 3"/>
                <a:gd name="T44" fmla="*/ 0 w 4"/>
                <a:gd name="T45" fmla="*/ 2 h 3"/>
                <a:gd name="T46" fmla="*/ 0 w 4"/>
                <a:gd name="T47" fmla="*/ 2 h 3"/>
                <a:gd name="T48" fmla="*/ 0 w 4"/>
                <a:gd name="T49" fmla="*/ 1 h 3"/>
                <a:gd name="T50" fmla="*/ 0 w 4"/>
                <a:gd name="T51" fmla="*/ 1 h 3"/>
                <a:gd name="T52" fmla="*/ 0 w 4"/>
                <a:gd name="T53" fmla="*/ 1 h 3"/>
                <a:gd name="T54" fmla="*/ 1 w 4"/>
                <a:gd name="T55" fmla="*/ 1 h 3"/>
                <a:gd name="T56" fmla="*/ 1 w 4"/>
                <a:gd name="T57" fmla="*/ 0 h 3"/>
                <a:gd name="T58" fmla="*/ 1 w 4"/>
                <a:gd name="T59" fmla="*/ 0 h 3"/>
                <a:gd name="T60" fmla="*/ 1 w 4"/>
                <a:gd name="T61" fmla="*/ 0 h 3"/>
                <a:gd name="T62" fmla="*/ 2 w 4"/>
                <a:gd name="T63" fmla="*/ 0 h 3"/>
                <a:gd name="T64" fmla="*/ 2 w 4"/>
                <a:gd name="T65" fmla="*/ 0 h 3"/>
                <a:gd name="T66" fmla="*/ 2 w 4"/>
                <a:gd name="T6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3">
                  <a:moveTo>
                    <a:pt x="2" y="0"/>
                  </a:moveTo>
                  <a:lnTo>
                    <a:pt x="2" y="0"/>
                  </a:lnTo>
                  <a:lnTo>
                    <a:pt x="3" y="0"/>
                  </a:lnTo>
                  <a:lnTo>
                    <a:pt x="3" y="0"/>
                  </a:lnTo>
                  <a:lnTo>
                    <a:pt x="3" y="0"/>
                  </a:lnTo>
                  <a:lnTo>
                    <a:pt x="3" y="1"/>
                  </a:lnTo>
                  <a:lnTo>
                    <a:pt x="3" y="1"/>
                  </a:lnTo>
                  <a:lnTo>
                    <a:pt x="3" y="1"/>
                  </a:lnTo>
                  <a:lnTo>
                    <a:pt x="4" y="1"/>
                  </a:lnTo>
                  <a:lnTo>
                    <a:pt x="3" y="2"/>
                  </a:lnTo>
                  <a:lnTo>
                    <a:pt x="3" y="2"/>
                  </a:lnTo>
                  <a:lnTo>
                    <a:pt x="3" y="2"/>
                  </a:lnTo>
                  <a:lnTo>
                    <a:pt x="3" y="3"/>
                  </a:lnTo>
                  <a:lnTo>
                    <a:pt x="3" y="3"/>
                  </a:lnTo>
                  <a:lnTo>
                    <a:pt x="3" y="3"/>
                  </a:lnTo>
                  <a:lnTo>
                    <a:pt x="2" y="3"/>
                  </a:lnTo>
                  <a:lnTo>
                    <a:pt x="2" y="3"/>
                  </a:lnTo>
                  <a:lnTo>
                    <a:pt x="2" y="3"/>
                  </a:lnTo>
                  <a:lnTo>
                    <a:pt x="1" y="3"/>
                  </a:lnTo>
                  <a:lnTo>
                    <a:pt x="1" y="3"/>
                  </a:lnTo>
                  <a:lnTo>
                    <a:pt x="1" y="3"/>
                  </a:lnTo>
                  <a:lnTo>
                    <a:pt x="1" y="2"/>
                  </a:lnTo>
                  <a:lnTo>
                    <a:pt x="0" y="2"/>
                  </a:lnTo>
                  <a:lnTo>
                    <a:pt x="0" y="2"/>
                  </a:lnTo>
                  <a:lnTo>
                    <a:pt x="0" y="1"/>
                  </a:lnTo>
                  <a:lnTo>
                    <a:pt x="0" y="1"/>
                  </a:lnTo>
                  <a:lnTo>
                    <a:pt x="0" y="1"/>
                  </a:lnTo>
                  <a:lnTo>
                    <a:pt x="1" y="1"/>
                  </a:lnTo>
                  <a:lnTo>
                    <a:pt x="1" y="0"/>
                  </a:lnTo>
                  <a:lnTo>
                    <a:pt x="1" y="0"/>
                  </a:lnTo>
                  <a:lnTo>
                    <a:pt x="1" y="0"/>
                  </a:lnTo>
                  <a:lnTo>
                    <a:pt x="2" y="0"/>
                  </a:lnTo>
                  <a:lnTo>
                    <a:pt x="2" y="0"/>
                  </a:lnTo>
                  <a:lnTo>
                    <a:pt x="2" y="0"/>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220233" name="Freeform 73"/>
            <p:cNvSpPr>
              <a:spLocks/>
            </p:cNvSpPr>
            <p:nvPr/>
          </p:nvSpPr>
          <p:spPr bwMode="auto">
            <a:xfrm>
              <a:off x="2186" y="3394"/>
              <a:ext cx="39" cy="15"/>
            </a:xfrm>
            <a:custGeom>
              <a:avLst/>
              <a:gdLst>
                <a:gd name="T0" fmla="*/ 0 w 8"/>
                <a:gd name="T1" fmla="*/ 3 h 3"/>
                <a:gd name="T2" fmla="*/ 7 w 8"/>
                <a:gd name="T3" fmla="*/ 3 h 3"/>
                <a:gd name="T4" fmla="*/ 8 w 8"/>
                <a:gd name="T5" fmla="*/ 0 h 3"/>
                <a:gd name="T6" fmla="*/ 2 w 8"/>
                <a:gd name="T7" fmla="*/ 0 h 3"/>
                <a:gd name="T8" fmla="*/ 0 w 8"/>
                <a:gd name="T9" fmla="*/ 3 h 3"/>
                <a:gd name="T10" fmla="*/ 0 w 8"/>
                <a:gd name="T11" fmla="*/ 3 h 3"/>
              </a:gdLst>
              <a:ahLst/>
              <a:cxnLst>
                <a:cxn ang="0">
                  <a:pos x="T0" y="T1"/>
                </a:cxn>
                <a:cxn ang="0">
                  <a:pos x="T2" y="T3"/>
                </a:cxn>
                <a:cxn ang="0">
                  <a:pos x="T4" y="T5"/>
                </a:cxn>
                <a:cxn ang="0">
                  <a:pos x="T6" y="T7"/>
                </a:cxn>
                <a:cxn ang="0">
                  <a:pos x="T8" y="T9"/>
                </a:cxn>
                <a:cxn ang="0">
                  <a:pos x="T10" y="T11"/>
                </a:cxn>
              </a:cxnLst>
              <a:rect l="0" t="0" r="r" b="b"/>
              <a:pathLst>
                <a:path w="8" h="3">
                  <a:moveTo>
                    <a:pt x="0" y="3"/>
                  </a:moveTo>
                  <a:lnTo>
                    <a:pt x="7" y="3"/>
                  </a:lnTo>
                  <a:lnTo>
                    <a:pt x="8" y="0"/>
                  </a:lnTo>
                  <a:lnTo>
                    <a:pt x="2" y="0"/>
                  </a:lnTo>
                  <a:lnTo>
                    <a:pt x="0" y="3"/>
                  </a:lnTo>
                  <a:lnTo>
                    <a:pt x="0" y="3"/>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220234" name="Freeform 74"/>
            <p:cNvSpPr>
              <a:spLocks/>
            </p:cNvSpPr>
            <p:nvPr/>
          </p:nvSpPr>
          <p:spPr bwMode="auto">
            <a:xfrm>
              <a:off x="2026" y="3321"/>
              <a:ext cx="38" cy="24"/>
            </a:xfrm>
            <a:custGeom>
              <a:avLst/>
              <a:gdLst>
                <a:gd name="T0" fmla="*/ 0 w 8"/>
                <a:gd name="T1" fmla="*/ 4 h 5"/>
                <a:gd name="T2" fmla="*/ 3 w 8"/>
                <a:gd name="T3" fmla="*/ 5 h 5"/>
                <a:gd name="T4" fmla="*/ 6 w 8"/>
                <a:gd name="T5" fmla="*/ 5 h 5"/>
                <a:gd name="T6" fmla="*/ 8 w 8"/>
                <a:gd name="T7" fmla="*/ 2 h 5"/>
                <a:gd name="T8" fmla="*/ 5 w 8"/>
                <a:gd name="T9" fmla="*/ 0 h 5"/>
                <a:gd name="T10" fmla="*/ 1 w 8"/>
                <a:gd name="T11" fmla="*/ 2 h 5"/>
                <a:gd name="T12" fmla="*/ 0 w 8"/>
                <a:gd name="T13" fmla="*/ 4 h 5"/>
                <a:gd name="T14" fmla="*/ 0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4"/>
                  </a:moveTo>
                  <a:lnTo>
                    <a:pt x="3" y="5"/>
                  </a:lnTo>
                  <a:lnTo>
                    <a:pt x="6" y="5"/>
                  </a:lnTo>
                  <a:lnTo>
                    <a:pt x="8" y="2"/>
                  </a:lnTo>
                  <a:lnTo>
                    <a:pt x="5" y="0"/>
                  </a:lnTo>
                  <a:lnTo>
                    <a:pt x="1" y="2"/>
                  </a:lnTo>
                  <a:lnTo>
                    <a:pt x="0" y="4"/>
                  </a:lnTo>
                  <a:lnTo>
                    <a:pt x="0" y="4"/>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220235" name="Freeform 75"/>
            <p:cNvSpPr>
              <a:spLocks/>
            </p:cNvSpPr>
            <p:nvPr/>
          </p:nvSpPr>
          <p:spPr bwMode="auto">
            <a:xfrm>
              <a:off x="1991" y="3321"/>
              <a:ext cx="20" cy="24"/>
            </a:xfrm>
            <a:custGeom>
              <a:avLst/>
              <a:gdLst>
                <a:gd name="T0" fmla="*/ 0 w 4"/>
                <a:gd name="T1" fmla="*/ 5 h 5"/>
                <a:gd name="T2" fmla="*/ 4 w 4"/>
                <a:gd name="T3" fmla="*/ 2 h 5"/>
                <a:gd name="T4" fmla="*/ 4 w 4"/>
                <a:gd name="T5" fmla="*/ 0 h 5"/>
                <a:gd name="T6" fmla="*/ 0 w 4"/>
                <a:gd name="T7" fmla="*/ 4 h 5"/>
                <a:gd name="T8" fmla="*/ 0 w 4"/>
                <a:gd name="T9" fmla="*/ 5 h 5"/>
                <a:gd name="T10" fmla="*/ 0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0" y="5"/>
                  </a:moveTo>
                  <a:lnTo>
                    <a:pt x="4" y="2"/>
                  </a:lnTo>
                  <a:lnTo>
                    <a:pt x="4" y="0"/>
                  </a:lnTo>
                  <a:lnTo>
                    <a:pt x="0" y="4"/>
                  </a:lnTo>
                  <a:lnTo>
                    <a:pt x="0" y="5"/>
                  </a:lnTo>
                  <a:lnTo>
                    <a:pt x="0" y="5"/>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220236" name="Freeform 76"/>
            <p:cNvSpPr>
              <a:spLocks/>
            </p:cNvSpPr>
            <p:nvPr/>
          </p:nvSpPr>
          <p:spPr bwMode="auto">
            <a:xfrm>
              <a:off x="2128" y="3360"/>
              <a:ext cx="39" cy="34"/>
            </a:xfrm>
            <a:custGeom>
              <a:avLst/>
              <a:gdLst>
                <a:gd name="T0" fmla="*/ 3 w 8"/>
                <a:gd name="T1" fmla="*/ 7 h 7"/>
                <a:gd name="T2" fmla="*/ 8 w 8"/>
                <a:gd name="T3" fmla="*/ 7 h 7"/>
                <a:gd name="T4" fmla="*/ 8 w 8"/>
                <a:gd name="T5" fmla="*/ 4 h 7"/>
                <a:gd name="T6" fmla="*/ 4 w 8"/>
                <a:gd name="T7" fmla="*/ 0 h 7"/>
                <a:gd name="T8" fmla="*/ 0 w 8"/>
                <a:gd name="T9" fmla="*/ 2 h 7"/>
                <a:gd name="T10" fmla="*/ 3 w 8"/>
                <a:gd name="T11" fmla="*/ 7 h 7"/>
                <a:gd name="T12" fmla="*/ 3 w 8"/>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3" y="7"/>
                  </a:moveTo>
                  <a:lnTo>
                    <a:pt x="8" y="7"/>
                  </a:lnTo>
                  <a:lnTo>
                    <a:pt x="8" y="4"/>
                  </a:lnTo>
                  <a:lnTo>
                    <a:pt x="4" y="0"/>
                  </a:lnTo>
                  <a:lnTo>
                    <a:pt x="0" y="2"/>
                  </a:lnTo>
                  <a:lnTo>
                    <a:pt x="3" y="7"/>
                  </a:lnTo>
                  <a:lnTo>
                    <a:pt x="3" y="7"/>
                  </a:lnTo>
                  <a:close/>
                </a:path>
              </a:pathLst>
            </a:custGeom>
            <a:solidFill>
              <a:srgbClr val="6487EB"/>
            </a:solidFill>
            <a:ln w="12700" cmpd="sng">
              <a:solidFill>
                <a:schemeClr val="tx1"/>
              </a:solidFill>
              <a:prstDash val="solid"/>
              <a:round/>
              <a:headEnd/>
              <a:tailEnd/>
            </a:ln>
          </p:spPr>
          <p:txBody>
            <a:bodyPr/>
            <a:lstStyle/>
            <a:p>
              <a:endParaRPr lang="es-ES_tradnl"/>
            </a:p>
          </p:txBody>
        </p:sp>
      </p:grpSp>
      <p:sp>
        <p:nvSpPr>
          <p:cNvPr id="220237" name="Rectangle 77"/>
          <p:cNvSpPr>
            <a:spLocks noGrp="1" noChangeArrowheads="1"/>
          </p:cNvSpPr>
          <p:nvPr>
            <p:ph type="ctrTitle" idx="4294967295"/>
          </p:nvPr>
        </p:nvSpPr>
        <p:spPr>
          <a:xfrm>
            <a:off x="0" y="685800"/>
            <a:ext cx="9144000" cy="762000"/>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txBody>
          <a:bodyPr anchor="ctr">
            <a:noAutofit/>
          </a:bodyPr>
          <a:lstStyle/>
          <a:p>
            <a:pPr algn="ctr"/>
            <a:r>
              <a:rPr lang="en-US" sz="2400" dirty="0" smtClean="0"/>
              <a:t>Obesity Trends* Among U.S. Adults</a:t>
            </a:r>
            <a:br>
              <a:rPr lang="en-US" sz="2400" dirty="0" smtClean="0"/>
            </a:br>
            <a:r>
              <a:rPr lang="en-US" sz="2400" dirty="0" smtClean="0">
                <a:solidFill>
                  <a:srgbClr val="DE3021"/>
                </a:solidFill>
              </a:rPr>
              <a:t>BRFSS, 1993</a:t>
            </a:r>
          </a:p>
        </p:txBody>
      </p:sp>
      <p:sp>
        <p:nvSpPr>
          <p:cNvPr id="220238" name="Text Box 78"/>
          <p:cNvSpPr txBox="1">
            <a:spLocks noChangeArrowheads="1"/>
          </p:cNvSpPr>
          <p:nvPr/>
        </p:nvSpPr>
        <p:spPr bwMode="auto">
          <a:xfrm>
            <a:off x="2119313" y="1447800"/>
            <a:ext cx="485933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US" sz="1400" b="1" dirty="0">
                <a:latin typeface="Verdana" pitchFamily="34" charset="0"/>
              </a:rPr>
              <a:t>(*BMI ≥30, or ~ 30 lbs. overweight for 5’ 4” person)</a:t>
            </a:r>
          </a:p>
        </p:txBody>
      </p:sp>
      <p:sp>
        <p:nvSpPr>
          <p:cNvPr id="220239" name="Text Box 79"/>
          <p:cNvSpPr txBox="1">
            <a:spLocks noChangeArrowheads="1"/>
          </p:cNvSpPr>
          <p:nvPr/>
        </p:nvSpPr>
        <p:spPr bwMode="auto">
          <a:xfrm>
            <a:off x="654050" y="5894388"/>
            <a:ext cx="72517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hangingPunct="0"/>
            <a:r>
              <a:rPr lang="en-US" sz="1400" b="1">
                <a:latin typeface="Arial Narrow" pitchFamily="34" charset="0"/>
              </a:rPr>
              <a:t>No Data         &lt;10%       10%–14%         15%–19% </a:t>
            </a:r>
          </a:p>
        </p:txBody>
      </p:sp>
      <p:sp>
        <p:nvSpPr>
          <p:cNvPr id="220240" name="Rectangle 80"/>
          <p:cNvSpPr>
            <a:spLocks noChangeArrowheads="1"/>
          </p:cNvSpPr>
          <p:nvPr/>
        </p:nvSpPr>
        <p:spPr bwMode="auto">
          <a:xfrm>
            <a:off x="488950" y="5956300"/>
            <a:ext cx="207963" cy="23495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_tradnl"/>
          </a:p>
        </p:txBody>
      </p:sp>
      <p:sp>
        <p:nvSpPr>
          <p:cNvPr id="220241" name="Rectangle 81"/>
          <p:cNvSpPr>
            <a:spLocks noChangeArrowheads="1"/>
          </p:cNvSpPr>
          <p:nvPr/>
        </p:nvSpPr>
        <p:spPr bwMode="auto">
          <a:xfrm>
            <a:off x="1349375" y="5953125"/>
            <a:ext cx="207963" cy="234950"/>
          </a:xfrm>
          <a:prstGeom prst="rect">
            <a:avLst/>
          </a:prstGeom>
          <a:solidFill>
            <a:srgbClr val="99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_tradnl"/>
          </a:p>
        </p:txBody>
      </p:sp>
      <p:sp>
        <p:nvSpPr>
          <p:cNvPr id="220242" name="Rectangle 82"/>
          <p:cNvSpPr>
            <a:spLocks noChangeArrowheads="1"/>
          </p:cNvSpPr>
          <p:nvPr/>
        </p:nvSpPr>
        <p:spPr bwMode="auto">
          <a:xfrm>
            <a:off x="2066925" y="5951538"/>
            <a:ext cx="209550" cy="234950"/>
          </a:xfrm>
          <a:prstGeom prst="rect">
            <a:avLst/>
          </a:prstGeom>
          <a:solidFill>
            <a:srgbClr val="6699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endParaRPr lang="es-ES_tradnl" sz="2400">
              <a:latin typeface="Times New Roman" pitchFamily="18" charset="0"/>
            </a:endParaRPr>
          </a:p>
        </p:txBody>
      </p:sp>
      <p:sp>
        <p:nvSpPr>
          <p:cNvPr id="220243" name="Rectangle 83"/>
          <p:cNvSpPr>
            <a:spLocks noChangeArrowheads="1"/>
          </p:cNvSpPr>
          <p:nvPr/>
        </p:nvSpPr>
        <p:spPr bwMode="auto">
          <a:xfrm>
            <a:off x="3065463" y="5961063"/>
            <a:ext cx="207962" cy="234950"/>
          </a:xfrm>
          <a:prstGeom prst="rect">
            <a:avLst/>
          </a:prstGeom>
          <a:solidFill>
            <a:srgbClr val="0000A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_tradnl"/>
          </a:p>
        </p:txBody>
      </p:sp>
      <p:sp>
        <p:nvSpPr>
          <p:cNvPr id="220244" name="Rectangle 84"/>
          <p:cNvSpPr>
            <a:spLocks noChangeArrowheads="1"/>
          </p:cNvSpPr>
          <p:nvPr/>
        </p:nvSpPr>
        <p:spPr bwMode="auto">
          <a:xfrm>
            <a:off x="395288" y="5892800"/>
            <a:ext cx="3630612" cy="350838"/>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_tradnl"/>
          </a:p>
        </p:txBody>
      </p:sp>
    </p:spTree>
    <p:extLst>
      <p:ext uri="{BB962C8B-B14F-4D97-AF65-F5344CB8AC3E}">
        <p14:creationId xmlns:p14="http://schemas.microsoft.com/office/powerpoint/2010/main" val="3530177725"/>
      </p:ext>
    </p:extLst>
  </p:cSld>
  <p:clrMapOvr>
    <a:masterClrMapping/>
  </p:clrMapOvr>
  <p:transition advClick="0"/>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170" name="Group 2"/>
          <p:cNvGrpSpPr>
            <a:grpSpLocks/>
          </p:cNvGrpSpPr>
          <p:nvPr/>
        </p:nvGrpSpPr>
        <p:grpSpPr bwMode="auto">
          <a:xfrm>
            <a:off x="1027113" y="3886200"/>
            <a:ext cx="1785937" cy="1390650"/>
            <a:chOff x="768" y="2832"/>
            <a:chExt cx="1203" cy="876"/>
          </a:xfrm>
        </p:grpSpPr>
        <p:sp>
          <p:nvSpPr>
            <p:cNvPr id="7239" name="Freeform 3"/>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2147483647 w 188"/>
                <a:gd name="T9" fmla="*/ 2147483647 h 160"/>
                <a:gd name="T10" fmla="*/ 2147483647 w 188"/>
                <a:gd name="T11" fmla="*/ 2147483647 h 160"/>
                <a:gd name="T12" fmla="*/ 2147483647 w 188"/>
                <a:gd name="T13" fmla="*/ 2147483647 h 160"/>
                <a:gd name="T14" fmla="*/ 2147483647 w 188"/>
                <a:gd name="T15" fmla="*/ 2147483647 h 160"/>
                <a:gd name="T16" fmla="*/ 2147483647 w 188"/>
                <a:gd name="T17" fmla="*/ 2147483647 h 160"/>
                <a:gd name="T18" fmla="*/ 2147483647 w 188"/>
                <a:gd name="T19" fmla="*/ 2147483647 h 160"/>
                <a:gd name="T20" fmla="*/ 2147483647 w 188"/>
                <a:gd name="T21" fmla="*/ 2147483647 h 160"/>
                <a:gd name="T22" fmla="*/ 2147483647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2147483647 w 188"/>
                <a:gd name="T37" fmla="*/ 2147483647 h 160"/>
                <a:gd name="T38" fmla="*/ 2147483647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2147483647 h 160"/>
                <a:gd name="T88" fmla="*/ 2147483647 w 188"/>
                <a:gd name="T89" fmla="*/ 2147483647 h 160"/>
                <a:gd name="T90" fmla="*/ 2147483647 w 188"/>
                <a:gd name="T91" fmla="*/ 2147483647 h 160"/>
                <a:gd name="T92" fmla="*/ 2147483647 w 188"/>
                <a:gd name="T93" fmla="*/ 0 h 160"/>
                <a:gd name="T94" fmla="*/ 2147483647 w 188"/>
                <a:gd name="T95" fmla="*/ 2147483647 h 160"/>
                <a:gd name="T96" fmla="*/ 2147483647 w 188"/>
                <a:gd name="T97" fmla="*/ 2147483647 h 160"/>
                <a:gd name="T98" fmla="*/ 2147483647 w 188"/>
                <a:gd name="T99" fmla="*/ 2147483647 h 160"/>
                <a:gd name="T100" fmla="*/ 2147483647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240" name="Freeform 4"/>
            <p:cNvSpPr>
              <a:spLocks/>
            </p:cNvSpPr>
            <p:nvPr/>
          </p:nvSpPr>
          <p:spPr bwMode="auto">
            <a:xfrm>
              <a:off x="1021" y="3608"/>
              <a:ext cx="20" cy="14"/>
            </a:xfrm>
            <a:custGeom>
              <a:avLst/>
              <a:gdLst>
                <a:gd name="T0" fmla="*/ 2147483647 w 4"/>
                <a:gd name="T1" fmla="*/ 2147483647 h 3"/>
                <a:gd name="T2" fmla="*/ 2147483647 w 4"/>
                <a:gd name="T3" fmla="*/ 2147483647 h 3"/>
                <a:gd name="T4" fmla="*/ 2147483647 w 4"/>
                <a:gd name="T5" fmla="*/ 2147483647 h 3"/>
                <a:gd name="T6" fmla="*/ 2147483647 w 4"/>
                <a:gd name="T7" fmla="*/ 2147483647 h 3"/>
                <a:gd name="T8" fmla="*/ 2147483647 w 4"/>
                <a:gd name="T9" fmla="*/ 2147483647 h 3"/>
                <a:gd name="T10" fmla="*/ 2147483647 w 4"/>
                <a:gd name="T11" fmla="*/ 2147483647 h 3"/>
                <a:gd name="T12" fmla="*/ 2147483647 w 4"/>
                <a:gd name="T13" fmla="*/ 2147483647 h 3"/>
                <a:gd name="T14" fmla="*/ 2147483647 w 4"/>
                <a:gd name="T15" fmla="*/ 0 h 3"/>
                <a:gd name="T16" fmla="*/ 2147483647 w 4"/>
                <a:gd name="T17" fmla="*/ 0 h 3"/>
                <a:gd name="T18" fmla="*/ 0 w 4"/>
                <a:gd name="T19" fmla="*/ 2147483647 h 3"/>
                <a:gd name="T20" fmla="*/ 0 w 4"/>
                <a:gd name="T21" fmla="*/ 2147483647 h 3"/>
                <a:gd name="T22" fmla="*/ 0 w 4"/>
                <a:gd name="T23" fmla="*/ 2147483647 h 3"/>
                <a:gd name="T24" fmla="*/ 0 w 4"/>
                <a:gd name="T25" fmla="*/ 2147483647 h 3"/>
                <a:gd name="T26" fmla="*/ 0 w 4"/>
                <a:gd name="T27" fmla="*/ 2147483647 h 3"/>
                <a:gd name="T28" fmla="*/ 0 w 4"/>
                <a:gd name="T29" fmla="*/ 2147483647 h 3"/>
                <a:gd name="T30" fmla="*/ 0 w 4"/>
                <a:gd name="T31" fmla="*/ 2147483647 h 3"/>
                <a:gd name="T32" fmla="*/ 0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2147483647 w 4"/>
                <a:gd name="T45" fmla="*/ 2147483647 h 3"/>
                <a:gd name="T46" fmla="*/ 2147483647 w 4"/>
                <a:gd name="T47" fmla="*/ 2147483647 h 3"/>
                <a:gd name="T48" fmla="*/ 2147483647 w 4"/>
                <a:gd name="T49" fmla="*/ 2147483647 h 3"/>
                <a:gd name="T50" fmla="*/ 2147483647 w 4"/>
                <a:gd name="T51" fmla="*/ 2147483647 h 3"/>
                <a:gd name="T52" fmla="*/ 2147483647 w 4"/>
                <a:gd name="T53" fmla="*/ 2147483647 h 3"/>
                <a:gd name="T54" fmla="*/ 2147483647 w 4"/>
                <a:gd name="T55" fmla="*/ 2147483647 h 3"/>
                <a:gd name="T56" fmla="*/ 2147483647 w 4"/>
                <a:gd name="T57" fmla="*/ 2147483647 h 3"/>
                <a:gd name="T58" fmla="*/ 2147483647 w 4"/>
                <a:gd name="T59" fmla="*/ 2147483647 h 3"/>
                <a:gd name="T60" fmla="*/ 2147483647 w 4"/>
                <a:gd name="T61" fmla="*/ 2147483647 h 3"/>
                <a:gd name="T62" fmla="*/ 2147483647 w 4"/>
                <a:gd name="T63" fmla="*/ 2147483647 h 3"/>
                <a:gd name="T64" fmla="*/ 2147483647 w 4"/>
                <a:gd name="T65" fmla="*/ 0 h 3"/>
                <a:gd name="T66" fmla="*/ 2147483647 w 4"/>
                <a:gd name="T67" fmla="*/ 0 h 3"/>
                <a:gd name="T68" fmla="*/ 2147483647 w 4"/>
                <a:gd name="T69" fmla="*/ 0 h 3"/>
                <a:gd name="T70" fmla="*/ 2147483647 w 4"/>
                <a:gd name="T71" fmla="*/ 0 h 3"/>
                <a:gd name="T72" fmla="*/ 2147483647 w 4"/>
                <a:gd name="T73" fmla="*/ 2147483647 h 3"/>
                <a:gd name="T74" fmla="*/ 2147483647 w 4"/>
                <a:gd name="T75" fmla="*/ 2147483647 h 3"/>
                <a:gd name="T76" fmla="*/ 2147483647 w 4"/>
                <a:gd name="T77" fmla="*/ 2147483647 h 3"/>
                <a:gd name="T78" fmla="*/ 2147483647 w 4"/>
                <a:gd name="T79" fmla="*/ 2147483647 h 3"/>
                <a:gd name="T80" fmla="*/ 2147483647 w 4"/>
                <a:gd name="T81" fmla="*/ 2147483647 h 3"/>
                <a:gd name="T82" fmla="*/ 2147483647 w 4"/>
                <a:gd name="T83" fmla="*/ 2147483647 h 3"/>
                <a:gd name="T84" fmla="*/ 2147483647 w 4"/>
                <a:gd name="T85" fmla="*/ 2147483647 h 3"/>
                <a:gd name="T86" fmla="*/ 2147483647 w 4"/>
                <a:gd name="T87" fmla="*/ 2147483647 h 3"/>
                <a:gd name="T88" fmla="*/ 2147483647 w 4"/>
                <a:gd name="T89" fmla="*/ 2147483647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6987EB"/>
            </a:solidFill>
            <a:ln w="12700" cmpd="sng">
              <a:solidFill>
                <a:schemeClr val="tx1"/>
              </a:solidFill>
              <a:prstDash val="solid"/>
              <a:round/>
              <a:headEnd/>
              <a:tailEnd/>
            </a:ln>
          </p:spPr>
          <p:txBody>
            <a:bodyPr/>
            <a:lstStyle/>
            <a:p>
              <a:endParaRPr lang="es-ES_tradnl"/>
            </a:p>
          </p:txBody>
        </p:sp>
        <p:sp>
          <p:nvSpPr>
            <p:cNvPr id="7241" name="Freeform 5"/>
            <p:cNvSpPr>
              <a:spLocks/>
            </p:cNvSpPr>
            <p:nvPr/>
          </p:nvSpPr>
          <p:spPr bwMode="auto">
            <a:xfrm>
              <a:off x="978" y="3610"/>
              <a:ext cx="43" cy="30"/>
            </a:xfrm>
            <a:custGeom>
              <a:avLst/>
              <a:gdLst>
                <a:gd name="T0" fmla="*/ 2147483647 w 9"/>
                <a:gd name="T1" fmla="*/ 0 h 6"/>
                <a:gd name="T2" fmla="*/ 2147483647 w 9"/>
                <a:gd name="T3" fmla="*/ 0 h 6"/>
                <a:gd name="T4" fmla="*/ 2147483647 w 9"/>
                <a:gd name="T5" fmla="*/ 2147483647 h 6"/>
                <a:gd name="T6" fmla="*/ 2147483647 w 9"/>
                <a:gd name="T7" fmla="*/ 2147483647 h 6"/>
                <a:gd name="T8" fmla="*/ 2147483647 w 9"/>
                <a:gd name="T9" fmla="*/ 2147483647 h 6"/>
                <a:gd name="T10" fmla="*/ 2147483647 w 9"/>
                <a:gd name="T11" fmla="*/ 2147483647 h 6"/>
                <a:gd name="T12" fmla="*/ 2147483647 w 9"/>
                <a:gd name="T13" fmla="*/ 2147483647 h 6"/>
                <a:gd name="T14" fmla="*/ 2147483647 w 9"/>
                <a:gd name="T15" fmla="*/ 2147483647 h 6"/>
                <a:gd name="T16" fmla="*/ 2147483647 w 9"/>
                <a:gd name="T17" fmla="*/ 2147483647 h 6"/>
                <a:gd name="T18" fmla="*/ 2147483647 w 9"/>
                <a:gd name="T19" fmla="*/ 2147483647 h 6"/>
                <a:gd name="T20" fmla="*/ 2147483647 w 9"/>
                <a:gd name="T21" fmla="*/ 2147483647 h 6"/>
                <a:gd name="T22" fmla="*/ 0 w 9"/>
                <a:gd name="T23" fmla="*/ 2147483647 h 6"/>
                <a:gd name="T24" fmla="*/ 0 w 9"/>
                <a:gd name="T25" fmla="*/ 2147483647 h 6"/>
                <a:gd name="T26" fmla="*/ 0 w 9"/>
                <a:gd name="T27" fmla="*/ 2147483647 h 6"/>
                <a:gd name="T28" fmla="*/ 0 w 9"/>
                <a:gd name="T29" fmla="*/ 2147483647 h 6"/>
                <a:gd name="T30" fmla="*/ 0 w 9"/>
                <a:gd name="T31" fmla="*/ 2147483647 h 6"/>
                <a:gd name="T32" fmla="*/ 0 w 9"/>
                <a:gd name="T33" fmla="*/ 2147483647 h 6"/>
                <a:gd name="T34" fmla="*/ 0 w 9"/>
                <a:gd name="T35" fmla="*/ 2147483647 h 6"/>
                <a:gd name="T36" fmla="*/ 0 w 9"/>
                <a:gd name="T37" fmla="*/ 2147483647 h 6"/>
                <a:gd name="T38" fmla="*/ 2147483647 w 9"/>
                <a:gd name="T39" fmla="*/ 2147483647 h 6"/>
                <a:gd name="T40" fmla="*/ 2147483647 w 9"/>
                <a:gd name="T41" fmla="*/ 2147483647 h 6"/>
                <a:gd name="T42" fmla="*/ 2147483647 w 9"/>
                <a:gd name="T43" fmla="*/ 2147483647 h 6"/>
                <a:gd name="T44" fmla="*/ 2147483647 w 9"/>
                <a:gd name="T45" fmla="*/ 2147483647 h 6"/>
                <a:gd name="T46" fmla="*/ 2147483647 w 9"/>
                <a:gd name="T47" fmla="*/ 2147483647 h 6"/>
                <a:gd name="T48" fmla="*/ 2147483647 w 9"/>
                <a:gd name="T49" fmla="*/ 2147483647 h 6"/>
                <a:gd name="T50" fmla="*/ 2147483647 w 9"/>
                <a:gd name="T51" fmla="*/ 2147483647 h 6"/>
                <a:gd name="T52" fmla="*/ 2147483647 w 9"/>
                <a:gd name="T53" fmla="*/ 2147483647 h 6"/>
                <a:gd name="T54" fmla="*/ 2147483647 w 9"/>
                <a:gd name="T55" fmla="*/ 2147483647 h 6"/>
                <a:gd name="T56" fmla="*/ 2147483647 w 9"/>
                <a:gd name="T57" fmla="*/ 0 h 6"/>
                <a:gd name="T58" fmla="*/ 2147483647 w 9"/>
                <a:gd name="T59" fmla="*/ 0 h 6"/>
                <a:gd name="T60" fmla="*/ 2147483647 w 9"/>
                <a:gd name="T61" fmla="*/ 0 h 6"/>
                <a:gd name="T62" fmla="*/ 2147483647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242" name="Freeform 6"/>
            <p:cNvSpPr>
              <a:spLocks/>
            </p:cNvSpPr>
            <p:nvPr/>
          </p:nvSpPr>
          <p:spPr bwMode="auto">
            <a:xfrm>
              <a:off x="934" y="3632"/>
              <a:ext cx="44" cy="34"/>
            </a:xfrm>
            <a:custGeom>
              <a:avLst/>
              <a:gdLst>
                <a:gd name="T0" fmla="*/ 2147483647 w 9"/>
                <a:gd name="T1" fmla="*/ 2147483647 h 7"/>
                <a:gd name="T2" fmla="*/ 2147483647 w 9"/>
                <a:gd name="T3" fmla="*/ 2147483647 h 7"/>
                <a:gd name="T4" fmla="*/ 2147483647 w 9"/>
                <a:gd name="T5" fmla="*/ 2147483647 h 7"/>
                <a:gd name="T6" fmla="*/ 2147483647 w 9"/>
                <a:gd name="T7" fmla="*/ 2147483647 h 7"/>
                <a:gd name="T8" fmla="*/ 2147483647 w 9"/>
                <a:gd name="T9" fmla="*/ 2147483647 h 7"/>
                <a:gd name="T10" fmla="*/ 2147483647 w 9"/>
                <a:gd name="T11" fmla="*/ 2147483647 h 7"/>
                <a:gd name="T12" fmla="*/ 2147483647 w 9"/>
                <a:gd name="T13" fmla="*/ 2147483647 h 7"/>
                <a:gd name="T14" fmla="*/ 0 w 9"/>
                <a:gd name="T15" fmla="*/ 2147483647 h 7"/>
                <a:gd name="T16" fmla="*/ 2147483647 w 9"/>
                <a:gd name="T17" fmla="*/ 2147483647 h 7"/>
                <a:gd name="T18" fmla="*/ 2147483647 w 9"/>
                <a:gd name="T19" fmla="*/ 2147483647 h 7"/>
                <a:gd name="T20" fmla="*/ 2147483647 w 9"/>
                <a:gd name="T21" fmla="*/ 2147483647 h 7"/>
                <a:gd name="T22" fmla="*/ 2147483647 w 9"/>
                <a:gd name="T23" fmla="*/ 2147483647 h 7"/>
                <a:gd name="T24" fmla="*/ 2147483647 w 9"/>
                <a:gd name="T25" fmla="*/ 2147483647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243" name="Freeform 7"/>
            <p:cNvSpPr>
              <a:spLocks/>
            </p:cNvSpPr>
            <p:nvPr/>
          </p:nvSpPr>
          <p:spPr bwMode="auto">
            <a:xfrm>
              <a:off x="934" y="3637"/>
              <a:ext cx="39" cy="29"/>
            </a:xfrm>
            <a:custGeom>
              <a:avLst/>
              <a:gdLst>
                <a:gd name="T0" fmla="*/ 2147483647 w 8"/>
                <a:gd name="T1" fmla="*/ 2147483647 h 6"/>
                <a:gd name="T2" fmla="*/ 2147483647 w 8"/>
                <a:gd name="T3" fmla="*/ 2147483647 h 6"/>
                <a:gd name="T4" fmla="*/ 2147483647 w 8"/>
                <a:gd name="T5" fmla="*/ 2147483647 h 6"/>
                <a:gd name="T6" fmla="*/ 2147483647 w 8"/>
                <a:gd name="T7" fmla="*/ 0 h 6"/>
                <a:gd name="T8" fmla="*/ 2147483647 w 8"/>
                <a:gd name="T9" fmla="*/ 0 h 6"/>
                <a:gd name="T10" fmla="*/ 2147483647 w 8"/>
                <a:gd name="T11" fmla="*/ 0 h 6"/>
                <a:gd name="T12" fmla="*/ 2147483647 w 8"/>
                <a:gd name="T13" fmla="*/ 0 h 6"/>
                <a:gd name="T14" fmla="*/ 2147483647 w 8"/>
                <a:gd name="T15" fmla="*/ 0 h 6"/>
                <a:gd name="T16" fmla="*/ 2147483647 w 8"/>
                <a:gd name="T17" fmla="*/ 0 h 6"/>
                <a:gd name="T18" fmla="*/ 2147483647 w 8"/>
                <a:gd name="T19" fmla="*/ 0 h 6"/>
                <a:gd name="T20" fmla="*/ 2147483647 w 8"/>
                <a:gd name="T21" fmla="*/ 0 h 6"/>
                <a:gd name="T22" fmla="*/ 2147483647 w 8"/>
                <a:gd name="T23" fmla="*/ 0 h 6"/>
                <a:gd name="T24" fmla="*/ 2147483647 w 8"/>
                <a:gd name="T25" fmla="*/ 0 h 6"/>
                <a:gd name="T26" fmla="*/ 2147483647 w 8"/>
                <a:gd name="T27" fmla="*/ 2147483647 h 6"/>
                <a:gd name="T28" fmla="*/ 2147483647 w 8"/>
                <a:gd name="T29" fmla="*/ 2147483647 h 6"/>
                <a:gd name="T30" fmla="*/ 2147483647 w 8"/>
                <a:gd name="T31" fmla="*/ 2147483647 h 6"/>
                <a:gd name="T32" fmla="*/ 2147483647 w 8"/>
                <a:gd name="T33" fmla="*/ 2147483647 h 6"/>
                <a:gd name="T34" fmla="*/ 2147483647 w 8"/>
                <a:gd name="T35" fmla="*/ 2147483647 h 6"/>
                <a:gd name="T36" fmla="*/ 2147483647 w 8"/>
                <a:gd name="T37" fmla="*/ 2147483647 h 6"/>
                <a:gd name="T38" fmla="*/ 2147483647 w 8"/>
                <a:gd name="T39" fmla="*/ 2147483647 h 6"/>
                <a:gd name="T40" fmla="*/ 2147483647 w 8"/>
                <a:gd name="T41" fmla="*/ 2147483647 h 6"/>
                <a:gd name="T42" fmla="*/ 2147483647 w 8"/>
                <a:gd name="T43" fmla="*/ 2147483647 h 6"/>
                <a:gd name="T44" fmla="*/ 2147483647 w 8"/>
                <a:gd name="T45" fmla="*/ 2147483647 h 6"/>
                <a:gd name="T46" fmla="*/ 2147483647 w 8"/>
                <a:gd name="T47" fmla="*/ 2147483647 h 6"/>
                <a:gd name="T48" fmla="*/ 2147483647 w 8"/>
                <a:gd name="T49" fmla="*/ 2147483647 h 6"/>
                <a:gd name="T50" fmla="*/ 2147483647 w 8"/>
                <a:gd name="T51" fmla="*/ 2147483647 h 6"/>
                <a:gd name="T52" fmla="*/ 2147483647 w 8"/>
                <a:gd name="T53" fmla="*/ 2147483647 h 6"/>
                <a:gd name="T54" fmla="*/ 2147483647 w 8"/>
                <a:gd name="T55" fmla="*/ 2147483647 h 6"/>
                <a:gd name="T56" fmla="*/ 2147483647 w 8"/>
                <a:gd name="T57" fmla="*/ 2147483647 h 6"/>
                <a:gd name="T58" fmla="*/ 2147483647 w 8"/>
                <a:gd name="T59" fmla="*/ 2147483647 h 6"/>
                <a:gd name="T60" fmla="*/ 0 w 8"/>
                <a:gd name="T61" fmla="*/ 2147483647 h 6"/>
                <a:gd name="T62" fmla="*/ 0 w 8"/>
                <a:gd name="T63" fmla="*/ 2147483647 h 6"/>
                <a:gd name="T64" fmla="*/ 0 w 8"/>
                <a:gd name="T65" fmla="*/ 2147483647 h 6"/>
                <a:gd name="T66" fmla="*/ 2147483647 w 8"/>
                <a:gd name="T67" fmla="*/ 2147483647 h 6"/>
                <a:gd name="T68" fmla="*/ 2147483647 w 8"/>
                <a:gd name="T69" fmla="*/ 2147483647 h 6"/>
                <a:gd name="T70" fmla="*/ 2147483647 w 8"/>
                <a:gd name="T71" fmla="*/ 2147483647 h 6"/>
                <a:gd name="T72" fmla="*/ 2147483647 w 8"/>
                <a:gd name="T73" fmla="*/ 2147483647 h 6"/>
                <a:gd name="T74" fmla="*/ 2147483647 w 8"/>
                <a:gd name="T75" fmla="*/ 2147483647 h 6"/>
                <a:gd name="T76" fmla="*/ 2147483647 w 8"/>
                <a:gd name="T77" fmla="*/ 2147483647 h 6"/>
                <a:gd name="T78" fmla="*/ 2147483647 w 8"/>
                <a:gd name="T79" fmla="*/ 2147483647 h 6"/>
                <a:gd name="T80" fmla="*/ 2147483647 w 8"/>
                <a:gd name="T81" fmla="*/ 2147483647 h 6"/>
                <a:gd name="T82" fmla="*/ 2147483647 w 8"/>
                <a:gd name="T83" fmla="*/ 2147483647 h 6"/>
                <a:gd name="T84" fmla="*/ 2147483647 w 8"/>
                <a:gd name="T85" fmla="*/ 2147483647 h 6"/>
                <a:gd name="T86" fmla="*/ 2147483647 w 8"/>
                <a:gd name="T87" fmla="*/ 2147483647 h 6"/>
                <a:gd name="T88" fmla="*/ 2147483647 w 8"/>
                <a:gd name="T89" fmla="*/ 2147483647 h 6"/>
                <a:gd name="T90" fmla="*/ 2147483647 w 8"/>
                <a:gd name="T91" fmla="*/ 2147483647 h 6"/>
                <a:gd name="T92" fmla="*/ 2147483647 w 8"/>
                <a:gd name="T93" fmla="*/ 2147483647 h 6"/>
                <a:gd name="T94" fmla="*/ 2147483647 w 8"/>
                <a:gd name="T95" fmla="*/ 2147483647 h 6"/>
                <a:gd name="T96" fmla="*/ 2147483647 w 8"/>
                <a:gd name="T97" fmla="*/ 2147483647 h 6"/>
                <a:gd name="T98" fmla="*/ 2147483647 w 8"/>
                <a:gd name="T99" fmla="*/ 2147483647 h 6"/>
                <a:gd name="T100" fmla="*/ 2147483647 w 8"/>
                <a:gd name="T101" fmla="*/ 2147483647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244" name="Freeform 8"/>
            <p:cNvSpPr>
              <a:spLocks/>
            </p:cNvSpPr>
            <p:nvPr/>
          </p:nvSpPr>
          <p:spPr bwMode="auto">
            <a:xfrm>
              <a:off x="909" y="3676"/>
              <a:ext cx="5" cy="5"/>
            </a:xfrm>
            <a:custGeom>
              <a:avLst/>
              <a:gdLst>
                <a:gd name="T0" fmla="*/ 2147483647 w 1"/>
                <a:gd name="T1" fmla="*/ 0 h 1"/>
                <a:gd name="T2" fmla="*/ 0 w 1"/>
                <a:gd name="T3" fmla="*/ 0 h 1"/>
                <a:gd name="T4" fmla="*/ 0 w 1"/>
                <a:gd name="T5" fmla="*/ 2147483647 h 1"/>
                <a:gd name="T6" fmla="*/ 2147483647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245" name="Freeform 9"/>
            <p:cNvSpPr>
              <a:spLocks/>
            </p:cNvSpPr>
            <p:nvPr/>
          </p:nvSpPr>
          <p:spPr bwMode="auto">
            <a:xfrm>
              <a:off x="909" y="3676"/>
              <a:ext cx="5" cy="5"/>
            </a:xfrm>
            <a:custGeom>
              <a:avLst/>
              <a:gdLst>
                <a:gd name="T0" fmla="*/ 2147483647 w 1"/>
                <a:gd name="T1" fmla="*/ 0 h 1"/>
                <a:gd name="T2" fmla="*/ 2147483647 w 1"/>
                <a:gd name="T3" fmla="*/ 0 h 1"/>
                <a:gd name="T4" fmla="*/ 2147483647 w 1"/>
                <a:gd name="T5" fmla="*/ 0 h 1"/>
                <a:gd name="T6" fmla="*/ 2147483647 w 1"/>
                <a:gd name="T7" fmla="*/ 0 h 1"/>
                <a:gd name="T8" fmla="*/ 0 w 1"/>
                <a:gd name="T9" fmla="*/ 0 h 1"/>
                <a:gd name="T10" fmla="*/ 0 w 1"/>
                <a:gd name="T11" fmla="*/ 0 h 1"/>
                <a:gd name="T12" fmla="*/ 0 w 1"/>
                <a:gd name="T13" fmla="*/ 0 h 1"/>
                <a:gd name="T14" fmla="*/ 0 w 1"/>
                <a:gd name="T15" fmla="*/ 0 h 1"/>
                <a:gd name="T16" fmla="*/ 0 w 1"/>
                <a:gd name="T17" fmla="*/ 2147483647 h 1"/>
                <a:gd name="T18" fmla="*/ 0 w 1"/>
                <a:gd name="T19" fmla="*/ 2147483647 h 1"/>
                <a:gd name="T20" fmla="*/ 0 w 1"/>
                <a:gd name="T21" fmla="*/ 2147483647 h 1"/>
                <a:gd name="T22" fmla="*/ 0 w 1"/>
                <a:gd name="T23" fmla="*/ 2147483647 h 1"/>
                <a:gd name="T24" fmla="*/ 0 w 1"/>
                <a:gd name="T25" fmla="*/ 2147483647 h 1"/>
                <a:gd name="T26" fmla="*/ 2147483647 w 1"/>
                <a:gd name="T27" fmla="*/ 2147483647 h 1"/>
                <a:gd name="T28" fmla="*/ 2147483647 w 1"/>
                <a:gd name="T29" fmla="*/ 0 h 1"/>
                <a:gd name="T30" fmla="*/ 2147483647 w 1"/>
                <a:gd name="T31" fmla="*/ 0 h 1"/>
                <a:gd name="T32" fmla="*/ 2147483647 w 1"/>
                <a:gd name="T33" fmla="*/ 0 h 1"/>
                <a:gd name="T34" fmla="*/ 2147483647 w 1"/>
                <a:gd name="T35" fmla="*/ 0 h 1"/>
                <a:gd name="T36" fmla="*/ 2147483647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246" name="Freeform 10"/>
            <p:cNvSpPr>
              <a:spLocks/>
            </p:cNvSpPr>
            <p:nvPr/>
          </p:nvSpPr>
          <p:spPr bwMode="auto">
            <a:xfrm>
              <a:off x="870" y="3682"/>
              <a:ext cx="14" cy="14"/>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0 w 3"/>
                <a:gd name="T13" fmla="*/ 2147483647 h 3"/>
                <a:gd name="T14" fmla="*/ 2147483647 w 3"/>
                <a:gd name="T15" fmla="*/ 2147483647 h 3"/>
                <a:gd name="T16" fmla="*/ 2147483647 w 3"/>
                <a:gd name="T17" fmla="*/ 214748364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247" name="Freeform 11"/>
            <p:cNvSpPr>
              <a:spLocks/>
            </p:cNvSpPr>
            <p:nvPr/>
          </p:nvSpPr>
          <p:spPr bwMode="auto">
            <a:xfrm>
              <a:off x="875" y="3684"/>
              <a:ext cx="14" cy="9"/>
            </a:xfrm>
            <a:custGeom>
              <a:avLst/>
              <a:gdLst>
                <a:gd name="T0" fmla="*/ 2147483647 w 3"/>
                <a:gd name="T1" fmla="*/ 0 h 2"/>
                <a:gd name="T2" fmla="*/ 2147483647 w 3"/>
                <a:gd name="T3" fmla="*/ 0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0 h 2"/>
                <a:gd name="T22" fmla="*/ 2147483647 w 3"/>
                <a:gd name="T23" fmla="*/ 0 h 2"/>
                <a:gd name="T24" fmla="*/ 2147483647 w 3"/>
                <a:gd name="T25" fmla="*/ 2147483647 h 2"/>
                <a:gd name="T26" fmla="*/ 2147483647 w 3"/>
                <a:gd name="T27" fmla="*/ 2147483647 h 2"/>
                <a:gd name="T28" fmla="*/ 2147483647 w 3"/>
                <a:gd name="T29" fmla="*/ 2147483647 h 2"/>
                <a:gd name="T30" fmla="*/ 2147483647 w 3"/>
                <a:gd name="T31" fmla="*/ 2147483647 h 2"/>
                <a:gd name="T32" fmla="*/ 2147483647 w 3"/>
                <a:gd name="T33" fmla="*/ 2147483647 h 2"/>
                <a:gd name="T34" fmla="*/ 2147483647 w 3"/>
                <a:gd name="T35" fmla="*/ 2147483647 h 2"/>
                <a:gd name="T36" fmla="*/ 2147483647 w 3"/>
                <a:gd name="T37" fmla="*/ 2147483647 h 2"/>
                <a:gd name="T38" fmla="*/ 2147483647 w 3"/>
                <a:gd name="T39" fmla="*/ 2147483647 h 2"/>
                <a:gd name="T40" fmla="*/ 2147483647 w 3"/>
                <a:gd name="T41" fmla="*/ 2147483647 h 2"/>
                <a:gd name="T42" fmla="*/ 2147483647 w 3"/>
                <a:gd name="T43" fmla="*/ 2147483647 h 2"/>
                <a:gd name="T44" fmla="*/ 2147483647 w 3"/>
                <a:gd name="T45" fmla="*/ 2147483647 h 2"/>
                <a:gd name="T46" fmla="*/ 2147483647 w 3"/>
                <a:gd name="T47" fmla="*/ 2147483647 h 2"/>
                <a:gd name="T48" fmla="*/ 0 w 3"/>
                <a:gd name="T49" fmla="*/ 2147483647 h 2"/>
                <a:gd name="T50" fmla="*/ 0 w 3"/>
                <a:gd name="T51" fmla="*/ 2147483647 h 2"/>
                <a:gd name="T52" fmla="*/ 0 w 3"/>
                <a:gd name="T53" fmla="*/ 2147483647 h 2"/>
                <a:gd name="T54" fmla="*/ 2147483647 w 3"/>
                <a:gd name="T55" fmla="*/ 2147483647 h 2"/>
                <a:gd name="T56" fmla="*/ 2147483647 w 3"/>
                <a:gd name="T57" fmla="*/ 2147483647 h 2"/>
                <a:gd name="T58" fmla="*/ 2147483647 w 3"/>
                <a:gd name="T59" fmla="*/ 2147483647 h 2"/>
                <a:gd name="T60" fmla="*/ 2147483647 w 3"/>
                <a:gd name="T61" fmla="*/ 0 h 2"/>
                <a:gd name="T62" fmla="*/ 2147483647 w 3"/>
                <a:gd name="T63" fmla="*/ 0 h 2"/>
                <a:gd name="T64" fmla="*/ 2147483647 w 3"/>
                <a:gd name="T65" fmla="*/ 0 h 2"/>
                <a:gd name="T66" fmla="*/ 2147483647 w 3"/>
                <a:gd name="T67" fmla="*/ 0 h 2"/>
                <a:gd name="T68" fmla="*/ 2147483647 w 3"/>
                <a:gd name="T69" fmla="*/ 0 h 2"/>
                <a:gd name="T70" fmla="*/ 2147483647 w 3"/>
                <a:gd name="T71" fmla="*/ 0 h 2"/>
                <a:gd name="T72" fmla="*/ 2147483647 w 3"/>
                <a:gd name="T73" fmla="*/ 0 h 2"/>
                <a:gd name="T74" fmla="*/ 2147483647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248" name="Freeform 12"/>
            <p:cNvSpPr>
              <a:spLocks/>
            </p:cNvSpPr>
            <p:nvPr/>
          </p:nvSpPr>
          <p:spPr bwMode="auto">
            <a:xfrm>
              <a:off x="833" y="3690"/>
              <a:ext cx="19" cy="10"/>
            </a:xfrm>
            <a:custGeom>
              <a:avLst/>
              <a:gdLst>
                <a:gd name="T0" fmla="*/ 2147483647 w 4"/>
                <a:gd name="T1" fmla="*/ 2147483647 h 2"/>
                <a:gd name="T2" fmla="*/ 2147483647 w 4"/>
                <a:gd name="T3" fmla="*/ 0 h 2"/>
                <a:gd name="T4" fmla="*/ 2147483647 w 4"/>
                <a:gd name="T5" fmla="*/ 0 h 2"/>
                <a:gd name="T6" fmla="*/ 2147483647 w 4"/>
                <a:gd name="T7" fmla="*/ 2147483647 h 2"/>
                <a:gd name="T8" fmla="*/ 2147483647 w 4"/>
                <a:gd name="T9" fmla="*/ 2147483647 h 2"/>
                <a:gd name="T10" fmla="*/ 2147483647 w 4"/>
                <a:gd name="T11" fmla="*/ 2147483647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249" name="Freeform 13"/>
            <p:cNvSpPr>
              <a:spLocks/>
            </p:cNvSpPr>
            <p:nvPr/>
          </p:nvSpPr>
          <p:spPr bwMode="auto">
            <a:xfrm>
              <a:off x="838" y="3690"/>
              <a:ext cx="14" cy="10"/>
            </a:xfrm>
            <a:custGeom>
              <a:avLst/>
              <a:gdLst>
                <a:gd name="T0" fmla="*/ 2147483647 w 3"/>
                <a:gd name="T1" fmla="*/ 2147483647 h 2"/>
                <a:gd name="T2" fmla="*/ 2147483647 w 3"/>
                <a:gd name="T3" fmla="*/ 2147483647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2147483647 h 2"/>
                <a:gd name="T22" fmla="*/ 2147483647 w 3"/>
                <a:gd name="T23" fmla="*/ 2147483647 h 2"/>
                <a:gd name="T24" fmla="*/ 2147483647 w 3"/>
                <a:gd name="T25" fmla="*/ 2147483647 h 2"/>
                <a:gd name="T26" fmla="*/ 2147483647 w 3"/>
                <a:gd name="T27" fmla="*/ 2147483647 h 2"/>
                <a:gd name="T28" fmla="*/ 2147483647 w 3"/>
                <a:gd name="T29" fmla="*/ 2147483647 h 2"/>
                <a:gd name="T30" fmla="*/ 2147483647 w 3"/>
                <a:gd name="T31" fmla="*/ 2147483647 h 2"/>
                <a:gd name="T32" fmla="*/ 0 w 3"/>
                <a:gd name="T33" fmla="*/ 2147483647 h 2"/>
                <a:gd name="T34" fmla="*/ 0 w 3"/>
                <a:gd name="T35" fmla="*/ 2147483647 h 2"/>
                <a:gd name="T36" fmla="*/ 0 w 3"/>
                <a:gd name="T37" fmla="*/ 2147483647 h 2"/>
                <a:gd name="T38" fmla="*/ 0 w 3"/>
                <a:gd name="T39" fmla="*/ 2147483647 h 2"/>
                <a:gd name="T40" fmla="*/ 0 w 3"/>
                <a:gd name="T41" fmla="*/ 2147483647 h 2"/>
                <a:gd name="T42" fmla="*/ 0 w 3"/>
                <a:gd name="T43" fmla="*/ 2147483647 h 2"/>
                <a:gd name="T44" fmla="*/ 2147483647 w 3"/>
                <a:gd name="T45" fmla="*/ 2147483647 h 2"/>
                <a:gd name="T46" fmla="*/ 2147483647 w 3"/>
                <a:gd name="T47" fmla="*/ 2147483647 h 2"/>
                <a:gd name="T48" fmla="*/ 2147483647 w 3"/>
                <a:gd name="T49" fmla="*/ 2147483647 h 2"/>
                <a:gd name="T50" fmla="*/ 2147483647 w 3"/>
                <a:gd name="T51" fmla="*/ 2147483647 h 2"/>
                <a:gd name="T52" fmla="*/ 2147483647 w 3"/>
                <a:gd name="T53" fmla="*/ 2147483647 h 2"/>
                <a:gd name="T54" fmla="*/ 2147483647 w 3"/>
                <a:gd name="T55" fmla="*/ 2147483647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250" name="Freeform 14"/>
            <p:cNvSpPr>
              <a:spLocks/>
            </p:cNvSpPr>
            <p:nvPr/>
          </p:nvSpPr>
          <p:spPr bwMode="auto">
            <a:xfrm>
              <a:off x="814" y="3691"/>
              <a:ext cx="10" cy="15"/>
            </a:xfrm>
            <a:custGeom>
              <a:avLst/>
              <a:gdLst>
                <a:gd name="T0" fmla="*/ 2147483647 w 2"/>
                <a:gd name="T1" fmla="*/ 2147483647 h 3"/>
                <a:gd name="T2" fmla="*/ 0 w 2"/>
                <a:gd name="T3" fmla="*/ 0 h 3"/>
                <a:gd name="T4" fmla="*/ 0 w 2"/>
                <a:gd name="T5" fmla="*/ 0 h 3"/>
                <a:gd name="T6" fmla="*/ 2147483647 w 2"/>
                <a:gd name="T7" fmla="*/ 2147483647 h 3"/>
                <a:gd name="T8" fmla="*/ 0 w 2"/>
                <a:gd name="T9" fmla="*/ 2147483647 h 3"/>
                <a:gd name="T10" fmla="*/ 0 w 2"/>
                <a:gd name="T11" fmla="*/ 2147483647 h 3"/>
                <a:gd name="T12" fmla="*/ 0 w 2"/>
                <a:gd name="T13" fmla="*/ 2147483647 h 3"/>
                <a:gd name="T14" fmla="*/ 2147483647 w 2"/>
                <a:gd name="T15" fmla="*/ 2147483647 h 3"/>
                <a:gd name="T16" fmla="*/ 2147483647 w 2"/>
                <a:gd name="T17" fmla="*/ 2147483647 h 3"/>
                <a:gd name="T18" fmla="*/ 2147483647 w 2"/>
                <a:gd name="T19" fmla="*/ 2147483647 h 3"/>
                <a:gd name="T20" fmla="*/ 2147483647 w 2"/>
                <a:gd name="T21" fmla="*/ 2147483647 h 3"/>
                <a:gd name="T22" fmla="*/ 2147483647 w 2"/>
                <a:gd name="T23" fmla="*/ 0 h 3"/>
                <a:gd name="T24" fmla="*/ 2147483647 w 2"/>
                <a:gd name="T25" fmla="*/ 0 h 3"/>
                <a:gd name="T26" fmla="*/ 2147483647 w 2"/>
                <a:gd name="T27" fmla="*/ 2147483647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251" name="Freeform 15"/>
            <p:cNvSpPr>
              <a:spLocks/>
            </p:cNvSpPr>
            <p:nvPr/>
          </p:nvSpPr>
          <p:spPr bwMode="auto">
            <a:xfrm>
              <a:off x="814" y="3691"/>
              <a:ext cx="10" cy="15"/>
            </a:xfrm>
            <a:custGeom>
              <a:avLst/>
              <a:gdLst>
                <a:gd name="T0" fmla="*/ 2147483647 w 2"/>
                <a:gd name="T1" fmla="*/ 2147483647 h 3"/>
                <a:gd name="T2" fmla="*/ 2147483647 w 2"/>
                <a:gd name="T3" fmla="*/ 0 h 3"/>
                <a:gd name="T4" fmla="*/ 2147483647 w 2"/>
                <a:gd name="T5" fmla="*/ 0 h 3"/>
                <a:gd name="T6" fmla="*/ 2147483647 w 2"/>
                <a:gd name="T7" fmla="*/ 0 h 3"/>
                <a:gd name="T8" fmla="*/ 0 w 2"/>
                <a:gd name="T9" fmla="*/ 0 h 3"/>
                <a:gd name="T10" fmla="*/ 0 w 2"/>
                <a:gd name="T11" fmla="*/ 0 h 3"/>
                <a:gd name="T12" fmla="*/ 0 w 2"/>
                <a:gd name="T13" fmla="*/ 2147483647 h 3"/>
                <a:gd name="T14" fmla="*/ 2147483647 w 2"/>
                <a:gd name="T15" fmla="*/ 2147483647 h 3"/>
                <a:gd name="T16" fmla="*/ 2147483647 w 2"/>
                <a:gd name="T17" fmla="*/ 2147483647 h 3"/>
                <a:gd name="T18" fmla="*/ 2147483647 w 2"/>
                <a:gd name="T19" fmla="*/ 2147483647 h 3"/>
                <a:gd name="T20" fmla="*/ 0 w 2"/>
                <a:gd name="T21" fmla="*/ 2147483647 h 3"/>
                <a:gd name="T22" fmla="*/ 0 w 2"/>
                <a:gd name="T23" fmla="*/ 2147483647 h 3"/>
                <a:gd name="T24" fmla="*/ 0 w 2"/>
                <a:gd name="T25" fmla="*/ 2147483647 h 3"/>
                <a:gd name="T26" fmla="*/ 0 w 2"/>
                <a:gd name="T27" fmla="*/ 2147483647 h 3"/>
                <a:gd name="T28" fmla="*/ 0 w 2"/>
                <a:gd name="T29" fmla="*/ 2147483647 h 3"/>
                <a:gd name="T30" fmla="*/ 0 w 2"/>
                <a:gd name="T31" fmla="*/ 2147483647 h 3"/>
                <a:gd name="T32" fmla="*/ 0 w 2"/>
                <a:gd name="T33" fmla="*/ 2147483647 h 3"/>
                <a:gd name="T34" fmla="*/ 2147483647 w 2"/>
                <a:gd name="T35" fmla="*/ 2147483647 h 3"/>
                <a:gd name="T36" fmla="*/ 2147483647 w 2"/>
                <a:gd name="T37" fmla="*/ 2147483647 h 3"/>
                <a:gd name="T38" fmla="*/ 2147483647 w 2"/>
                <a:gd name="T39" fmla="*/ 2147483647 h 3"/>
                <a:gd name="T40" fmla="*/ 2147483647 w 2"/>
                <a:gd name="T41" fmla="*/ 2147483647 h 3"/>
                <a:gd name="T42" fmla="*/ 2147483647 w 2"/>
                <a:gd name="T43" fmla="*/ 2147483647 h 3"/>
                <a:gd name="T44" fmla="*/ 2147483647 w 2"/>
                <a:gd name="T45" fmla="*/ 2147483647 h 3"/>
                <a:gd name="T46" fmla="*/ 2147483647 w 2"/>
                <a:gd name="T47" fmla="*/ 2147483647 h 3"/>
                <a:gd name="T48" fmla="*/ 2147483647 w 2"/>
                <a:gd name="T49" fmla="*/ 2147483647 h 3"/>
                <a:gd name="T50" fmla="*/ 2147483647 w 2"/>
                <a:gd name="T51" fmla="*/ 2147483647 h 3"/>
                <a:gd name="T52" fmla="*/ 2147483647 w 2"/>
                <a:gd name="T53" fmla="*/ 2147483647 h 3"/>
                <a:gd name="T54" fmla="*/ 2147483647 w 2"/>
                <a:gd name="T55" fmla="*/ 0 h 3"/>
                <a:gd name="T56" fmla="*/ 2147483647 w 2"/>
                <a:gd name="T57" fmla="*/ 0 h 3"/>
                <a:gd name="T58" fmla="*/ 2147483647 w 2"/>
                <a:gd name="T59" fmla="*/ 0 h 3"/>
                <a:gd name="T60" fmla="*/ 2147483647 w 2"/>
                <a:gd name="T61" fmla="*/ 0 h 3"/>
                <a:gd name="T62" fmla="*/ 2147483647 w 2"/>
                <a:gd name="T63" fmla="*/ 0 h 3"/>
                <a:gd name="T64" fmla="*/ 2147483647 w 2"/>
                <a:gd name="T65" fmla="*/ 2147483647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252" name="Freeform 16"/>
            <p:cNvSpPr>
              <a:spLocks/>
            </p:cNvSpPr>
            <p:nvPr/>
          </p:nvSpPr>
          <p:spPr bwMode="auto">
            <a:xfrm>
              <a:off x="795" y="3693"/>
              <a:ext cx="15" cy="15"/>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2147483647 w 3"/>
                <a:gd name="T13" fmla="*/ 2147483647 h 3"/>
                <a:gd name="T14" fmla="*/ 2147483647 w 3"/>
                <a:gd name="T15" fmla="*/ 2147483647 h 3"/>
                <a:gd name="T16" fmla="*/ 2147483647 w 3"/>
                <a:gd name="T17" fmla="*/ 2147483647 h 3"/>
                <a:gd name="T18" fmla="*/ 2147483647 w 3"/>
                <a:gd name="T19" fmla="*/ 2147483647 h 3"/>
                <a:gd name="T20" fmla="*/ 2147483647 w 3"/>
                <a:gd name="T21" fmla="*/ 2147483647 h 3"/>
                <a:gd name="T22" fmla="*/ 2147483647 w 3"/>
                <a:gd name="T23" fmla="*/ 2147483647 h 3"/>
                <a:gd name="T24" fmla="*/ 2147483647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147483647 h 3"/>
                <a:gd name="T42" fmla="*/ 0 w 3"/>
                <a:gd name="T43" fmla="*/ 2147483647 h 3"/>
                <a:gd name="T44" fmla="*/ 0 w 3"/>
                <a:gd name="T45" fmla="*/ 2147483647 h 3"/>
                <a:gd name="T46" fmla="*/ 0 w 3"/>
                <a:gd name="T47" fmla="*/ 2147483647 h 3"/>
                <a:gd name="T48" fmla="*/ 2147483647 w 3"/>
                <a:gd name="T49" fmla="*/ 2147483647 h 3"/>
                <a:gd name="T50" fmla="*/ 2147483647 w 3"/>
                <a:gd name="T51" fmla="*/ 2147483647 h 3"/>
                <a:gd name="T52" fmla="*/ 2147483647 w 3"/>
                <a:gd name="T53" fmla="*/ 2147483647 h 3"/>
                <a:gd name="T54" fmla="*/ 2147483647 w 3"/>
                <a:gd name="T55" fmla="*/ 2147483647 h 3"/>
                <a:gd name="T56" fmla="*/ 2147483647 w 3"/>
                <a:gd name="T57" fmla="*/ 2147483647 h 3"/>
                <a:gd name="T58" fmla="*/ 2147483647 w 3"/>
                <a:gd name="T59" fmla="*/ 2147483647 h 3"/>
                <a:gd name="T60" fmla="*/ 2147483647 w 3"/>
                <a:gd name="T61" fmla="*/ 2147483647 h 3"/>
                <a:gd name="T62" fmla="*/ 2147483647 w 3"/>
                <a:gd name="T63" fmla="*/ 2147483647 h 3"/>
                <a:gd name="T64" fmla="*/ 2147483647 w 3"/>
                <a:gd name="T65" fmla="*/ 2147483647 h 3"/>
                <a:gd name="T66" fmla="*/ 2147483647 w 3"/>
                <a:gd name="T67" fmla="*/ 21474836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253" name="Freeform 17"/>
            <p:cNvSpPr>
              <a:spLocks/>
            </p:cNvSpPr>
            <p:nvPr/>
          </p:nvSpPr>
          <p:spPr bwMode="auto">
            <a:xfrm>
              <a:off x="768" y="3683"/>
              <a:ext cx="19" cy="10"/>
            </a:xfrm>
            <a:custGeom>
              <a:avLst/>
              <a:gdLst>
                <a:gd name="T0" fmla="*/ 0 w 4"/>
                <a:gd name="T1" fmla="*/ 2147483647 h 2"/>
                <a:gd name="T2" fmla="*/ 0 w 4"/>
                <a:gd name="T3" fmla="*/ 2147483647 h 2"/>
                <a:gd name="T4" fmla="*/ 2147483647 w 4"/>
                <a:gd name="T5" fmla="*/ 0 h 2"/>
                <a:gd name="T6" fmla="*/ 2147483647 w 4"/>
                <a:gd name="T7" fmla="*/ 0 h 2"/>
                <a:gd name="T8" fmla="*/ 2147483647 w 4"/>
                <a:gd name="T9" fmla="*/ 0 h 2"/>
                <a:gd name="T10" fmla="*/ 2147483647 w 4"/>
                <a:gd name="T11" fmla="*/ 0 h 2"/>
                <a:gd name="T12" fmla="*/ 2147483647 w 4"/>
                <a:gd name="T13" fmla="*/ 0 h 2"/>
                <a:gd name="T14" fmla="*/ 2147483647 w 4"/>
                <a:gd name="T15" fmla="*/ 0 h 2"/>
                <a:gd name="T16" fmla="*/ 2147483647 w 4"/>
                <a:gd name="T17" fmla="*/ 2147483647 h 2"/>
                <a:gd name="T18" fmla="*/ 2147483647 w 4"/>
                <a:gd name="T19" fmla="*/ 2147483647 h 2"/>
                <a:gd name="T20" fmla="*/ 2147483647 w 4"/>
                <a:gd name="T21" fmla="*/ 2147483647 h 2"/>
                <a:gd name="T22" fmla="*/ 2147483647 w 4"/>
                <a:gd name="T23" fmla="*/ 2147483647 h 2"/>
                <a:gd name="T24" fmla="*/ 2147483647 w 4"/>
                <a:gd name="T25" fmla="*/ 2147483647 h 2"/>
                <a:gd name="T26" fmla="*/ 2147483647 w 4"/>
                <a:gd name="T27" fmla="*/ 2147483647 h 2"/>
                <a:gd name="T28" fmla="*/ 2147483647 w 4"/>
                <a:gd name="T29" fmla="*/ 2147483647 h 2"/>
                <a:gd name="T30" fmla="*/ 2147483647 w 4"/>
                <a:gd name="T31" fmla="*/ 2147483647 h 2"/>
                <a:gd name="T32" fmla="*/ 2147483647 w 4"/>
                <a:gd name="T33" fmla="*/ 2147483647 h 2"/>
                <a:gd name="T34" fmla="*/ 2147483647 w 4"/>
                <a:gd name="T35" fmla="*/ 2147483647 h 2"/>
                <a:gd name="T36" fmla="*/ 2147483647 w 4"/>
                <a:gd name="T37" fmla="*/ 2147483647 h 2"/>
                <a:gd name="T38" fmla="*/ 2147483647 w 4"/>
                <a:gd name="T39" fmla="*/ 2147483647 h 2"/>
                <a:gd name="T40" fmla="*/ 2147483647 w 4"/>
                <a:gd name="T41" fmla="*/ 2147483647 h 2"/>
                <a:gd name="T42" fmla="*/ 2147483647 w 4"/>
                <a:gd name="T43" fmla="*/ 2147483647 h 2"/>
                <a:gd name="T44" fmla="*/ 2147483647 w 4"/>
                <a:gd name="T45" fmla="*/ 2147483647 h 2"/>
                <a:gd name="T46" fmla="*/ 2147483647 w 4"/>
                <a:gd name="T47" fmla="*/ 2147483647 h 2"/>
                <a:gd name="T48" fmla="*/ 2147483647 w 4"/>
                <a:gd name="T49" fmla="*/ 2147483647 h 2"/>
                <a:gd name="T50" fmla="*/ 2147483647 w 4"/>
                <a:gd name="T51" fmla="*/ 2147483647 h 2"/>
                <a:gd name="T52" fmla="*/ 2147483647 w 4"/>
                <a:gd name="T53" fmla="*/ 2147483647 h 2"/>
                <a:gd name="T54" fmla="*/ 2147483647 w 4"/>
                <a:gd name="T55" fmla="*/ 2147483647 h 2"/>
                <a:gd name="T56" fmla="*/ 2147483647 w 4"/>
                <a:gd name="T57" fmla="*/ 2147483647 h 2"/>
                <a:gd name="T58" fmla="*/ 2147483647 w 4"/>
                <a:gd name="T59" fmla="*/ 2147483647 h 2"/>
                <a:gd name="T60" fmla="*/ 2147483647 w 4"/>
                <a:gd name="T61" fmla="*/ 2147483647 h 2"/>
                <a:gd name="T62" fmla="*/ 2147483647 w 4"/>
                <a:gd name="T63" fmla="*/ 2147483647 h 2"/>
                <a:gd name="T64" fmla="*/ 2147483647 w 4"/>
                <a:gd name="T65" fmla="*/ 2147483647 h 2"/>
                <a:gd name="T66" fmla="*/ 2147483647 w 4"/>
                <a:gd name="T67" fmla="*/ 2147483647 h 2"/>
                <a:gd name="T68" fmla="*/ 2147483647 w 4"/>
                <a:gd name="T69" fmla="*/ 2147483647 h 2"/>
                <a:gd name="T70" fmla="*/ 2147483647 w 4"/>
                <a:gd name="T71" fmla="*/ 2147483647 h 2"/>
                <a:gd name="T72" fmla="*/ 2147483647 w 4"/>
                <a:gd name="T73" fmla="*/ 2147483647 h 2"/>
                <a:gd name="T74" fmla="*/ 2147483647 w 4"/>
                <a:gd name="T75" fmla="*/ 2147483647 h 2"/>
                <a:gd name="T76" fmla="*/ 2147483647 w 4"/>
                <a:gd name="T77" fmla="*/ 2147483647 h 2"/>
                <a:gd name="T78" fmla="*/ 2147483647 w 4"/>
                <a:gd name="T79" fmla="*/ 2147483647 h 2"/>
                <a:gd name="T80" fmla="*/ 2147483647 w 4"/>
                <a:gd name="T81" fmla="*/ 2147483647 h 2"/>
                <a:gd name="T82" fmla="*/ 2147483647 w 4"/>
                <a:gd name="T83" fmla="*/ 2147483647 h 2"/>
                <a:gd name="T84" fmla="*/ 2147483647 w 4"/>
                <a:gd name="T85" fmla="*/ 2147483647 h 2"/>
                <a:gd name="T86" fmla="*/ 2147483647 w 4"/>
                <a:gd name="T87" fmla="*/ 2147483647 h 2"/>
                <a:gd name="T88" fmla="*/ 2147483647 w 4"/>
                <a:gd name="T89" fmla="*/ 2147483647 h 2"/>
                <a:gd name="T90" fmla="*/ 2147483647 w 4"/>
                <a:gd name="T91" fmla="*/ 2147483647 h 2"/>
                <a:gd name="T92" fmla="*/ 2147483647 w 4"/>
                <a:gd name="T93" fmla="*/ 2147483647 h 2"/>
                <a:gd name="T94" fmla="*/ 0 w 4"/>
                <a:gd name="T95" fmla="*/ 2147483647 h 2"/>
                <a:gd name="T96" fmla="*/ 0 w 4"/>
                <a:gd name="T97" fmla="*/ 2147483647 h 2"/>
                <a:gd name="T98" fmla="*/ 0 w 4"/>
                <a:gd name="T99" fmla="*/ 2147483647 h 2"/>
                <a:gd name="T100" fmla="*/ 0 w 4"/>
                <a:gd name="T101" fmla="*/ 2147483647 h 2"/>
                <a:gd name="T102" fmla="*/ 0 w 4"/>
                <a:gd name="T103" fmla="*/ 2147483647 h 2"/>
                <a:gd name="T104" fmla="*/ 0 w 4"/>
                <a:gd name="T105" fmla="*/ 2147483647 h 2"/>
                <a:gd name="T106" fmla="*/ 0 w 4"/>
                <a:gd name="T107" fmla="*/ 2147483647 h 2"/>
                <a:gd name="T108" fmla="*/ 0 w 4"/>
                <a:gd name="T109" fmla="*/ 2147483647 h 2"/>
                <a:gd name="T110" fmla="*/ 0 w 4"/>
                <a:gd name="T111" fmla="*/ 2147483647 h 2"/>
                <a:gd name="T112" fmla="*/ 0 w 4"/>
                <a:gd name="T113" fmla="*/ 2147483647 h 2"/>
                <a:gd name="T114" fmla="*/ 0 w 4"/>
                <a:gd name="T115" fmla="*/ 2147483647 h 2"/>
                <a:gd name="T116" fmla="*/ 0 w 4"/>
                <a:gd name="T117" fmla="*/ 2147483647 h 2"/>
                <a:gd name="T118" fmla="*/ 0 w 4"/>
                <a:gd name="T119" fmla="*/ 2147483647 h 2"/>
                <a:gd name="T120" fmla="*/ 0 w 4"/>
                <a:gd name="T121" fmla="*/ 2147483647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6987EB"/>
            </a:solidFill>
            <a:ln w="12700" cmpd="sng">
              <a:solidFill>
                <a:schemeClr val="tx1"/>
              </a:solidFill>
              <a:prstDash val="solid"/>
              <a:round/>
              <a:headEnd/>
              <a:tailEnd/>
            </a:ln>
          </p:spPr>
          <p:txBody>
            <a:bodyPr/>
            <a:lstStyle/>
            <a:p>
              <a:endParaRPr lang="es-ES_tradnl"/>
            </a:p>
          </p:txBody>
        </p:sp>
      </p:grpSp>
      <p:grpSp>
        <p:nvGrpSpPr>
          <p:cNvPr id="7171" name="Group 20"/>
          <p:cNvGrpSpPr>
            <a:grpSpLocks/>
          </p:cNvGrpSpPr>
          <p:nvPr/>
        </p:nvGrpSpPr>
        <p:grpSpPr bwMode="auto">
          <a:xfrm>
            <a:off x="2103438" y="1709738"/>
            <a:ext cx="5091112" cy="3514725"/>
            <a:chOff x="1491" y="1077"/>
            <a:chExt cx="3607" cy="2214"/>
          </a:xfrm>
        </p:grpSpPr>
        <p:sp>
          <p:nvSpPr>
            <p:cNvPr id="7180" name="Freeform 21"/>
            <p:cNvSpPr>
              <a:spLocks/>
            </p:cNvSpPr>
            <p:nvPr/>
          </p:nvSpPr>
          <p:spPr bwMode="auto">
            <a:xfrm>
              <a:off x="2843" y="1262"/>
              <a:ext cx="456" cy="269"/>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181" name="Freeform 22"/>
            <p:cNvSpPr>
              <a:spLocks/>
            </p:cNvSpPr>
            <p:nvPr/>
          </p:nvSpPr>
          <p:spPr bwMode="auto">
            <a:xfrm>
              <a:off x="2823" y="1511"/>
              <a:ext cx="482" cy="312"/>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182" name="Freeform 23"/>
            <p:cNvSpPr>
              <a:spLocks/>
            </p:cNvSpPr>
            <p:nvPr/>
          </p:nvSpPr>
          <p:spPr bwMode="auto">
            <a:xfrm>
              <a:off x="2807" y="1760"/>
              <a:ext cx="570" cy="268"/>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183" name="Freeform 24"/>
            <p:cNvSpPr>
              <a:spLocks/>
            </p:cNvSpPr>
            <p:nvPr/>
          </p:nvSpPr>
          <p:spPr bwMode="auto">
            <a:xfrm>
              <a:off x="2920" y="2018"/>
              <a:ext cx="512" cy="259"/>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184" name="Freeform 25"/>
            <p:cNvSpPr>
              <a:spLocks/>
            </p:cNvSpPr>
            <p:nvPr/>
          </p:nvSpPr>
          <p:spPr bwMode="auto">
            <a:xfrm>
              <a:off x="2848" y="2262"/>
              <a:ext cx="594" cy="293"/>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185" name="Freeform 26"/>
            <p:cNvSpPr>
              <a:spLocks/>
            </p:cNvSpPr>
            <p:nvPr/>
          </p:nvSpPr>
          <p:spPr bwMode="auto">
            <a:xfrm>
              <a:off x="3295" y="1726"/>
              <a:ext cx="420" cy="26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186" name="Freeform 27"/>
            <p:cNvSpPr>
              <a:spLocks/>
            </p:cNvSpPr>
            <p:nvPr/>
          </p:nvSpPr>
          <p:spPr bwMode="auto">
            <a:xfrm>
              <a:off x="3352" y="1970"/>
              <a:ext cx="460" cy="38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7187" name="Freeform 28"/>
            <p:cNvSpPr>
              <a:spLocks/>
            </p:cNvSpPr>
            <p:nvPr/>
          </p:nvSpPr>
          <p:spPr bwMode="auto">
            <a:xfrm>
              <a:off x="3525" y="1438"/>
              <a:ext cx="364" cy="371"/>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7188" name="Freeform 29"/>
            <p:cNvSpPr>
              <a:spLocks/>
            </p:cNvSpPr>
            <p:nvPr/>
          </p:nvSpPr>
          <p:spPr bwMode="auto">
            <a:xfrm>
              <a:off x="3786" y="2057"/>
              <a:ext cx="509" cy="249"/>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7189" name="Freeform 30"/>
            <p:cNvSpPr>
              <a:spLocks/>
            </p:cNvSpPr>
            <p:nvPr/>
          </p:nvSpPr>
          <p:spPr bwMode="auto">
            <a:xfrm>
              <a:off x="3741" y="2243"/>
              <a:ext cx="568" cy="190"/>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190" name="Freeform 31"/>
            <p:cNvSpPr>
              <a:spLocks/>
            </p:cNvSpPr>
            <p:nvPr/>
          </p:nvSpPr>
          <p:spPr bwMode="auto">
            <a:xfrm>
              <a:off x="3889" y="2409"/>
              <a:ext cx="266" cy="404"/>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7191" name="Freeform 32"/>
            <p:cNvSpPr>
              <a:spLocks/>
            </p:cNvSpPr>
            <p:nvPr/>
          </p:nvSpPr>
          <p:spPr bwMode="auto">
            <a:xfrm>
              <a:off x="4059" y="1789"/>
              <a:ext cx="291" cy="307"/>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7192" name="Freeform 33"/>
            <p:cNvSpPr>
              <a:spLocks/>
            </p:cNvSpPr>
            <p:nvPr/>
          </p:nvSpPr>
          <p:spPr bwMode="auto">
            <a:xfrm>
              <a:off x="4140" y="2179"/>
              <a:ext cx="610" cy="249"/>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7193" name="Freeform 34"/>
            <p:cNvSpPr>
              <a:spLocks/>
            </p:cNvSpPr>
            <p:nvPr/>
          </p:nvSpPr>
          <p:spPr bwMode="auto">
            <a:xfrm>
              <a:off x="3961" y="2716"/>
              <a:ext cx="630" cy="453"/>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194" name="Freeform 35"/>
            <p:cNvSpPr>
              <a:spLocks/>
            </p:cNvSpPr>
            <p:nvPr/>
          </p:nvSpPr>
          <p:spPr bwMode="auto">
            <a:xfrm>
              <a:off x="4242" y="1896"/>
              <a:ext cx="313" cy="293"/>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7195" name="Freeform 36"/>
            <p:cNvSpPr>
              <a:spLocks/>
            </p:cNvSpPr>
            <p:nvPr/>
          </p:nvSpPr>
          <p:spPr bwMode="auto">
            <a:xfrm>
              <a:off x="3432" y="2306"/>
              <a:ext cx="344" cy="302"/>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7196" name="Freeform 37"/>
            <p:cNvSpPr>
              <a:spLocks/>
            </p:cNvSpPr>
            <p:nvPr/>
          </p:nvSpPr>
          <p:spPr bwMode="auto">
            <a:xfrm>
              <a:off x="1491" y="1614"/>
              <a:ext cx="553" cy="897"/>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197" name="Freeform 38"/>
            <p:cNvSpPr>
              <a:spLocks/>
            </p:cNvSpPr>
            <p:nvPr/>
          </p:nvSpPr>
          <p:spPr bwMode="auto">
            <a:xfrm>
              <a:off x="2356" y="1545"/>
              <a:ext cx="483" cy="381"/>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198" name="Freeform 39"/>
            <p:cNvSpPr>
              <a:spLocks/>
            </p:cNvSpPr>
            <p:nvPr/>
          </p:nvSpPr>
          <p:spPr bwMode="auto">
            <a:xfrm>
              <a:off x="2434" y="1892"/>
              <a:ext cx="507" cy="375"/>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199" name="Freeform 40"/>
            <p:cNvSpPr>
              <a:spLocks/>
            </p:cNvSpPr>
            <p:nvPr/>
          </p:nvSpPr>
          <p:spPr bwMode="auto">
            <a:xfrm>
              <a:off x="2368" y="2218"/>
              <a:ext cx="485" cy="478"/>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200" name="Freeform 41"/>
            <p:cNvSpPr>
              <a:spLocks/>
            </p:cNvSpPr>
            <p:nvPr/>
          </p:nvSpPr>
          <p:spPr bwMode="auto">
            <a:xfrm>
              <a:off x="2552" y="2306"/>
              <a:ext cx="968" cy="898"/>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7201" name="Freeform 42"/>
            <p:cNvSpPr>
              <a:spLocks/>
            </p:cNvSpPr>
            <p:nvPr/>
          </p:nvSpPr>
          <p:spPr bwMode="auto">
            <a:xfrm>
              <a:off x="4371" y="1453"/>
              <a:ext cx="522" cy="38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202" name="Freeform 43"/>
            <p:cNvSpPr>
              <a:spLocks/>
            </p:cNvSpPr>
            <p:nvPr/>
          </p:nvSpPr>
          <p:spPr bwMode="auto">
            <a:xfrm>
              <a:off x="4719" y="1428"/>
              <a:ext cx="118" cy="205"/>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203" name="Freeform 44"/>
            <p:cNvSpPr>
              <a:spLocks/>
            </p:cNvSpPr>
            <p:nvPr/>
          </p:nvSpPr>
          <p:spPr bwMode="auto">
            <a:xfrm>
              <a:off x="2095" y="1760"/>
              <a:ext cx="391" cy="458"/>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204" name="Freeform 45"/>
            <p:cNvSpPr>
              <a:spLocks/>
            </p:cNvSpPr>
            <p:nvPr/>
          </p:nvSpPr>
          <p:spPr bwMode="auto">
            <a:xfrm>
              <a:off x="1661" y="1077"/>
              <a:ext cx="460" cy="322"/>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205" name="Freeform 46"/>
            <p:cNvSpPr>
              <a:spLocks/>
            </p:cNvSpPr>
            <p:nvPr/>
          </p:nvSpPr>
          <p:spPr bwMode="auto">
            <a:xfrm>
              <a:off x="1537" y="1282"/>
              <a:ext cx="554" cy="439"/>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206" name="Freeform 47"/>
            <p:cNvSpPr>
              <a:spLocks/>
            </p:cNvSpPr>
            <p:nvPr/>
          </p:nvSpPr>
          <p:spPr bwMode="auto">
            <a:xfrm>
              <a:off x="1988" y="1155"/>
              <a:ext cx="415" cy="634"/>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207" name="Freeform 48"/>
            <p:cNvSpPr>
              <a:spLocks/>
            </p:cNvSpPr>
            <p:nvPr/>
          </p:nvSpPr>
          <p:spPr bwMode="auto">
            <a:xfrm>
              <a:off x="2162" y="1170"/>
              <a:ext cx="707" cy="424"/>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208" name="Freeform 49"/>
            <p:cNvSpPr>
              <a:spLocks/>
            </p:cNvSpPr>
            <p:nvPr/>
          </p:nvSpPr>
          <p:spPr bwMode="auto">
            <a:xfrm>
              <a:off x="1737" y="1677"/>
              <a:ext cx="440" cy="649"/>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209" name="Freeform 50"/>
            <p:cNvSpPr>
              <a:spLocks/>
            </p:cNvSpPr>
            <p:nvPr/>
          </p:nvSpPr>
          <p:spPr bwMode="auto">
            <a:xfrm>
              <a:off x="1967" y="2170"/>
              <a:ext cx="467" cy="517"/>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210" name="Freeform 51"/>
            <p:cNvSpPr>
              <a:spLocks/>
            </p:cNvSpPr>
            <p:nvPr/>
          </p:nvSpPr>
          <p:spPr bwMode="auto">
            <a:xfrm>
              <a:off x="3264" y="1248"/>
              <a:ext cx="455" cy="487"/>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211" name="Freeform 52"/>
            <p:cNvSpPr>
              <a:spLocks/>
            </p:cNvSpPr>
            <p:nvPr/>
          </p:nvSpPr>
          <p:spPr bwMode="auto">
            <a:xfrm>
              <a:off x="3473" y="2604"/>
              <a:ext cx="395" cy="322"/>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7212" name="Freeform 53"/>
            <p:cNvSpPr>
              <a:spLocks/>
            </p:cNvSpPr>
            <p:nvPr/>
          </p:nvSpPr>
          <p:spPr bwMode="auto">
            <a:xfrm>
              <a:off x="3632" y="1799"/>
              <a:ext cx="277" cy="463"/>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endParaRPr lang="es-ES_tradnl"/>
            </a:p>
          </p:txBody>
        </p:sp>
        <p:grpSp>
          <p:nvGrpSpPr>
            <p:cNvPr id="7213" name="Group 54"/>
            <p:cNvGrpSpPr>
              <a:grpSpLocks/>
            </p:cNvGrpSpPr>
            <p:nvPr/>
          </p:nvGrpSpPr>
          <p:grpSpPr bwMode="auto">
            <a:xfrm>
              <a:off x="3668" y="1384"/>
              <a:ext cx="523" cy="468"/>
              <a:chOff x="3562" y="1636"/>
              <a:chExt cx="497" cy="468"/>
            </a:xfrm>
          </p:grpSpPr>
          <p:sp>
            <p:nvSpPr>
              <p:cNvPr id="7237" name="Freeform 55"/>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47483647 h 71"/>
                  <a:gd name="T46" fmla="*/ 2147483647 w 52"/>
                  <a:gd name="T47" fmla="*/ 2147483647 h 71"/>
                  <a:gd name="T48" fmla="*/ 2147483647 w 52"/>
                  <a:gd name="T49" fmla="*/ 2147483647 h 71"/>
                  <a:gd name="T50" fmla="*/ 2147483647 w 52"/>
                  <a:gd name="T51" fmla="*/ 2147483647 h 71"/>
                  <a:gd name="T52" fmla="*/ 2147483647 w 52"/>
                  <a:gd name="T53" fmla="*/ 2147483647 h 71"/>
                  <a:gd name="T54" fmla="*/ 2147483647 w 52"/>
                  <a:gd name="T55" fmla="*/ 2147483647 h 71"/>
                  <a:gd name="T56" fmla="*/ 2147483647 w 52"/>
                  <a:gd name="T57" fmla="*/ 2147483647 h 71"/>
                  <a:gd name="T58" fmla="*/ 2147483647 w 52"/>
                  <a:gd name="T59" fmla="*/ 2147483647 h 71"/>
                  <a:gd name="T60" fmla="*/ 2147483647 w 52"/>
                  <a:gd name="T61" fmla="*/ 2147483647 h 71"/>
                  <a:gd name="T62" fmla="*/ 2147483647 w 52"/>
                  <a:gd name="T63" fmla="*/ 2147483647 h 71"/>
                  <a:gd name="T64" fmla="*/ 2147483647 w 52"/>
                  <a:gd name="T65" fmla="*/ 2147483647 h 71"/>
                  <a:gd name="T66" fmla="*/ 2147483647 w 52"/>
                  <a:gd name="T67" fmla="*/ 2147483647 h 71"/>
                  <a:gd name="T68" fmla="*/ 2147483647 w 52"/>
                  <a:gd name="T69" fmla="*/ 2147483647 h 71"/>
                  <a:gd name="T70" fmla="*/ 2147483647 w 52"/>
                  <a:gd name="T71" fmla="*/ 2147483647 h 71"/>
                  <a:gd name="T72" fmla="*/ 2147483647 w 52"/>
                  <a:gd name="T73" fmla="*/ 2147483647 h 71"/>
                  <a:gd name="T74" fmla="*/ 2147483647 w 52"/>
                  <a:gd name="T75" fmla="*/ 2147483647 h 71"/>
                  <a:gd name="T76" fmla="*/ 2147483647 w 52"/>
                  <a:gd name="T77" fmla="*/ 2147483647 h 71"/>
                  <a:gd name="T78" fmla="*/ 2147483647 w 52"/>
                  <a:gd name="T79" fmla="*/ 2147483647 h 71"/>
                  <a:gd name="T80" fmla="*/ 2147483647 w 52"/>
                  <a:gd name="T81" fmla="*/ 2147483647 h 71"/>
                  <a:gd name="T82" fmla="*/ 2147483647 w 52"/>
                  <a:gd name="T83" fmla="*/ 2147483647 h 71"/>
                  <a:gd name="T84" fmla="*/ 2147483647 w 52"/>
                  <a:gd name="T85" fmla="*/ 2147483647 h 71"/>
                  <a:gd name="T86" fmla="*/ 2147483647 w 52"/>
                  <a:gd name="T87" fmla="*/ 2147483647 h 71"/>
                  <a:gd name="T88" fmla="*/ 2147483647 w 52"/>
                  <a:gd name="T89" fmla="*/ 2147483647 h 71"/>
                  <a:gd name="T90" fmla="*/ 2147483647 w 52"/>
                  <a:gd name="T91" fmla="*/ 2147483647 h 71"/>
                  <a:gd name="T92" fmla="*/ 2147483647 w 52"/>
                  <a:gd name="T93" fmla="*/ 2147483647 h 71"/>
                  <a:gd name="T94" fmla="*/ 2147483647 w 52"/>
                  <a:gd name="T95" fmla="*/ 2147483647 h 71"/>
                  <a:gd name="T96" fmla="*/ 2147483647 w 52"/>
                  <a:gd name="T97" fmla="*/ 2147483647 h 71"/>
                  <a:gd name="T98" fmla="*/ 2147483647 w 52"/>
                  <a:gd name="T99" fmla="*/ 2147483647 h 71"/>
                  <a:gd name="T100" fmla="*/ 2147483647 w 52"/>
                  <a:gd name="T101" fmla="*/ 2147483647 h 71"/>
                  <a:gd name="T102" fmla="*/ 2147483647 w 52"/>
                  <a:gd name="T103" fmla="*/ 2147483647 h 71"/>
                  <a:gd name="T104" fmla="*/ 2147483647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7238" name="Freeform 56"/>
              <p:cNvSpPr>
                <a:spLocks/>
              </p:cNvSpPr>
              <p:nvPr/>
            </p:nvSpPr>
            <p:spPr bwMode="auto">
              <a:xfrm>
                <a:off x="3562" y="1636"/>
                <a:ext cx="405" cy="200"/>
              </a:xfrm>
              <a:custGeom>
                <a:avLst/>
                <a:gdLst>
                  <a:gd name="T0" fmla="*/ 2147483647 w 83"/>
                  <a:gd name="T1" fmla="*/ 2147483647 h 41"/>
                  <a:gd name="T2" fmla="*/ 2147483647 w 83"/>
                  <a:gd name="T3" fmla="*/ 2147483647 h 41"/>
                  <a:gd name="T4" fmla="*/ 2147483647 w 83"/>
                  <a:gd name="T5" fmla="*/ 2147483647 h 41"/>
                  <a:gd name="T6" fmla="*/ 2147483647 w 83"/>
                  <a:gd name="T7" fmla="*/ 2147483647 h 41"/>
                  <a:gd name="T8" fmla="*/ 2147483647 w 83"/>
                  <a:gd name="T9" fmla="*/ 2147483647 h 41"/>
                  <a:gd name="T10" fmla="*/ 2147483647 w 83"/>
                  <a:gd name="T11" fmla="*/ 2147483647 h 41"/>
                  <a:gd name="T12" fmla="*/ 2147483647 w 83"/>
                  <a:gd name="T13" fmla="*/ 2147483647 h 41"/>
                  <a:gd name="T14" fmla="*/ 2147483647 w 83"/>
                  <a:gd name="T15" fmla="*/ 2147483647 h 41"/>
                  <a:gd name="T16" fmla="*/ 2147483647 w 83"/>
                  <a:gd name="T17" fmla="*/ 2147483647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2147483647 h 41"/>
                  <a:gd name="T28" fmla="*/ 2147483647 w 83"/>
                  <a:gd name="T29" fmla="*/ 2147483647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2147483647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s-ES_tradnl"/>
              </a:p>
            </p:txBody>
          </p:sp>
        </p:grpSp>
        <p:sp>
          <p:nvSpPr>
            <p:cNvPr id="7214" name="Freeform 57"/>
            <p:cNvSpPr>
              <a:spLocks/>
            </p:cNvSpPr>
            <p:nvPr/>
          </p:nvSpPr>
          <p:spPr bwMode="auto">
            <a:xfrm>
              <a:off x="3878" y="1838"/>
              <a:ext cx="206" cy="351"/>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7215" name="Freeform 58"/>
            <p:cNvSpPr>
              <a:spLocks/>
            </p:cNvSpPr>
            <p:nvPr/>
          </p:nvSpPr>
          <p:spPr bwMode="auto">
            <a:xfrm>
              <a:off x="3664" y="2423"/>
              <a:ext cx="240" cy="405"/>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7216" name="Freeform 59"/>
            <p:cNvSpPr>
              <a:spLocks/>
            </p:cNvSpPr>
            <p:nvPr/>
          </p:nvSpPr>
          <p:spPr bwMode="auto">
            <a:xfrm>
              <a:off x="4330" y="1721"/>
              <a:ext cx="404" cy="249"/>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7217" name="Freeform 60"/>
            <p:cNvSpPr>
              <a:spLocks/>
            </p:cNvSpPr>
            <p:nvPr/>
          </p:nvSpPr>
          <p:spPr bwMode="auto">
            <a:xfrm>
              <a:off x="4196" y="1970"/>
              <a:ext cx="523" cy="287"/>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218" name="Freeform 61"/>
            <p:cNvSpPr>
              <a:spLocks/>
            </p:cNvSpPr>
            <p:nvPr/>
          </p:nvSpPr>
          <p:spPr bwMode="auto">
            <a:xfrm>
              <a:off x="4232" y="2350"/>
              <a:ext cx="353" cy="258"/>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7219" name="Freeform 62"/>
            <p:cNvSpPr>
              <a:spLocks/>
            </p:cNvSpPr>
            <p:nvPr/>
          </p:nvSpPr>
          <p:spPr bwMode="auto">
            <a:xfrm>
              <a:off x="4073" y="2384"/>
              <a:ext cx="375" cy="376"/>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220" name="Freeform 63"/>
            <p:cNvSpPr>
              <a:spLocks/>
            </p:cNvSpPr>
            <p:nvPr/>
          </p:nvSpPr>
          <p:spPr bwMode="auto">
            <a:xfrm>
              <a:off x="4426" y="1916"/>
              <a:ext cx="318" cy="141"/>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221" name="Freeform 64"/>
            <p:cNvSpPr>
              <a:spLocks/>
            </p:cNvSpPr>
            <p:nvPr/>
          </p:nvSpPr>
          <p:spPr bwMode="auto">
            <a:xfrm>
              <a:off x="4668" y="1901"/>
              <a:ext cx="76" cy="11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222" name="Freeform 65"/>
            <p:cNvSpPr>
              <a:spLocks/>
            </p:cNvSpPr>
            <p:nvPr/>
          </p:nvSpPr>
          <p:spPr bwMode="auto">
            <a:xfrm>
              <a:off x="4688" y="1765"/>
              <a:ext cx="98" cy="205"/>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223" name="Freeform 66"/>
            <p:cNvSpPr>
              <a:spLocks/>
            </p:cNvSpPr>
            <p:nvPr/>
          </p:nvSpPr>
          <p:spPr bwMode="auto">
            <a:xfrm>
              <a:off x="4775" y="1672"/>
              <a:ext cx="118" cy="107"/>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224" name="Freeform 67"/>
            <p:cNvSpPr>
              <a:spLocks/>
            </p:cNvSpPr>
            <p:nvPr/>
          </p:nvSpPr>
          <p:spPr bwMode="auto">
            <a:xfrm>
              <a:off x="4770" y="1589"/>
              <a:ext cx="232" cy="112"/>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225" name="Freeform 68"/>
            <p:cNvSpPr>
              <a:spLocks/>
            </p:cNvSpPr>
            <p:nvPr/>
          </p:nvSpPr>
          <p:spPr bwMode="auto">
            <a:xfrm>
              <a:off x="4878" y="1662"/>
              <a:ext cx="61" cy="64"/>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chemeClr val="bg1"/>
            </a:solidFill>
            <a:ln w="12700" cmpd="sng">
              <a:solidFill>
                <a:schemeClr val="tx1"/>
              </a:solidFill>
              <a:prstDash val="solid"/>
              <a:round/>
              <a:headEnd/>
              <a:tailEnd/>
            </a:ln>
          </p:spPr>
          <p:txBody>
            <a:bodyPr/>
            <a:lstStyle/>
            <a:p>
              <a:endParaRPr lang="es-ES_tradnl"/>
            </a:p>
          </p:txBody>
        </p:sp>
        <p:sp>
          <p:nvSpPr>
            <p:cNvPr id="7226" name="Freeform 69"/>
            <p:cNvSpPr>
              <a:spLocks/>
            </p:cNvSpPr>
            <p:nvPr/>
          </p:nvSpPr>
          <p:spPr bwMode="auto">
            <a:xfrm>
              <a:off x="4811" y="1394"/>
              <a:ext cx="108" cy="229"/>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7227" name="Freeform 70"/>
            <p:cNvSpPr>
              <a:spLocks/>
            </p:cNvSpPr>
            <p:nvPr/>
          </p:nvSpPr>
          <p:spPr bwMode="auto">
            <a:xfrm>
              <a:off x="4847" y="1189"/>
              <a:ext cx="251" cy="385"/>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s-ES_tradnl"/>
            </a:p>
          </p:txBody>
        </p:sp>
        <p:grpSp>
          <p:nvGrpSpPr>
            <p:cNvPr id="7228" name="Group 71"/>
            <p:cNvGrpSpPr>
              <a:grpSpLocks/>
            </p:cNvGrpSpPr>
            <p:nvPr/>
          </p:nvGrpSpPr>
          <p:grpSpPr bwMode="auto">
            <a:xfrm>
              <a:off x="2038" y="2920"/>
              <a:ext cx="609" cy="371"/>
              <a:chOff x="1991" y="3321"/>
              <a:chExt cx="361" cy="231"/>
            </a:xfrm>
          </p:grpSpPr>
          <p:sp>
            <p:nvSpPr>
              <p:cNvPr id="7229" name="Freeform 72"/>
              <p:cNvSpPr>
                <a:spLocks/>
              </p:cNvSpPr>
              <p:nvPr/>
            </p:nvSpPr>
            <p:spPr bwMode="auto">
              <a:xfrm>
                <a:off x="2274" y="3459"/>
                <a:ext cx="78" cy="93"/>
              </a:xfrm>
              <a:custGeom>
                <a:avLst/>
                <a:gdLst>
                  <a:gd name="T0" fmla="*/ 0 w 16"/>
                  <a:gd name="T1" fmla="*/ 2147483647 h 19"/>
                  <a:gd name="T2" fmla="*/ 2147483647 w 16"/>
                  <a:gd name="T3" fmla="*/ 2147483647 h 19"/>
                  <a:gd name="T4" fmla="*/ 2147483647 w 16"/>
                  <a:gd name="T5" fmla="*/ 2147483647 h 19"/>
                  <a:gd name="T6" fmla="*/ 2147483647 w 16"/>
                  <a:gd name="T7" fmla="*/ 2147483647 h 19"/>
                  <a:gd name="T8" fmla="*/ 2147483647 w 16"/>
                  <a:gd name="T9" fmla="*/ 2147483647 h 19"/>
                  <a:gd name="T10" fmla="*/ 2147483647 w 16"/>
                  <a:gd name="T11" fmla="*/ 2147483647 h 19"/>
                  <a:gd name="T12" fmla="*/ 2147483647 w 16"/>
                  <a:gd name="T13" fmla="*/ 2147483647 h 19"/>
                  <a:gd name="T14" fmla="*/ 2147483647 w 16"/>
                  <a:gd name="T15" fmla="*/ 0 h 19"/>
                  <a:gd name="T16" fmla="*/ 2147483647 w 16"/>
                  <a:gd name="T17" fmla="*/ 2147483647 h 19"/>
                  <a:gd name="T18" fmla="*/ 0 w 16"/>
                  <a:gd name="T19" fmla="*/ 2147483647 h 19"/>
                  <a:gd name="T20" fmla="*/ 0 w 16"/>
                  <a:gd name="T21" fmla="*/ 2147483647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7230" name="Freeform 73"/>
              <p:cNvSpPr>
                <a:spLocks/>
              </p:cNvSpPr>
              <p:nvPr/>
            </p:nvSpPr>
            <p:spPr bwMode="auto">
              <a:xfrm>
                <a:off x="2235" y="3409"/>
                <a:ext cx="44" cy="29"/>
              </a:xfrm>
              <a:custGeom>
                <a:avLst/>
                <a:gdLst>
                  <a:gd name="T0" fmla="*/ 2147483647 w 9"/>
                  <a:gd name="T1" fmla="*/ 2147483647 h 6"/>
                  <a:gd name="T2" fmla="*/ 2147483647 w 9"/>
                  <a:gd name="T3" fmla="*/ 2147483647 h 6"/>
                  <a:gd name="T4" fmla="*/ 2147483647 w 9"/>
                  <a:gd name="T5" fmla="*/ 2147483647 h 6"/>
                  <a:gd name="T6" fmla="*/ 2147483647 w 9"/>
                  <a:gd name="T7" fmla="*/ 2147483647 h 6"/>
                  <a:gd name="T8" fmla="*/ 2147483647 w 9"/>
                  <a:gd name="T9" fmla="*/ 2147483647 h 6"/>
                  <a:gd name="T10" fmla="*/ 2147483647 w 9"/>
                  <a:gd name="T11" fmla="*/ 0 h 6"/>
                  <a:gd name="T12" fmla="*/ 0 w 9"/>
                  <a:gd name="T13" fmla="*/ 2147483647 h 6"/>
                  <a:gd name="T14" fmla="*/ 2147483647 w 9"/>
                  <a:gd name="T15" fmla="*/ 2147483647 h 6"/>
                  <a:gd name="T16" fmla="*/ 2147483647 w 9"/>
                  <a:gd name="T17" fmla="*/ 2147483647 h 6"/>
                  <a:gd name="T18" fmla="*/ 2147483647 w 9"/>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7231" name="Freeform 74"/>
              <p:cNvSpPr>
                <a:spLocks/>
              </p:cNvSpPr>
              <p:nvPr/>
            </p:nvSpPr>
            <p:spPr bwMode="auto">
              <a:xfrm>
                <a:off x="2225" y="3438"/>
                <a:ext cx="20" cy="10"/>
              </a:xfrm>
              <a:custGeom>
                <a:avLst/>
                <a:gdLst>
                  <a:gd name="T0" fmla="*/ 0 w 4"/>
                  <a:gd name="T1" fmla="*/ 2147483647 h 2"/>
                  <a:gd name="T2" fmla="*/ 2147483647 w 4"/>
                  <a:gd name="T3" fmla="*/ 0 h 2"/>
                  <a:gd name="T4" fmla="*/ 2147483647 w 4"/>
                  <a:gd name="T5" fmla="*/ 2147483647 h 2"/>
                  <a:gd name="T6" fmla="*/ 0 w 4"/>
                  <a:gd name="T7" fmla="*/ 2147483647 h 2"/>
                  <a:gd name="T8" fmla="*/ 0 w 4"/>
                  <a:gd name="T9" fmla="*/ 214748364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7232" name="Freeform 75"/>
              <p:cNvSpPr>
                <a:spLocks/>
              </p:cNvSpPr>
              <p:nvPr/>
            </p:nvSpPr>
            <p:spPr bwMode="auto">
              <a:xfrm>
                <a:off x="2211" y="3419"/>
                <a:ext cx="19" cy="14"/>
              </a:xfrm>
              <a:custGeom>
                <a:avLst/>
                <a:gdLst>
                  <a:gd name="T0" fmla="*/ 2147483647 w 4"/>
                  <a:gd name="T1" fmla="*/ 0 h 3"/>
                  <a:gd name="T2" fmla="*/ 2147483647 w 4"/>
                  <a:gd name="T3" fmla="*/ 0 h 3"/>
                  <a:gd name="T4" fmla="*/ 2147483647 w 4"/>
                  <a:gd name="T5" fmla="*/ 0 h 3"/>
                  <a:gd name="T6" fmla="*/ 2147483647 w 4"/>
                  <a:gd name="T7" fmla="*/ 0 h 3"/>
                  <a:gd name="T8" fmla="*/ 2147483647 w 4"/>
                  <a:gd name="T9" fmla="*/ 0 h 3"/>
                  <a:gd name="T10" fmla="*/ 2147483647 w 4"/>
                  <a:gd name="T11" fmla="*/ 2147483647 h 3"/>
                  <a:gd name="T12" fmla="*/ 2147483647 w 4"/>
                  <a:gd name="T13" fmla="*/ 2147483647 h 3"/>
                  <a:gd name="T14" fmla="*/ 2147483647 w 4"/>
                  <a:gd name="T15" fmla="*/ 2147483647 h 3"/>
                  <a:gd name="T16" fmla="*/ 2147483647 w 4"/>
                  <a:gd name="T17" fmla="*/ 2147483647 h 3"/>
                  <a:gd name="T18" fmla="*/ 2147483647 w 4"/>
                  <a:gd name="T19" fmla="*/ 2147483647 h 3"/>
                  <a:gd name="T20" fmla="*/ 2147483647 w 4"/>
                  <a:gd name="T21" fmla="*/ 2147483647 h 3"/>
                  <a:gd name="T22" fmla="*/ 2147483647 w 4"/>
                  <a:gd name="T23" fmla="*/ 2147483647 h 3"/>
                  <a:gd name="T24" fmla="*/ 2147483647 w 4"/>
                  <a:gd name="T25" fmla="*/ 2147483647 h 3"/>
                  <a:gd name="T26" fmla="*/ 2147483647 w 4"/>
                  <a:gd name="T27" fmla="*/ 2147483647 h 3"/>
                  <a:gd name="T28" fmla="*/ 2147483647 w 4"/>
                  <a:gd name="T29" fmla="*/ 2147483647 h 3"/>
                  <a:gd name="T30" fmla="*/ 2147483647 w 4"/>
                  <a:gd name="T31" fmla="*/ 2147483647 h 3"/>
                  <a:gd name="T32" fmla="*/ 2147483647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0 w 4"/>
                  <a:gd name="T45" fmla="*/ 2147483647 h 3"/>
                  <a:gd name="T46" fmla="*/ 0 w 4"/>
                  <a:gd name="T47" fmla="*/ 2147483647 h 3"/>
                  <a:gd name="T48" fmla="*/ 0 w 4"/>
                  <a:gd name="T49" fmla="*/ 2147483647 h 3"/>
                  <a:gd name="T50" fmla="*/ 0 w 4"/>
                  <a:gd name="T51" fmla="*/ 2147483647 h 3"/>
                  <a:gd name="T52" fmla="*/ 0 w 4"/>
                  <a:gd name="T53" fmla="*/ 2147483647 h 3"/>
                  <a:gd name="T54" fmla="*/ 2147483647 w 4"/>
                  <a:gd name="T55" fmla="*/ 2147483647 h 3"/>
                  <a:gd name="T56" fmla="*/ 2147483647 w 4"/>
                  <a:gd name="T57" fmla="*/ 0 h 3"/>
                  <a:gd name="T58" fmla="*/ 2147483647 w 4"/>
                  <a:gd name="T59" fmla="*/ 0 h 3"/>
                  <a:gd name="T60" fmla="*/ 2147483647 w 4"/>
                  <a:gd name="T61" fmla="*/ 0 h 3"/>
                  <a:gd name="T62" fmla="*/ 2147483647 w 4"/>
                  <a:gd name="T63" fmla="*/ 0 h 3"/>
                  <a:gd name="T64" fmla="*/ 2147483647 w 4"/>
                  <a:gd name="T65" fmla="*/ 0 h 3"/>
                  <a:gd name="T66" fmla="*/ 21474836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7233" name="Freeform 76"/>
              <p:cNvSpPr>
                <a:spLocks/>
              </p:cNvSpPr>
              <p:nvPr/>
            </p:nvSpPr>
            <p:spPr bwMode="auto">
              <a:xfrm>
                <a:off x="2186" y="3394"/>
                <a:ext cx="39" cy="15"/>
              </a:xfrm>
              <a:custGeom>
                <a:avLst/>
                <a:gdLst>
                  <a:gd name="T0" fmla="*/ 0 w 8"/>
                  <a:gd name="T1" fmla="*/ 2147483647 h 3"/>
                  <a:gd name="T2" fmla="*/ 2147483647 w 8"/>
                  <a:gd name="T3" fmla="*/ 2147483647 h 3"/>
                  <a:gd name="T4" fmla="*/ 2147483647 w 8"/>
                  <a:gd name="T5" fmla="*/ 0 h 3"/>
                  <a:gd name="T6" fmla="*/ 2147483647 w 8"/>
                  <a:gd name="T7" fmla="*/ 0 h 3"/>
                  <a:gd name="T8" fmla="*/ 0 w 8"/>
                  <a:gd name="T9" fmla="*/ 2147483647 h 3"/>
                  <a:gd name="T10" fmla="*/ 0 w 8"/>
                  <a:gd name="T11" fmla="*/ 21474836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7234" name="Freeform 77"/>
              <p:cNvSpPr>
                <a:spLocks/>
              </p:cNvSpPr>
              <p:nvPr/>
            </p:nvSpPr>
            <p:spPr bwMode="auto">
              <a:xfrm>
                <a:off x="2026" y="3321"/>
                <a:ext cx="38" cy="24"/>
              </a:xfrm>
              <a:custGeom>
                <a:avLst/>
                <a:gdLst>
                  <a:gd name="T0" fmla="*/ 0 w 8"/>
                  <a:gd name="T1" fmla="*/ 2147483647 h 5"/>
                  <a:gd name="T2" fmla="*/ 2147483647 w 8"/>
                  <a:gd name="T3" fmla="*/ 2147483647 h 5"/>
                  <a:gd name="T4" fmla="*/ 2147483647 w 8"/>
                  <a:gd name="T5" fmla="*/ 2147483647 h 5"/>
                  <a:gd name="T6" fmla="*/ 2147483647 w 8"/>
                  <a:gd name="T7" fmla="*/ 2147483647 h 5"/>
                  <a:gd name="T8" fmla="*/ 2147483647 w 8"/>
                  <a:gd name="T9" fmla="*/ 0 h 5"/>
                  <a:gd name="T10" fmla="*/ 2147483647 w 8"/>
                  <a:gd name="T11" fmla="*/ 2147483647 h 5"/>
                  <a:gd name="T12" fmla="*/ 0 w 8"/>
                  <a:gd name="T13" fmla="*/ 2147483647 h 5"/>
                  <a:gd name="T14" fmla="*/ 0 w 8"/>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7235" name="Freeform 78"/>
              <p:cNvSpPr>
                <a:spLocks/>
              </p:cNvSpPr>
              <p:nvPr/>
            </p:nvSpPr>
            <p:spPr bwMode="auto">
              <a:xfrm>
                <a:off x="1991" y="3321"/>
                <a:ext cx="20" cy="24"/>
              </a:xfrm>
              <a:custGeom>
                <a:avLst/>
                <a:gdLst>
                  <a:gd name="T0" fmla="*/ 0 w 4"/>
                  <a:gd name="T1" fmla="*/ 2147483647 h 5"/>
                  <a:gd name="T2" fmla="*/ 2147483647 w 4"/>
                  <a:gd name="T3" fmla="*/ 2147483647 h 5"/>
                  <a:gd name="T4" fmla="*/ 2147483647 w 4"/>
                  <a:gd name="T5" fmla="*/ 0 h 5"/>
                  <a:gd name="T6" fmla="*/ 0 w 4"/>
                  <a:gd name="T7" fmla="*/ 2147483647 h 5"/>
                  <a:gd name="T8" fmla="*/ 0 w 4"/>
                  <a:gd name="T9" fmla="*/ 2147483647 h 5"/>
                  <a:gd name="T10" fmla="*/ 0 w 4"/>
                  <a:gd name="T11" fmla="*/ 2147483647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7236" name="Freeform 79"/>
              <p:cNvSpPr>
                <a:spLocks/>
              </p:cNvSpPr>
              <p:nvPr/>
            </p:nvSpPr>
            <p:spPr bwMode="auto">
              <a:xfrm>
                <a:off x="2128" y="3360"/>
                <a:ext cx="39" cy="34"/>
              </a:xfrm>
              <a:custGeom>
                <a:avLst/>
                <a:gdLst>
                  <a:gd name="T0" fmla="*/ 2147483647 w 8"/>
                  <a:gd name="T1" fmla="*/ 2147483647 h 7"/>
                  <a:gd name="T2" fmla="*/ 2147483647 w 8"/>
                  <a:gd name="T3" fmla="*/ 2147483647 h 7"/>
                  <a:gd name="T4" fmla="*/ 2147483647 w 8"/>
                  <a:gd name="T5" fmla="*/ 2147483647 h 7"/>
                  <a:gd name="T6" fmla="*/ 2147483647 w 8"/>
                  <a:gd name="T7" fmla="*/ 0 h 7"/>
                  <a:gd name="T8" fmla="*/ 0 w 8"/>
                  <a:gd name="T9" fmla="*/ 2147483647 h 7"/>
                  <a:gd name="T10" fmla="*/ 2147483647 w 8"/>
                  <a:gd name="T11" fmla="*/ 2147483647 h 7"/>
                  <a:gd name="T12" fmla="*/ 2147483647 w 8"/>
                  <a:gd name="T13" fmla="*/ 2147483647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s-ES_tradnl"/>
              </a:p>
            </p:txBody>
          </p:sp>
        </p:grpSp>
      </p:grpSp>
      <p:sp>
        <p:nvSpPr>
          <p:cNvPr id="7172" name="Rectangle 106"/>
          <p:cNvSpPr>
            <a:spLocks noGrp="1" noChangeArrowheads="1"/>
          </p:cNvSpPr>
          <p:nvPr>
            <p:ph type="title" idx="4294967295"/>
          </p:nvPr>
        </p:nvSpPr>
        <p:spPr>
          <a:xfrm>
            <a:off x="0" y="457200"/>
            <a:ext cx="9144000" cy="1143000"/>
          </a:xfrm>
        </p:spPr>
        <p:txBody>
          <a:bodyPr>
            <a:normAutofit/>
          </a:bodyPr>
          <a:lstStyle/>
          <a:p>
            <a:pPr algn="ctr"/>
            <a:r>
              <a:rPr lang="en-US" sz="2400" dirty="0" smtClean="0"/>
              <a:t>Obesity Trends* Among U.S. Adults</a:t>
            </a:r>
            <a:br>
              <a:rPr lang="en-US" sz="2400" dirty="0" smtClean="0"/>
            </a:br>
            <a:r>
              <a:rPr lang="en-US" sz="2400" dirty="0" smtClean="0">
                <a:solidFill>
                  <a:srgbClr val="DE3021"/>
                </a:solidFill>
              </a:rPr>
              <a:t>BRFSS, 1994</a:t>
            </a:r>
          </a:p>
        </p:txBody>
      </p:sp>
      <p:sp>
        <p:nvSpPr>
          <p:cNvPr id="7173" name="Text Box 132"/>
          <p:cNvSpPr txBox="1">
            <a:spLocks noChangeArrowheads="1"/>
          </p:cNvSpPr>
          <p:nvPr/>
        </p:nvSpPr>
        <p:spPr bwMode="auto">
          <a:xfrm>
            <a:off x="2119313" y="1368425"/>
            <a:ext cx="55197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dirty="0">
                <a:solidFill>
                  <a:srgbClr val="000000"/>
                </a:solidFill>
                <a:latin typeface="Verdana" pitchFamily="34" charset="0"/>
              </a:rPr>
              <a:t>(*BMI ≥30, or ~ 30 lbs. overweight for 5’ 4” person)</a:t>
            </a:r>
          </a:p>
        </p:txBody>
      </p:sp>
      <p:sp>
        <p:nvSpPr>
          <p:cNvPr id="7174" name="Text Box 145"/>
          <p:cNvSpPr txBox="1">
            <a:spLocks noChangeArrowheads="1"/>
          </p:cNvSpPr>
          <p:nvPr/>
        </p:nvSpPr>
        <p:spPr bwMode="auto">
          <a:xfrm>
            <a:off x="654050" y="5894388"/>
            <a:ext cx="7251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a:solidFill>
                  <a:srgbClr val="000000"/>
                </a:solidFill>
                <a:latin typeface="Arial Narrow" pitchFamily="34" charset="0"/>
              </a:rPr>
              <a:t>No Data           &lt;10%          10%–14%	    15%–19% </a:t>
            </a:r>
          </a:p>
        </p:txBody>
      </p:sp>
      <p:sp>
        <p:nvSpPr>
          <p:cNvPr id="7175" name="Rectangle 146"/>
          <p:cNvSpPr>
            <a:spLocks noChangeArrowheads="1"/>
          </p:cNvSpPr>
          <p:nvPr/>
        </p:nvSpPr>
        <p:spPr bwMode="auto">
          <a:xfrm>
            <a:off x="488950" y="5956300"/>
            <a:ext cx="207963"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7176" name="Rectangle 147"/>
          <p:cNvSpPr>
            <a:spLocks noChangeArrowheads="1"/>
          </p:cNvSpPr>
          <p:nvPr/>
        </p:nvSpPr>
        <p:spPr bwMode="auto">
          <a:xfrm>
            <a:off x="1501775" y="5953125"/>
            <a:ext cx="207963"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7177" name="Rectangle 148"/>
          <p:cNvSpPr>
            <a:spLocks noChangeArrowheads="1"/>
          </p:cNvSpPr>
          <p:nvPr/>
        </p:nvSpPr>
        <p:spPr bwMode="auto">
          <a:xfrm>
            <a:off x="2289175" y="5951538"/>
            <a:ext cx="209550"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s-ES_tradnl">
              <a:solidFill>
                <a:srgbClr val="000000"/>
              </a:solidFill>
            </a:endParaRPr>
          </a:p>
        </p:txBody>
      </p:sp>
      <p:sp>
        <p:nvSpPr>
          <p:cNvPr id="7178" name="Rectangle 149"/>
          <p:cNvSpPr>
            <a:spLocks noChangeArrowheads="1"/>
          </p:cNvSpPr>
          <p:nvPr/>
        </p:nvSpPr>
        <p:spPr bwMode="auto">
          <a:xfrm>
            <a:off x="3411538" y="5961063"/>
            <a:ext cx="207962"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7179" name="Rectangle 150"/>
          <p:cNvSpPr>
            <a:spLocks noChangeArrowheads="1"/>
          </p:cNvSpPr>
          <p:nvPr/>
        </p:nvSpPr>
        <p:spPr bwMode="auto">
          <a:xfrm>
            <a:off x="395288" y="5892800"/>
            <a:ext cx="4106862"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s-ES_tradnl">
              <a:solidFill>
                <a:srgbClr val="000000"/>
              </a:solidFill>
            </a:endParaRPr>
          </a:p>
        </p:txBody>
      </p:sp>
    </p:spTree>
    <p:extLst>
      <p:ext uri="{BB962C8B-B14F-4D97-AF65-F5344CB8AC3E}">
        <p14:creationId xmlns:p14="http://schemas.microsoft.com/office/powerpoint/2010/main" val="25395994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4" name="Group 156"/>
          <p:cNvGrpSpPr>
            <a:grpSpLocks/>
          </p:cNvGrpSpPr>
          <p:nvPr/>
        </p:nvGrpSpPr>
        <p:grpSpPr bwMode="auto">
          <a:xfrm>
            <a:off x="1027113" y="1709738"/>
            <a:ext cx="6167437" cy="3567112"/>
            <a:chOff x="728" y="1077"/>
            <a:chExt cx="4371" cy="2247"/>
          </a:xfrm>
        </p:grpSpPr>
        <p:sp>
          <p:nvSpPr>
            <p:cNvPr id="8203" name="Freeform 5"/>
            <p:cNvSpPr>
              <a:spLocks/>
            </p:cNvSpPr>
            <p:nvPr/>
          </p:nvSpPr>
          <p:spPr bwMode="auto">
            <a:xfrm>
              <a:off x="2843" y="1262"/>
              <a:ext cx="457" cy="269"/>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04" name="Freeform 6"/>
            <p:cNvSpPr>
              <a:spLocks/>
            </p:cNvSpPr>
            <p:nvPr/>
          </p:nvSpPr>
          <p:spPr bwMode="auto">
            <a:xfrm>
              <a:off x="2823" y="1511"/>
              <a:ext cx="483" cy="312"/>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8205" name="Freeform 7"/>
            <p:cNvSpPr>
              <a:spLocks/>
            </p:cNvSpPr>
            <p:nvPr/>
          </p:nvSpPr>
          <p:spPr bwMode="auto">
            <a:xfrm>
              <a:off x="2807" y="1760"/>
              <a:ext cx="571" cy="268"/>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06" name="Freeform 8"/>
            <p:cNvSpPr>
              <a:spLocks/>
            </p:cNvSpPr>
            <p:nvPr/>
          </p:nvSpPr>
          <p:spPr bwMode="auto">
            <a:xfrm>
              <a:off x="2921" y="2018"/>
              <a:ext cx="512" cy="259"/>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07" name="Freeform 9"/>
            <p:cNvSpPr>
              <a:spLocks/>
            </p:cNvSpPr>
            <p:nvPr/>
          </p:nvSpPr>
          <p:spPr bwMode="auto">
            <a:xfrm>
              <a:off x="2848" y="2262"/>
              <a:ext cx="595" cy="293"/>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8208" name="Freeform 10"/>
            <p:cNvSpPr>
              <a:spLocks/>
            </p:cNvSpPr>
            <p:nvPr/>
          </p:nvSpPr>
          <p:spPr bwMode="auto">
            <a:xfrm>
              <a:off x="3296" y="1726"/>
              <a:ext cx="420" cy="26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09" name="Freeform 11"/>
            <p:cNvSpPr>
              <a:spLocks/>
            </p:cNvSpPr>
            <p:nvPr/>
          </p:nvSpPr>
          <p:spPr bwMode="auto">
            <a:xfrm>
              <a:off x="3353" y="1970"/>
              <a:ext cx="460" cy="38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10" name="Freeform 12"/>
            <p:cNvSpPr>
              <a:spLocks/>
            </p:cNvSpPr>
            <p:nvPr/>
          </p:nvSpPr>
          <p:spPr bwMode="auto">
            <a:xfrm>
              <a:off x="3526" y="1438"/>
              <a:ext cx="364" cy="371"/>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11" name="Freeform 13"/>
            <p:cNvSpPr>
              <a:spLocks/>
            </p:cNvSpPr>
            <p:nvPr/>
          </p:nvSpPr>
          <p:spPr bwMode="auto">
            <a:xfrm>
              <a:off x="3787" y="2057"/>
              <a:ext cx="509" cy="249"/>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12" name="Freeform 14"/>
            <p:cNvSpPr>
              <a:spLocks/>
            </p:cNvSpPr>
            <p:nvPr/>
          </p:nvSpPr>
          <p:spPr bwMode="auto">
            <a:xfrm>
              <a:off x="3742" y="2243"/>
              <a:ext cx="568" cy="190"/>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13" name="Freeform 15"/>
            <p:cNvSpPr>
              <a:spLocks/>
            </p:cNvSpPr>
            <p:nvPr/>
          </p:nvSpPr>
          <p:spPr bwMode="auto">
            <a:xfrm>
              <a:off x="3890" y="2409"/>
              <a:ext cx="266" cy="404"/>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14" name="Freeform 16"/>
            <p:cNvSpPr>
              <a:spLocks/>
            </p:cNvSpPr>
            <p:nvPr/>
          </p:nvSpPr>
          <p:spPr bwMode="auto">
            <a:xfrm>
              <a:off x="4060" y="1789"/>
              <a:ext cx="291" cy="307"/>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15" name="Freeform 17"/>
            <p:cNvSpPr>
              <a:spLocks/>
            </p:cNvSpPr>
            <p:nvPr/>
          </p:nvSpPr>
          <p:spPr bwMode="auto">
            <a:xfrm>
              <a:off x="4141" y="2179"/>
              <a:ext cx="610" cy="249"/>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16" name="Freeform 18"/>
            <p:cNvSpPr>
              <a:spLocks/>
            </p:cNvSpPr>
            <p:nvPr/>
          </p:nvSpPr>
          <p:spPr bwMode="auto">
            <a:xfrm>
              <a:off x="3962" y="2716"/>
              <a:ext cx="630" cy="453"/>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17" name="Freeform 19"/>
            <p:cNvSpPr>
              <a:spLocks/>
            </p:cNvSpPr>
            <p:nvPr/>
          </p:nvSpPr>
          <p:spPr bwMode="auto">
            <a:xfrm>
              <a:off x="4243" y="1896"/>
              <a:ext cx="313" cy="293"/>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18" name="Freeform 20"/>
            <p:cNvSpPr>
              <a:spLocks/>
            </p:cNvSpPr>
            <p:nvPr/>
          </p:nvSpPr>
          <p:spPr bwMode="auto">
            <a:xfrm>
              <a:off x="3433" y="2306"/>
              <a:ext cx="344" cy="302"/>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19" name="Freeform 21"/>
            <p:cNvSpPr>
              <a:spLocks/>
            </p:cNvSpPr>
            <p:nvPr/>
          </p:nvSpPr>
          <p:spPr bwMode="auto">
            <a:xfrm>
              <a:off x="1491" y="1614"/>
              <a:ext cx="553" cy="897"/>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8220" name="Freeform 22"/>
            <p:cNvSpPr>
              <a:spLocks/>
            </p:cNvSpPr>
            <p:nvPr/>
          </p:nvSpPr>
          <p:spPr bwMode="auto">
            <a:xfrm>
              <a:off x="2356" y="1545"/>
              <a:ext cx="483" cy="381"/>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8221" name="Freeform 23"/>
            <p:cNvSpPr>
              <a:spLocks/>
            </p:cNvSpPr>
            <p:nvPr/>
          </p:nvSpPr>
          <p:spPr bwMode="auto">
            <a:xfrm>
              <a:off x="2434" y="1892"/>
              <a:ext cx="508" cy="375"/>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8222" name="Freeform 24"/>
            <p:cNvSpPr>
              <a:spLocks/>
            </p:cNvSpPr>
            <p:nvPr/>
          </p:nvSpPr>
          <p:spPr bwMode="auto">
            <a:xfrm>
              <a:off x="2368" y="2218"/>
              <a:ext cx="485" cy="478"/>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8223" name="Freeform 25"/>
            <p:cNvSpPr>
              <a:spLocks/>
            </p:cNvSpPr>
            <p:nvPr/>
          </p:nvSpPr>
          <p:spPr bwMode="auto">
            <a:xfrm>
              <a:off x="2552" y="2306"/>
              <a:ext cx="969" cy="898"/>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24" name="Freeform 26"/>
            <p:cNvSpPr>
              <a:spLocks/>
            </p:cNvSpPr>
            <p:nvPr/>
          </p:nvSpPr>
          <p:spPr bwMode="auto">
            <a:xfrm>
              <a:off x="4372" y="1453"/>
              <a:ext cx="522" cy="38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8225" name="Freeform 27"/>
            <p:cNvSpPr>
              <a:spLocks/>
            </p:cNvSpPr>
            <p:nvPr/>
          </p:nvSpPr>
          <p:spPr bwMode="auto">
            <a:xfrm>
              <a:off x="4720" y="1428"/>
              <a:ext cx="118" cy="205"/>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s-ES_tradnl"/>
            </a:p>
          </p:txBody>
        </p:sp>
        <p:grpSp>
          <p:nvGrpSpPr>
            <p:cNvPr id="8226" name="Group 28"/>
            <p:cNvGrpSpPr>
              <a:grpSpLocks/>
            </p:cNvGrpSpPr>
            <p:nvPr/>
          </p:nvGrpSpPr>
          <p:grpSpPr bwMode="auto">
            <a:xfrm>
              <a:off x="728" y="2448"/>
              <a:ext cx="1266" cy="876"/>
              <a:chOff x="768" y="2832"/>
              <a:chExt cx="1203" cy="876"/>
            </a:xfrm>
          </p:grpSpPr>
          <p:sp>
            <p:nvSpPr>
              <p:cNvPr id="8263" name="Freeform 29"/>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2147483647 w 188"/>
                  <a:gd name="T9" fmla="*/ 2147483647 h 160"/>
                  <a:gd name="T10" fmla="*/ 2147483647 w 188"/>
                  <a:gd name="T11" fmla="*/ 2147483647 h 160"/>
                  <a:gd name="T12" fmla="*/ 2147483647 w 188"/>
                  <a:gd name="T13" fmla="*/ 2147483647 h 160"/>
                  <a:gd name="T14" fmla="*/ 2147483647 w 188"/>
                  <a:gd name="T15" fmla="*/ 2147483647 h 160"/>
                  <a:gd name="T16" fmla="*/ 2147483647 w 188"/>
                  <a:gd name="T17" fmla="*/ 2147483647 h 160"/>
                  <a:gd name="T18" fmla="*/ 2147483647 w 188"/>
                  <a:gd name="T19" fmla="*/ 2147483647 h 160"/>
                  <a:gd name="T20" fmla="*/ 2147483647 w 188"/>
                  <a:gd name="T21" fmla="*/ 2147483647 h 160"/>
                  <a:gd name="T22" fmla="*/ 2147483647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2147483647 w 188"/>
                  <a:gd name="T37" fmla="*/ 2147483647 h 160"/>
                  <a:gd name="T38" fmla="*/ 2147483647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2147483647 h 160"/>
                  <a:gd name="T88" fmla="*/ 2147483647 w 188"/>
                  <a:gd name="T89" fmla="*/ 2147483647 h 160"/>
                  <a:gd name="T90" fmla="*/ 2147483647 w 188"/>
                  <a:gd name="T91" fmla="*/ 2147483647 h 160"/>
                  <a:gd name="T92" fmla="*/ 2147483647 w 188"/>
                  <a:gd name="T93" fmla="*/ 0 h 160"/>
                  <a:gd name="T94" fmla="*/ 2147483647 w 188"/>
                  <a:gd name="T95" fmla="*/ 2147483647 h 160"/>
                  <a:gd name="T96" fmla="*/ 2147483647 w 188"/>
                  <a:gd name="T97" fmla="*/ 2147483647 h 160"/>
                  <a:gd name="T98" fmla="*/ 2147483647 w 188"/>
                  <a:gd name="T99" fmla="*/ 2147483647 h 160"/>
                  <a:gd name="T100" fmla="*/ 2147483647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64" name="Freeform 30"/>
              <p:cNvSpPr>
                <a:spLocks/>
              </p:cNvSpPr>
              <p:nvPr/>
            </p:nvSpPr>
            <p:spPr bwMode="auto">
              <a:xfrm>
                <a:off x="1021" y="3608"/>
                <a:ext cx="20" cy="14"/>
              </a:xfrm>
              <a:custGeom>
                <a:avLst/>
                <a:gdLst>
                  <a:gd name="T0" fmla="*/ 2147483647 w 4"/>
                  <a:gd name="T1" fmla="*/ 2147483647 h 3"/>
                  <a:gd name="T2" fmla="*/ 2147483647 w 4"/>
                  <a:gd name="T3" fmla="*/ 2147483647 h 3"/>
                  <a:gd name="T4" fmla="*/ 2147483647 w 4"/>
                  <a:gd name="T5" fmla="*/ 2147483647 h 3"/>
                  <a:gd name="T6" fmla="*/ 2147483647 w 4"/>
                  <a:gd name="T7" fmla="*/ 2147483647 h 3"/>
                  <a:gd name="T8" fmla="*/ 2147483647 w 4"/>
                  <a:gd name="T9" fmla="*/ 2147483647 h 3"/>
                  <a:gd name="T10" fmla="*/ 2147483647 w 4"/>
                  <a:gd name="T11" fmla="*/ 2147483647 h 3"/>
                  <a:gd name="T12" fmla="*/ 2147483647 w 4"/>
                  <a:gd name="T13" fmla="*/ 2147483647 h 3"/>
                  <a:gd name="T14" fmla="*/ 2147483647 w 4"/>
                  <a:gd name="T15" fmla="*/ 0 h 3"/>
                  <a:gd name="T16" fmla="*/ 2147483647 w 4"/>
                  <a:gd name="T17" fmla="*/ 0 h 3"/>
                  <a:gd name="T18" fmla="*/ 0 w 4"/>
                  <a:gd name="T19" fmla="*/ 2147483647 h 3"/>
                  <a:gd name="T20" fmla="*/ 0 w 4"/>
                  <a:gd name="T21" fmla="*/ 2147483647 h 3"/>
                  <a:gd name="T22" fmla="*/ 0 w 4"/>
                  <a:gd name="T23" fmla="*/ 2147483647 h 3"/>
                  <a:gd name="T24" fmla="*/ 0 w 4"/>
                  <a:gd name="T25" fmla="*/ 2147483647 h 3"/>
                  <a:gd name="T26" fmla="*/ 0 w 4"/>
                  <a:gd name="T27" fmla="*/ 2147483647 h 3"/>
                  <a:gd name="T28" fmla="*/ 0 w 4"/>
                  <a:gd name="T29" fmla="*/ 2147483647 h 3"/>
                  <a:gd name="T30" fmla="*/ 0 w 4"/>
                  <a:gd name="T31" fmla="*/ 2147483647 h 3"/>
                  <a:gd name="T32" fmla="*/ 0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2147483647 w 4"/>
                  <a:gd name="T45" fmla="*/ 2147483647 h 3"/>
                  <a:gd name="T46" fmla="*/ 2147483647 w 4"/>
                  <a:gd name="T47" fmla="*/ 2147483647 h 3"/>
                  <a:gd name="T48" fmla="*/ 2147483647 w 4"/>
                  <a:gd name="T49" fmla="*/ 2147483647 h 3"/>
                  <a:gd name="T50" fmla="*/ 2147483647 w 4"/>
                  <a:gd name="T51" fmla="*/ 2147483647 h 3"/>
                  <a:gd name="T52" fmla="*/ 2147483647 w 4"/>
                  <a:gd name="T53" fmla="*/ 2147483647 h 3"/>
                  <a:gd name="T54" fmla="*/ 2147483647 w 4"/>
                  <a:gd name="T55" fmla="*/ 2147483647 h 3"/>
                  <a:gd name="T56" fmla="*/ 2147483647 w 4"/>
                  <a:gd name="T57" fmla="*/ 2147483647 h 3"/>
                  <a:gd name="T58" fmla="*/ 2147483647 w 4"/>
                  <a:gd name="T59" fmla="*/ 2147483647 h 3"/>
                  <a:gd name="T60" fmla="*/ 2147483647 w 4"/>
                  <a:gd name="T61" fmla="*/ 2147483647 h 3"/>
                  <a:gd name="T62" fmla="*/ 2147483647 w 4"/>
                  <a:gd name="T63" fmla="*/ 2147483647 h 3"/>
                  <a:gd name="T64" fmla="*/ 2147483647 w 4"/>
                  <a:gd name="T65" fmla="*/ 0 h 3"/>
                  <a:gd name="T66" fmla="*/ 2147483647 w 4"/>
                  <a:gd name="T67" fmla="*/ 0 h 3"/>
                  <a:gd name="T68" fmla="*/ 2147483647 w 4"/>
                  <a:gd name="T69" fmla="*/ 0 h 3"/>
                  <a:gd name="T70" fmla="*/ 2147483647 w 4"/>
                  <a:gd name="T71" fmla="*/ 0 h 3"/>
                  <a:gd name="T72" fmla="*/ 2147483647 w 4"/>
                  <a:gd name="T73" fmla="*/ 2147483647 h 3"/>
                  <a:gd name="T74" fmla="*/ 2147483647 w 4"/>
                  <a:gd name="T75" fmla="*/ 2147483647 h 3"/>
                  <a:gd name="T76" fmla="*/ 2147483647 w 4"/>
                  <a:gd name="T77" fmla="*/ 2147483647 h 3"/>
                  <a:gd name="T78" fmla="*/ 2147483647 w 4"/>
                  <a:gd name="T79" fmla="*/ 2147483647 h 3"/>
                  <a:gd name="T80" fmla="*/ 2147483647 w 4"/>
                  <a:gd name="T81" fmla="*/ 2147483647 h 3"/>
                  <a:gd name="T82" fmla="*/ 2147483647 w 4"/>
                  <a:gd name="T83" fmla="*/ 2147483647 h 3"/>
                  <a:gd name="T84" fmla="*/ 2147483647 w 4"/>
                  <a:gd name="T85" fmla="*/ 2147483647 h 3"/>
                  <a:gd name="T86" fmla="*/ 2147483647 w 4"/>
                  <a:gd name="T87" fmla="*/ 2147483647 h 3"/>
                  <a:gd name="T88" fmla="*/ 2147483647 w 4"/>
                  <a:gd name="T89" fmla="*/ 2147483647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0000A0"/>
              </a:solidFill>
              <a:ln w="12700" cmpd="sng">
                <a:solidFill>
                  <a:schemeClr val="tx1"/>
                </a:solidFill>
                <a:prstDash val="solid"/>
                <a:round/>
                <a:headEnd/>
                <a:tailEnd/>
              </a:ln>
            </p:spPr>
            <p:txBody>
              <a:bodyPr/>
              <a:lstStyle/>
              <a:p>
                <a:endParaRPr lang="es-ES_tradnl"/>
              </a:p>
            </p:txBody>
          </p:sp>
          <p:sp>
            <p:nvSpPr>
              <p:cNvPr id="8265" name="Freeform 31"/>
              <p:cNvSpPr>
                <a:spLocks/>
              </p:cNvSpPr>
              <p:nvPr/>
            </p:nvSpPr>
            <p:spPr bwMode="auto">
              <a:xfrm>
                <a:off x="978" y="3610"/>
                <a:ext cx="43" cy="30"/>
              </a:xfrm>
              <a:custGeom>
                <a:avLst/>
                <a:gdLst>
                  <a:gd name="T0" fmla="*/ 2147483647 w 9"/>
                  <a:gd name="T1" fmla="*/ 0 h 6"/>
                  <a:gd name="T2" fmla="*/ 2147483647 w 9"/>
                  <a:gd name="T3" fmla="*/ 0 h 6"/>
                  <a:gd name="T4" fmla="*/ 2147483647 w 9"/>
                  <a:gd name="T5" fmla="*/ 2147483647 h 6"/>
                  <a:gd name="T6" fmla="*/ 2147483647 w 9"/>
                  <a:gd name="T7" fmla="*/ 2147483647 h 6"/>
                  <a:gd name="T8" fmla="*/ 2147483647 w 9"/>
                  <a:gd name="T9" fmla="*/ 2147483647 h 6"/>
                  <a:gd name="T10" fmla="*/ 2147483647 w 9"/>
                  <a:gd name="T11" fmla="*/ 2147483647 h 6"/>
                  <a:gd name="T12" fmla="*/ 2147483647 w 9"/>
                  <a:gd name="T13" fmla="*/ 2147483647 h 6"/>
                  <a:gd name="T14" fmla="*/ 2147483647 w 9"/>
                  <a:gd name="T15" fmla="*/ 2147483647 h 6"/>
                  <a:gd name="T16" fmla="*/ 2147483647 w 9"/>
                  <a:gd name="T17" fmla="*/ 2147483647 h 6"/>
                  <a:gd name="T18" fmla="*/ 2147483647 w 9"/>
                  <a:gd name="T19" fmla="*/ 2147483647 h 6"/>
                  <a:gd name="T20" fmla="*/ 2147483647 w 9"/>
                  <a:gd name="T21" fmla="*/ 2147483647 h 6"/>
                  <a:gd name="T22" fmla="*/ 0 w 9"/>
                  <a:gd name="T23" fmla="*/ 2147483647 h 6"/>
                  <a:gd name="T24" fmla="*/ 0 w 9"/>
                  <a:gd name="T25" fmla="*/ 2147483647 h 6"/>
                  <a:gd name="T26" fmla="*/ 0 w 9"/>
                  <a:gd name="T27" fmla="*/ 2147483647 h 6"/>
                  <a:gd name="T28" fmla="*/ 0 w 9"/>
                  <a:gd name="T29" fmla="*/ 2147483647 h 6"/>
                  <a:gd name="T30" fmla="*/ 0 w 9"/>
                  <a:gd name="T31" fmla="*/ 2147483647 h 6"/>
                  <a:gd name="T32" fmla="*/ 0 w 9"/>
                  <a:gd name="T33" fmla="*/ 2147483647 h 6"/>
                  <a:gd name="T34" fmla="*/ 0 w 9"/>
                  <a:gd name="T35" fmla="*/ 2147483647 h 6"/>
                  <a:gd name="T36" fmla="*/ 0 w 9"/>
                  <a:gd name="T37" fmla="*/ 2147483647 h 6"/>
                  <a:gd name="T38" fmla="*/ 2147483647 w 9"/>
                  <a:gd name="T39" fmla="*/ 2147483647 h 6"/>
                  <a:gd name="T40" fmla="*/ 2147483647 w 9"/>
                  <a:gd name="T41" fmla="*/ 2147483647 h 6"/>
                  <a:gd name="T42" fmla="*/ 2147483647 w 9"/>
                  <a:gd name="T43" fmla="*/ 2147483647 h 6"/>
                  <a:gd name="T44" fmla="*/ 2147483647 w 9"/>
                  <a:gd name="T45" fmla="*/ 2147483647 h 6"/>
                  <a:gd name="T46" fmla="*/ 2147483647 w 9"/>
                  <a:gd name="T47" fmla="*/ 2147483647 h 6"/>
                  <a:gd name="T48" fmla="*/ 2147483647 w 9"/>
                  <a:gd name="T49" fmla="*/ 2147483647 h 6"/>
                  <a:gd name="T50" fmla="*/ 2147483647 w 9"/>
                  <a:gd name="T51" fmla="*/ 2147483647 h 6"/>
                  <a:gd name="T52" fmla="*/ 2147483647 w 9"/>
                  <a:gd name="T53" fmla="*/ 2147483647 h 6"/>
                  <a:gd name="T54" fmla="*/ 2147483647 w 9"/>
                  <a:gd name="T55" fmla="*/ 2147483647 h 6"/>
                  <a:gd name="T56" fmla="*/ 2147483647 w 9"/>
                  <a:gd name="T57" fmla="*/ 0 h 6"/>
                  <a:gd name="T58" fmla="*/ 2147483647 w 9"/>
                  <a:gd name="T59" fmla="*/ 0 h 6"/>
                  <a:gd name="T60" fmla="*/ 2147483647 w 9"/>
                  <a:gd name="T61" fmla="*/ 0 h 6"/>
                  <a:gd name="T62" fmla="*/ 2147483647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66" name="Freeform 32"/>
              <p:cNvSpPr>
                <a:spLocks/>
              </p:cNvSpPr>
              <p:nvPr/>
            </p:nvSpPr>
            <p:spPr bwMode="auto">
              <a:xfrm>
                <a:off x="934" y="3632"/>
                <a:ext cx="44" cy="34"/>
              </a:xfrm>
              <a:custGeom>
                <a:avLst/>
                <a:gdLst>
                  <a:gd name="T0" fmla="*/ 2147483647 w 9"/>
                  <a:gd name="T1" fmla="*/ 2147483647 h 7"/>
                  <a:gd name="T2" fmla="*/ 2147483647 w 9"/>
                  <a:gd name="T3" fmla="*/ 2147483647 h 7"/>
                  <a:gd name="T4" fmla="*/ 2147483647 w 9"/>
                  <a:gd name="T5" fmla="*/ 2147483647 h 7"/>
                  <a:gd name="T6" fmla="*/ 2147483647 w 9"/>
                  <a:gd name="T7" fmla="*/ 2147483647 h 7"/>
                  <a:gd name="T8" fmla="*/ 2147483647 w 9"/>
                  <a:gd name="T9" fmla="*/ 2147483647 h 7"/>
                  <a:gd name="T10" fmla="*/ 2147483647 w 9"/>
                  <a:gd name="T11" fmla="*/ 2147483647 h 7"/>
                  <a:gd name="T12" fmla="*/ 2147483647 w 9"/>
                  <a:gd name="T13" fmla="*/ 2147483647 h 7"/>
                  <a:gd name="T14" fmla="*/ 0 w 9"/>
                  <a:gd name="T15" fmla="*/ 2147483647 h 7"/>
                  <a:gd name="T16" fmla="*/ 2147483647 w 9"/>
                  <a:gd name="T17" fmla="*/ 2147483647 h 7"/>
                  <a:gd name="T18" fmla="*/ 2147483647 w 9"/>
                  <a:gd name="T19" fmla="*/ 2147483647 h 7"/>
                  <a:gd name="T20" fmla="*/ 2147483647 w 9"/>
                  <a:gd name="T21" fmla="*/ 2147483647 h 7"/>
                  <a:gd name="T22" fmla="*/ 2147483647 w 9"/>
                  <a:gd name="T23" fmla="*/ 2147483647 h 7"/>
                  <a:gd name="T24" fmla="*/ 2147483647 w 9"/>
                  <a:gd name="T25" fmla="*/ 2147483647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67" name="Freeform 33"/>
              <p:cNvSpPr>
                <a:spLocks/>
              </p:cNvSpPr>
              <p:nvPr/>
            </p:nvSpPr>
            <p:spPr bwMode="auto">
              <a:xfrm>
                <a:off x="934" y="3637"/>
                <a:ext cx="39" cy="29"/>
              </a:xfrm>
              <a:custGeom>
                <a:avLst/>
                <a:gdLst>
                  <a:gd name="T0" fmla="*/ 2147483647 w 8"/>
                  <a:gd name="T1" fmla="*/ 2147483647 h 6"/>
                  <a:gd name="T2" fmla="*/ 2147483647 w 8"/>
                  <a:gd name="T3" fmla="*/ 2147483647 h 6"/>
                  <a:gd name="T4" fmla="*/ 2147483647 w 8"/>
                  <a:gd name="T5" fmla="*/ 2147483647 h 6"/>
                  <a:gd name="T6" fmla="*/ 2147483647 w 8"/>
                  <a:gd name="T7" fmla="*/ 0 h 6"/>
                  <a:gd name="T8" fmla="*/ 2147483647 w 8"/>
                  <a:gd name="T9" fmla="*/ 0 h 6"/>
                  <a:gd name="T10" fmla="*/ 2147483647 w 8"/>
                  <a:gd name="T11" fmla="*/ 0 h 6"/>
                  <a:gd name="T12" fmla="*/ 2147483647 w 8"/>
                  <a:gd name="T13" fmla="*/ 0 h 6"/>
                  <a:gd name="T14" fmla="*/ 2147483647 w 8"/>
                  <a:gd name="T15" fmla="*/ 0 h 6"/>
                  <a:gd name="T16" fmla="*/ 2147483647 w 8"/>
                  <a:gd name="T17" fmla="*/ 0 h 6"/>
                  <a:gd name="T18" fmla="*/ 2147483647 w 8"/>
                  <a:gd name="T19" fmla="*/ 0 h 6"/>
                  <a:gd name="T20" fmla="*/ 2147483647 w 8"/>
                  <a:gd name="T21" fmla="*/ 0 h 6"/>
                  <a:gd name="T22" fmla="*/ 2147483647 w 8"/>
                  <a:gd name="T23" fmla="*/ 0 h 6"/>
                  <a:gd name="T24" fmla="*/ 2147483647 w 8"/>
                  <a:gd name="T25" fmla="*/ 0 h 6"/>
                  <a:gd name="T26" fmla="*/ 2147483647 w 8"/>
                  <a:gd name="T27" fmla="*/ 2147483647 h 6"/>
                  <a:gd name="T28" fmla="*/ 2147483647 w 8"/>
                  <a:gd name="T29" fmla="*/ 2147483647 h 6"/>
                  <a:gd name="T30" fmla="*/ 2147483647 w 8"/>
                  <a:gd name="T31" fmla="*/ 2147483647 h 6"/>
                  <a:gd name="T32" fmla="*/ 2147483647 w 8"/>
                  <a:gd name="T33" fmla="*/ 2147483647 h 6"/>
                  <a:gd name="T34" fmla="*/ 2147483647 w 8"/>
                  <a:gd name="T35" fmla="*/ 2147483647 h 6"/>
                  <a:gd name="T36" fmla="*/ 2147483647 w 8"/>
                  <a:gd name="T37" fmla="*/ 2147483647 h 6"/>
                  <a:gd name="T38" fmla="*/ 2147483647 w 8"/>
                  <a:gd name="T39" fmla="*/ 2147483647 h 6"/>
                  <a:gd name="T40" fmla="*/ 2147483647 w 8"/>
                  <a:gd name="T41" fmla="*/ 2147483647 h 6"/>
                  <a:gd name="T42" fmla="*/ 2147483647 w 8"/>
                  <a:gd name="T43" fmla="*/ 2147483647 h 6"/>
                  <a:gd name="T44" fmla="*/ 2147483647 w 8"/>
                  <a:gd name="T45" fmla="*/ 2147483647 h 6"/>
                  <a:gd name="T46" fmla="*/ 2147483647 w 8"/>
                  <a:gd name="T47" fmla="*/ 2147483647 h 6"/>
                  <a:gd name="T48" fmla="*/ 2147483647 w 8"/>
                  <a:gd name="T49" fmla="*/ 2147483647 h 6"/>
                  <a:gd name="T50" fmla="*/ 2147483647 w 8"/>
                  <a:gd name="T51" fmla="*/ 2147483647 h 6"/>
                  <a:gd name="T52" fmla="*/ 2147483647 w 8"/>
                  <a:gd name="T53" fmla="*/ 2147483647 h 6"/>
                  <a:gd name="T54" fmla="*/ 2147483647 w 8"/>
                  <a:gd name="T55" fmla="*/ 2147483647 h 6"/>
                  <a:gd name="T56" fmla="*/ 2147483647 w 8"/>
                  <a:gd name="T57" fmla="*/ 2147483647 h 6"/>
                  <a:gd name="T58" fmla="*/ 2147483647 w 8"/>
                  <a:gd name="T59" fmla="*/ 2147483647 h 6"/>
                  <a:gd name="T60" fmla="*/ 0 w 8"/>
                  <a:gd name="T61" fmla="*/ 2147483647 h 6"/>
                  <a:gd name="T62" fmla="*/ 0 w 8"/>
                  <a:gd name="T63" fmla="*/ 2147483647 h 6"/>
                  <a:gd name="T64" fmla="*/ 0 w 8"/>
                  <a:gd name="T65" fmla="*/ 2147483647 h 6"/>
                  <a:gd name="T66" fmla="*/ 2147483647 w 8"/>
                  <a:gd name="T67" fmla="*/ 2147483647 h 6"/>
                  <a:gd name="T68" fmla="*/ 2147483647 w 8"/>
                  <a:gd name="T69" fmla="*/ 2147483647 h 6"/>
                  <a:gd name="T70" fmla="*/ 2147483647 w 8"/>
                  <a:gd name="T71" fmla="*/ 2147483647 h 6"/>
                  <a:gd name="T72" fmla="*/ 2147483647 w 8"/>
                  <a:gd name="T73" fmla="*/ 2147483647 h 6"/>
                  <a:gd name="T74" fmla="*/ 2147483647 w 8"/>
                  <a:gd name="T75" fmla="*/ 2147483647 h 6"/>
                  <a:gd name="T76" fmla="*/ 2147483647 w 8"/>
                  <a:gd name="T77" fmla="*/ 2147483647 h 6"/>
                  <a:gd name="T78" fmla="*/ 2147483647 w 8"/>
                  <a:gd name="T79" fmla="*/ 2147483647 h 6"/>
                  <a:gd name="T80" fmla="*/ 2147483647 w 8"/>
                  <a:gd name="T81" fmla="*/ 2147483647 h 6"/>
                  <a:gd name="T82" fmla="*/ 2147483647 w 8"/>
                  <a:gd name="T83" fmla="*/ 2147483647 h 6"/>
                  <a:gd name="T84" fmla="*/ 2147483647 w 8"/>
                  <a:gd name="T85" fmla="*/ 2147483647 h 6"/>
                  <a:gd name="T86" fmla="*/ 2147483647 w 8"/>
                  <a:gd name="T87" fmla="*/ 2147483647 h 6"/>
                  <a:gd name="T88" fmla="*/ 2147483647 w 8"/>
                  <a:gd name="T89" fmla="*/ 2147483647 h 6"/>
                  <a:gd name="T90" fmla="*/ 2147483647 w 8"/>
                  <a:gd name="T91" fmla="*/ 2147483647 h 6"/>
                  <a:gd name="T92" fmla="*/ 2147483647 w 8"/>
                  <a:gd name="T93" fmla="*/ 2147483647 h 6"/>
                  <a:gd name="T94" fmla="*/ 2147483647 w 8"/>
                  <a:gd name="T95" fmla="*/ 2147483647 h 6"/>
                  <a:gd name="T96" fmla="*/ 2147483647 w 8"/>
                  <a:gd name="T97" fmla="*/ 2147483647 h 6"/>
                  <a:gd name="T98" fmla="*/ 2147483647 w 8"/>
                  <a:gd name="T99" fmla="*/ 2147483647 h 6"/>
                  <a:gd name="T100" fmla="*/ 2147483647 w 8"/>
                  <a:gd name="T101" fmla="*/ 2147483647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68" name="Freeform 34"/>
              <p:cNvSpPr>
                <a:spLocks/>
              </p:cNvSpPr>
              <p:nvPr/>
            </p:nvSpPr>
            <p:spPr bwMode="auto">
              <a:xfrm>
                <a:off x="909" y="3676"/>
                <a:ext cx="5" cy="5"/>
              </a:xfrm>
              <a:custGeom>
                <a:avLst/>
                <a:gdLst>
                  <a:gd name="T0" fmla="*/ 2147483647 w 1"/>
                  <a:gd name="T1" fmla="*/ 0 h 1"/>
                  <a:gd name="T2" fmla="*/ 0 w 1"/>
                  <a:gd name="T3" fmla="*/ 0 h 1"/>
                  <a:gd name="T4" fmla="*/ 0 w 1"/>
                  <a:gd name="T5" fmla="*/ 2147483647 h 1"/>
                  <a:gd name="T6" fmla="*/ 2147483647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69" name="Freeform 35"/>
              <p:cNvSpPr>
                <a:spLocks/>
              </p:cNvSpPr>
              <p:nvPr/>
            </p:nvSpPr>
            <p:spPr bwMode="auto">
              <a:xfrm>
                <a:off x="909" y="3676"/>
                <a:ext cx="5" cy="5"/>
              </a:xfrm>
              <a:custGeom>
                <a:avLst/>
                <a:gdLst>
                  <a:gd name="T0" fmla="*/ 2147483647 w 1"/>
                  <a:gd name="T1" fmla="*/ 0 h 1"/>
                  <a:gd name="T2" fmla="*/ 2147483647 w 1"/>
                  <a:gd name="T3" fmla="*/ 0 h 1"/>
                  <a:gd name="T4" fmla="*/ 2147483647 w 1"/>
                  <a:gd name="T5" fmla="*/ 0 h 1"/>
                  <a:gd name="T6" fmla="*/ 2147483647 w 1"/>
                  <a:gd name="T7" fmla="*/ 0 h 1"/>
                  <a:gd name="T8" fmla="*/ 0 w 1"/>
                  <a:gd name="T9" fmla="*/ 0 h 1"/>
                  <a:gd name="T10" fmla="*/ 0 w 1"/>
                  <a:gd name="T11" fmla="*/ 0 h 1"/>
                  <a:gd name="T12" fmla="*/ 0 w 1"/>
                  <a:gd name="T13" fmla="*/ 0 h 1"/>
                  <a:gd name="T14" fmla="*/ 0 w 1"/>
                  <a:gd name="T15" fmla="*/ 0 h 1"/>
                  <a:gd name="T16" fmla="*/ 0 w 1"/>
                  <a:gd name="T17" fmla="*/ 2147483647 h 1"/>
                  <a:gd name="T18" fmla="*/ 0 w 1"/>
                  <a:gd name="T19" fmla="*/ 2147483647 h 1"/>
                  <a:gd name="T20" fmla="*/ 0 w 1"/>
                  <a:gd name="T21" fmla="*/ 2147483647 h 1"/>
                  <a:gd name="T22" fmla="*/ 0 w 1"/>
                  <a:gd name="T23" fmla="*/ 2147483647 h 1"/>
                  <a:gd name="T24" fmla="*/ 0 w 1"/>
                  <a:gd name="T25" fmla="*/ 2147483647 h 1"/>
                  <a:gd name="T26" fmla="*/ 2147483647 w 1"/>
                  <a:gd name="T27" fmla="*/ 2147483647 h 1"/>
                  <a:gd name="T28" fmla="*/ 2147483647 w 1"/>
                  <a:gd name="T29" fmla="*/ 0 h 1"/>
                  <a:gd name="T30" fmla="*/ 2147483647 w 1"/>
                  <a:gd name="T31" fmla="*/ 0 h 1"/>
                  <a:gd name="T32" fmla="*/ 2147483647 w 1"/>
                  <a:gd name="T33" fmla="*/ 0 h 1"/>
                  <a:gd name="T34" fmla="*/ 2147483647 w 1"/>
                  <a:gd name="T35" fmla="*/ 0 h 1"/>
                  <a:gd name="T36" fmla="*/ 2147483647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70" name="Freeform 36"/>
              <p:cNvSpPr>
                <a:spLocks/>
              </p:cNvSpPr>
              <p:nvPr/>
            </p:nvSpPr>
            <p:spPr bwMode="auto">
              <a:xfrm>
                <a:off x="870" y="3682"/>
                <a:ext cx="14" cy="14"/>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0 w 3"/>
                  <a:gd name="T13" fmla="*/ 2147483647 h 3"/>
                  <a:gd name="T14" fmla="*/ 2147483647 w 3"/>
                  <a:gd name="T15" fmla="*/ 2147483647 h 3"/>
                  <a:gd name="T16" fmla="*/ 2147483647 w 3"/>
                  <a:gd name="T17" fmla="*/ 214748364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71" name="Freeform 37"/>
              <p:cNvSpPr>
                <a:spLocks/>
              </p:cNvSpPr>
              <p:nvPr/>
            </p:nvSpPr>
            <p:spPr bwMode="auto">
              <a:xfrm>
                <a:off x="875" y="3684"/>
                <a:ext cx="14" cy="9"/>
              </a:xfrm>
              <a:custGeom>
                <a:avLst/>
                <a:gdLst>
                  <a:gd name="T0" fmla="*/ 2147483647 w 3"/>
                  <a:gd name="T1" fmla="*/ 0 h 2"/>
                  <a:gd name="T2" fmla="*/ 2147483647 w 3"/>
                  <a:gd name="T3" fmla="*/ 0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0 h 2"/>
                  <a:gd name="T22" fmla="*/ 2147483647 w 3"/>
                  <a:gd name="T23" fmla="*/ 0 h 2"/>
                  <a:gd name="T24" fmla="*/ 2147483647 w 3"/>
                  <a:gd name="T25" fmla="*/ 2147483647 h 2"/>
                  <a:gd name="T26" fmla="*/ 2147483647 w 3"/>
                  <a:gd name="T27" fmla="*/ 2147483647 h 2"/>
                  <a:gd name="T28" fmla="*/ 2147483647 w 3"/>
                  <a:gd name="T29" fmla="*/ 2147483647 h 2"/>
                  <a:gd name="T30" fmla="*/ 2147483647 w 3"/>
                  <a:gd name="T31" fmla="*/ 2147483647 h 2"/>
                  <a:gd name="T32" fmla="*/ 2147483647 w 3"/>
                  <a:gd name="T33" fmla="*/ 2147483647 h 2"/>
                  <a:gd name="T34" fmla="*/ 2147483647 w 3"/>
                  <a:gd name="T35" fmla="*/ 2147483647 h 2"/>
                  <a:gd name="T36" fmla="*/ 2147483647 w 3"/>
                  <a:gd name="T37" fmla="*/ 2147483647 h 2"/>
                  <a:gd name="T38" fmla="*/ 2147483647 w 3"/>
                  <a:gd name="T39" fmla="*/ 2147483647 h 2"/>
                  <a:gd name="T40" fmla="*/ 2147483647 w 3"/>
                  <a:gd name="T41" fmla="*/ 2147483647 h 2"/>
                  <a:gd name="T42" fmla="*/ 2147483647 w 3"/>
                  <a:gd name="T43" fmla="*/ 2147483647 h 2"/>
                  <a:gd name="T44" fmla="*/ 2147483647 w 3"/>
                  <a:gd name="T45" fmla="*/ 2147483647 h 2"/>
                  <a:gd name="T46" fmla="*/ 2147483647 w 3"/>
                  <a:gd name="T47" fmla="*/ 2147483647 h 2"/>
                  <a:gd name="T48" fmla="*/ 0 w 3"/>
                  <a:gd name="T49" fmla="*/ 2147483647 h 2"/>
                  <a:gd name="T50" fmla="*/ 0 w 3"/>
                  <a:gd name="T51" fmla="*/ 2147483647 h 2"/>
                  <a:gd name="T52" fmla="*/ 0 w 3"/>
                  <a:gd name="T53" fmla="*/ 2147483647 h 2"/>
                  <a:gd name="T54" fmla="*/ 2147483647 w 3"/>
                  <a:gd name="T55" fmla="*/ 2147483647 h 2"/>
                  <a:gd name="T56" fmla="*/ 2147483647 w 3"/>
                  <a:gd name="T57" fmla="*/ 2147483647 h 2"/>
                  <a:gd name="T58" fmla="*/ 2147483647 w 3"/>
                  <a:gd name="T59" fmla="*/ 2147483647 h 2"/>
                  <a:gd name="T60" fmla="*/ 2147483647 w 3"/>
                  <a:gd name="T61" fmla="*/ 0 h 2"/>
                  <a:gd name="T62" fmla="*/ 2147483647 w 3"/>
                  <a:gd name="T63" fmla="*/ 0 h 2"/>
                  <a:gd name="T64" fmla="*/ 2147483647 w 3"/>
                  <a:gd name="T65" fmla="*/ 0 h 2"/>
                  <a:gd name="T66" fmla="*/ 2147483647 w 3"/>
                  <a:gd name="T67" fmla="*/ 0 h 2"/>
                  <a:gd name="T68" fmla="*/ 2147483647 w 3"/>
                  <a:gd name="T69" fmla="*/ 0 h 2"/>
                  <a:gd name="T70" fmla="*/ 2147483647 w 3"/>
                  <a:gd name="T71" fmla="*/ 0 h 2"/>
                  <a:gd name="T72" fmla="*/ 2147483647 w 3"/>
                  <a:gd name="T73" fmla="*/ 0 h 2"/>
                  <a:gd name="T74" fmla="*/ 2147483647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72" name="Freeform 38"/>
              <p:cNvSpPr>
                <a:spLocks/>
              </p:cNvSpPr>
              <p:nvPr/>
            </p:nvSpPr>
            <p:spPr bwMode="auto">
              <a:xfrm>
                <a:off x="833" y="3690"/>
                <a:ext cx="19" cy="10"/>
              </a:xfrm>
              <a:custGeom>
                <a:avLst/>
                <a:gdLst>
                  <a:gd name="T0" fmla="*/ 2147483647 w 4"/>
                  <a:gd name="T1" fmla="*/ 2147483647 h 2"/>
                  <a:gd name="T2" fmla="*/ 2147483647 w 4"/>
                  <a:gd name="T3" fmla="*/ 0 h 2"/>
                  <a:gd name="T4" fmla="*/ 2147483647 w 4"/>
                  <a:gd name="T5" fmla="*/ 0 h 2"/>
                  <a:gd name="T6" fmla="*/ 2147483647 w 4"/>
                  <a:gd name="T7" fmla="*/ 2147483647 h 2"/>
                  <a:gd name="T8" fmla="*/ 2147483647 w 4"/>
                  <a:gd name="T9" fmla="*/ 2147483647 h 2"/>
                  <a:gd name="T10" fmla="*/ 2147483647 w 4"/>
                  <a:gd name="T11" fmla="*/ 2147483647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73" name="Freeform 39"/>
              <p:cNvSpPr>
                <a:spLocks/>
              </p:cNvSpPr>
              <p:nvPr/>
            </p:nvSpPr>
            <p:spPr bwMode="auto">
              <a:xfrm>
                <a:off x="838" y="3690"/>
                <a:ext cx="14" cy="10"/>
              </a:xfrm>
              <a:custGeom>
                <a:avLst/>
                <a:gdLst>
                  <a:gd name="T0" fmla="*/ 2147483647 w 3"/>
                  <a:gd name="T1" fmla="*/ 2147483647 h 2"/>
                  <a:gd name="T2" fmla="*/ 2147483647 w 3"/>
                  <a:gd name="T3" fmla="*/ 2147483647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2147483647 h 2"/>
                  <a:gd name="T22" fmla="*/ 2147483647 w 3"/>
                  <a:gd name="T23" fmla="*/ 2147483647 h 2"/>
                  <a:gd name="T24" fmla="*/ 2147483647 w 3"/>
                  <a:gd name="T25" fmla="*/ 2147483647 h 2"/>
                  <a:gd name="T26" fmla="*/ 2147483647 w 3"/>
                  <a:gd name="T27" fmla="*/ 2147483647 h 2"/>
                  <a:gd name="T28" fmla="*/ 2147483647 w 3"/>
                  <a:gd name="T29" fmla="*/ 2147483647 h 2"/>
                  <a:gd name="T30" fmla="*/ 2147483647 w 3"/>
                  <a:gd name="T31" fmla="*/ 2147483647 h 2"/>
                  <a:gd name="T32" fmla="*/ 0 w 3"/>
                  <a:gd name="T33" fmla="*/ 2147483647 h 2"/>
                  <a:gd name="T34" fmla="*/ 0 w 3"/>
                  <a:gd name="T35" fmla="*/ 2147483647 h 2"/>
                  <a:gd name="T36" fmla="*/ 0 w 3"/>
                  <a:gd name="T37" fmla="*/ 2147483647 h 2"/>
                  <a:gd name="T38" fmla="*/ 0 w 3"/>
                  <a:gd name="T39" fmla="*/ 2147483647 h 2"/>
                  <a:gd name="T40" fmla="*/ 0 w 3"/>
                  <a:gd name="T41" fmla="*/ 2147483647 h 2"/>
                  <a:gd name="T42" fmla="*/ 0 w 3"/>
                  <a:gd name="T43" fmla="*/ 2147483647 h 2"/>
                  <a:gd name="T44" fmla="*/ 2147483647 w 3"/>
                  <a:gd name="T45" fmla="*/ 2147483647 h 2"/>
                  <a:gd name="T46" fmla="*/ 2147483647 w 3"/>
                  <a:gd name="T47" fmla="*/ 2147483647 h 2"/>
                  <a:gd name="T48" fmla="*/ 2147483647 w 3"/>
                  <a:gd name="T49" fmla="*/ 2147483647 h 2"/>
                  <a:gd name="T50" fmla="*/ 2147483647 w 3"/>
                  <a:gd name="T51" fmla="*/ 2147483647 h 2"/>
                  <a:gd name="T52" fmla="*/ 2147483647 w 3"/>
                  <a:gd name="T53" fmla="*/ 2147483647 h 2"/>
                  <a:gd name="T54" fmla="*/ 2147483647 w 3"/>
                  <a:gd name="T55" fmla="*/ 2147483647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74" name="Freeform 40"/>
              <p:cNvSpPr>
                <a:spLocks/>
              </p:cNvSpPr>
              <p:nvPr/>
            </p:nvSpPr>
            <p:spPr bwMode="auto">
              <a:xfrm>
                <a:off x="814" y="3691"/>
                <a:ext cx="10" cy="15"/>
              </a:xfrm>
              <a:custGeom>
                <a:avLst/>
                <a:gdLst>
                  <a:gd name="T0" fmla="*/ 2147483647 w 2"/>
                  <a:gd name="T1" fmla="*/ 2147483647 h 3"/>
                  <a:gd name="T2" fmla="*/ 0 w 2"/>
                  <a:gd name="T3" fmla="*/ 0 h 3"/>
                  <a:gd name="T4" fmla="*/ 0 w 2"/>
                  <a:gd name="T5" fmla="*/ 0 h 3"/>
                  <a:gd name="T6" fmla="*/ 2147483647 w 2"/>
                  <a:gd name="T7" fmla="*/ 2147483647 h 3"/>
                  <a:gd name="T8" fmla="*/ 0 w 2"/>
                  <a:gd name="T9" fmla="*/ 2147483647 h 3"/>
                  <a:gd name="T10" fmla="*/ 0 w 2"/>
                  <a:gd name="T11" fmla="*/ 2147483647 h 3"/>
                  <a:gd name="T12" fmla="*/ 0 w 2"/>
                  <a:gd name="T13" fmla="*/ 2147483647 h 3"/>
                  <a:gd name="T14" fmla="*/ 2147483647 w 2"/>
                  <a:gd name="T15" fmla="*/ 2147483647 h 3"/>
                  <a:gd name="T16" fmla="*/ 2147483647 w 2"/>
                  <a:gd name="T17" fmla="*/ 2147483647 h 3"/>
                  <a:gd name="T18" fmla="*/ 2147483647 w 2"/>
                  <a:gd name="T19" fmla="*/ 2147483647 h 3"/>
                  <a:gd name="T20" fmla="*/ 2147483647 w 2"/>
                  <a:gd name="T21" fmla="*/ 2147483647 h 3"/>
                  <a:gd name="T22" fmla="*/ 2147483647 w 2"/>
                  <a:gd name="T23" fmla="*/ 0 h 3"/>
                  <a:gd name="T24" fmla="*/ 2147483647 w 2"/>
                  <a:gd name="T25" fmla="*/ 0 h 3"/>
                  <a:gd name="T26" fmla="*/ 2147483647 w 2"/>
                  <a:gd name="T27" fmla="*/ 2147483647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75" name="Freeform 41"/>
              <p:cNvSpPr>
                <a:spLocks/>
              </p:cNvSpPr>
              <p:nvPr/>
            </p:nvSpPr>
            <p:spPr bwMode="auto">
              <a:xfrm>
                <a:off x="814" y="3691"/>
                <a:ext cx="10" cy="15"/>
              </a:xfrm>
              <a:custGeom>
                <a:avLst/>
                <a:gdLst>
                  <a:gd name="T0" fmla="*/ 2147483647 w 2"/>
                  <a:gd name="T1" fmla="*/ 2147483647 h 3"/>
                  <a:gd name="T2" fmla="*/ 2147483647 w 2"/>
                  <a:gd name="T3" fmla="*/ 0 h 3"/>
                  <a:gd name="T4" fmla="*/ 2147483647 w 2"/>
                  <a:gd name="T5" fmla="*/ 0 h 3"/>
                  <a:gd name="T6" fmla="*/ 2147483647 w 2"/>
                  <a:gd name="T7" fmla="*/ 0 h 3"/>
                  <a:gd name="T8" fmla="*/ 0 w 2"/>
                  <a:gd name="T9" fmla="*/ 0 h 3"/>
                  <a:gd name="T10" fmla="*/ 0 w 2"/>
                  <a:gd name="T11" fmla="*/ 0 h 3"/>
                  <a:gd name="T12" fmla="*/ 0 w 2"/>
                  <a:gd name="T13" fmla="*/ 2147483647 h 3"/>
                  <a:gd name="T14" fmla="*/ 2147483647 w 2"/>
                  <a:gd name="T15" fmla="*/ 2147483647 h 3"/>
                  <a:gd name="T16" fmla="*/ 2147483647 w 2"/>
                  <a:gd name="T17" fmla="*/ 2147483647 h 3"/>
                  <a:gd name="T18" fmla="*/ 2147483647 w 2"/>
                  <a:gd name="T19" fmla="*/ 2147483647 h 3"/>
                  <a:gd name="T20" fmla="*/ 0 w 2"/>
                  <a:gd name="T21" fmla="*/ 2147483647 h 3"/>
                  <a:gd name="T22" fmla="*/ 0 w 2"/>
                  <a:gd name="T23" fmla="*/ 2147483647 h 3"/>
                  <a:gd name="T24" fmla="*/ 0 w 2"/>
                  <a:gd name="T25" fmla="*/ 2147483647 h 3"/>
                  <a:gd name="T26" fmla="*/ 0 w 2"/>
                  <a:gd name="T27" fmla="*/ 2147483647 h 3"/>
                  <a:gd name="T28" fmla="*/ 0 w 2"/>
                  <a:gd name="T29" fmla="*/ 2147483647 h 3"/>
                  <a:gd name="T30" fmla="*/ 0 w 2"/>
                  <a:gd name="T31" fmla="*/ 2147483647 h 3"/>
                  <a:gd name="T32" fmla="*/ 0 w 2"/>
                  <a:gd name="T33" fmla="*/ 2147483647 h 3"/>
                  <a:gd name="T34" fmla="*/ 2147483647 w 2"/>
                  <a:gd name="T35" fmla="*/ 2147483647 h 3"/>
                  <a:gd name="T36" fmla="*/ 2147483647 w 2"/>
                  <a:gd name="T37" fmla="*/ 2147483647 h 3"/>
                  <a:gd name="T38" fmla="*/ 2147483647 w 2"/>
                  <a:gd name="T39" fmla="*/ 2147483647 h 3"/>
                  <a:gd name="T40" fmla="*/ 2147483647 w 2"/>
                  <a:gd name="T41" fmla="*/ 2147483647 h 3"/>
                  <a:gd name="T42" fmla="*/ 2147483647 w 2"/>
                  <a:gd name="T43" fmla="*/ 2147483647 h 3"/>
                  <a:gd name="T44" fmla="*/ 2147483647 w 2"/>
                  <a:gd name="T45" fmla="*/ 2147483647 h 3"/>
                  <a:gd name="T46" fmla="*/ 2147483647 w 2"/>
                  <a:gd name="T47" fmla="*/ 2147483647 h 3"/>
                  <a:gd name="T48" fmla="*/ 2147483647 w 2"/>
                  <a:gd name="T49" fmla="*/ 2147483647 h 3"/>
                  <a:gd name="T50" fmla="*/ 2147483647 w 2"/>
                  <a:gd name="T51" fmla="*/ 2147483647 h 3"/>
                  <a:gd name="T52" fmla="*/ 2147483647 w 2"/>
                  <a:gd name="T53" fmla="*/ 2147483647 h 3"/>
                  <a:gd name="T54" fmla="*/ 2147483647 w 2"/>
                  <a:gd name="T55" fmla="*/ 0 h 3"/>
                  <a:gd name="T56" fmla="*/ 2147483647 w 2"/>
                  <a:gd name="T57" fmla="*/ 0 h 3"/>
                  <a:gd name="T58" fmla="*/ 2147483647 w 2"/>
                  <a:gd name="T59" fmla="*/ 0 h 3"/>
                  <a:gd name="T60" fmla="*/ 2147483647 w 2"/>
                  <a:gd name="T61" fmla="*/ 0 h 3"/>
                  <a:gd name="T62" fmla="*/ 2147483647 w 2"/>
                  <a:gd name="T63" fmla="*/ 0 h 3"/>
                  <a:gd name="T64" fmla="*/ 2147483647 w 2"/>
                  <a:gd name="T65" fmla="*/ 2147483647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76" name="Freeform 42"/>
              <p:cNvSpPr>
                <a:spLocks/>
              </p:cNvSpPr>
              <p:nvPr/>
            </p:nvSpPr>
            <p:spPr bwMode="auto">
              <a:xfrm>
                <a:off x="795" y="3693"/>
                <a:ext cx="15" cy="15"/>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2147483647 w 3"/>
                  <a:gd name="T13" fmla="*/ 2147483647 h 3"/>
                  <a:gd name="T14" fmla="*/ 2147483647 w 3"/>
                  <a:gd name="T15" fmla="*/ 2147483647 h 3"/>
                  <a:gd name="T16" fmla="*/ 2147483647 w 3"/>
                  <a:gd name="T17" fmla="*/ 2147483647 h 3"/>
                  <a:gd name="T18" fmla="*/ 2147483647 w 3"/>
                  <a:gd name="T19" fmla="*/ 2147483647 h 3"/>
                  <a:gd name="T20" fmla="*/ 2147483647 w 3"/>
                  <a:gd name="T21" fmla="*/ 2147483647 h 3"/>
                  <a:gd name="T22" fmla="*/ 2147483647 w 3"/>
                  <a:gd name="T23" fmla="*/ 2147483647 h 3"/>
                  <a:gd name="T24" fmla="*/ 2147483647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147483647 h 3"/>
                  <a:gd name="T42" fmla="*/ 0 w 3"/>
                  <a:gd name="T43" fmla="*/ 2147483647 h 3"/>
                  <a:gd name="T44" fmla="*/ 0 w 3"/>
                  <a:gd name="T45" fmla="*/ 2147483647 h 3"/>
                  <a:gd name="T46" fmla="*/ 0 w 3"/>
                  <a:gd name="T47" fmla="*/ 2147483647 h 3"/>
                  <a:gd name="T48" fmla="*/ 2147483647 w 3"/>
                  <a:gd name="T49" fmla="*/ 2147483647 h 3"/>
                  <a:gd name="T50" fmla="*/ 2147483647 w 3"/>
                  <a:gd name="T51" fmla="*/ 2147483647 h 3"/>
                  <a:gd name="T52" fmla="*/ 2147483647 w 3"/>
                  <a:gd name="T53" fmla="*/ 2147483647 h 3"/>
                  <a:gd name="T54" fmla="*/ 2147483647 w 3"/>
                  <a:gd name="T55" fmla="*/ 2147483647 h 3"/>
                  <a:gd name="T56" fmla="*/ 2147483647 w 3"/>
                  <a:gd name="T57" fmla="*/ 2147483647 h 3"/>
                  <a:gd name="T58" fmla="*/ 2147483647 w 3"/>
                  <a:gd name="T59" fmla="*/ 2147483647 h 3"/>
                  <a:gd name="T60" fmla="*/ 2147483647 w 3"/>
                  <a:gd name="T61" fmla="*/ 2147483647 h 3"/>
                  <a:gd name="T62" fmla="*/ 2147483647 w 3"/>
                  <a:gd name="T63" fmla="*/ 2147483647 h 3"/>
                  <a:gd name="T64" fmla="*/ 2147483647 w 3"/>
                  <a:gd name="T65" fmla="*/ 2147483647 h 3"/>
                  <a:gd name="T66" fmla="*/ 2147483647 w 3"/>
                  <a:gd name="T67" fmla="*/ 21474836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77" name="Freeform 43"/>
              <p:cNvSpPr>
                <a:spLocks/>
              </p:cNvSpPr>
              <p:nvPr/>
            </p:nvSpPr>
            <p:spPr bwMode="auto">
              <a:xfrm>
                <a:off x="768" y="3683"/>
                <a:ext cx="19" cy="10"/>
              </a:xfrm>
              <a:custGeom>
                <a:avLst/>
                <a:gdLst>
                  <a:gd name="T0" fmla="*/ 0 w 4"/>
                  <a:gd name="T1" fmla="*/ 2147483647 h 2"/>
                  <a:gd name="T2" fmla="*/ 0 w 4"/>
                  <a:gd name="T3" fmla="*/ 2147483647 h 2"/>
                  <a:gd name="T4" fmla="*/ 2147483647 w 4"/>
                  <a:gd name="T5" fmla="*/ 0 h 2"/>
                  <a:gd name="T6" fmla="*/ 2147483647 w 4"/>
                  <a:gd name="T7" fmla="*/ 0 h 2"/>
                  <a:gd name="T8" fmla="*/ 2147483647 w 4"/>
                  <a:gd name="T9" fmla="*/ 0 h 2"/>
                  <a:gd name="T10" fmla="*/ 2147483647 w 4"/>
                  <a:gd name="T11" fmla="*/ 0 h 2"/>
                  <a:gd name="T12" fmla="*/ 2147483647 w 4"/>
                  <a:gd name="T13" fmla="*/ 0 h 2"/>
                  <a:gd name="T14" fmla="*/ 2147483647 w 4"/>
                  <a:gd name="T15" fmla="*/ 0 h 2"/>
                  <a:gd name="T16" fmla="*/ 2147483647 w 4"/>
                  <a:gd name="T17" fmla="*/ 2147483647 h 2"/>
                  <a:gd name="T18" fmla="*/ 2147483647 w 4"/>
                  <a:gd name="T19" fmla="*/ 2147483647 h 2"/>
                  <a:gd name="T20" fmla="*/ 2147483647 w 4"/>
                  <a:gd name="T21" fmla="*/ 2147483647 h 2"/>
                  <a:gd name="T22" fmla="*/ 2147483647 w 4"/>
                  <a:gd name="T23" fmla="*/ 2147483647 h 2"/>
                  <a:gd name="T24" fmla="*/ 2147483647 w 4"/>
                  <a:gd name="T25" fmla="*/ 2147483647 h 2"/>
                  <a:gd name="T26" fmla="*/ 2147483647 w 4"/>
                  <a:gd name="T27" fmla="*/ 2147483647 h 2"/>
                  <a:gd name="T28" fmla="*/ 2147483647 w 4"/>
                  <a:gd name="T29" fmla="*/ 2147483647 h 2"/>
                  <a:gd name="T30" fmla="*/ 2147483647 w 4"/>
                  <a:gd name="T31" fmla="*/ 2147483647 h 2"/>
                  <a:gd name="T32" fmla="*/ 2147483647 w 4"/>
                  <a:gd name="T33" fmla="*/ 2147483647 h 2"/>
                  <a:gd name="T34" fmla="*/ 2147483647 w 4"/>
                  <a:gd name="T35" fmla="*/ 2147483647 h 2"/>
                  <a:gd name="T36" fmla="*/ 2147483647 w 4"/>
                  <a:gd name="T37" fmla="*/ 2147483647 h 2"/>
                  <a:gd name="T38" fmla="*/ 2147483647 w 4"/>
                  <a:gd name="T39" fmla="*/ 2147483647 h 2"/>
                  <a:gd name="T40" fmla="*/ 2147483647 w 4"/>
                  <a:gd name="T41" fmla="*/ 2147483647 h 2"/>
                  <a:gd name="T42" fmla="*/ 2147483647 w 4"/>
                  <a:gd name="T43" fmla="*/ 2147483647 h 2"/>
                  <a:gd name="T44" fmla="*/ 2147483647 w 4"/>
                  <a:gd name="T45" fmla="*/ 2147483647 h 2"/>
                  <a:gd name="T46" fmla="*/ 2147483647 w 4"/>
                  <a:gd name="T47" fmla="*/ 2147483647 h 2"/>
                  <a:gd name="T48" fmla="*/ 2147483647 w 4"/>
                  <a:gd name="T49" fmla="*/ 2147483647 h 2"/>
                  <a:gd name="T50" fmla="*/ 2147483647 w 4"/>
                  <a:gd name="T51" fmla="*/ 2147483647 h 2"/>
                  <a:gd name="T52" fmla="*/ 2147483647 w 4"/>
                  <a:gd name="T53" fmla="*/ 2147483647 h 2"/>
                  <a:gd name="T54" fmla="*/ 2147483647 w 4"/>
                  <a:gd name="T55" fmla="*/ 2147483647 h 2"/>
                  <a:gd name="T56" fmla="*/ 2147483647 w 4"/>
                  <a:gd name="T57" fmla="*/ 2147483647 h 2"/>
                  <a:gd name="T58" fmla="*/ 2147483647 w 4"/>
                  <a:gd name="T59" fmla="*/ 2147483647 h 2"/>
                  <a:gd name="T60" fmla="*/ 2147483647 w 4"/>
                  <a:gd name="T61" fmla="*/ 2147483647 h 2"/>
                  <a:gd name="T62" fmla="*/ 2147483647 w 4"/>
                  <a:gd name="T63" fmla="*/ 2147483647 h 2"/>
                  <a:gd name="T64" fmla="*/ 2147483647 w 4"/>
                  <a:gd name="T65" fmla="*/ 2147483647 h 2"/>
                  <a:gd name="T66" fmla="*/ 2147483647 w 4"/>
                  <a:gd name="T67" fmla="*/ 2147483647 h 2"/>
                  <a:gd name="T68" fmla="*/ 2147483647 w 4"/>
                  <a:gd name="T69" fmla="*/ 2147483647 h 2"/>
                  <a:gd name="T70" fmla="*/ 2147483647 w 4"/>
                  <a:gd name="T71" fmla="*/ 2147483647 h 2"/>
                  <a:gd name="T72" fmla="*/ 2147483647 w 4"/>
                  <a:gd name="T73" fmla="*/ 2147483647 h 2"/>
                  <a:gd name="T74" fmla="*/ 2147483647 w 4"/>
                  <a:gd name="T75" fmla="*/ 2147483647 h 2"/>
                  <a:gd name="T76" fmla="*/ 2147483647 w 4"/>
                  <a:gd name="T77" fmla="*/ 2147483647 h 2"/>
                  <a:gd name="T78" fmla="*/ 2147483647 w 4"/>
                  <a:gd name="T79" fmla="*/ 2147483647 h 2"/>
                  <a:gd name="T80" fmla="*/ 2147483647 w 4"/>
                  <a:gd name="T81" fmla="*/ 2147483647 h 2"/>
                  <a:gd name="T82" fmla="*/ 2147483647 w 4"/>
                  <a:gd name="T83" fmla="*/ 2147483647 h 2"/>
                  <a:gd name="T84" fmla="*/ 2147483647 w 4"/>
                  <a:gd name="T85" fmla="*/ 2147483647 h 2"/>
                  <a:gd name="T86" fmla="*/ 2147483647 w 4"/>
                  <a:gd name="T87" fmla="*/ 2147483647 h 2"/>
                  <a:gd name="T88" fmla="*/ 2147483647 w 4"/>
                  <a:gd name="T89" fmla="*/ 2147483647 h 2"/>
                  <a:gd name="T90" fmla="*/ 2147483647 w 4"/>
                  <a:gd name="T91" fmla="*/ 2147483647 h 2"/>
                  <a:gd name="T92" fmla="*/ 2147483647 w 4"/>
                  <a:gd name="T93" fmla="*/ 2147483647 h 2"/>
                  <a:gd name="T94" fmla="*/ 0 w 4"/>
                  <a:gd name="T95" fmla="*/ 2147483647 h 2"/>
                  <a:gd name="T96" fmla="*/ 0 w 4"/>
                  <a:gd name="T97" fmla="*/ 2147483647 h 2"/>
                  <a:gd name="T98" fmla="*/ 0 w 4"/>
                  <a:gd name="T99" fmla="*/ 2147483647 h 2"/>
                  <a:gd name="T100" fmla="*/ 0 w 4"/>
                  <a:gd name="T101" fmla="*/ 2147483647 h 2"/>
                  <a:gd name="T102" fmla="*/ 0 w 4"/>
                  <a:gd name="T103" fmla="*/ 2147483647 h 2"/>
                  <a:gd name="T104" fmla="*/ 0 w 4"/>
                  <a:gd name="T105" fmla="*/ 2147483647 h 2"/>
                  <a:gd name="T106" fmla="*/ 0 w 4"/>
                  <a:gd name="T107" fmla="*/ 2147483647 h 2"/>
                  <a:gd name="T108" fmla="*/ 0 w 4"/>
                  <a:gd name="T109" fmla="*/ 2147483647 h 2"/>
                  <a:gd name="T110" fmla="*/ 0 w 4"/>
                  <a:gd name="T111" fmla="*/ 2147483647 h 2"/>
                  <a:gd name="T112" fmla="*/ 0 w 4"/>
                  <a:gd name="T113" fmla="*/ 2147483647 h 2"/>
                  <a:gd name="T114" fmla="*/ 0 w 4"/>
                  <a:gd name="T115" fmla="*/ 2147483647 h 2"/>
                  <a:gd name="T116" fmla="*/ 0 w 4"/>
                  <a:gd name="T117" fmla="*/ 2147483647 h 2"/>
                  <a:gd name="T118" fmla="*/ 0 w 4"/>
                  <a:gd name="T119" fmla="*/ 2147483647 h 2"/>
                  <a:gd name="T120" fmla="*/ 0 w 4"/>
                  <a:gd name="T121" fmla="*/ 2147483647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0000A0"/>
              </a:solidFill>
              <a:ln w="12700" cmpd="sng">
                <a:solidFill>
                  <a:schemeClr val="tx1"/>
                </a:solidFill>
                <a:prstDash val="solid"/>
                <a:round/>
                <a:headEnd/>
                <a:tailEnd/>
              </a:ln>
            </p:spPr>
            <p:txBody>
              <a:bodyPr/>
              <a:lstStyle/>
              <a:p>
                <a:endParaRPr lang="es-ES_tradnl"/>
              </a:p>
            </p:txBody>
          </p:sp>
        </p:grpSp>
        <p:sp>
          <p:nvSpPr>
            <p:cNvPr id="8227" name="Freeform 44"/>
            <p:cNvSpPr>
              <a:spLocks/>
            </p:cNvSpPr>
            <p:nvPr/>
          </p:nvSpPr>
          <p:spPr bwMode="auto">
            <a:xfrm>
              <a:off x="2095" y="1760"/>
              <a:ext cx="391" cy="458"/>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8228" name="Freeform 45"/>
            <p:cNvSpPr>
              <a:spLocks/>
            </p:cNvSpPr>
            <p:nvPr/>
          </p:nvSpPr>
          <p:spPr bwMode="auto">
            <a:xfrm>
              <a:off x="1661" y="1077"/>
              <a:ext cx="460" cy="322"/>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8229" name="Freeform 46"/>
            <p:cNvSpPr>
              <a:spLocks/>
            </p:cNvSpPr>
            <p:nvPr/>
          </p:nvSpPr>
          <p:spPr bwMode="auto">
            <a:xfrm>
              <a:off x="1537" y="1282"/>
              <a:ext cx="554" cy="439"/>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8230" name="Freeform 47"/>
            <p:cNvSpPr>
              <a:spLocks/>
            </p:cNvSpPr>
            <p:nvPr/>
          </p:nvSpPr>
          <p:spPr bwMode="auto">
            <a:xfrm>
              <a:off x="1988" y="1155"/>
              <a:ext cx="415" cy="634"/>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8231" name="Freeform 48"/>
            <p:cNvSpPr>
              <a:spLocks/>
            </p:cNvSpPr>
            <p:nvPr/>
          </p:nvSpPr>
          <p:spPr bwMode="auto">
            <a:xfrm>
              <a:off x="2162" y="1170"/>
              <a:ext cx="707" cy="424"/>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8232" name="Freeform 49"/>
            <p:cNvSpPr>
              <a:spLocks/>
            </p:cNvSpPr>
            <p:nvPr/>
          </p:nvSpPr>
          <p:spPr bwMode="auto">
            <a:xfrm>
              <a:off x="1737" y="1677"/>
              <a:ext cx="440" cy="649"/>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8233" name="Freeform 50"/>
            <p:cNvSpPr>
              <a:spLocks/>
            </p:cNvSpPr>
            <p:nvPr/>
          </p:nvSpPr>
          <p:spPr bwMode="auto">
            <a:xfrm>
              <a:off x="1967" y="2170"/>
              <a:ext cx="467" cy="517"/>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8234" name="Freeform 51"/>
            <p:cNvSpPr>
              <a:spLocks/>
            </p:cNvSpPr>
            <p:nvPr/>
          </p:nvSpPr>
          <p:spPr bwMode="auto">
            <a:xfrm>
              <a:off x="3265" y="1248"/>
              <a:ext cx="455" cy="487"/>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35" name="Freeform 52"/>
            <p:cNvSpPr>
              <a:spLocks/>
            </p:cNvSpPr>
            <p:nvPr/>
          </p:nvSpPr>
          <p:spPr bwMode="auto">
            <a:xfrm>
              <a:off x="3474" y="2604"/>
              <a:ext cx="395" cy="322"/>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36" name="Freeform 53"/>
            <p:cNvSpPr>
              <a:spLocks/>
            </p:cNvSpPr>
            <p:nvPr/>
          </p:nvSpPr>
          <p:spPr bwMode="auto">
            <a:xfrm>
              <a:off x="3633" y="1799"/>
              <a:ext cx="277" cy="463"/>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endParaRPr lang="es-ES_tradnl"/>
            </a:p>
          </p:txBody>
        </p:sp>
        <p:grpSp>
          <p:nvGrpSpPr>
            <p:cNvPr id="8237" name="Group 54"/>
            <p:cNvGrpSpPr>
              <a:grpSpLocks/>
            </p:cNvGrpSpPr>
            <p:nvPr/>
          </p:nvGrpSpPr>
          <p:grpSpPr bwMode="auto">
            <a:xfrm>
              <a:off x="3669" y="1384"/>
              <a:ext cx="523" cy="468"/>
              <a:chOff x="3562" y="1636"/>
              <a:chExt cx="497" cy="468"/>
            </a:xfrm>
          </p:grpSpPr>
          <p:sp>
            <p:nvSpPr>
              <p:cNvPr id="8261" name="Freeform 55"/>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47483647 h 71"/>
                  <a:gd name="T46" fmla="*/ 2147483647 w 52"/>
                  <a:gd name="T47" fmla="*/ 2147483647 h 71"/>
                  <a:gd name="T48" fmla="*/ 2147483647 w 52"/>
                  <a:gd name="T49" fmla="*/ 2147483647 h 71"/>
                  <a:gd name="T50" fmla="*/ 2147483647 w 52"/>
                  <a:gd name="T51" fmla="*/ 2147483647 h 71"/>
                  <a:gd name="T52" fmla="*/ 2147483647 w 52"/>
                  <a:gd name="T53" fmla="*/ 2147483647 h 71"/>
                  <a:gd name="T54" fmla="*/ 2147483647 w 52"/>
                  <a:gd name="T55" fmla="*/ 2147483647 h 71"/>
                  <a:gd name="T56" fmla="*/ 2147483647 w 52"/>
                  <a:gd name="T57" fmla="*/ 2147483647 h 71"/>
                  <a:gd name="T58" fmla="*/ 2147483647 w 52"/>
                  <a:gd name="T59" fmla="*/ 2147483647 h 71"/>
                  <a:gd name="T60" fmla="*/ 2147483647 w 52"/>
                  <a:gd name="T61" fmla="*/ 2147483647 h 71"/>
                  <a:gd name="T62" fmla="*/ 2147483647 w 52"/>
                  <a:gd name="T63" fmla="*/ 2147483647 h 71"/>
                  <a:gd name="T64" fmla="*/ 2147483647 w 52"/>
                  <a:gd name="T65" fmla="*/ 2147483647 h 71"/>
                  <a:gd name="T66" fmla="*/ 2147483647 w 52"/>
                  <a:gd name="T67" fmla="*/ 2147483647 h 71"/>
                  <a:gd name="T68" fmla="*/ 2147483647 w 52"/>
                  <a:gd name="T69" fmla="*/ 2147483647 h 71"/>
                  <a:gd name="T70" fmla="*/ 2147483647 w 52"/>
                  <a:gd name="T71" fmla="*/ 2147483647 h 71"/>
                  <a:gd name="T72" fmla="*/ 2147483647 w 52"/>
                  <a:gd name="T73" fmla="*/ 2147483647 h 71"/>
                  <a:gd name="T74" fmla="*/ 2147483647 w 52"/>
                  <a:gd name="T75" fmla="*/ 2147483647 h 71"/>
                  <a:gd name="T76" fmla="*/ 2147483647 w 52"/>
                  <a:gd name="T77" fmla="*/ 2147483647 h 71"/>
                  <a:gd name="T78" fmla="*/ 2147483647 w 52"/>
                  <a:gd name="T79" fmla="*/ 2147483647 h 71"/>
                  <a:gd name="T80" fmla="*/ 2147483647 w 52"/>
                  <a:gd name="T81" fmla="*/ 2147483647 h 71"/>
                  <a:gd name="T82" fmla="*/ 2147483647 w 52"/>
                  <a:gd name="T83" fmla="*/ 2147483647 h 71"/>
                  <a:gd name="T84" fmla="*/ 2147483647 w 52"/>
                  <a:gd name="T85" fmla="*/ 2147483647 h 71"/>
                  <a:gd name="T86" fmla="*/ 2147483647 w 52"/>
                  <a:gd name="T87" fmla="*/ 2147483647 h 71"/>
                  <a:gd name="T88" fmla="*/ 2147483647 w 52"/>
                  <a:gd name="T89" fmla="*/ 2147483647 h 71"/>
                  <a:gd name="T90" fmla="*/ 2147483647 w 52"/>
                  <a:gd name="T91" fmla="*/ 2147483647 h 71"/>
                  <a:gd name="T92" fmla="*/ 2147483647 w 52"/>
                  <a:gd name="T93" fmla="*/ 2147483647 h 71"/>
                  <a:gd name="T94" fmla="*/ 2147483647 w 52"/>
                  <a:gd name="T95" fmla="*/ 2147483647 h 71"/>
                  <a:gd name="T96" fmla="*/ 2147483647 w 52"/>
                  <a:gd name="T97" fmla="*/ 2147483647 h 71"/>
                  <a:gd name="T98" fmla="*/ 2147483647 w 52"/>
                  <a:gd name="T99" fmla="*/ 2147483647 h 71"/>
                  <a:gd name="T100" fmla="*/ 2147483647 w 52"/>
                  <a:gd name="T101" fmla="*/ 2147483647 h 71"/>
                  <a:gd name="T102" fmla="*/ 2147483647 w 52"/>
                  <a:gd name="T103" fmla="*/ 2147483647 h 71"/>
                  <a:gd name="T104" fmla="*/ 2147483647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62" name="Freeform 56"/>
              <p:cNvSpPr>
                <a:spLocks/>
              </p:cNvSpPr>
              <p:nvPr/>
            </p:nvSpPr>
            <p:spPr bwMode="auto">
              <a:xfrm>
                <a:off x="3562" y="1636"/>
                <a:ext cx="405" cy="200"/>
              </a:xfrm>
              <a:custGeom>
                <a:avLst/>
                <a:gdLst>
                  <a:gd name="T0" fmla="*/ 2147483647 w 83"/>
                  <a:gd name="T1" fmla="*/ 2147483647 h 41"/>
                  <a:gd name="T2" fmla="*/ 2147483647 w 83"/>
                  <a:gd name="T3" fmla="*/ 2147483647 h 41"/>
                  <a:gd name="T4" fmla="*/ 2147483647 w 83"/>
                  <a:gd name="T5" fmla="*/ 2147483647 h 41"/>
                  <a:gd name="T6" fmla="*/ 2147483647 w 83"/>
                  <a:gd name="T7" fmla="*/ 2147483647 h 41"/>
                  <a:gd name="T8" fmla="*/ 2147483647 w 83"/>
                  <a:gd name="T9" fmla="*/ 2147483647 h 41"/>
                  <a:gd name="T10" fmla="*/ 2147483647 w 83"/>
                  <a:gd name="T11" fmla="*/ 2147483647 h 41"/>
                  <a:gd name="T12" fmla="*/ 2147483647 w 83"/>
                  <a:gd name="T13" fmla="*/ 2147483647 h 41"/>
                  <a:gd name="T14" fmla="*/ 2147483647 w 83"/>
                  <a:gd name="T15" fmla="*/ 2147483647 h 41"/>
                  <a:gd name="T16" fmla="*/ 2147483647 w 83"/>
                  <a:gd name="T17" fmla="*/ 2147483647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2147483647 h 41"/>
                  <a:gd name="T28" fmla="*/ 2147483647 w 83"/>
                  <a:gd name="T29" fmla="*/ 2147483647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2147483647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s-ES_tradnl"/>
              </a:p>
            </p:txBody>
          </p:sp>
        </p:grpSp>
        <p:sp>
          <p:nvSpPr>
            <p:cNvPr id="8238" name="Freeform 57"/>
            <p:cNvSpPr>
              <a:spLocks/>
            </p:cNvSpPr>
            <p:nvPr/>
          </p:nvSpPr>
          <p:spPr bwMode="auto">
            <a:xfrm>
              <a:off x="3879" y="1838"/>
              <a:ext cx="206" cy="351"/>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39" name="Freeform 58"/>
            <p:cNvSpPr>
              <a:spLocks/>
            </p:cNvSpPr>
            <p:nvPr/>
          </p:nvSpPr>
          <p:spPr bwMode="auto">
            <a:xfrm>
              <a:off x="3665" y="2423"/>
              <a:ext cx="240" cy="405"/>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40" name="Freeform 59"/>
            <p:cNvSpPr>
              <a:spLocks/>
            </p:cNvSpPr>
            <p:nvPr/>
          </p:nvSpPr>
          <p:spPr bwMode="auto">
            <a:xfrm>
              <a:off x="4331" y="1721"/>
              <a:ext cx="404" cy="249"/>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41" name="Freeform 60"/>
            <p:cNvSpPr>
              <a:spLocks/>
            </p:cNvSpPr>
            <p:nvPr/>
          </p:nvSpPr>
          <p:spPr bwMode="auto">
            <a:xfrm>
              <a:off x="4197" y="1970"/>
              <a:ext cx="523" cy="287"/>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42" name="Freeform 61"/>
            <p:cNvSpPr>
              <a:spLocks/>
            </p:cNvSpPr>
            <p:nvPr/>
          </p:nvSpPr>
          <p:spPr bwMode="auto">
            <a:xfrm>
              <a:off x="4233" y="2350"/>
              <a:ext cx="353" cy="258"/>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43" name="Freeform 62"/>
            <p:cNvSpPr>
              <a:spLocks/>
            </p:cNvSpPr>
            <p:nvPr/>
          </p:nvSpPr>
          <p:spPr bwMode="auto">
            <a:xfrm>
              <a:off x="4074" y="2384"/>
              <a:ext cx="375" cy="376"/>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8244" name="Freeform 63"/>
            <p:cNvSpPr>
              <a:spLocks/>
            </p:cNvSpPr>
            <p:nvPr/>
          </p:nvSpPr>
          <p:spPr bwMode="auto">
            <a:xfrm>
              <a:off x="4427" y="1916"/>
              <a:ext cx="318" cy="141"/>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45" name="Freeform 64"/>
            <p:cNvSpPr>
              <a:spLocks/>
            </p:cNvSpPr>
            <p:nvPr/>
          </p:nvSpPr>
          <p:spPr bwMode="auto">
            <a:xfrm>
              <a:off x="4669" y="1901"/>
              <a:ext cx="76" cy="11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8246" name="Freeform 65"/>
            <p:cNvSpPr>
              <a:spLocks/>
            </p:cNvSpPr>
            <p:nvPr/>
          </p:nvSpPr>
          <p:spPr bwMode="auto">
            <a:xfrm>
              <a:off x="4689" y="1765"/>
              <a:ext cx="98" cy="205"/>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8247" name="Freeform 66"/>
            <p:cNvSpPr>
              <a:spLocks/>
            </p:cNvSpPr>
            <p:nvPr/>
          </p:nvSpPr>
          <p:spPr bwMode="auto">
            <a:xfrm>
              <a:off x="4776" y="1672"/>
              <a:ext cx="118" cy="107"/>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8248" name="Freeform 67"/>
            <p:cNvSpPr>
              <a:spLocks/>
            </p:cNvSpPr>
            <p:nvPr/>
          </p:nvSpPr>
          <p:spPr bwMode="auto">
            <a:xfrm>
              <a:off x="4771" y="1589"/>
              <a:ext cx="232" cy="112"/>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8249" name="Freeform 68"/>
            <p:cNvSpPr>
              <a:spLocks/>
            </p:cNvSpPr>
            <p:nvPr/>
          </p:nvSpPr>
          <p:spPr bwMode="auto">
            <a:xfrm>
              <a:off x="4879" y="1662"/>
              <a:ext cx="61" cy="64"/>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8250" name="Freeform 69"/>
            <p:cNvSpPr>
              <a:spLocks/>
            </p:cNvSpPr>
            <p:nvPr/>
          </p:nvSpPr>
          <p:spPr bwMode="auto">
            <a:xfrm>
              <a:off x="4812" y="1394"/>
              <a:ext cx="108" cy="229"/>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8251" name="Freeform 70"/>
            <p:cNvSpPr>
              <a:spLocks/>
            </p:cNvSpPr>
            <p:nvPr/>
          </p:nvSpPr>
          <p:spPr bwMode="auto">
            <a:xfrm>
              <a:off x="4848" y="1189"/>
              <a:ext cx="251" cy="385"/>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s-ES_tradnl"/>
            </a:p>
          </p:txBody>
        </p:sp>
        <p:grpSp>
          <p:nvGrpSpPr>
            <p:cNvPr id="8252" name="Group 71"/>
            <p:cNvGrpSpPr>
              <a:grpSpLocks/>
            </p:cNvGrpSpPr>
            <p:nvPr/>
          </p:nvGrpSpPr>
          <p:grpSpPr bwMode="auto">
            <a:xfrm>
              <a:off x="2038" y="2920"/>
              <a:ext cx="609" cy="371"/>
              <a:chOff x="1991" y="3321"/>
              <a:chExt cx="361" cy="231"/>
            </a:xfrm>
          </p:grpSpPr>
          <p:sp>
            <p:nvSpPr>
              <p:cNvPr id="8253" name="Freeform 72"/>
              <p:cNvSpPr>
                <a:spLocks/>
              </p:cNvSpPr>
              <p:nvPr/>
            </p:nvSpPr>
            <p:spPr bwMode="auto">
              <a:xfrm>
                <a:off x="2274" y="3459"/>
                <a:ext cx="78" cy="93"/>
              </a:xfrm>
              <a:custGeom>
                <a:avLst/>
                <a:gdLst>
                  <a:gd name="T0" fmla="*/ 0 w 16"/>
                  <a:gd name="T1" fmla="*/ 2147483647 h 19"/>
                  <a:gd name="T2" fmla="*/ 2147483647 w 16"/>
                  <a:gd name="T3" fmla="*/ 2147483647 h 19"/>
                  <a:gd name="T4" fmla="*/ 2147483647 w 16"/>
                  <a:gd name="T5" fmla="*/ 2147483647 h 19"/>
                  <a:gd name="T6" fmla="*/ 2147483647 w 16"/>
                  <a:gd name="T7" fmla="*/ 2147483647 h 19"/>
                  <a:gd name="T8" fmla="*/ 2147483647 w 16"/>
                  <a:gd name="T9" fmla="*/ 2147483647 h 19"/>
                  <a:gd name="T10" fmla="*/ 2147483647 w 16"/>
                  <a:gd name="T11" fmla="*/ 2147483647 h 19"/>
                  <a:gd name="T12" fmla="*/ 2147483647 w 16"/>
                  <a:gd name="T13" fmla="*/ 2147483647 h 19"/>
                  <a:gd name="T14" fmla="*/ 2147483647 w 16"/>
                  <a:gd name="T15" fmla="*/ 0 h 19"/>
                  <a:gd name="T16" fmla="*/ 2147483647 w 16"/>
                  <a:gd name="T17" fmla="*/ 2147483647 h 19"/>
                  <a:gd name="T18" fmla="*/ 0 w 16"/>
                  <a:gd name="T19" fmla="*/ 2147483647 h 19"/>
                  <a:gd name="T20" fmla="*/ 0 w 16"/>
                  <a:gd name="T21" fmla="*/ 2147483647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8254" name="Freeform 73"/>
              <p:cNvSpPr>
                <a:spLocks/>
              </p:cNvSpPr>
              <p:nvPr/>
            </p:nvSpPr>
            <p:spPr bwMode="auto">
              <a:xfrm>
                <a:off x="2235" y="3409"/>
                <a:ext cx="44" cy="29"/>
              </a:xfrm>
              <a:custGeom>
                <a:avLst/>
                <a:gdLst>
                  <a:gd name="T0" fmla="*/ 2147483647 w 9"/>
                  <a:gd name="T1" fmla="*/ 2147483647 h 6"/>
                  <a:gd name="T2" fmla="*/ 2147483647 w 9"/>
                  <a:gd name="T3" fmla="*/ 2147483647 h 6"/>
                  <a:gd name="T4" fmla="*/ 2147483647 w 9"/>
                  <a:gd name="T5" fmla="*/ 2147483647 h 6"/>
                  <a:gd name="T6" fmla="*/ 2147483647 w 9"/>
                  <a:gd name="T7" fmla="*/ 2147483647 h 6"/>
                  <a:gd name="T8" fmla="*/ 2147483647 w 9"/>
                  <a:gd name="T9" fmla="*/ 2147483647 h 6"/>
                  <a:gd name="T10" fmla="*/ 2147483647 w 9"/>
                  <a:gd name="T11" fmla="*/ 0 h 6"/>
                  <a:gd name="T12" fmla="*/ 0 w 9"/>
                  <a:gd name="T13" fmla="*/ 2147483647 h 6"/>
                  <a:gd name="T14" fmla="*/ 2147483647 w 9"/>
                  <a:gd name="T15" fmla="*/ 2147483647 h 6"/>
                  <a:gd name="T16" fmla="*/ 2147483647 w 9"/>
                  <a:gd name="T17" fmla="*/ 2147483647 h 6"/>
                  <a:gd name="T18" fmla="*/ 2147483647 w 9"/>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8255" name="Freeform 74"/>
              <p:cNvSpPr>
                <a:spLocks/>
              </p:cNvSpPr>
              <p:nvPr/>
            </p:nvSpPr>
            <p:spPr bwMode="auto">
              <a:xfrm>
                <a:off x="2225" y="3438"/>
                <a:ext cx="20" cy="10"/>
              </a:xfrm>
              <a:custGeom>
                <a:avLst/>
                <a:gdLst>
                  <a:gd name="T0" fmla="*/ 0 w 4"/>
                  <a:gd name="T1" fmla="*/ 2147483647 h 2"/>
                  <a:gd name="T2" fmla="*/ 2147483647 w 4"/>
                  <a:gd name="T3" fmla="*/ 0 h 2"/>
                  <a:gd name="T4" fmla="*/ 2147483647 w 4"/>
                  <a:gd name="T5" fmla="*/ 2147483647 h 2"/>
                  <a:gd name="T6" fmla="*/ 0 w 4"/>
                  <a:gd name="T7" fmla="*/ 2147483647 h 2"/>
                  <a:gd name="T8" fmla="*/ 0 w 4"/>
                  <a:gd name="T9" fmla="*/ 214748364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8256" name="Freeform 75"/>
              <p:cNvSpPr>
                <a:spLocks/>
              </p:cNvSpPr>
              <p:nvPr/>
            </p:nvSpPr>
            <p:spPr bwMode="auto">
              <a:xfrm>
                <a:off x="2211" y="3419"/>
                <a:ext cx="19" cy="14"/>
              </a:xfrm>
              <a:custGeom>
                <a:avLst/>
                <a:gdLst>
                  <a:gd name="T0" fmla="*/ 2147483647 w 4"/>
                  <a:gd name="T1" fmla="*/ 0 h 3"/>
                  <a:gd name="T2" fmla="*/ 2147483647 w 4"/>
                  <a:gd name="T3" fmla="*/ 0 h 3"/>
                  <a:gd name="T4" fmla="*/ 2147483647 w 4"/>
                  <a:gd name="T5" fmla="*/ 0 h 3"/>
                  <a:gd name="T6" fmla="*/ 2147483647 w 4"/>
                  <a:gd name="T7" fmla="*/ 0 h 3"/>
                  <a:gd name="T8" fmla="*/ 2147483647 w 4"/>
                  <a:gd name="T9" fmla="*/ 0 h 3"/>
                  <a:gd name="T10" fmla="*/ 2147483647 w 4"/>
                  <a:gd name="T11" fmla="*/ 2147483647 h 3"/>
                  <a:gd name="T12" fmla="*/ 2147483647 w 4"/>
                  <a:gd name="T13" fmla="*/ 2147483647 h 3"/>
                  <a:gd name="T14" fmla="*/ 2147483647 w 4"/>
                  <a:gd name="T15" fmla="*/ 2147483647 h 3"/>
                  <a:gd name="T16" fmla="*/ 2147483647 w 4"/>
                  <a:gd name="T17" fmla="*/ 2147483647 h 3"/>
                  <a:gd name="T18" fmla="*/ 2147483647 w 4"/>
                  <a:gd name="T19" fmla="*/ 2147483647 h 3"/>
                  <a:gd name="T20" fmla="*/ 2147483647 w 4"/>
                  <a:gd name="T21" fmla="*/ 2147483647 h 3"/>
                  <a:gd name="T22" fmla="*/ 2147483647 w 4"/>
                  <a:gd name="T23" fmla="*/ 2147483647 h 3"/>
                  <a:gd name="T24" fmla="*/ 2147483647 w 4"/>
                  <a:gd name="T25" fmla="*/ 2147483647 h 3"/>
                  <a:gd name="T26" fmla="*/ 2147483647 w 4"/>
                  <a:gd name="T27" fmla="*/ 2147483647 h 3"/>
                  <a:gd name="T28" fmla="*/ 2147483647 w 4"/>
                  <a:gd name="T29" fmla="*/ 2147483647 h 3"/>
                  <a:gd name="T30" fmla="*/ 2147483647 w 4"/>
                  <a:gd name="T31" fmla="*/ 2147483647 h 3"/>
                  <a:gd name="T32" fmla="*/ 2147483647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0 w 4"/>
                  <a:gd name="T45" fmla="*/ 2147483647 h 3"/>
                  <a:gd name="T46" fmla="*/ 0 w 4"/>
                  <a:gd name="T47" fmla="*/ 2147483647 h 3"/>
                  <a:gd name="T48" fmla="*/ 0 w 4"/>
                  <a:gd name="T49" fmla="*/ 2147483647 h 3"/>
                  <a:gd name="T50" fmla="*/ 0 w 4"/>
                  <a:gd name="T51" fmla="*/ 2147483647 h 3"/>
                  <a:gd name="T52" fmla="*/ 0 w 4"/>
                  <a:gd name="T53" fmla="*/ 2147483647 h 3"/>
                  <a:gd name="T54" fmla="*/ 2147483647 w 4"/>
                  <a:gd name="T55" fmla="*/ 2147483647 h 3"/>
                  <a:gd name="T56" fmla="*/ 2147483647 w 4"/>
                  <a:gd name="T57" fmla="*/ 0 h 3"/>
                  <a:gd name="T58" fmla="*/ 2147483647 w 4"/>
                  <a:gd name="T59" fmla="*/ 0 h 3"/>
                  <a:gd name="T60" fmla="*/ 2147483647 w 4"/>
                  <a:gd name="T61" fmla="*/ 0 h 3"/>
                  <a:gd name="T62" fmla="*/ 2147483647 w 4"/>
                  <a:gd name="T63" fmla="*/ 0 h 3"/>
                  <a:gd name="T64" fmla="*/ 2147483647 w 4"/>
                  <a:gd name="T65" fmla="*/ 0 h 3"/>
                  <a:gd name="T66" fmla="*/ 21474836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8257" name="Freeform 76"/>
              <p:cNvSpPr>
                <a:spLocks/>
              </p:cNvSpPr>
              <p:nvPr/>
            </p:nvSpPr>
            <p:spPr bwMode="auto">
              <a:xfrm>
                <a:off x="2186" y="3394"/>
                <a:ext cx="39" cy="15"/>
              </a:xfrm>
              <a:custGeom>
                <a:avLst/>
                <a:gdLst>
                  <a:gd name="T0" fmla="*/ 0 w 8"/>
                  <a:gd name="T1" fmla="*/ 2147483647 h 3"/>
                  <a:gd name="T2" fmla="*/ 2147483647 w 8"/>
                  <a:gd name="T3" fmla="*/ 2147483647 h 3"/>
                  <a:gd name="T4" fmla="*/ 2147483647 w 8"/>
                  <a:gd name="T5" fmla="*/ 0 h 3"/>
                  <a:gd name="T6" fmla="*/ 2147483647 w 8"/>
                  <a:gd name="T7" fmla="*/ 0 h 3"/>
                  <a:gd name="T8" fmla="*/ 0 w 8"/>
                  <a:gd name="T9" fmla="*/ 2147483647 h 3"/>
                  <a:gd name="T10" fmla="*/ 0 w 8"/>
                  <a:gd name="T11" fmla="*/ 21474836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8258" name="Freeform 77"/>
              <p:cNvSpPr>
                <a:spLocks/>
              </p:cNvSpPr>
              <p:nvPr/>
            </p:nvSpPr>
            <p:spPr bwMode="auto">
              <a:xfrm>
                <a:off x="2026" y="3321"/>
                <a:ext cx="38" cy="24"/>
              </a:xfrm>
              <a:custGeom>
                <a:avLst/>
                <a:gdLst>
                  <a:gd name="T0" fmla="*/ 0 w 8"/>
                  <a:gd name="T1" fmla="*/ 2147483647 h 5"/>
                  <a:gd name="T2" fmla="*/ 2147483647 w 8"/>
                  <a:gd name="T3" fmla="*/ 2147483647 h 5"/>
                  <a:gd name="T4" fmla="*/ 2147483647 w 8"/>
                  <a:gd name="T5" fmla="*/ 2147483647 h 5"/>
                  <a:gd name="T6" fmla="*/ 2147483647 w 8"/>
                  <a:gd name="T7" fmla="*/ 2147483647 h 5"/>
                  <a:gd name="T8" fmla="*/ 2147483647 w 8"/>
                  <a:gd name="T9" fmla="*/ 0 h 5"/>
                  <a:gd name="T10" fmla="*/ 2147483647 w 8"/>
                  <a:gd name="T11" fmla="*/ 2147483647 h 5"/>
                  <a:gd name="T12" fmla="*/ 0 w 8"/>
                  <a:gd name="T13" fmla="*/ 2147483647 h 5"/>
                  <a:gd name="T14" fmla="*/ 0 w 8"/>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8259" name="Freeform 78"/>
              <p:cNvSpPr>
                <a:spLocks/>
              </p:cNvSpPr>
              <p:nvPr/>
            </p:nvSpPr>
            <p:spPr bwMode="auto">
              <a:xfrm>
                <a:off x="1991" y="3321"/>
                <a:ext cx="20" cy="24"/>
              </a:xfrm>
              <a:custGeom>
                <a:avLst/>
                <a:gdLst>
                  <a:gd name="T0" fmla="*/ 0 w 4"/>
                  <a:gd name="T1" fmla="*/ 2147483647 h 5"/>
                  <a:gd name="T2" fmla="*/ 2147483647 w 4"/>
                  <a:gd name="T3" fmla="*/ 2147483647 h 5"/>
                  <a:gd name="T4" fmla="*/ 2147483647 w 4"/>
                  <a:gd name="T5" fmla="*/ 0 h 5"/>
                  <a:gd name="T6" fmla="*/ 0 w 4"/>
                  <a:gd name="T7" fmla="*/ 2147483647 h 5"/>
                  <a:gd name="T8" fmla="*/ 0 w 4"/>
                  <a:gd name="T9" fmla="*/ 2147483647 h 5"/>
                  <a:gd name="T10" fmla="*/ 0 w 4"/>
                  <a:gd name="T11" fmla="*/ 2147483647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8260" name="Freeform 79"/>
              <p:cNvSpPr>
                <a:spLocks/>
              </p:cNvSpPr>
              <p:nvPr/>
            </p:nvSpPr>
            <p:spPr bwMode="auto">
              <a:xfrm>
                <a:off x="2128" y="3360"/>
                <a:ext cx="39" cy="34"/>
              </a:xfrm>
              <a:custGeom>
                <a:avLst/>
                <a:gdLst>
                  <a:gd name="T0" fmla="*/ 2147483647 w 8"/>
                  <a:gd name="T1" fmla="*/ 2147483647 h 7"/>
                  <a:gd name="T2" fmla="*/ 2147483647 w 8"/>
                  <a:gd name="T3" fmla="*/ 2147483647 h 7"/>
                  <a:gd name="T4" fmla="*/ 2147483647 w 8"/>
                  <a:gd name="T5" fmla="*/ 2147483647 h 7"/>
                  <a:gd name="T6" fmla="*/ 2147483647 w 8"/>
                  <a:gd name="T7" fmla="*/ 0 h 7"/>
                  <a:gd name="T8" fmla="*/ 0 w 8"/>
                  <a:gd name="T9" fmla="*/ 2147483647 h 7"/>
                  <a:gd name="T10" fmla="*/ 2147483647 w 8"/>
                  <a:gd name="T11" fmla="*/ 2147483647 h 7"/>
                  <a:gd name="T12" fmla="*/ 2147483647 w 8"/>
                  <a:gd name="T13" fmla="*/ 2147483647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s-ES_tradnl"/>
              </a:p>
            </p:txBody>
          </p:sp>
        </p:grpSp>
      </p:grpSp>
      <p:sp>
        <p:nvSpPr>
          <p:cNvPr id="8195" name="Rectangle 106"/>
          <p:cNvSpPr>
            <a:spLocks noGrp="1" noChangeArrowheads="1"/>
          </p:cNvSpPr>
          <p:nvPr>
            <p:ph type="title" idx="4294967295"/>
          </p:nvPr>
        </p:nvSpPr>
        <p:spPr>
          <a:xfrm>
            <a:off x="0" y="381000"/>
            <a:ext cx="9144000" cy="1143000"/>
          </a:xfrm>
        </p:spPr>
        <p:txBody>
          <a:bodyPr>
            <a:normAutofit/>
          </a:bodyPr>
          <a:lstStyle/>
          <a:p>
            <a:pPr algn="ctr"/>
            <a:r>
              <a:rPr lang="en-US" sz="2400" dirty="0" smtClean="0"/>
              <a:t>Obesity Trends* Among U.S. Adults</a:t>
            </a:r>
            <a:br>
              <a:rPr lang="en-US" sz="2400" dirty="0" smtClean="0"/>
            </a:br>
            <a:r>
              <a:rPr lang="en-US" sz="2400" dirty="0" smtClean="0">
                <a:solidFill>
                  <a:srgbClr val="DE3021"/>
                </a:solidFill>
              </a:rPr>
              <a:t>BRFSS, 1995</a:t>
            </a:r>
          </a:p>
        </p:txBody>
      </p:sp>
      <p:sp>
        <p:nvSpPr>
          <p:cNvPr id="8196" name="Text Box 132"/>
          <p:cNvSpPr txBox="1">
            <a:spLocks noChangeArrowheads="1"/>
          </p:cNvSpPr>
          <p:nvPr/>
        </p:nvSpPr>
        <p:spPr bwMode="auto">
          <a:xfrm>
            <a:off x="2119313" y="1292225"/>
            <a:ext cx="55197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dirty="0">
                <a:solidFill>
                  <a:srgbClr val="000000"/>
                </a:solidFill>
                <a:latin typeface="Verdana" pitchFamily="34" charset="0"/>
              </a:rPr>
              <a:t>(*BMI ≥30, or ~ 30 lbs. overweight for 5’ 4” person)</a:t>
            </a:r>
          </a:p>
        </p:txBody>
      </p:sp>
      <p:sp>
        <p:nvSpPr>
          <p:cNvPr id="8197" name="Text Box 145"/>
          <p:cNvSpPr txBox="1">
            <a:spLocks noChangeArrowheads="1"/>
          </p:cNvSpPr>
          <p:nvPr/>
        </p:nvSpPr>
        <p:spPr bwMode="auto">
          <a:xfrm>
            <a:off x="654050" y="5894388"/>
            <a:ext cx="7251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a:solidFill>
                  <a:srgbClr val="000000"/>
                </a:solidFill>
                <a:latin typeface="Arial Narrow" pitchFamily="34" charset="0"/>
              </a:rPr>
              <a:t>No Data           &lt;10%          10%–14%	    15%–19% </a:t>
            </a:r>
          </a:p>
        </p:txBody>
      </p:sp>
      <p:sp>
        <p:nvSpPr>
          <p:cNvPr id="8198" name="Rectangle 146"/>
          <p:cNvSpPr>
            <a:spLocks noChangeArrowheads="1"/>
          </p:cNvSpPr>
          <p:nvPr/>
        </p:nvSpPr>
        <p:spPr bwMode="auto">
          <a:xfrm>
            <a:off x="488950" y="5956300"/>
            <a:ext cx="207963"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8199" name="Rectangle 147"/>
          <p:cNvSpPr>
            <a:spLocks noChangeArrowheads="1"/>
          </p:cNvSpPr>
          <p:nvPr/>
        </p:nvSpPr>
        <p:spPr bwMode="auto">
          <a:xfrm>
            <a:off x="1501775" y="5953125"/>
            <a:ext cx="207963"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8200" name="Rectangle 148"/>
          <p:cNvSpPr>
            <a:spLocks noChangeArrowheads="1"/>
          </p:cNvSpPr>
          <p:nvPr/>
        </p:nvSpPr>
        <p:spPr bwMode="auto">
          <a:xfrm>
            <a:off x="2289175" y="5951538"/>
            <a:ext cx="209550"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s-ES_tradnl">
              <a:solidFill>
                <a:srgbClr val="000000"/>
              </a:solidFill>
            </a:endParaRPr>
          </a:p>
        </p:txBody>
      </p:sp>
      <p:sp>
        <p:nvSpPr>
          <p:cNvPr id="8201" name="Rectangle 149"/>
          <p:cNvSpPr>
            <a:spLocks noChangeArrowheads="1"/>
          </p:cNvSpPr>
          <p:nvPr/>
        </p:nvSpPr>
        <p:spPr bwMode="auto">
          <a:xfrm>
            <a:off x="3411538" y="5961063"/>
            <a:ext cx="207962"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8202" name="Rectangle 150"/>
          <p:cNvSpPr>
            <a:spLocks noChangeArrowheads="1"/>
          </p:cNvSpPr>
          <p:nvPr/>
        </p:nvSpPr>
        <p:spPr bwMode="auto">
          <a:xfrm>
            <a:off x="395288" y="5892800"/>
            <a:ext cx="4106862"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s-ES_tradnl">
              <a:solidFill>
                <a:srgbClr val="000000"/>
              </a:solidFill>
            </a:endParaRPr>
          </a:p>
        </p:txBody>
      </p:sp>
    </p:spTree>
    <p:extLst>
      <p:ext uri="{BB962C8B-B14F-4D97-AF65-F5344CB8AC3E}">
        <p14:creationId xmlns:p14="http://schemas.microsoft.com/office/powerpoint/2010/main" val="35719765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Freeform 5"/>
          <p:cNvSpPr>
            <a:spLocks/>
          </p:cNvSpPr>
          <p:nvPr/>
        </p:nvSpPr>
        <p:spPr bwMode="auto">
          <a:xfrm>
            <a:off x="4011613" y="2003425"/>
            <a:ext cx="644525"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19" name="Freeform 6"/>
          <p:cNvSpPr>
            <a:spLocks/>
          </p:cNvSpPr>
          <p:nvPr/>
        </p:nvSpPr>
        <p:spPr bwMode="auto">
          <a:xfrm>
            <a:off x="3983038" y="2398713"/>
            <a:ext cx="682625"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9220" name="Freeform 7"/>
          <p:cNvSpPr>
            <a:spLocks/>
          </p:cNvSpPr>
          <p:nvPr/>
        </p:nvSpPr>
        <p:spPr bwMode="auto">
          <a:xfrm>
            <a:off x="3960813" y="2794000"/>
            <a:ext cx="806450"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21" name="Freeform 8"/>
          <p:cNvSpPr>
            <a:spLocks/>
          </p:cNvSpPr>
          <p:nvPr/>
        </p:nvSpPr>
        <p:spPr bwMode="auto">
          <a:xfrm>
            <a:off x="4121150" y="3203575"/>
            <a:ext cx="7239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9222" name="Freeform 9"/>
          <p:cNvSpPr>
            <a:spLocks/>
          </p:cNvSpPr>
          <p:nvPr/>
        </p:nvSpPr>
        <p:spPr bwMode="auto">
          <a:xfrm>
            <a:off x="4019550" y="3590925"/>
            <a:ext cx="838200"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23" name="Freeform 10"/>
          <p:cNvSpPr>
            <a:spLocks/>
          </p:cNvSpPr>
          <p:nvPr/>
        </p:nvSpPr>
        <p:spPr bwMode="auto">
          <a:xfrm>
            <a:off x="4651375" y="2740025"/>
            <a:ext cx="592138"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24" name="Freeform 11"/>
          <p:cNvSpPr>
            <a:spLocks/>
          </p:cNvSpPr>
          <p:nvPr/>
        </p:nvSpPr>
        <p:spPr bwMode="auto">
          <a:xfrm>
            <a:off x="4730750" y="3127375"/>
            <a:ext cx="649288"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25" name="Freeform 12"/>
          <p:cNvSpPr>
            <a:spLocks/>
          </p:cNvSpPr>
          <p:nvPr/>
        </p:nvSpPr>
        <p:spPr bwMode="auto">
          <a:xfrm>
            <a:off x="4975225" y="2282825"/>
            <a:ext cx="5143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26" name="Freeform 13"/>
          <p:cNvSpPr>
            <a:spLocks/>
          </p:cNvSpPr>
          <p:nvPr/>
        </p:nvSpPr>
        <p:spPr bwMode="auto">
          <a:xfrm>
            <a:off x="5343525" y="3265488"/>
            <a:ext cx="719138"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27" name="Freeform 14"/>
          <p:cNvSpPr>
            <a:spLocks/>
          </p:cNvSpPr>
          <p:nvPr/>
        </p:nvSpPr>
        <p:spPr bwMode="auto">
          <a:xfrm>
            <a:off x="5280025" y="3560763"/>
            <a:ext cx="801688"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28" name="Freeform 15"/>
          <p:cNvSpPr>
            <a:spLocks/>
          </p:cNvSpPr>
          <p:nvPr/>
        </p:nvSpPr>
        <p:spPr bwMode="auto">
          <a:xfrm>
            <a:off x="5489575" y="3824288"/>
            <a:ext cx="374650"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29" name="Freeform 16"/>
          <p:cNvSpPr>
            <a:spLocks/>
          </p:cNvSpPr>
          <p:nvPr/>
        </p:nvSpPr>
        <p:spPr bwMode="auto">
          <a:xfrm>
            <a:off x="5729288" y="2840038"/>
            <a:ext cx="411162"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30" name="Freeform 17"/>
          <p:cNvSpPr>
            <a:spLocks/>
          </p:cNvSpPr>
          <p:nvPr/>
        </p:nvSpPr>
        <p:spPr bwMode="auto">
          <a:xfrm>
            <a:off x="5843588" y="3459163"/>
            <a:ext cx="86042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31" name="Freeform 18"/>
          <p:cNvSpPr>
            <a:spLocks/>
          </p:cNvSpPr>
          <p:nvPr/>
        </p:nvSpPr>
        <p:spPr bwMode="auto">
          <a:xfrm>
            <a:off x="5591175" y="4311650"/>
            <a:ext cx="8890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32" name="Freeform 19"/>
          <p:cNvSpPr>
            <a:spLocks/>
          </p:cNvSpPr>
          <p:nvPr/>
        </p:nvSpPr>
        <p:spPr bwMode="auto">
          <a:xfrm>
            <a:off x="5988050" y="3009900"/>
            <a:ext cx="441325"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33" name="Freeform 20"/>
          <p:cNvSpPr>
            <a:spLocks/>
          </p:cNvSpPr>
          <p:nvPr/>
        </p:nvSpPr>
        <p:spPr bwMode="auto">
          <a:xfrm>
            <a:off x="4845050" y="3660775"/>
            <a:ext cx="484188"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34" name="Freeform 21"/>
          <p:cNvSpPr>
            <a:spLocks/>
          </p:cNvSpPr>
          <p:nvPr/>
        </p:nvSpPr>
        <p:spPr bwMode="auto">
          <a:xfrm>
            <a:off x="2103438" y="2562225"/>
            <a:ext cx="781050"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9235" name="Freeform 22"/>
          <p:cNvSpPr>
            <a:spLocks/>
          </p:cNvSpPr>
          <p:nvPr/>
        </p:nvSpPr>
        <p:spPr bwMode="auto">
          <a:xfrm>
            <a:off x="3324225" y="2452688"/>
            <a:ext cx="682625"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9236" name="Freeform 23"/>
          <p:cNvSpPr>
            <a:spLocks/>
          </p:cNvSpPr>
          <p:nvPr/>
        </p:nvSpPr>
        <p:spPr bwMode="auto">
          <a:xfrm>
            <a:off x="3435350" y="3003550"/>
            <a:ext cx="715963"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9237" name="Freeform 24"/>
          <p:cNvSpPr>
            <a:spLocks/>
          </p:cNvSpPr>
          <p:nvPr/>
        </p:nvSpPr>
        <p:spPr bwMode="auto">
          <a:xfrm>
            <a:off x="3341688" y="3521075"/>
            <a:ext cx="684212"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9238" name="Freeform 25"/>
          <p:cNvSpPr>
            <a:spLocks/>
          </p:cNvSpPr>
          <p:nvPr/>
        </p:nvSpPr>
        <p:spPr bwMode="auto">
          <a:xfrm>
            <a:off x="3600450" y="3660775"/>
            <a:ext cx="1368425"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39" name="Freeform 26"/>
          <p:cNvSpPr>
            <a:spLocks/>
          </p:cNvSpPr>
          <p:nvPr/>
        </p:nvSpPr>
        <p:spPr bwMode="auto">
          <a:xfrm>
            <a:off x="6169025"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9240" name="Freeform 27"/>
          <p:cNvSpPr>
            <a:spLocks/>
          </p:cNvSpPr>
          <p:nvPr/>
        </p:nvSpPr>
        <p:spPr bwMode="auto">
          <a:xfrm>
            <a:off x="6661150" y="2266950"/>
            <a:ext cx="165100"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s-ES_tradnl"/>
          </a:p>
        </p:txBody>
      </p:sp>
      <p:grpSp>
        <p:nvGrpSpPr>
          <p:cNvPr id="9241" name="Group 28"/>
          <p:cNvGrpSpPr>
            <a:grpSpLocks/>
          </p:cNvGrpSpPr>
          <p:nvPr/>
        </p:nvGrpSpPr>
        <p:grpSpPr bwMode="auto">
          <a:xfrm>
            <a:off x="1027113" y="3886200"/>
            <a:ext cx="1785937" cy="1390650"/>
            <a:chOff x="768" y="2832"/>
            <a:chExt cx="1203" cy="876"/>
          </a:xfrm>
        </p:grpSpPr>
        <p:sp>
          <p:nvSpPr>
            <p:cNvPr id="9286" name="Freeform 29"/>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2147483647 w 188"/>
                <a:gd name="T9" fmla="*/ 2147483647 h 160"/>
                <a:gd name="T10" fmla="*/ 2147483647 w 188"/>
                <a:gd name="T11" fmla="*/ 2147483647 h 160"/>
                <a:gd name="T12" fmla="*/ 2147483647 w 188"/>
                <a:gd name="T13" fmla="*/ 2147483647 h 160"/>
                <a:gd name="T14" fmla="*/ 2147483647 w 188"/>
                <a:gd name="T15" fmla="*/ 2147483647 h 160"/>
                <a:gd name="T16" fmla="*/ 2147483647 w 188"/>
                <a:gd name="T17" fmla="*/ 2147483647 h 160"/>
                <a:gd name="T18" fmla="*/ 2147483647 w 188"/>
                <a:gd name="T19" fmla="*/ 2147483647 h 160"/>
                <a:gd name="T20" fmla="*/ 2147483647 w 188"/>
                <a:gd name="T21" fmla="*/ 2147483647 h 160"/>
                <a:gd name="T22" fmla="*/ 2147483647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2147483647 w 188"/>
                <a:gd name="T37" fmla="*/ 2147483647 h 160"/>
                <a:gd name="T38" fmla="*/ 2147483647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2147483647 h 160"/>
                <a:gd name="T88" fmla="*/ 2147483647 w 188"/>
                <a:gd name="T89" fmla="*/ 2147483647 h 160"/>
                <a:gd name="T90" fmla="*/ 2147483647 w 188"/>
                <a:gd name="T91" fmla="*/ 2147483647 h 160"/>
                <a:gd name="T92" fmla="*/ 2147483647 w 188"/>
                <a:gd name="T93" fmla="*/ 0 h 160"/>
                <a:gd name="T94" fmla="*/ 2147483647 w 188"/>
                <a:gd name="T95" fmla="*/ 2147483647 h 160"/>
                <a:gd name="T96" fmla="*/ 2147483647 w 188"/>
                <a:gd name="T97" fmla="*/ 2147483647 h 160"/>
                <a:gd name="T98" fmla="*/ 2147483647 w 188"/>
                <a:gd name="T99" fmla="*/ 2147483647 h 160"/>
                <a:gd name="T100" fmla="*/ 2147483647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87" name="Freeform 30"/>
            <p:cNvSpPr>
              <a:spLocks/>
            </p:cNvSpPr>
            <p:nvPr/>
          </p:nvSpPr>
          <p:spPr bwMode="auto">
            <a:xfrm>
              <a:off x="1021" y="3608"/>
              <a:ext cx="20" cy="14"/>
            </a:xfrm>
            <a:custGeom>
              <a:avLst/>
              <a:gdLst>
                <a:gd name="T0" fmla="*/ 2147483647 w 4"/>
                <a:gd name="T1" fmla="*/ 2147483647 h 3"/>
                <a:gd name="T2" fmla="*/ 2147483647 w 4"/>
                <a:gd name="T3" fmla="*/ 2147483647 h 3"/>
                <a:gd name="T4" fmla="*/ 2147483647 w 4"/>
                <a:gd name="T5" fmla="*/ 2147483647 h 3"/>
                <a:gd name="T6" fmla="*/ 2147483647 w 4"/>
                <a:gd name="T7" fmla="*/ 2147483647 h 3"/>
                <a:gd name="T8" fmla="*/ 2147483647 w 4"/>
                <a:gd name="T9" fmla="*/ 2147483647 h 3"/>
                <a:gd name="T10" fmla="*/ 2147483647 w 4"/>
                <a:gd name="T11" fmla="*/ 2147483647 h 3"/>
                <a:gd name="T12" fmla="*/ 2147483647 w 4"/>
                <a:gd name="T13" fmla="*/ 2147483647 h 3"/>
                <a:gd name="T14" fmla="*/ 2147483647 w 4"/>
                <a:gd name="T15" fmla="*/ 0 h 3"/>
                <a:gd name="T16" fmla="*/ 2147483647 w 4"/>
                <a:gd name="T17" fmla="*/ 0 h 3"/>
                <a:gd name="T18" fmla="*/ 0 w 4"/>
                <a:gd name="T19" fmla="*/ 2147483647 h 3"/>
                <a:gd name="T20" fmla="*/ 0 w 4"/>
                <a:gd name="T21" fmla="*/ 2147483647 h 3"/>
                <a:gd name="T22" fmla="*/ 0 w 4"/>
                <a:gd name="T23" fmla="*/ 2147483647 h 3"/>
                <a:gd name="T24" fmla="*/ 0 w 4"/>
                <a:gd name="T25" fmla="*/ 2147483647 h 3"/>
                <a:gd name="T26" fmla="*/ 0 w 4"/>
                <a:gd name="T27" fmla="*/ 2147483647 h 3"/>
                <a:gd name="T28" fmla="*/ 0 w 4"/>
                <a:gd name="T29" fmla="*/ 2147483647 h 3"/>
                <a:gd name="T30" fmla="*/ 0 w 4"/>
                <a:gd name="T31" fmla="*/ 2147483647 h 3"/>
                <a:gd name="T32" fmla="*/ 0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2147483647 w 4"/>
                <a:gd name="T45" fmla="*/ 2147483647 h 3"/>
                <a:gd name="T46" fmla="*/ 2147483647 w 4"/>
                <a:gd name="T47" fmla="*/ 2147483647 h 3"/>
                <a:gd name="T48" fmla="*/ 2147483647 w 4"/>
                <a:gd name="T49" fmla="*/ 2147483647 h 3"/>
                <a:gd name="T50" fmla="*/ 2147483647 w 4"/>
                <a:gd name="T51" fmla="*/ 2147483647 h 3"/>
                <a:gd name="T52" fmla="*/ 2147483647 w 4"/>
                <a:gd name="T53" fmla="*/ 2147483647 h 3"/>
                <a:gd name="T54" fmla="*/ 2147483647 w 4"/>
                <a:gd name="T55" fmla="*/ 2147483647 h 3"/>
                <a:gd name="T56" fmla="*/ 2147483647 w 4"/>
                <a:gd name="T57" fmla="*/ 2147483647 h 3"/>
                <a:gd name="T58" fmla="*/ 2147483647 w 4"/>
                <a:gd name="T59" fmla="*/ 2147483647 h 3"/>
                <a:gd name="T60" fmla="*/ 2147483647 w 4"/>
                <a:gd name="T61" fmla="*/ 2147483647 h 3"/>
                <a:gd name="T62" fmla="*/ 2147483647 w 4"/>
                <a:gd name="T63" fmla="*/ 2147483647 h 3"/>
                <a:gd name="T64" fmla="*/ 2147483647 w 4"/>
                <a:gd name="T65" fmla="*/ 0 h 3"/>
                <a:gd name="T66" fmla="*/ 2147483647 w 4"/>
                <a:gd name="T67" fmla="*/ 0 h 3"/>
                <a:gd name="T68" fmla="*/ 2147483647 w 4"/>
                <a:gd name="T69" fmla="*/ 0 h 3"/>
                <a:gd name="T70" fmla="*/ 2147483647 w 4"/>
                <a:gd name="T71" fmla="*/ 0 h 3"/>
                <a:gd name="T72" fmla="*/ 2147483647 w 4"/>
                <a:gd name="T73" fmla="*/ 2147483647 h 3"/>
                <a:gd name="T74" fmla="*/ 2147483647 w 4"/>
                <a:gd name="T75" fmla="*/ 2147483647 h 3"/>
                <a:gd name="T76" fmla="*/ 2147483647 w 4"/>
                <a:gd name="T77" fmla="*/ 2147483647 h 3"/>
                <a:gd name="T78" fmla="*/ 2147483647 w 4"/>
                <a:gd name="T79" fmla="*/ 2147483647 h 3"/>
                <a:gd name="T80" fmla="*/ 2147483647 w 4"/>
                <a:gd name="T81" fmla="*/ 2147483647 h 3"/>
                <a:gd name="T82" fmla="*/ 2147483647 w 4"/>
                <a:gd name="T83" fmla="*/ 2147483647 h 3"/>
                <a:gd name="T84" fmla="*/ 2147483647 w 4"/>
                <a:gd name="T85" fmla="*/ 2147483647 h 3"/>
                <a:gd name="T86" fmla="*/ 2147483647 w 4"/>
                <a:gd name="T87" fmla="*/ 2147483647 h 3"/>
                <a:gd name="T88" fmla="*/ 2147483647 w 4"/>
                <a:gd name="T89" fmla="*/ 2147483647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0000A0"/>
            </a:solidFill>
            <a:ln w="12700" cmpd="sng">
              <a:solidFill>
                <a:schemeClr val="tx1"/>
              </a:solidFill>
              <a:prstDash val="solid"/>
              <a:round/>
              <a:headEnd/>
              <a:tailEnd/>
            </a:ln>
          </p:spPr>
          <p:txBody>
            <a:bodyPr/>
            <a:lstStyle/>
            <a:p>
              <a:endParaRPr lang="es-ES_tradnl"/>
            </a:p>
          </p:txBody>
        </p:sp>
        <p:sp>
          <p:nvSpPr>
            <p:cNvPr id="9288" name="Freeform 31"/>
            <p:cNvSpPr>
              <a:spLocks/>
            </p:cNvSpPr>
            <p:nvPr/>
          </p:nvSpPr>
          <p:spPr bwMode="auto">
            <a:xfrm>
              <a:off x="978" y="3610"/>
              <a:ext cx="43" cy="30"/>
            </a:xfrm>
            <a:custGeom>
              <a:avLst/>
              <a:gdLst>
                <a:gd name="T0" fmla="*/ 2147483647 w 9"/>
                <a:gd name="T1" fmla="*/ 0 h 6"/>
                <a:gd name="T2" fmla="*/ 2147483647 w 9"/>
                <a:gd name="T3" fmla="*/ 0 h 6"/>
                <a:gd name="T4" fmla="*/ 2147483647 w 9"/>
                <a:gd name="T5" fmla="*/ 2147483647 h 6"/>
                <a:gd name="T6" fmla="*/ 2147483647 w 9"/>
                <a:gd name="T7" fmla="*/ 2147483647 h 6"/>
                <a:gd name="T8" fmla="*/ 2147483647 w 9"/>
                <a:gd name="T9" fmla="*/ 2147483647 h 6"/>
                <a:gd name="T10" fmla="*/ 2147483647 w 9"/>
                <a:gd name="T11" fmla="*/ 2147483647 h 6"/>
                <a:gd name="T12" fmla="*/ 2147483647 w 9"/>
                <a:gd name="T13" fmla="*/ 2147483647 h 6"/>
                <a:gd name="T14" fmla="*/ 2147483647 w 9"/>
                <a:gd name="T15" fmla="*/ 2147483647 h 6"/>
                <a:gd name="T16" fmla="*/ 2147483647 w 9"/>
                <a:gd name="T17" fmla="*/ 2147483647 h 6"/>
                <a:gd name="T18" fmla="*/ 2147483647 w 9"/>
                <a:gd name="T19" fmla="*/ 2147483647 h 6"/>
                <a:gd name="T20" fmla="*/ 2147483647 w 9"/>
                <a:gd name="T21" fmla="*/ 2147483647 h 6"/>
                <a:gd name="T22" fmla="*/ 0 w 9"/>
                <a:gd name="T23" fmla="*/ 2147483647 h 6"/>
                <a:gd name="T24" fmla="*/ 0 w 9"/>
                <a:gd name="T25" fmla="*/ 2147483647 h 6"/>
                <a:gd name="T26" fmla="*/ 0 w 9"/>
                <a:gd name="T27" fmla="*/ 2147483647 h 6"/>
                <a:gd name="T28" fmla="*/ 0 w 9"/>
                <a:gd name="T29" fmla="*/ 2147483647 h 6"/>
                <a:gd name="T30" fmla="*/ 0 w 9"/>
                <a:gd name="T31" fmla="*/ 2147483647 h 6"/>
                <a:gd name="T32" fmla="*/ 0 w 9"/>
                <a:gd name="T33" fmla="*/ 2147483647 h 6"/>
                <a:gd name="T34" fmla="*/ 0 w 9"/>
                <a:gd name="T35" fmla="*/ 2147483647 h 6"/>
                <a:gd name="T36" fmla="*/ 0 w 9"/>
                <a:gd name="T37" fmla="*/ 2147483647 h 6"/>
                <a:gd name="T38" fmla="*/ 2147483647 w 9"/>
                <a:gd name="T39" fmla="*/ 2147483647 h 6"/>
                <a:gd name="T40" fmla="*/ 2147483647 w 9"/>
                <a:gd name="T41" fmla="*/ 2147483647 h 6"/>
                <a:gd name="T42" fmla="*/ 2147483647 w 9"/>
                <a:gd name="T43" fmla="*/ 2147483647 h 6"/>
                <a:gd name="T44" fmla="*/ 2147483647 w 9"/>
                <a:gd name="T45" fmla="*/ 2147483647 h 6"/>
                <a:gd name="T46" fmla="*/ 2147483647 w 9"/>
                <a:gd name="T47" fmla="*/ 2147483647 h 6"/>
                <a:gd name="T48" fmla="*/ 2147483647 w 9"/>
                <a:gd name="T49" fmla="*/ 2147483647 h 6"/>
                <a:gd name="T50" fmla="*/ 2147483647 w 9"/>
                <a:gd name="T51" fmla="*/ 2147483647 h 6"/>
                <a:gd name="T52" fmla="*/ 2147483647 w 9"/>
                <a:gd name="T53" fmla="*/ 2147483647 h 6"/>
                <a:gd name="T54" fmla="*/ 2147483647 w 9"/>
                <a:gd name="T55" fmla="*/ 2147483647 h 6"/>
                <a:gd name="T56" fmla="*/ 2147483647 w 9"/>
                <a:gd name="T57" fmla="*/ 0 h 6"/>
                <a:gd name="T58" fmla="*/ 2147483647 w 9"/>
                <a:gd name="T59" fmla="*/ 0 h 6"/>
                <a:gd name="T60" fmla="*/ 2147483647 w 9"/>
                <a:gd name="T61" fmla="*/ 0 h 6"/>
                <a:gd name="T62" fmla="*/ 2147483647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89" name="Freeform 32"/>
            <p:cNvSpPr>
              <a:spLocks/>
            </p:cNvSpPr>
            <p:nvPr/>
          </p:nvSpPr>
          <p:spPr bwMode="auto">
            <a:xfrm>
              <a:off x="934" y="3632"/>
              <a:ext cx="44" cy="34"/>
            </a:xfrm>
            <a:custGeom>
              <a:avLst/>
              <a:gdLst>
                <a:gd name="T0" fmla="*/ 2147483647 w 9"/>
                <a:gd name="T1" fmla="*/ 2147483647 h 7"/>
                <a:gd name="T2" fmla="*/ 2147483647 w 9"/>
                <a:gd name="T3" fmla="*/ 2147483647 h 7"/>
                <a:gd name="T4" fmla="*/ 2147483647 w 9"/>
                <a:gd name="T5" fmla="*/ 2147483647 h 7"/>
                <a:gd name="T6" fmla="*/ 2147483647 w 9"/>
                <a:gd name="T7" fmla="*/ 2147483647 h 7"/>
                <a:gd name="T8" fmla="*/ 2147483647 w 9"/>
                <a:gd name="T9" fmla="*/ 2147483647 h 7"/>
                <a:gd name="T10" fmla="*/ 2147483647 w 9"/>
                <a:gd name="T11" fmla="*/ 2147483647 h 7"/>
                <a:gd name="T12" fmla="*/ 2147483647 w 9"/>
                <a:gd name="T13" fmla="*/ 2147483647 h 7"/>
                <a:gd name="T14" fmla="*/ 0 w 9"/>
                <a:gd name="T15" fmla="*/ 2147483647 h 7"/>
                <a:gd name="T16" fmla="*/ 2147483647 w 9"/>
                <a:gd name="T17" fmla="*/ 2147483647 h 7"/>
                <a:gd name="T18" fmla="*/ 2147483647 w 9"/>
                <a:gd name="T19" fmla="*/ 2147483647 h 7"/>
                <a:gd name="T20" fmla="*/ 2147483647 w 9"/>
                <a:gd name="T21" fmla="*/ 2147483647 h 7"/>
                <a:gd name="T22" fmla="*/ 2147483647 w 9"/>
                <a:gd name="T23" fmla="*/ 2147483647 h 7"/>
                <a:gd name="T24" fmla="*/ 2147483647 w 9"/>
                <a:gd name="T25" fmla="*/ 2147483647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90" name="Freeform 33"/>
            <p:cNvSpPr>
              <a:spLocks/>
            </p:cNvSpPr>
            <p:nvPr/>
          </p:nvSpPr>
          <p:spPr bwMode="auto">
            <a:xfrm>
              <a:off x="934" y="3637"/>
              <a:ext cx="39" cy="29"/>
            </a:xfrm>
            <a:custGeom>
              <a:avLst/>
              <a:gdLst>
                <a:gd name="T0" fmla="*/ 2147483647 w 8"/>
                <a:gd name="T1" fmla="*/ 2147483647 h 6"/>
                <a:gd name="T2" fmla="*/ 2147483647 w 8"/>
                <a:gd name="T3" fmla="*/ 2147483647 h 6"/>
                <a:gd name="T4" fmla="*/ 2147483647 w 8"/>
                <a:gd name="T5" fmla="*/ 2147483647 h 6"/>
                <a:gd name="T6" fmla="*/ 2147483647 w 8"/>
                <a:gd name="T7" fmla="*/ 0 h 6"/>
                <a:gd name="T8" fmla="*/ 2147483647 w 8"/>
                <a:gd name="T9" fmla="*/ 0 h 6"/>
                <a:gd name="T10" fmla="*/ 2147483647 w 8"/>
                <a:gd name="T11" fmla="*/ 0 h 6"/>
                <a:gd name="T12" fmla="*/ 2147483647 w 8"/>
                <a:gd name="T13" fmla="*/ 0 h 6"/>
                <a:gd name="T14" fmla="*/ 2147483647 w 8"/>
                <a:gd name="T15" fmla="*/ 0 h 6"/>
                <a:gd name="T16" fmla="*/ 2147483647 w 8"/>
                <a:gd name="T17" fmla="*/ 0 h 6"/>
                <a:gd name="T18" fmla="*/ 2147483647 w 8"/>
                <a:gd name="T19" fmla="*/ 0 h 6"/>
                <a:gd name="T20" fmla="*/ 2147483647 w 8"/>
                <a:gd name="T21" fmla="*/ 0 h 6"/>
                <a:gd name="T22" fmla="*/ 2147483647 w 8"/>
                <a:gd name="T23" fmla="*/ 0 h 6"/>
                <a:gd name="T24" fmla="*/ 2147483647 w 8"/>
                <a:gd name="T25" fmla="*/ 0 h 6"/>
                <a:gd name="T26" fmla="*/ 2147483647 w 8"/>
                <a:gd name="T27" fmla="*/ 2147483647 h 6"/>
                <a:gd name="T28" fmla="*/ 2147483647 w 8"/>
                <a:gd name="T29" fmla="*/ 2147483647 h 6"/>
                <a:gd name="T30" fmla="*/ 2147483647 w 8"/>
                <a:gd name="T31" fmla="*/ 2147483647 h 6"/>
                <a:gd name="T32" fmla="*/ 2147483647 w 8"/>
                <a:gd name="T33" fmla="*/ 2147483647 h 6"/>
                <a:gd name="T34" fmla="*/ 2147483647 w 8"/>
                <a:gd name="T35" fmla="*/ 2147483647 h 6"/>
                <a:gd name="T36" fmla="*/ 2147483647 w 8"/>
                <a:gd name="T37" fmla="*/ 2147483647 h 6"/>
                <a:gd name="T38" fmla="*/ 2147483647 w 8"/>
                <a:gd name="T39" fmla="*/ 2147483647 h 6"/>
                <a:gd name="T40" fmla="*/ 2147483647 w 8"/>
                <a:gd name="T41" fmla="*/ 2147483647 h 6"/>
                <a:gd name="T42" fmla="*/ 2147483647 w 8"/>
                <a:gd name="T43" fmla="*/ 2147483647 h 6"/>
                <a:gd name="T44" fmla="*/ 2147483647 w 8"/>
                <a:gd name="T45" fmla="*/ 2147483647 h 6"/>
                <a:gd name="T46" fmla="*/ 2147483647 w 8"/>
                <a:gd name="T47" fmla="*/ 2147483647 h 6"/>
                <a:gd name="T48" fmla="*/ 2147483647 w 8"/>
                <a:gd name="T49" fmla="*/ 2147483647 h 6"/>
                <a:gd name="T50" fmla="*/ 2147483647 w 8"/>
                <a:gd name="T51" fmla="*/ 2147483647 h 6"/>
                <a:gd name="T52" fmla="*/ 2147483647 w 8"/>
                <a:gd name="T53" fmla="*/ 2147483647 h 6"/>
                <a:gd name="T54" fmla="*/ 2147483647 w 8"/>
                <a:gd name="T55" fmla="*/ 2147483647 h 6"/>
                <a:gd name="T56" fmla="*/ 2147483647 w 8"/>
                <a:gd name="T57" fmla="*/ 2147483647 h 6"/>
                <a:gd name="T58" fmla="*/ 2147483647 w 8"/>
                <a:gd name="T59" fmla="*/ 2147483647 h 6"/>
                <a:gd name="T60" fmla="*/ 0 w 8"/>
                <a:gd name="T61" fmla="*/ 2147483647 h 6"/>
                <a:gd name="T62" fmla="*/ 0 w 8"/>
                <a:gd name="T63" fmla="*/ 2147483647 h 6"/>
                <a:gd name="T64" fmla="*/ 0 w 8"/>
                <a:gd name="T65" fmla="*/ 2147483647 h 6"/>
                <a:gd name="T66" fmla="*/ 2147483647 w 8"/>
                <a:gd name="T67" fmla="*/ 2147483647 h 6"/>
                <a:gd name="T68" fmla="*/ 2147483647 w 8"/>
                <a:gd name="T69" fmla="*/ 2147483647 h 6"/>
                <a:gd name="T70" fmla="*/ 2147483647 w 8"/>
                <a:gd name="T71" fmla="*/ 2147483647 h 6"/>
                <a:gd name="T72" fmla="*/ 2147483647 w 8"/>
                <a:gd name="T73" fmla="*/ 2147483647 h 6"/>
                <a:gd name="T74" fmla="*/ 2147483647 w 8"/>
                <a:gd name="T75" fmla="*/ 2147483647 h 6"/>
                <a:gd name="T76" fmla="*/ 2147483647 w 8"/>
                <a:gd name="T77" fmla="*/ 2147483647 h 6"/>
                <a:gd name="T78" fmla="*/ 2147483647 w 8"/>
                <a:gd name="T79" fmla="*/ 2147483647 h 6"/>
                <a:gd name="T80" fmla="*/ 2147483647 w 8"/>
                <a:gd name="T81" fmla="*/ 2147483647 h 6"/>
                <a:gd name="T82" fmla="*/ 2147483647 w 8"/>
                <a:gd name="T83" fmla="*/ 2147483647 h 6"/>
                <a:gd name="T84" fmla="*/ 2147483647 w 8"/>
                <a:gd name="T85" fmla="*/ 2147483647 h 6"/>
                <a:gd name="T86" fmla="*/ 2147483647 w 8"/>
                <a:gd name="T87" fmla="*/ 2147483647 h 6"/>
                <a:gd name="T88" fmla="*/ 2147483647 w 8"/>
                <a:gd name="T89" fmla="*/ 2147483647 h 6"/>
                <a:gd name="T90" fmla="*/ 2147483647 w 8"/>
                <a:gd name="T91" fmla="*/ 2147483647 h 6"/>
                <a:gd name="T92" fmla="*/ 2147483647 w 8"/>
                <a:gd name="T93" fmla="*/ 2147483647 h 6"/>
                <a:gd name="T94" fmla="*/ 2147483647 w 8"/>
                <a:gd name="T95" fmla="*/ 2147483647 h 6"/>
                <a:gd name="T96" fmla="*/ 2147483647 w 8"/>
                <a:gd name="T97" fmla="*/ 2147483647 h 6"/>
                <a:gd name="T98" fmla="*/ 2147483647 w 8"/>
                <a:gd name="T99" fmla="*/ 2147483647 h 6"/>
                <a:gd name="T100" fmla="*/ 2147483647 w 8"/>
                <a:gd name="T101" fmla="*/ 2147483647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91" name="Freeform 34"/>
            <p:cNvSpPr>
              <a:spLocks/>
            </p:cNvSpPr>
            <p:nvPr/>
          </p:nvSpPr>
          <p:spPr bwMode="auto">
            <a:xfrm>
              <a:off x="909" y="3676"/>
              <a:ext cx="5" cy="5"/>
            </a:xfrm>
            <a:custGeom>
              <a:avLst/>
              <a:gdLst>
                <a:gd name="T0" fmla="*/ 2147483647 w 1"/>
                <a:gd name="T1" fmla="*/ 0 h 1"/>
                <a:gd name="T2" fmla="*/ 0 w 1"/>
                <a:gd name="T3" fmla="*/ 0 h 1"/>
                <a:gd name="T4" fmla="*/ 0 w 1"/>
                <a:gd name="T5" fmla="*/ 2147483647 h 1"/>
                <a:gd name="T6" fmla="*/ 2147483647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92" name="Freeform 35"/>
            <p:cNvSpPr>
              <a:spLocks/>
            </p:cNvSpPr>
            <p:nvPr/>
          </p:nvSpPr>
          <p:spPr bwMode="auto">
            <a:xfrm>
              <a:off x="909" y="3676"/>
              <a:ext cx="5" cy="5"/>
            </a:xfrm>
            <a:custGeom>
              <a:avLst/>
              <a:gdLst>
                <a:gd name="T0" fmla="*/ 2147483647 w 1"/>
                <a:gd name="T1" fmla="*/ 0 h 1"/>
                <a:gd name="T2" fmla="*/ 2147483647 w 1"/>
                <a:gd name="T3" fmla="*/ 0 h 1"/>
                <a:gd name="T4" fmla="*/ 2147483647 w 1"/>
                <a:gd name="T5" fmla="*/ 0 h 1"/>
                <a:gd name="T6" fmla="*/ 2147483647 w 1"/>
                <a:gd name="T7" fmla="*/ 0 h 1"/>
                <a:gd name="T8" fmla="*/ 0 w 1"/>
                <a:gd name="T9" fmla="*/ 0 h 1"/>
                <a:gd name="T10" fmla="*/ 0 w 1"/>
                <a:gd name="T11" fmla="*/ 0 h 1"/>
                <a:gd name="T12" fmla="*/ 0 w 1"/>
                <a:gd name="T13" fmla="*/ 0 h 1"/>
                <a:gd name="T14" fmla="*/ 0 w 1"/>
                <a:gd name="T15" fmla="*/ 0 h 1"/>
                <a:gd name="T16" fmla="*/ 0 w 1"/>
                <a:gd name="T17" fmla="*/ 2147483647 h 1"/>
                <a:gd name="T18" fmla="*/ 0 w 1"/>
                <a:gd name="T19" fmla="*/ 2147483647 h 1"/>
                <a:gd name="T20" fmla="*/ 0 w 1"/>
                <a:gd name="T21" fmla="*/ 2147483647 h 1"/>
                <a:gd name="T22" fmla="*/ 0 w 1"/>
                <a:gd name="T23" fmla="*/ 2147483647 h 1"/>
                <a:gd name="T24" fmla="*/ 0 w 1"/>
                <a:gd name="T25" fmla="*/ 2147483647 h 1"/>
                <a:gd name="T26" fmla="*/ 2147483647 w 1"/>
                <a:gd name="T27" fmla="*/ 2147483647 h 1"/>
                <a:gd name="T28" fmla="*/ 2147483647 w 1"/>
                <a:gd name="T29" fmla="*/ 0 h 1"/>
                <a:gd name="T30" fmla="*/ 2147483647 w 1"/>
                <a:gd name="T31" fmla="*/ 0 h 1"/>
                <a:gd name="T32" fmla="*/ 2147483647 w 1"/>
                <a:gd name="T33" fmla="*/ 0 h 1"/>
                <a:gd name="T34" fmla="*/ 2147483647 w 1"/>
                <a:gd name="T35" fmla="*/ 0 h 1"/>
                <a:gd name="T36" fmla="*/ 2147483647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93" name="Freeform 36"/>
            <p:cNvSpPr>
              <a:spLocks/>
            </p:cNvSpPr>
            <p:nvPr/>
          </p:nvSpPr>
          <p:spPr bwMode="auto">
            <a:xfrm>
              <a:off x="870" y="3682"/>
              <a:ext cx="14" cy="14"/>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0 w 3"/>
                <a:gd name="T13" fmla="*/ 2147483647 h 3"/>
                <a:gd name="T14" fmla="*/ 2147483647 w 3"/>
                <a:gd name="T15" fmla="*/ 2147483647 h 3"/>
                <a:gd name="T16" fmla="*/ 2147483647 w 3"/>
                <a:gd name="T17" fmla="*/ 214748364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94" name="Freeform 37"/>
            <p:cNvSpPr>
              <a:spLocks/>
            </p:cNvSpPr>
            <p:nvPr/>
          </p:nvSpPr>
          <p:spPr bwMode="auto">
            <a:xfrm>
              <a:off x="875" y="3684"/>
              <a:ext cx="14" cy="9"/>
            </a:xfrm>
            <a:custGeom>
              <a:avLst/>
              <a:gdLst>
                <a:gd name="T0" fmla="*/ 2147483647 w 3"/>
                <a:gd name="T1" fmla="*/ 0 h 2"/>
                <a:gd name="T2" fmla="*/ 2147483647 w 3"/>
                <a:gd name="T3" fmla="*/ 0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0 h 2"/>
                <a:gd name="T22" fmla="*/ 2147483647 w 3"/>
                <a:gd name="T23" fmla="*/ 0 h 2"/>
                <a:gd name="T24" fmla="*/ 2147483647 w 3"/>
                <a:gd name="T25" fmla="*/ 2147483647 h 2"/>
                <a:gd name="T26" fmla="*/ 2147483647 w 3"/>
                <a:gd name="T27" fmla="*/ 2147483647 h 2"/>
                <a:gd name="T28" fmla="*/ 2147483647 w 3"/>
                <a:gd name="T29" fmla="*/ 2147483647 h 2"/>
                <a:gd name="T30" fmla="*/ 2147483647 w 3"/>
                <a:gd name="T31" fmla="*/ 2147483647 h 2"/>
                <a:gd name="T32" fmla="*/ 2147483647 w 3"/>
                <a:gd name="T33" fmla="*/ 2147483647 h 2"/>
                <a:gd name="T34" fmla="*/ 2147483647 w 3"/>
                <a:gd name="T35" fmla="*/ 2147483647 h 2"/>
                <a:gd name="T36" fmla="*/ 2147483647 w 3"/>
                <a:gd name="T37" fmla="*/ 2147483647 h 2"/>
                <a:gd name="T38" fmla="*/ 2147483647 w 3"/>
                <a:gd name="T39" fmla="*/ 2147483647 h 2"/>
                <a:gd name="T40" fmla="*/ 2147483647 w 3"/>
                <a:gd name="T41" fmla="*/ 2147483647 h 2"/>
                <a:gd name="T42" fmla="*/ 2147483647 w 3"/>
                <a:gd name="T43" fmla="*/ 2147483647 h 2"/>
                <a:gd name="T44" fmla="*/ 2147483647 w 3"/>
                <a:gd name="T45" fmla="*/ 2147483647 h 2"/>
                <a:gd name="T46" fmla="*/ 2147483647 w 3"/>
                <a:gd name="T47" fmla="*/ 2147483647 h 2"/>
                <a:gd name="T48" fmla="*/ 0 w 3"/>
                <a:gd name="T49" fmla="*/ 2147483647 h 2"/>
                <a:gd name="T50" fmla="*/ 0 w 3"/>
                <a:gd name="T51" fmla="*/ 2147483647 h 2"/>
                <a:gd name="T52" fmla="*/ 0 w 3"/>
                <a:gd name="T53" fmla="*/ 2147483647 h 2"/>
                <a:gd name="T54" fmla="*/ 2147483647 w 3"/>
                <a:gd name="T55" fmla="*/ 2147483647 h 2"/>
                <a:gd name="T56" fmla="*/ 2147483647 w 3"/>
                <a:gd name="T57" fmla="*/ 2147483647 h 2"/>
                <a:gd name="T58" fmla="*/ 2147483647 w 3"/>
                <a:gd name="T59" fmla="*/ 2147483647 h 2"/>
                <a:gd name="T60" fmla="*/ 2147483647 w 3"/>
                <a:gd name="T61" fmla="*/ 0 h 2"/>
                <a:gd name="T62" fmla="*/ 2147483647 w 3"/>
                <a:gd name="T63" fmla="*/ 0 h 2"/>
                <a:gd name="T64" fmla="*/ 2147483647 w 3"/>
                <a:gd name="T65" fmla="*/ 0 h 2"/>
                <a:gd name="T66" fmla="*/ 2147483647 w 3"/>
                <a:gd name="T67" fmla="*/ 0 h 2"/>
                <a:gd name="T68" fmla="*/ 2147483647 w 3"/>
                <a:gd name="T69" fmla="*/ 0 h 2"/>
                <a:gd name="T70" fmla="*/ 2147483647 w 3"/>
                <a:gd name="T71" fmla="*/ 0 h 2"/>
                <a:gd name="T72" fmla="*/ 2147483647 w 3"/>
                <a:gd name="T73" fmla="*/ 0 h 2"/>
                <a:gd name="T74" fmla="*/ 2147483647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95" name="Freeform 38"/>
            <p:cNvSpPr>
              <a:spLocks/>
            </p:cNvSpPr>
            <p:nvPr/>
          </p:nvSpPr>
          <p:spPr bwMode="auto">
            <a:xfrm>
              <a:off x="833" y="3690"/>
              <a:ext cx="19" cy="10"/>
            </a:xfrm>
            <a:custGeom>
              <a:avLst/>
              <a:gdLst>
                <a:gd name="T0" fmla="*/ 2147483647 w 4"/>
                <a:gd name="T1" fmla="*/ 2147483647 h 2"/>
                <a:gd name="T2" fmla="*/ 2147483647 w 4"/>
                <a:gd name="T3" fmla="*/ 0 h 2"/>
                <a:gd name="T4" fmla="*/ 2147483647 w 4"/>
                <a:gd name="T5" fmla="*/ 0 h 2"/>
                <a:gd name="T6" fmla="*/ 2147483647 w 4"/>
                <a:gd name="T7" fmla="*/ 2147483647 h 2"/>
                <a:gd name="T8" fmla="*/ 2147483647 w 4"/>
                <a:gd name="T9" fmla="*/ 2147483647 h 2"/>
                <a:gd name="T10" fmla="*/ 2147483647 w 4"/>
                <a:gd name="T11" fmla="*/ 2147483647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96" name="Freeform 39"/>
            <p:cNvSpPr>
              <a:spLocks/>
            </p:cNvSpPr>
            <p:nvPr/>
          </p:nvSpPr>
          <p:spPr bwMode="auto">
            <a:xfrm>
              <a:off x="838" y="3690"/>
              <a:ext cx="14" cy="10"/>
            </a:xfrm>
            <a:custGeom>
              <a:avLst/>
              <a:gdLst>
                <a:gd name="T0" fmla="*/ 2147483647 w 3"/>
                <a:gd name="T1" fmla="*/ 2147483647 h 2"/>
                <a:gd name="T2" fmla="*/ 2147483647 w 3"/>
                <a:gd name="T3" fmla="*/ 2147483647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2147483647 h 2"/>
                <a:gd name="T22" fmla="*/ 2147483647 w 3"/>
                <a:gd name="T23" fmla="*/ 2147483647 h 2"/>
                <a:gd name="T24" fmla="*/ 2147483647 w 3"/>
                <a:gd name="T25" fmla="*/ 2147483647 h 2"/>
                <a:gd name="T26" fmla="*/ 2147483647 w 3"/>
                <a:gd name="T27" fmla="*/ 2147483647 h 2"/>
                <a:gd name="T28" fmla="*/ 2147483647 w 3"/>
                <a:gd name="T29" fmla="*/ 2147483647 h 2"/>
                <a:gd name="T30" fmla="*/ 2147483647 w 3"/>
                <a:gd name="T31" fmla="*/ 2147483647 h 2"/>
                <a:gd name="T32" fmla="*/ 0 w 3"/>
                <a:gd name="T33" fmla="*/ 2147483647 h 2"/>
                <a:gd name="T34" fmla="*/ 0 w 3"/>
                <a:gd name="T35" fmla="*/ 2147483647 h 2"/>
                <a:gd name="T36" fmla="*/ 0 w 3"/>
                <a:gd name="T37" fmla="*/ 2147483647 h 2"/>
                <a:gd name="T38" fmla="*/ 0 w 3"/>
                <a:gd name="T39" fmla="*/ 2147483647 h 2"/>
                <a:gd name="T40" fmla="*/ 0 w 3"/>
                <a:gd name="T41" fmla="*/ 2147483647 h 2"/>
                <a:gd name="T42" fmla="*/ 0 w 3"/>
                <a:gd name="T43" fmla="*/ 2147483647 h 2"/>
                <a:gd name="T44" fmla="*/ 2147483647 w 3"/>
                <a:gd name="T45" fmla="*/ 2147483647 h 2"/>
                <a:gd name="T46" fmla="*/ 2147483647 w 3"/>
                <a:gd name="T47" fmla="*/ 2147483647 h 2"/>
                <a:gd name="T48" fmla="*/ 2147483647 w 3"/>
                <a:gd name="T49" fmla="*/ 2147483647 h 2"/>
                <a:gd name="T50" fmla="*/ 2147483647 w 3"/>
                <a:gd name="T51" fmla="*/ 2147483647 h 2"/>
                <a:gd name="T52" fmla="*/ 2147483647 w 3"/>
                <a:gd name="T53" fmla="*/ 2147483647 h 2"/>
                <a:gd name="T54" fmla="*/ 2147483647 w 3"/>
                <a:gd name="T55" fmla="*/ 2147483647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97" name="Freeform 40"/>
            <p:cNvSpPr>
              <a:spLocks/>
            </p:cNvSpPr>
            <p:nvPr/>
          </p:nvSpPr>
          <p:spPr bwMode="auto">
            <a:xfrm>
              <a:off x="814" y="3691"/>
              <a:ext cx="10" cy="15"/>
            </a:xfrm>
            <a:custGeom>
              <a:avLst/>
              <a:gdLst>
                <a:gd name="T0" fmla="*/ 2147483647 w 2"/>
                <a:gd name="T1" fmla="*/ 2147483647 h 3"/>
                <a:gd name="T2" fmla="*/ 0 w 2"/>
                <a:gd name="T3" fmla="*/ 0 h 3"/>
                <a:gd name="T4" fmla="*/ 0 w 2"/>
                <a:gd name="T5" fmla="*/ 0 h 3"/>
                <a:gd name="T6" fmla="*/ 2147483647 w 2"/>
                <a:gd name="T7" fmla="*/ 2147483647 h 3"/>
                <a:gd name="T8" fmla="*/ 0 w 2"/>
                <a:gd name="T9" fmla="*/ 2147483647 h 3"/>
                <a:gd name="T10" fmla="*/ 0 w 2"/>
                <a:gd name="T11" fmla="*/ 2147483647 h 3"/>
                <a:gd name="T12" fmla="*/ 0 w 2"/>
                <a:gd name="T13" fmla="*/ 2147483647 h 3"/>
                <a:gd name="T14" fmla="*/ 2147483647 w 2"/>
                <a:gd name="T15" fmla="*/ 2147483647 h 3"/>
                <a:gd name="T16" fmla="*/ 2147483647 w 2"/>
                <a:gd name="T17" fmla="*/ 2147483647 h 3"/>
                <a:gd name="T18" fmla="*/ 2147483647 w 2"/>
                <a:gd name="T19" fmla="*/ 2147483647 h 3"/>
                <a:gd name="T20" fmla="*/ 2147483647 w 2"/>
                <a:gd name="T21" fmla="*/ 2147483647 h 3"/>
                <a:gd name="T22" fmla="*/ 2147483647 w 2"/>
                <a:gd name="T23" fmla="*/ 0 h 3"/>
                <a:gd name="T24" fmla="*/ 2147483647 w 2"/>
                <a:gd name="T25" fmla="*/ 0 h 3"/>
                <a:gd name="T26" fmla="*/ 2147483647 w 2"/>
                <a:gd name="T27" fmla="*/ 2147483647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98" name="Freeform 41"/>
            <p:cNvSpPr>
              <a:spLocks/>
            </p:cNvSpPr>
            <p:nvPr/>
          </p:nvSpPr>
          <p:spPr bwMode="auto">
            <a:xfrm>
              <a:off x="814" y="3691"/>
              <a:ext cx="10" cy="15"/>
            </a:xfrm>
            <a:custGeom>
              <a:avLst/>
              <a:gdLst>
                <a:gd name="T0" fmla="*/ 2147483647 w 2"/>
                <a:gd name="T1" fmla="*/ 2147483647 h 3"/>
                <a:gd name="T2" fmla="*/ 2147483647 w 2"/>
                <a:gd name="T3" fmla="*/ 0 h 3"/>
                <a:gd name="T4" fmla="*/ 2147483647 w 2"/>
                <a:gd name="T5" fmla="*/ 0 h 3"/>
                <a:gd name="T6" fmla="*/ 2147483647 w 2"/>
                <a:gd name="T7" fmla="*/ 0 h 3"/>
                <a:gd name="T8" fmla="*/ 0 w 2"/>
                <a:gd name="T9" fmla="*/ 0 h 3"/>
                <a:gd name="T10" fmla="*/ 0 w 2"/>
                <a:gd name="T11" fmla="*/ 0 h 3"/>
                <a:gd name="T12" fmla="*/ 0 w 2"/>
                <a:gd name="T13" fmla="*/ 2147483647 h 3"/>
                <a:gd name="T14" fmla="*/ 2147483647 w 2"/>
                <a:gd name="T15" fmla="*/ 2147483647 h 3"/>
                <a:gd name="T16" fmla="*/ 2147483647 w 2"/>
                <a:gd name="T17" fmla="*/ 2147483647 h 3"/>
                <a:gd name="T18" fmla="*/ 2147483647 w 2"/>
                <a:gd name="T19" fmla="*/ 2147483647 h 3"/>
                <a:gd name="T20" fmla="*/ 0 w 2"/>
                <a:gd name="T21" fmla="*/ 2147483647 h 3"/>
                <a:gd name="T22" fmla="*/ 0 w 2"/>
                <a:gd name="T23" fmla="*/ 2147483647 h 3"/>
                <a:gd name="T24" fmla="*/ 0 w 2"/>
                <a:gd name="T25" fmla="*/ 2147483647 h 3"/>
                <a:gd name="T26" fmla="*/ 0 w 2"/>
                <a:gd name="T27" fmla="*/ 2147483647 h 3"/>
                <a:gd name="T28" fmla="*/ 0 w 2"/>
                <a:gd name="T29" fmla="*/ 2147483647 h 3"/>
                <a:gd name="T30" fmla="*/ 0 w 2"/>
                <a:gd name="T31" fmla="*/ 2147483647 h 3"/>
                <a:gd name="T32" fmla="*/ 0 w 2"/>
                <a:gd name="T33" fmla="*/ 2147483647 h 3"/>
                <a:gd name="T34" fmla="*/ 2147483647 w 2"/>
                <a:gd name="T35" fmla="*/ 2147483647 h 3"/>
                <a:gd name="T36" fmla="*/ 2147483647 w 2"/>
                <a:gd name="T37" fmla="*/ 2147483647 h 3"/>
                <a:gd name="T38" fmla="*/ 2147483647 w 2"/>
                <a:gd name="T39" fmla="*/ 2147483647 h 3"/>
                <a:gd name="T40" fmla="*/ 2147483647 w 2"/>
                <a:gd name="T41" fmla="*/ 2147483647 h 3"/>
                <a:gd name="T42" fmla="*/ 2147483647 w 2"/>
                <a:gd name="T43" fmla="*/ 2147483647 h 3"/>
                <a:gd name="T44" fmla="*/ 2147483647 w 2"/>
                <a:gd name="T45" fmla="*/ 2147483647 h 3"/>
                <a:gd name="T46" fmla="*/ 2147483647 w 2"/>
                <a:gd name="T47" fmla="*/ 2147483647 h 3"/>
                <a:gd name="T48" fmla="*/ 2147483647 w 2"/>
                <a:gd name="T49" fmla="*/ 2147483647 h 3"/>
                <a:gd name="T50" fmla="*/ 2147483647 w 2"/>
                <a:gd name="T51" fmla="*/ 2147483647 h 3"/>
                <a:gd name="T52" fmla="*/ 2147483647 w 2"/>
                <a:gd name="T53" fmla="*/ 2147483647 h 3"/>
                <a:gd name="T54" fmla="*/ 2147483647 w 2"/>
                <a:gd name="T55" fmla="*/ 0 h 3"/>
                <a:gd name="T56" fmla="*/ 2147483647 w 2"/>
                <a:gd name="T57" fmla="*/ 0 h 3"/>
                <a:gd name="T58" fmla="*/ 2147483647 w 2"/>
                <a:gd name="T59" fmla="*/ 0 h 3"/>
                <a:gd name="T60" fmla="*/ 2147483647 w 2"/>
                <a:gd name="T61" fmla="*/ 0 h 3"/>
                <a:gd name="T62" fmla="*/ 2147483647 w 2"/>
                <a:gd name="T63" fmla="*/ 0 h 3"/>
                <a:gd name="T64" fmla="*/ 2147483647 w 2"/>
                <a:gd name="T65" fmla="*/ 2147483647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99" name="Freeform 42"/>
            <p:cNvSpPr>
              <a:spLocks/>
            </p:cNvSpPr>
            <p:nvPr/>
          </p:nvSpPr>
          <p:spPr bwMode="auto">
            <a:xfrm>
              <a:off x="795" y="3693"/>
              <a:ext cx="15" cy="15"/>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2147483647 w 3"/>
                <a:gd name="T13" fmla="*/ 2147483647 h 3"/>
                <a:gd name="T14" fmla="*/ 2147483647 w 3"/>
                <a:gd name="T15" fmla="*/ 2147483647 h 3"/>
                <a:gd name="T16" fmla="*/ 2147483647 w 3"/>
                <a:gd name="T17" fmla="*/ 2147483647 h 3"/>
                <a:gd name="T18" fmla="*/ 2147483647 w 3"/>
                <a:gd name="T19" fmla="*/ 2147483647 h 3"/>
                <a:gd name="T20" fmla="*/ 2147483647 w 3"/>
                <a:gd name="T21" fmla="*/ 2147483647 h 3"/>
                <a:gd name="T22" fmla="*/ 2147483647 w 3"/>
                <a:gd name="T23" fmla="*/ 2147483647 h 3"/>
                <a:gd name="T24" fmla="*/ 2147483647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147483647 h 3"/>
                <a:gd name="T42" fmla="*/ 0 w 3"/>
                <a:gd name="T43" fmla="*/ 2147483647 h 3"/>
                <a:gd name="T44" fmla="*/ 0 w 3"/>
                <a:gd name="T45" fmla="*/ 2147483647 h 3"/>
                <a:gd name="T46" fmla="*/ 0 w 3"/>
                <a:gd name="T47" fmla="*/ 2147483647 h 3"/>
                <a:gd name="T48" fmla="*/ 2147483647 w 3"/>
                <a:gd name="T49" fmla="*/ 2147483647 h 3"/>
                <a:gd name="T50" fmla="*/ 2147483647 w 3"/>
                <a:gd name="T51" fmla="*/ 2147483647 h 3"/>
                <a:gd name="T52" fmla="*/ 2147483647 w 3"/>
                <a:gd name="T53" fmla="*/ 2147483647 h 3"/>
                <a:gd name="T54" fmla="*/ 2147483647 w 3"/>
                <a:gd name="T55" fmla="*/ 2147483647 h 3"/>
                <a:gd name="T56" fmla="*/ 2147483647 w 3"/>
                <a:gd name="T57" fmla="*/ 2147483647 h 3"/>
                <a:gd name="T58" fmla="*/ 2147483647 w 3"/>
                <a:gd name="T59" fmla="*/ 2147483647 h 3"/>
                <a:gd name="T60" fmla="*/ 2147483647 w 3"/>
                <a:gd name="T61" fmla="*/ 2147483647 h 3"/>
                <a:gd name="T62" fmla="*/ 2147483647 w 3"/>
                <a:gd name="T63" fmla="*/ 2147483647 h 3"/>
                <a:gd name="T64" fmla="*/ 2147483647 w 3"/>
                <a:gd name="T65" fmla="*/ 2147483647 h 3"/>
                <a:gd name="T66" fmla="*/ 2147483647 w 3"/>
                <a:gd name="T67" fmla="*/ 21474836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300" name="Freeform 43"/>
            <p:cNvSpPr>
              <a:spLocks/>
            </p:cNvSpPr>
            <p:nvPr/>
          </p:nvSpPr>
          <p:spPr bwMode="auto">
            <a:xfrm>
              <a:off x="768" y="3683"/>
              <a:ext cx="19" cy="10"/>
            </a:xfrm>
            <a:custGeom>
              <a:avLst/>
              <a:gdLst>
                <a:gd name="T0" fmla="*/ 0 w 4"/>
                <a:gd name="T1" fmla="*/ 2147483647 h 2"/>
                <a:gd name="T2" fmla="*/ 0 w 4"/>
                <a:gd name="T3" fmla="*/ 2147483647 h 2"/>
                <a:gd name="T4" fmla="*/ 2147483647 w 4"/>
                <a:gd name="T5" fmla="*/ 0 h 2"/>
                <a:gd name="T6" fmla="*/ 2147483647 w 4"/>
                <a:gd name="T7" fmla="*/ 0 h 2"/>
                <a:gd name="T8" fmla="*/ 2147483647 w 4"/>
                <a:gd name="T9" fmla="*/ 0 h 2"/>
                <a:gd name="T10" fmla="*/ 2147483647 w 4"/>
                <a:gd name="T11" fmla="*/ 0 h 2"/>
                <a:gd name="T12" fmla="*/ 2147483647 w 4"/>
                <a:gd name="T13" fmla="*/ 0 h 2"/>
                <a:gd name="T14" fmla="*/ 2147483647 w 4"/>
                <a:gd name="T15" fmla="*/ 0 h 2"/>
                <a:gd name="T16" fmla="*/ 2147483647 w 4"/>
                <a:gd name="T17" fmla="*/ 2147483647 h 2"/>
                <a:gd name="T18" fmla="*/ 2147483647 w 4"/>
                <a:gd name="T19" fmla="*/ 2147483647 h 2"/>
                <a:gd name="T20" fmla="*/ 2147483647 w 4"/>
                <a:gd name="T21" fmla="*/ 2147483647 h 2"/>
                <a:gd name="T22" fmla="*/ 2147483647 w 4"/>
                <a:gd name="T23" fmla="*/ 2147483647 h 2"/>
                <a:gd name="T24" fmla="*/ 2147483647 w 4"/>
                <a:gd name="T25" fmla="*/ 2147483647 h 2"/>
                <a:gd name="T26" fmla="*/ 2147483647 w 4"/>
                <a:gd name="T27" fmla="*/ 2147483647 h 2"/>
                <a:gd name="T28" fmla="*/ 2147483647 w 4"/>
                <a:gd name="T29" fmla="*/ 2147483647 h 2"/>
                <a:gd name="T30" fmla="*/ 2147483647 w 4"/>
                <a:gd name="T31" fmla="*/ 2147483647 h 2"/>
                <a:gd name="T32" fmla="*/ 2147483647 w 4"/>
                <a:gd name="T33" fmla="*/ 2147483647 h 2"/>
                <a:gd name="T34" fmla="*/ 2147483647 w 4"/>
                <a:gd name="T35" fmla="*/ 2147483647 h 2"/>
                <a:gd name="T36" fmla="*/ 2147483647 w 4"/>
                <a:gd name="T37" fmla="*/ 2147483647 h 2"/>
                <a:gd name="T38" fmla="*/ 2147483647 w 4"/>
                <a:gd name="T39" fmla="*/ 2147483647 h 2"/>
                <a:gd name="T40" fmla="*/ 2147483647 w 4"/>
                <a:gd name="T41" fmla="*/ 2147483647 h 2"/>
                <a:gd name="T42" fmla="*/ 2147483647 w 4"/>
                <a:gd name="T43" fmla="*/ 2147483647 h 2"/>
                <a:gd name="T44" fmla="*/ 2147483647 w 4"/>
                <a:gd name="T45" fmla="*/ 2147483647 h 2"/>
                <a:gd name="T46" fmla="*/ 2147483647 w 4"/>
                <a:gd name="T47" fmla="*/ 2147483647 h 2"/>
                <a:gd name="T48" fmla="*/ 2147483647 w 4"/>
                <a:gd name="T49" fmla="*/ 2147483647 h 2"/>
                <a:gd name="T50" fmla="*/ 2147483647 w 4"/>
                <a:gd name="T51" fmla="*/ 2147483647 h 2"/>
                <a:gd name="T52" fmla="*/ 2147483647 w 4"/>
                <a:gd name="T53" fmla="*/ 2147483647 h 2"/>
                <a:gd name="T54" fmla="*/ 2147483647 w 4"/>
                <a:gd name="T55" fmla="*/ 2147483647 h 2"/>
                <a:gd name="T56" fmla="*/ 2147483647 w 4"/>
                <a:gd name="T57" fmla="*/ 2147483647 h 2"/>
                <a:gd name="T58" fmla="*/ 2147483647 w 4"/>
                <a:gd name="T59" fmla="*/ 2147483647 h 2"/>
                <a:gd name="T60" fmla="*/ 2147483647 w 4"/>
                <a:gd name="T61" fmla="*/ 2147483647 h 2"/>
                <a:gd name="T62" fmla="*/ 2147483647 w 4"/>
                <a:gd name="T63" fmla="*/ 2147483647 h 2"/>
                <a:gd name="T64" fmla="*/ 2147483647 w 4"/>
                <a:gd name="T65" fmla="*/ 2147483647 h 2"/>
                <a:gd name="T66" fmla="*/ 2147483647 w 4"/>
                <a:gd name="T67" fmla="*/ 2147483647 h 2"/>
                <a:gd name="T68" fmla="*/ 2147483647 w 4"/>
                <a:gd name="T69" fmla="*/ 2147483647 h 2"/>
                <a:gd name="T70" fmla="*/ 2147483647 w 4"/>
                <a:gd name="T71" fmla="*/ 2147483647 h 2"/>
                <a:gd name="T72" fmla="*/ 2147483647 w 4"/>
                <a:gd name="T73" fmla="*/ 2147483647 h 2"/>
                <a:gd name="T74" fmla="*/ 2147483647 w 4"/>
                <a:gd name="T75" fmla="*/ 2147483647 h 2"/>
                <a:gd name="T76" fmla="*/ 2147483647 w 4"/>
                <a:gd name="T77" fmla="*/ 2147483647 h 2"/>
                <a:gd name="T78" fmla="*/ 2147483647 w 4"/>
                <a:gd name="T79" fmla="*/ 2147483647 h 2"/>
                <a:gd name="T80" fmla="*/ 2147483647 w 4"/>
                <a:gd name="T81" fmla="*/ 2147483647 h 2"/>
                <a:gd name="T82" fmla="*/ 2147483647 w 4"/>
                <a:gd name="T83" fmla="*/ 2147483647 h 2"/>
                <a:gd name="T84" fmla="*/ 2147483647 w 4"/>
                <a:gd name="T85" fmla="*/ 2147483647 h 2"/>
                <a:gd name="T86" fmla="*/ 2147483647 w 4"/>
                <a:gd name="T87" fmla="*/ 2147483647 h 2"/>
                <a:gd name="T88" fmla="*/ 2147483647 w 4"/>
                <a:gd name="T89" fmla="*/ 2147483647 h 2"/>
                <a:gd name="T90" fmla="*/ 2147483647 w 4"/>
                <a:gd name="T91" fmla="*/ 2147483647 h 2"/>
                <a:gd name="T92" fmla="*/ 2147483647 w 4"/>
                <a:gd name="T93" fmla="*/ 2147483647 h 2"/>
                <a:gd name="T94" fmla="*/ 0 w 4"/>
                <a:gd name="T95" fmla="*/ 2147483647 h 2"/>
                <a:gd name="T96" fmla="*/ 0 w 4"/>
                <a:gd name="T97" fmla="*/ 2147483647 h 2"/>
                <a:gd name="T98" fmla="*/ 0 w 4"/>
                <a:gd name="T99" fmla="*/ 2147483647 h 2"/>
                <a:gd name="T100" fmla="*/ 0 w 4"/>
                <a:gd name="T101" fmla="*/ 2147483647 h 2"/>
                <a:gd name="T102" fmla="*/ 0 w 4"/>
                <a:gd name="T103" fmla="*/ 2147483647 h 2"/>
                <a:gd name="T104" fmla="*/ 0 w 4"/>
                <a:gd name="T105" fmla="*/ 2147483647 h 2"/>
                <a:gd name="T106" fmla="*/ 0 w 4"/>
                <a:gd name="T107" fmla="*/ 2147483647 h 2"/>
                <a:gd name="T108" fmla="*/ 0 w 4"/>
                <a:gd name="T109" fmla="*/ 2147483647 h 2"/>
                <a:gd name="T110" fmla="*/ 0 w 4"/>
                <a:gd name="T111" fmla="*/ 2147483647 h 2"/>
                <a:gd name="T112" fmla="*/ 0 w 4"/>
                <a:gd name="T113" fmla="*/ 2147483647 h 2"/>
                <a:gd name="T114" fmla="*/ 0 w 4"/>
                <a:gd name="T115" fmla="*/ 2147483647 h 2"/>
                <a:gd name="T116" fmla="*/ 0 w 4"/>
                <a:gd name="T117" fmla="*/ 2147483647 h 2"/>
                <a:gd name="T118" fmla="*/ 0 w 4"/>
                <a:gd name="T119" fmla="*/ 2147483647 h 2"/>
                <a:gd name="T120" fmla="*/ 0 w 4"/>
                <a:gd name="T121" fmla="*/ 2147483647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0000A0"/>
            </a:solidFill>
            <a:ln w="12700" cmpd="sng">
              <a:solidFill>
                <a:schemeClr val="tx1"/>
              </a:solidFill>
              <a:prstDash val="solid"/>
              <a:round/>
              <a:headEnd/>
              <a:tailEnd/>
            </a:ln>
          </p:spPr>
          <p:txBody>
            <a:bodyPr/>
            <a:lstStyle/>
            <a:p>
              <a:endParaRPr lang="es-ES_tradnl"/>
            </a:p>
          </p:txBody>
        </p:sp>
      </p:grpSp>
      <p:sp>
        <p:nvSpPr>
          <p:cNvPr id="9242" name="Freeform 44"/>
          <p:cNvSpPr>
            <a:spLocks/>
          </p:cNvSpPr>
          <p:nvPr/>
        </p:nvSpPr>
        <p:spPr bwMode="auto">
          <a:xfrm>
            <a:off x="2955925" y="2794000"/>
            <a:ext cx="552450"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9243" name="Freeform 45"/>
          <p:cNvSpPr>
            <a:spLocks/>
          </p:cNvSpPr>
          <p:nvPr/>
        </p:nvSpPr>
        <p:spPr bwMode="auto">
          <a:xfrm>
            <a:off x="2343150" y="1709738"/>
            <a:ext cx="649288"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9244" name="Freeform 46"/>
          <p:cNvSpPr>
            <a:spLocks/>
          </p:cNvSpPr>
          <p:nvPr/>
        </p:nvSpPr>
        <p:spPr bwMode="auto">
          <a:xfrm>
            <a:off x="2168525" y="2035175"/>
            <a:ext cx="782638"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45" name="Freeform 47"/>
          <p:cNvSpPr>
            <a:spLocks/>
          </p:cNvSpPr>
          <p:nvPr/>
        </p:nvSpPr>
        <p:spPr bwMode="auto">
          <a:xfrm>
            <a:off x="2805113" y="1833563"/>
            <a:ext cx="585787"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46" name="Freeform 48"/>
          <p:cNvSpPr>
            <a:spLocks/>
          </p:cNvSpPr>
          <p:nvPr/>
        </p:nvSpPr>
        <p:spPr bwMode="auto">
          <a:xfrm>
            <a:off x="3051175" y="1857375"/>
            <a:ext cx="996950"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9247" name="Freeform 49"/>
          <p:cNvSpPr>
            <a:spLocks/>
          </p:cNvSpPr>
          <p:nvPr/>
        </p:nvSpPr>
        <p:spPr bwMode="auto">
          <a:xfrm>
            <a:off x="2451100" y="2662238"/>
            <a:ext cx="620713"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48" name="Freeform 50"/>
          <p:cNvSpPr>
            <a:spLocks/>
          </p:cNvSpPr>
          <p:nvPr/>
        </p:nvSpPr>
        <p:spPr bwMode="auto">
          <a:xfrm>
            <a:off x="2774950" y="3444875"/>
            <a:ext cx="660400"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9249" name="Freeform 51"/>
          <p:cNvSpPr>
            <a:spLocks/>
          </p:cNvSpPr>
          <p:nvPr/>
        </p:nvSpPr>
        <p:spPr bwMode="auto">
          <a:xfrm>
            <a:off x="4606925" y="1981200"/>
            <a:ext cx="642938"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9250" name="Freeform 52"/>
          <p:cNvSpPr>
            <a:spLocks/>
          </p:cNvSpPr>
          <p:nvPr/>
        </p:nvSpPr>
        <p:spPr bwMode="auto">
          <a:xfrm>
            <a:off x="4902200" y="4133850"/>
            <a:ext cx="557213"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51" name="Freeform 53"/>
          <p:cNvSpPr>
            <a:spLocks/>
          </p:cNvSpPr>
          <p:nvPr/>
        </p:nvSpPr>
        <p:spPr bwMode="auto">
          <a:xfrm>
            <a:off x="5126038" y="2855913"/>
            <a:ext cx="392112"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endParaRPr lang="es-ES_tradnl"/>
          </a:p>
        </p:txBody>
      </p:sp>
      <p:grpSp>
        <p:nvGrpSpPr>
          <p:cNvPr id="9252" name="Group 54"/>
          <p:cNvGrpSpPr>
            <a:grpSpLocks/>
          </p:cNvGrpSpPr>
          <p:nvPr/>
        </p:nvGrpSpPr>
        <p:grpSpPr bwMode="auto">
          <a:xfrm>
            <a:off x="5176838" y="2197100"/>
            <a:ext cx="738187" cy="742950"/>
            <a:chOff x="3562" y="1636"/>
            <a:chExt cx="497" cy="468"/>
          </a:xfrm>
        </p:grpSpPr>
        <p:sp>
          <p:nvSpPr>
            <p:cNvPr id="9284" name="Freeform 55"/>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47483647 h 71"/>
                <a:gd name="T46" fmla="*/ 2147483647 w 52"/>
                <a:gd name="T47" fmla="*/ 2147483647 h 71"/>
                <a:gd name="T48" fmla="*/ 2147483647 w 52"/>
                <a:gd name="T49" fmla="*/ 2147483647 h 71"/>
                <a:gd name="T50" fmla="*/ 2147483647 w 52"/>
                <a:gd name="T51" fmla="*/ 2147483647 h 71"/>
                <a:gd name="T52" fmla="*/ 2147483647 w 52"/>
                <a:gd name="T53" fmla="*/ 2147483647 h 71"/>
                <a:gd name="T54" fmla="*/ 2147483647 w 52"/>
                <a:gd name="T55" fmla="*/ 2147483647 h 71"/>
                <a:gd name="T56" fmla="*/ 2147483647 w 52"/>
                <a:gd name="T57" fmla="*/ 2147483647 h 71"/>
                <a:gd name="T58" fmla="*/ 2147483647 w 52"/>
                <a:gd name="T59" fmla="*/ 2147483647 h 71"/>
                <a:gd name="T60" fmla="*/ 2147483647 w 52"/>
                <a:gd name="T61" fmla="*/ 2147483647 h 71"/>
                <a:gd name="T62" fmla="*/ 2147483647 w 52"/>
                <a:gd name="T63" fmla="*/ 2147483647 h 71"/>
                <a:gd name="T64" fmla="*/ 2147483647 w 52"/>
                <a:gd name="T65" fmla="*/ 2147483647 h 71"/>
                <a:gd name="T66" fmla="*/ 2147483647 w 52"/>
                <a:gd name="T67" fmla="*/ 2147483647 h 71"/>
                <a:gd name="T68" fmla="*/ 2147483647 w 52"/>
                <a:gd name="T69" fmla="*/ 2147483647 h 71"/>
                <a:gd name="T70" fmla="*/ 2147483647 w 52"/>
                <a:gd name="T71" fmla="*/ 2147483647 h 71"/>
                <a:gd name="T72" fmla="*/ 2147483647 w 52"/>
                <a:gd name="T73" fmla="*/ 2147483647 h 71"/>
                <a:gd name="T74" fmla="*/ 2147483647 w 52"/>
                <a:gd name="T75" fmla="*/ 2147483647 h 71"/>
                <a:gd name="T76" fmla="*/ 2147483647 w 52"/>
                <a:gd name="T77" fmla="*/ 2147483647 h 71"/>
                <a:gd name="T78" fmla="*/ 2147483647 w 52"/>
                <a:gd name="T79" fmla="*/ 2147483647 h 71"/>
                <a:gd name="T80" fmla="*/ 2147483647 w 52"/>
                <a:gd name="T81" fmla="*/ 2147483647 h 71"/>
                <a:gd name="T82" fmla="*/ 2147483647 w 52"/>
                <a:gd name="T83" fmla="*/ 2147483647 h 71"/>
                <a:gd name="T84" fmla="*/ 2147483647 w 52"/>
                <a:gd name="T85" fmla="*/ 2147483647 h 71"/>
                <a:gd name="T86" fmla="*/ 2147483647 w 52"/>
                <a:gd name="T87" fmla="*/ 2147483647 h 71"/>
                <a:gd name="T88" fmla="*/ 2147483647 w 52"/>
                <a:gd name="T89" fmla="*/ 2147483647 h 71"/>
                <a:gd name="T90" fmla="*/ 2147483647 w 52"/>
                <a:gd name="T91" fmla="*/ 2147483647 h 71"/>
                <a:gd name="T92" fmla="*/ 2147483647 w 52"/>
                <a:gd name="T93" fmla="*/ 2147483647 h 71"/>
                <a:gd name="T94" fmla="*/ 2147483647 w 52"/>
                <a:gd name="T95" fmla="*/ 2147483647 h 71"/>
                <a:gd name="T96" fmla="*/ 2147483647 w 52"/>
                <a:gd name="T97" fmla="*/ 2147483647 h 71"/>
                <a:gd name="T98" fmla="*/ 2147483647 w 52"/>
                <a:gd name="T99" fmla="*/ 2147483647 h 71"/>
                <a:gd name="T100" fmla="*/ 2147483647 w 52"/>
                <a:gd name="T101" fmla="*/ 2147483647 h 71"/>
                <a:gd name="T102" fmla="*/ 2147483647 w 52"/>
                <a:gd name="T103" fmla="*/ 2147483647 h 71"/>
                <a:gd name="T104" fmla="*/ 2147483647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85" name="Freeform 56"/>
            <p:cNvSpPr>
              <a:spLocks/>
            </p:cNvSpPr>
            <p:nvPr/>
          </p:nvSpPr>
          <p:spPr bwMode="auto">
            <a:xfrm>
              <a:off x="3562" y="1636"/>
              <a:ext cx="405" cy="200"/>
            </a:xfrm>
            <a:custGeom>
              <a:avLst/>
              <a:gdLst>
                <a:gd name="T0" fmla="*/ 2147483647 w 83"/>
                <a:gd name="T1" fmla="*/ 2147483647 h 41"/>
                <a:gd name="T2" fmla="*/ 2147483647 w 83"/>
                <a:gd name="T3" fmla="*/ 2147483647 h 41"/>
                <a:gd name="T4" fmla="*/ 2147483647 w 83"/>
                <a:gd name="T5" fmla="*/ 2147483647 h 41"/>
                <a:gd name="T6" fmla="*/ 2147483647 w 83"/>
                <a:gd name="T7" fmla="*/ 2147483647 h 41"/>
                <a:gd name="T8" fmla="*/ 2147483647 w 83"/>
                <a:gd name="T9" fmla="*/ 2147483647 h 41"/>
                <a:gd name="T10" fmla="*/ 2147483647 w 83"/>
                <a:gd name="T11" fmla="*/ 2147483647 h 41"/>
                <a:gd name="T12" fmla="*/ 2147483647 w 83"/>
                <a:gd name="T13" fmla="*/ 2147483647 h 41"/>
                <a:gd name="T14" fmla="*/ 2147483647 w 83"/>
                <a:gd name="T15" fmla="*/ 2147483647 h 41"/>
                <a:gd name="T16" fmla="*/ 2147483647 w 83"/>
                <a:gd name="T17" fmla="*/ 2147483647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2147483647 h 41"/>
                <a:gd name="T28" fmla="*/ 2147483647 w 83"/>
                <a:gd name="T29" fmla="*/ 2147483647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2147483647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s-ES_tradnl"/>
            </a:p>
          </p:txBody>
        </p:sp>
      </p:grpSp>
      <p:sp>
        <p:nvSpPr>
          <p:cNvPr id="9253" name="Freeform 57"/>
          <p:cNvSpPr>
            <a:spLocks/>
          </p:cNvSpPr>
          <p:nvPr/>
        </p:nvSpPr>
        <p:spPr bwMode="auto">
          <a:xfrm>
            <a:off x="5473700" y="2917825"/>
            <a:ext cx="290513"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54" name="Freeform 58"/>
          <p:cNvSpPr>
            <a:spLocks/>
          </p:cNvSpPr>
          <p:nvPr/>
        </p:nvSpPr>
        <p:spPr bwMode="auto">
          <a:xfrm>
            <a:off x="5172075" y="3846513"/>
            <a:ext cx="338138"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55" name="Freeform 59"/>
          <p:cNvSpPr>
            <a:spLocks/>
          </p:cNvSpPr>
          <p:nvPr/>
        </p:nvSpPr>
        <p:spPr bwMode="auto">
          <a:xfrm>
            <a:off x="6111875" y="2732088"/>
            <a:ext cx="569913"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56" name="Freeform 60"/>
          <p:cNvSpPr>
            <a:spLocks/>
          </p:cNvSpPr>
          <p:nvPr/>
        </p:nvSpPr>
        <p:spPr bwMode="auto">
          <a:xfrm>
            <a:off x="5922963" y="3127375"/>
            <a:ext cx="738187"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57" name="Freeform 61"/>
          <p:cNvSpPr>
            <a:spLocks/>
          </p:cNvSpPr>
          <p:nvPr/>
        </p:nvSpPr>
        <p:spPr bwMode="auto">
          <a:xfrm>
            <a:off x="5973763" y="3730625"/>
            <a:ext cx="496887"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58" name="Freeform 62"/>
          <p:cNvSpPr>
            <a:spLocks/>
          </p:cNvSpPr>
          <p:nvPr/>
        </p:nvSpPr>
        <p:spPr bwMode="auto">
          <a:xfrm>
            <a:off x="5748338" y="3784600"/>
            <a:ext cx="530225"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9259" name="Freeform 63"/>
          <p:cNvSpPr>
            <a:spLocks/>
          </p:cNvSpPr>
          <p:nvPr/>
        </p:nvSpPr>
        <p:spPr bwMode="auto">
          <a:xfrm>
            <a:off x="6246813" y="3041650"/>
            <a:ext cx="449262"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60" name="Freeform 64"/>
          <p:cNvSpPr>
            <a:spLocks/>
          </p:cNvSpPr>
          <p:nvPr/>
        </p:nvSpPr>
        <p:spPr bwMode="auto">
          <a:xfrm>
            <a:off x="6588125" y="3017838"/>
            <a:ext cx="1079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9261" name="Freeform 65"/>
          <p:cNvSpPr>
            <a:spLocks/>
          </p:cNvSpPr>
          <p:nvPr/>
        </p:nvSpPr>
        <p:spPr bwMode="auto">
          <a:xfrm>
            <a:off x="6616700" y="2801938"/>
            <a:ext cx="138113"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9262" name="Freeform 66"/>
          <p:cNvSpPr>
            <a:spLocks/>
          </p:cNvSpPr>
          <p:nvPr/>
        </p:nvSpPr>
        <p:spPr bwMode="auto">
          <a:xfrm>
            <a:off x="6738938" y="2654300"/>
            <a:ext cx="166687"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9263" name="Freeform 67"/>
          <p:cNvSpPr>
            <a:spLocks/>
          </p:cNvSpPr>
          <p:nvPr/>
        </p:nvSpPr>
        <p:spPr bwMode="auto">
          <a:xfrm>
            <a:off x="6732588" y="2522538"/>
            <a:ext cx="327025"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9264" name="Freeform 68"/>
          <p:cNvSpPr>
            <a:spLocks/>
          </p:cNvSpPr>
          <p:nvPr/>
        </p:nvSpPr>
        <p:spPr bwMode="auto">
          <a:xfrm>
            <a:off x="6884988" y="2638425"/>
            <a:ext cx="85725"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9265" name="Freeform 69"/>
          <p:cNvSpPr>
            <a:spLocks/>
          </p:cNvSpPr>
          <p:nvPr/>
        </p:nvSpPr>
        <p:spPr bwMode="auto">
          <a:xfrm>
            <a:off x="6789738"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9266" name="Freeform 70"/>
          <p:cNvSpPr>
            <a:spLocks/>
          </p:cNvSpPr>
          <p:nvPr/>
        </p:nvSpPr>
        <p:spPr bwMode="auto">
          <a:xfrm>
            <a:off x="6840538" y="1887538"/>
            <a:ext cx="354012"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s-ES_tradnl"/>
          </a:p>
        </p:txBody>
      </p:sp>
      <p:grpSp>
        <p:nvGrpSpPr>
          <p:cNvPr id="9267" name="Group 71"/>
          <p:cNvGrpSpPr>
            <a:grpSpLocks/>
          </p:cNvGrpSpPr>
          <p:nvPr/>
        </p:nvGrpSpPr>
        <p:grpSpPr bwMode="auto">
          <a:xfrm>
            <a:off x="2876550" y="4635500"/>
            <a:ext cx="858838" cy="588963"/>
            <a:chOff x="1991" y="3321"/>
            <a:chExt cx="361" cy="231"/>
          </a:xfrm>
        </p:grpSpPr>
        <p:sp>
          <p:nvSpPr>
            <p:cNvPr id="9276" name="Freeform 72"/>
            <p:cNvSpPr>
              <a:spLocks/>
            </p:cNvSpPr>
            <p:nvPr/>
          </p:nvSpPr>
          <p:spPr bwMode="auto">
            <a:xfrm>
              <a:off x="2274" y="3459"/>
              <a:ext cx="78" cy="93"/>
            </a:xfrm>
            <a:custGeom>
              <a:avLst/>
              <a:gdLst>
                <a:gd name="T0" fmla="*/ 0 w 16"/>
                <a:gd name="T1" fmla="*/ 2147483647 h 19"/>
                <a:gd name="T2" fmla="*/ 2147483647 w 16"/>
                <a:gd name="T3" fmla="*/ 2147483647 h 19"/>
                <a:gd name="T4" fmla="*/ 2147483647 w 16"/>
                <a:gd name="T5" fmla="*/ 2147483647 h 19"/>
                <a:gd name="T6" fmla="*/ 2147483647 w 16"/>
                <a:gd name="T7" fmla="*/ 2147483647 h 19"/>
                <a:gd name="T8" fmla="*/ 2147483647 w 16"/>
                <a:gd name="T9" fmla="*/ 2147483647 h 19"/>
                <a:gd name="T10" fmla="*/ 2147483647 w 16"/>
                <a:gd name="T11" fmla="*/ 2147483647 h 19"/>
                <a:gd name="T12" fmla="*/ 2147483647 w 16"/>
                <a:gd name="T13" fmla="*/ 2147483647 h 19"/>
                <a:gd name="T14" fmla="*/ 2147483647 w 16"/>
                <a:gd name="T15" fmla="*/ 0 h 19"/>
                <a:gd name="T16" fmla="*/ 2147483647 w 16"/>
                <a:gd name="T17" fmla="*/ 2147483647 h 19"/>
                <a:gd name="T18" fmla="*/ 0 w 16"/>
                <a:gd name="T19" fmla="*/ 2147483647 h 19"/>
                <a:gd name="T20" fmla="*/ 0 w 16"/>
                <a:gd name="T21" fmla="*/ 2147483647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9277" name="Freeform 73"/>
            <p:cNvSpPr>
              <a:spLocks/>
            </p:cNvSpPr>
            <p:nvPr/>
          </p:nvSpPr>
          <p:spPr bwMode="auto">
            <a:xfrm>
              <a:off x="2235" y="3409"/>
              <a:ext cx="44" cy="29"/>
            </a:xfrm>
            <a:custGeom>
              <a:avLst/>
              <a:gdLst>
                <a:gd name="T0" fmla="*/ 2147483647 w 9"/>
                <a:gd name="T1" fmla="*/ 2147483647 h 6"/>
                <a:gd name="T2" fmla="*/ 2147483647 w 9"/>
                <a:gd name="T3" fmla="*/ 2147483647 h 6"/>
                <a:gd name="T4" fmla="*/ 2147483647 w 9"/>
                <a:gd name="T5" fmla="*/ 2147483647 h 6"/>
                <a:gd name="T6" fmla="*/ 2147483647 w 9"/>
                <a:gd name="T7" fmla="*/ 2147483647 h 6"/>
                <a:gd name="T8" fmla="*/ 2147483647 w 9"/>
                <a:gd name="T9" fmla="*/ 2147483647 h 6"/>
                <a:gd name="T10" fmla="*/ 2147483647 w 9"/>
                <a:gd name="T11" fmla="*/ 0 h 6"/>
                <a:gd name="T12" fmla="*/ 0 w 9"/>
                <a:gd name="T13" fmla="*/ 2147483647 h 6"/>
                <a:gd name="T14" fmla="*/ 2147483647 w 9"/>
                <a:gd name="T15" fmla="*/ 2147483647 h 6"/>
                <a:gd name="T16" fmla="*/ 2147483647 w 9"/>
                <a:gd name="T17" fmla="*/ 2147483647 h 6"/>
                <a:gd name="T18" fmla="*/ 2147483647 w 9"/>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9278" name="Freeform 74"/>
            <p:cNvSpPr>
              <a:spLocks/>
            </p:cNvSpPr>
            <p:nvPr/>
          </p:nvSpPr>
          <p:spPr bwMode="auto">
            <a:xfrm>
              <a:off x="2225" y="3438"/>
              <a:ext cx="20" cy="10"/>
            </a:xfrm>
            <a:custGeom>
              <a:avLst/>
              <a:gdLst>
                <a:gd name="T0" fmla="*/ 0 w 4"/>
                <a:gd name="T1" fmla="*/ 2147483647 h 2"/>
                <a:gd name="T2" fmla="*/ 2147483647 w 4"/>
                <a:gd name="T3" fmla="*/ 0 h 2"/>
                <a:gd name="T4" fmla="*/ 2147483647 w 4"/>
                <a:gd name="T5" fmla="*/ 2147483647 h 2"/>
                <a:gd name="T6" fmla="*/ 0 w 4"/>
                <a:gd name="T7" fmla="*/ 2147483647 h 2"/>
                <a:gd name="T8" fmla="*/ 0 w 4"/>
                <a:gd name="T9" fmla="*/ 214748364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9279" name="Freeform 75"/>
            <p:cNvSpPr>
              <a:spLocks/>
            </p:cNvSpPr>
            <p:nvPr/>
          </p:nvSpPr>
          <p:spPr bwMode="auto">
            <a:xfrm>
              <a:off x="2211" y="3419"/>
              <a:ext cx="19" cy="14"/>
            </a:xfrm>
            <a:custGeom>
              <a:avLst/>
              <a:gdLst>
                <a:gd name="T0" fmla="*/ 2147483647 w 4"/>
                <a:gd name="T1" fmla="*/ 0 h 3"/>
                <a:gd name="T2" fmla="*/ 2147483647 w 4"/>
                <a:gd name="T3" fmla="*/ 0 h 3"/>
                <a:gd name="T4" fmla="*/ 2147483647 w 4"/>
                <a:gd name="T5" fmla="*/ 0 h 3"/>
                <a:gd name="T6" fmla="*/ 2147483647 w 4"/>
                <a:gd name="T7" fmla="*/ 0 h 3"/>
                <a:gd name="T8" fmla="*/ 2147483647 w 4"/>
                <a:gd name="T9" fmla="*/ 0 h 3"/>
                <a:gd name="T10" fmla="*/ 2147483647 w 4"/>
                <a:gd name="T11" fmla="*/ 2147483647 h 3"/>
                <a:gd name="T12" fmla="*/ 2147483647 w 4"/>
                <a:gd name="T13" fmla="*/ 2147483647 h 3"/>
                <a:gd name="T14" fmla="*/ 2147483647 w 4"/>
                <a:gd name="T15" fmla="*/ 2147483647 h 3"/>
                <a:gd name="T16" fmla="*/ 2147483647 w 4"/>
                <a:gd name="T17" fmla="*/ 2147483647 h 3"/>
                <a:gd name="T18" fmla="*/ 2147483647 w 4"/>
                <a:gd name="T19" fmla="*/ 2147483647 h 3"/>
                <a:gd name="T20" fmla="*/ 2147483647 w 4"/>
                <a:gd name="T21" fmla="*/ 2147483647 h 3"/>
                <a:gd name="T22" fmla="*/ 2147483647 w 4"/>
                <a:gd name="T23" fmla="*/ 2147483647 h 3"/>
                <a:gd name="T24" fmla="*/ 2147483647 w 4"/>
                <a:gd name="T25" fmla="*/ 2147483647 h 3"/>
                <a:gd name="T26" fmla="*/ 2147483647 w 4"/>
                <a:gd name="T27" fmla="*/ 2147483647 h 3"/>
                <a:gd name="T28" fmla="*/ 2147483647 w 4"/>
                <a:gd name="T29" fmla="*/ 2147483647 h 3"/>
                <a:gd name="T30" fmla="*/ 2147483647 w 4"/>
                <a:gd name="T31" fmla="*/ 2147483647 h 3"/>
                <a:gd name="T32" fmla="*/ 2147483647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0 w 4"/>
                <a:gd name="T45" fmla="*/ 2147483647 h 3"/>
                <a:gd name="T46" fmla="*/ 0 w 4"/>
                <a:gd name="T47" fmla="*/ 2147483647 h 3"/>
                <a:gd name="T48" fmla="*/ 0 w 4"/>
                <a:gd name="T49" fmla="*/ 2147483647 h 3"/>
                <a:gd name="T50" fmla="*/ 0 w 4"/>
                <a:gd name="T51" fmla="*/ 2147483647 h 3"/>
                <a:gd name="T52" fmla="*/ 0 w 4"/>
                <a:gd name="T53" fmla="*/ 2147483647 h 3"/>
                <a:gd name="T54" fmla="*/ 2147483647 w 4"/>
                <a:gd name="T55" fmla="*/ 2147483647 h 3"/>
                <a:gd name="T56" fmla="*/ 2147483647 w 4"/>
                <a:gd name="T57" fmla="*/ 0 h 3"/>
                <a:gd name="T58" fmla="*/ 2147483647 w 4"/>
                <a:gd name="T59" fmla="*/ 0 h 3"/>
                <a:gd name="T60" fmla="*/ 2147483647 w 4"/>
                <a:gd name="T61" fmla="*/ 0 h 3"/>
                <a:gd name="T62" fmla="*/ 2147483647 w 4"/>
                <a:gd name="T63" fmla="*/ 0 h 3"/>
                <a:gd name="T64" fmla="*/ 2147483647 w 4"/>
                <a:gd name="T65" fmla="*/ 0 h 3"/>
                <a:gd name="T66" fmla="*/ 21474836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9280" name="Freeform 76"/>
            <p:cNvSpPr>
              <a:spLocks/>
            </p:cNvSpPr>
            <p:nvPr/>
          </p:nvSpPr>
          <p:spPr bwMode="auto">
            <a:xfrm>
              <a:off x="2186" y="3394"/>
              <a:ext cx="39" cy="15"/>
            </a:xfrm>
            <a:custGeom>
              <a:avLst/>
              <a:gdLst>
                <a:gd name="T0" fmla="*/ 0 w 8"/>
                <a:gd name="T1" fmla="*/ 2147483647 h 3"/>
                <a:gd name="T2" fmla="*/ 2147483647 w 8"/>
                <a:gd name="T3" fmla="*/ 2147483647 h 3"/>
                <a:gd name="T4" fmla="*/ 2147483647 w 8"/>
                <a:gd name="T5" fmla="*/ 0 h 3"/>
                <a:gd name="T6" fmla="*/ 2147483647 w 8"/>
                <a:gd name="T7" fmla="*/ 0 h 3"/>
                <a:gd name="T8" fmla="*/ 0 w 8"/>
                <a:gd name="T9" fmla="*/ 2147483647 h 3"/>
                <a:gd name="T10" fmla="*/ 0 w 8"/>
                <a:gd name="T11" fmla="*/ 21474836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9281" name="Freeform 77"/>
            <p:cNvSpPr>
              <a:spLocks/>
            </p:cNvSpPr>
            <p:nvPr/>
          </p:nvSpPr>
          <p:spPr bwMode="auto">
            <a:xfrm>
              <a:off x="2026" y="3321"/>
              <a:ext cx="38" cy="24"/>
            </a:xfrm>
            <a:custGeom>
              <a:avLst/>
              <a:gdLst>
                <a:gd name="T0" fmla="*/ 0 w 8"/>
                <a:gd name="T1" fmla="*/ 2147483647 h 5"/>
                <a:gd name="T2" fmla="*/ 2147483647 w 8"/>
                <a:gd name="T3" fmla="*/ 2147483647 h 5"/>
                <a:gd name="T4" fmla="*/ 2147483647 w 8"/>
                <a:gd name="T5" fmla="*/ 2147483647 h 5"/>
                <a:gd name="T6" fmla="*/ 2147483647 w 8"/>
                <a:gd name="T7" fmla="*/ 2147483647 h 5"/>
                <a:gd name="T8" fmla="*/ 2147483647 w 8"/>
                <a:gd name="T9" fmla="*/ 0 h 5"/>
                <a:gd name="T10" fmla="*/ 2147483647 w 8"/>
                <a:gd name="T11" fmla="*/ 2147483647 h 5"/>
                <a:gd name="T12" fmla="*/ 0 w 8"/>
                <a:gd name="T13" fmla="*/ 2147483647 h 5"/>
                <a:gd name="T14" fmla="*/ 0 w 8"/>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9282" name="Freeform 78"/>
            <p:cNvSpPr>
              <a:spLocks/>
            </p:cNvSpPr>
            <p:nvPr/>
          </p:nvSpPr>
          <p:spPr bwMode="auto">
            <a:xfrm>
              <a:off x="1991" y="3321"/>
              <a:ext cx="20" cy="24"/>
            </a:xfrm>
            <a:custGeom>
              <a:avLst/>
              <a:gdLst>
                <a:gd name="T0" fmla="*/ 0 w 4"/>
                <a:gd name="T1" fmla="*/ 2147483647 h 5"/>
                <a:gd name="T2" fmla="*/ 2147483647 w 4"/>
                <a:gd name="T3" fmla="*/ 2147483647 h 5"/>
                <a:gd name="T4" fmla="*/ 2147483647 w 4"/>
                <a:gd name="T5" fmla="*/ 0 h 5"/>
                <a:gd name="T6" fmla="*/ 0 w 4"/>
                <a:gd name="T7" fmla="*/ 2147483647 h 5"/>
                <a:gd name="T8" fmla="*/ 0 w 4"/>
                <a:gd name="T9" fmla="*/ 2147483647 h 5"/>
                <a:gd name="T10" fmla="*/ 0 w 4"/>
                <a:gd name="T11" fmla="*/ 2147483647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9283" name="Freeform 79"/>
            <p:cNvSpPr>
              <a:spLocks/>
            </p:cNvSpPr>
            <p:nvPr/>
          </p:nvSpPr>
          <p:spPr bwMode="auto">
            <a:xfrm>
              <a:off x="2128" y="3360"/>
              <a:ext cx="39" cy="34"/>
            </a:xfrm>
            <a:custGeom>
              <a:avLst/>
              <a:gdLst>
                <a:gd name="T0" fmla="*/ 2147483647 w 8"/>
                <a:gd name="T1" fmla="*/ 2147483647 h 7"/>
                <a:gd name="T2" fmla="*/ 2147483647 w 8"/>
                <a:gd name="T3" fmla="*/ 2147483647 h 7"/>
                <a:gd name="T4" fmla="*/ 2147483647 w 8"/>
                <a:gd name="T5" fmla="*/ 2147483647 h 7"/>
                <a:gd name="T6" fmla="*/ 2147483647 w 8"/>
                <a:gd name="T7" fmla="*/ 0 h 7"/>
                <a:gd name="T8" fmla="*/ 0 w 8"/>
                <a:gd name="T9" fmla="*/ 2147483647 h 7"/>
                <a:gd name="T10" fmla="*/ 2147483647 w 8"/>
                <a:gd name="T11" fmla="*/ 2147483647 h 7"/>
                <a:gd name="T12" fmla="*/ 2147483647 w 8"/>
                <a:gd name="T13" fmla="*/ 2147483647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s-ES_tradnl"/>
            </a:p>
          </p:txBody>
        </p:sp>
      </p:grpSp>
      <p:sp>
        <p:nvSpPr>
          <p:cNvPr id="9268" name="Rectangle 106"/>
          <p:cNvSpPr>
            <a:spLocks noGrp="1" noChangeArrowheads="1"/>
          </p:cNvSpPr>
          <p:nvPr>
            <p:ph type="title" idx="4294967295"/>
          </p:nvPr>
        </p:nvSpPr>
        <p:spPr>
          <a:xfrm>
            <a:off x="0" y="457200"/>
            <a:ext cx="9144000" cy="1143000"/>
          </a:xfrm>
        </p:spPr>
        <p:txBody>
          <a:bodyPr>
            <a:normAutofit/>
          </a:bodyPr>
          <a:lstStyle/>
          <a:p>
            <a:pPr algn="ctr"/>
            <a:r>
              <a:rPr lang="en-US" sz="2400" dirty="0" smtClean="0"/>
              <a:t>Obesity Trends* Among U.S. Adults</a:t>
            </a:r>
            <a:br>
              <a:rPr lang="en-US" sz="2400" dirty="0" smtClean="0"/>
            </a:br>
            <a:r>
              <a:rPr lang="en-US" sz="2400" dirty="0" smtClean="0">
                <a:solidFill>
                  <a:srgbClr val="DE3021"/>
                </a:solidFill>
              </a:rPr>
              <a:t>BRFSS, 1996</a:t>
            </a:r>
          </a:p>
        </p:txBody>
      </p:sp>
      <p:sp>
        <p:nvSpPr>
          <p:cNvPr id="9269" name="Text Box 132"/>
          <p:cNvSpPr txBox="1">
            <a:spLocks noChangeArrowheads="1"/>
          </p:cNvSpPr>
          <p:nvPr/>
        </p:nvSpPr>
        <p:spPr bwMode="auto">
          <a:xfrm>
            <a:off x="2119313" y="1368425"/>
            <a:ext cx="55197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dirty="0">
                <a:solidFill>
                  <a:srgbClr val="000000"/>
                </a:solidFill>
                <a:latin typeface="Verdana" pitchFamily="34" charset="0"/>
              </a:rPr>
              <a:t>(*BMI ≥30, or ~ 30 lbs. overweight for 5’ 4” person)</a:t>
            </a:r>
          </a:p>
        </p:txBody>
      </p:sp>
      <p:sp>
        <p:nvSpPr>
          <p:cNvPr id="9270" name="Text Box 145"/>
          <p:cNvSpPr txBox="1">
            <a:spLocks noChangeArrowheads="1"/>
          </p:cNvSpPr>
          <p:nvPr/>
        </p:nvSpPr>
        <p:spPr bwMode="auto">
          <a:xfrm>
            <a:off x="654050" y="5894388"/>
            <a:ext cx="7251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a:solidFill>
                  <a:srgbClr val="000000"/>
                </a:solidFill>
                <a:latin typeface="Arial Narrow" pitchFamily="34" charset="0"/>
              </a:rPr>
              <a:t>No Data           &lt;10%          10%–14%	    15%–19% </a:t>
            </a:r>
          </a:p>
        </p:txBody>
      </p:sp>
      <p:sp>
        <p:nvSpPr>
          <p:cNvPr id="9271" name="Rectangle 146"/>
          <p:cNvSpPr>
            <a:spLocks noChangeArrowheads="1"/>
          </p:cNvSpPr>
          <p:nvPr/>
        </p:nvSpPr>
        <p:spPr bwMode="auto">
          <a:xfrm>
            <a:off x="488950" y="5956300"/>
            <a:ext cx="207963"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9272" name="Rectangle 147"/>
          <p:cNvSpPr>
            <a:spLocks noChangeArrowheads="1"/>
          </p:cNvSpPr>
          <p:nvPr/>
        </p:nvSpPr>
        <p:spPr bwMode="auto">
          <a:xfrm>
            <a:off x="1501775" y="5953125"/>
            <a:ext cx="207963"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9273" name="Rectangle 148"/>
          <p:cNvSpPr>
            <a:spLocks noChangeArrowheads="1"/>
          </p:cNvSpPr>
          <p:nvPr/>
        </p:nvSpPr>
        <p:spPr bwMode="auto">
          <a:xfrm>
            <a:off x="2289175" y="5951538"/>
            <a:ext cx="209550"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s-ES_tradnl">
              <a:solidFill>
                <a:srgbClr val="000000"/>
              </a:solidFill>
            </a:endParaRPr>
          </a:p>
        </p:txBody>
      </p:sp>
      <p:sp>
        <p:nvSpPr>
          <p:cNvPr id="9274" name="Rectangle 149"/>
          <p:cNvSpPr>
            <a:spLocks noChangeArrowheads="1"/>
          </p:cNvSpPr>
          <p:nvPr/>
        </p:nvSpPr>
        <p:spPr bwMode="auto">
          <a:xfrm>
            <a:off x="3411538" y="5961063"/>
            <a:ext cx="207962"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9275" name="Rectangle 150"/>
          <p:cNvSpPr>
            <a:spLocks noChangeArrowheads="1"/>
          </p:cNvSpPr>
          <p:nvPr/>
        </p:nvSpPr>
        <p:spPr bwMode="auto">
          <a:xfrm>
            <a:off x="395288" y="5892800"/>
            <a:ext cx="4106862"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s-ES_tradnl">
              <a:solidFill>
                <a:srgbClr val="000000"/>
              </a:solidFill>
            </a:endParaRPr>
          </a:p>
        </p:txBody>
      </p:sp>
    </p:spTree>
    <p:extLst>
      <p:ext uri="{BB962C8B-B14F-4D97-AF65-F5344CB8AC3E}">
        <p14:creationId xmlns:p14="http://schemas.microsoft.com/office/powerpoint/2010/main" val="1318020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Freeform 5"/>
          <p:cNvSpPr>
            <a:spLocks/>
          </p:cNvSpPr>
          <p:nvPr/>
        </p:nvSpPr>
        <p:spPr bwMode="auto">
          <a:xfrm>
            <a:off x="4011613" y="2003425"/>
            <a:ext cx="644525"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243" name="Freeform 6"/>
          <p:cNvSpPr>
            <a:spLocks/>
          </p:cNvSpPr>
          <p:nvPr/>
        </p:nvSpPr>
        <p:spPr bwMode="auto">
          <a:xfrm>
            <a:off x="3983038" y="2398713"/>
            <a:ext cx="682625"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244" name="Freeform 7"/>
          <p:cNvSpPr>
            <a:spLocks/>
          </p:cNvSpPr>
          <p:nvPr/>
        </p:nvSpPr>
        <p:spPr bwMode="auto">
          <a:xfrm>
            <a:off x="3960813" y="2794000"/>
            <a:ext cx="806450"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245" name="Freeform 8"/>
          <p:cNvSpPr>
            <a:spLocks/>
          </p:cNvSpPr>
          <p:nvPr/>
        </p:nvSpPr>
        <p:spPr bwMode="auto">
          <a:xfrm>
            <a:off x="4121150" y="3203575"/>
            <a:ext cx="7239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10246" name="Freeform 9"/>
          <p:cNvSpPr>
            <a:spLocks/>
          </p:cNvSpPr>
          <p:nvPr/>
        </p:nvSpPr>
        <p:spPr bwMode="auto">
          <a:xfrm>
            <a:off x="4019550" y="3590925"/>
            <a:ext cx="838200"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10247" name="Freeform 10"/>
          <p:cNvSpPr>
            <a:spLocks/>
          </p:cNvSpPr>
          <p:nvPr/>
        </p:nvSpPr>
        <p:spPr bwMode="auto">
          <a:xfrm>
            <a:off x="4651375" y="2740025"/>
            <a:ext cx="592138"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248" name="Freeform 11"/>
          <p:cNvSpPr>
            <a:spLocks/>
          </p:cNvSpPr>
          <p:nvPr/>
        </p:nvSpPr>
        <p:spPr bwMode="auto">
          <a:xfrm>
            <a:off x="4730750" y="3127375"/>
            <a:ext cx="649288"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249" name="Freeform 12"/>
          <p:cNvSpPr>
            <a:spLocks/>
          </p:cNvSpPr>
          <p:nvPr/>
        </p:nvSpPr>
        <p:spPr bwMode="auto">
          <a:xfrm>
            <a:off x="4975225" y="2282825"/>
            <a:ext cx="5143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250" name="Freeform 14"/>
          <p:cNvSpPr>
            <a:spLocks/>
          </p:cNvSpPr>
          <p:nvPr/>
        </p:nvSpPr>
        <p:spPr bwMode="auto">
          <a:xfrm>
            <a:off x="5280025" y="3560763"/>
            <a:ext cx="801688"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251" name="Freeform 15"/>
          <p:cNvSpPr>
            <a:spLocks/>
          </p:cNvSpPr>
          <p:nvPr/>
        </p:nvSpPr>
        <p:spPr bwMode="auto">
          <a:xfrm>
            <a:off x="5489575" y="3824288"/>
            <a:ext cx="374650"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252" name="Freeform 16"/>
          <p:cNvSpPr>
            <a:spLocks/>
          </p:cNvSpPr>
          <p:nvPr/>
        </p:nvSpPr>
        <p:spPr bwMode="auto">
          <a:xfrm>
            <a:off x="5729288" y="2840038"/>
            <a:ext cx="411162"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253" name="Freeform 17"/>
          <p:cNvSpPr>
            <a:spLocks/>
          </p:cNvSpPr>
          <p:nvPr/>
        </p:nvSpPr>
        <p:spPr bwMode="auto">
          <a:xfrm>
            <a:off x="5843588" y="3459163"/>
            <a:ext cx="86042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254" name="Freeform 18"/>
          <p:cNvSpPr>
            <a:spLocks/>
          </p:cNvSpPr>
          <p:nvPr/>
        </p:nvSpPr>
        <p:spPr bwMode="auto">
          <a:xfrm>
            <a:off x="5591175" y="4311650"/>
            <a:ext cx="8890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255" name="Freeform 19"/>
          <p:cNvSpPr>
            <a:spLocks/>
          </p:cNvSpPr>
          <p:nvPr/>
        </p:nvSpPr>
        <p:spPr bwMode="auto">
          <a:xfrm>
            <a:off x="5988050" y="3009900"/>
            <a:ext cx="441325"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256" name="Freeform 20"/>
          <p:cNvSpPr>
            <a:spLocks/>
          </p:cNvSpPr>
          <p:nvPr/>
        </p:nvSpPr>
        <p:spPr bwMode="auto">
          <a:xfrm>
            <a:off x="4845050" y="3660775"/>
            <a:ext cx="484188"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257" name="Freeform 21"/>
          <p:cNvSpPr>
            <a:spLocks/>
          </p:cNvSpPr>
          <p:nvPr/>
        </p:nvSpPr>
        <p:spPr bwMode="auto">
          <a:xfrm>
            <a:off x="2103438" y="2562225"/>
            <a:ext cx="781050"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258" name="Freeform 22"/>
          <p:cNvSpPr>
            <a:spLocks/>
          </p:cNvSpPr>
          <p:nvPr/>
        </p:nvSpPr>
        <p:spPr bwMode="auto">
          <a:xfrm>
            <a:off x="3324225" y="2452688"/>
            <a:ext cx="682625"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10259" name="Freeform 23"/>
          <p:cNvSpPr>
            <a:spLocks/>
          </p:cNvSpPr>
          <p:nvPr/>
        </p:nvSpPr>
        <p:spPr bwMode="auto">
          <a:xfrm>
            <a:off x="3435350" y="3003550"/>
            <a:ext cx="715963"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10260" name="Freeform 24"/>
          <p:cNvSpPr>
            <a:spLocks/>
          </p:cNvSpPr>
          <p:nvPr/>
        </p:nvSpPr>
        <p:spPr bwMode="auto">
          <a:xfrm>
            <a:off x="3341688" y="3521075"/>
            <a:ext cx="684212"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10261" name="Freeform 25"/>
          <p:cNvSpPr>
            <a:spLocks/>
          </p:cNvSpPr>
          <p:nvPr/>
        </p:nvSpPr>
        <p:spPr bwMode="auto">
          <a:xfrm>
            <a:off x="3600450" y="3660775"/>
            <a:ext cx="1368425"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262" name="Freeform 26"/>
          <p:cNvSpPr>
            <a:spLocks/>
          </p:cNvSpPr>
          <p:nvPr/>
        </p:nvSpPr>
        <p:spPr bwMode="auto">
          <a:xfrm>
            <a:off x="6169025"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263" name="Freeform 27"/>
          <p:cNvSpPr>
            <a:spLocks/>
          </p:cNvSpPr>
          <p:nvPr/>
        </p:nvSpPr>
        <p:spPr bwMode="auto">
          <a:xfrm>
            <a:off x="6661150" y="2266950"/>
            <a:ext cx="165100"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s-ES_tradnl"/>
          </a:p>
        </p:txBody>
      </p:sp>
      <p:grpSp>
        <p:nvGrpSpPr>
          <p:cNvPr id="10264" name="Group 28"/>
          <p:cNvGrpSpPr>
            <a:grpSpLocks/>
          </p:cNvGrpSpPr>
          <p:nvPr/>
        </p:nvGrpSpPr>
        <p:grpSpPr bwMode="auto">
          <a:xfrm>
            <a:off x="1027113" y="3886200"/>
            <a:ext cx="1785937" cy="1390650"/>
            <a:chOff x="768" y="2832"/>
            <a:chExt cx="1203" cy="876"/>
          </a:xfrm>
        </p:grpSpPr>
        <p:sp>
          <p:nvSpPr>
            <p:cNvPr id="10312" name="Freeform 29"/>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2147483647 w 188"/>
                <a:gd name="T9" fmla="*/ 2147483647 h 160"/>
                <a:gd name="T10" fmla="*/ 2147483647 w 188"/>
                <a:gd name="T11" fmla="*/ 2147483647 h 160"/>
                <a:gd name="T12" fmla="*/ 2147483647 w 188"/>
                <a:gd name="T13" fmla="*/ 2147483647 h 160"/>
                <a:gd name="T14" fmla="*/ 2147483647 w 188"/>
                <a:gd name="T15" fmla="*/ 2147483647 h 160"/>
                <a:gd name="T16" fmla="*/ 2147483647 w 188"/>
                <a:gd name="T17" fmla="*/ 2147483647 h 160"/>
                <a:gd name="T18" fmla="*/ 2147483647 w 188"/>
                <a:gd name="T19" fmla="*/ 2147483647 h 160"/>
                <a:gd name="T20" fmla="*/ 2147483647 w 188"/>
                <a:gd name="T21" fmla="*/ 2147483647 h 160"/>
                <a:gd name="T22" fmla="*/ 2147483647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2147483647 w 188"/>
                <a:gd name="T37" fmla="*/ 2147483647 h 160"/>
                <a:gd name="T38" fmla="*/ 2147483647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2147483647 h 160"/>
                <a:gd name="T88" fmla="*/ 2147483647 w 188"/>
                <a:gd name="T89" fmla="*/ 2147483647 h 160"/>
                <a:gd name="T90" fmla="*/ 2147483647 w 188"/>
                <a:gd name="T91" fmla="*/ 2147483647 h 160"/>
                <a:gd name="T92" fmla="*/ 2147483647 w 188"/>
                <a:gd name="T93" fmla="*/ 0 h 160"/>
                <a:gd name="T94" fmla="*/ 2147483647 w 188"/>
                <a:gd name="T95" fmla="*/ 2147483647 h 160"/>
                <a:gd name="T96" fmla="*/ 2147483647 w 188"/>
                <a:gd name="T97" fmla="*/ 2147483647 h 160"/>
                <a:gd name="T98" fmla="*/ 2147483647 w 188"/>
                <a:gd name="T99" fmla="*/ 2147483647 h 160"/>
                <a:gd name="T100" fmla="*/ 2147483647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313" name="Freeform 30"/>
            <p:cNvSpPr>
              <a:spLocks/>
            </p:cNvSpPr>
            <p:nvPr/>
          </p:nvSpPr>
          <p:spPr bwMode="auto">
            <a:xfrm>
              <a:off x="1021" y="3608"/>
              <a:ext cx="20" cy="14"/>
            </a:xfrm>
            <a:custGeom>
              <a:avLst/>
              <a:gdLst>
                <a:gd name="T0" fmla="*/ 2147483647 w 4"/>
                <a:gd name="T1" fmla="*/ 2147483647 h 3"/>
                <a:gd name="T2" fmla="*/ 2147483647 w 4"/>
                <a:gd name="T3" fmla="*/ 2147483647 h 3"/>
                <a:gd name="T4" fmla="*/ 2147483647 w 4"/>
                <a:gd name="T5" fmla="*/ 2147483647 h 3"/>
                <a:gd name="T6" fmla="*/ 2147483647 w 4"/>
                <a:gd name="T7" fmla="*/ 2147483647 h 3"/>
                <a:gd name="T8" fmla="*/ 2147483647 w 4"/>
                <a:gd name="T9" fmla="*/ 2147483647 h 3"/>
                <a:gd name="T10" fmla="*/ 2147483647 w 4"/>
                <a:gd name="T11" fmla="*/ 2147483647 h 3"/>
                <a:gd name="T12" fmla="*/ 2147483647 w 4"/>
                <a:gd name="T13" fmla="*/ 2147483647 h 3"/>
                <a:gd name="T14" fmla="*/ 2147483647 w 4"/>
                <a:gd name="T15" fmla="*/ 0 h 3"/>
                <a:gd name="T16" fmla="*/ 2147483647 w 4"/>
                <a:gd name="T17" fmla="*/ 0 h 3"/>
                <a:gd name="T18" fmla="*/ 0 w 4"/>
                <a:gd name="T19" fmla="*/ 2147483647 h 3"/>
                <a:gd name="T20" fmla="*/ 0 w 4"/>
                <a:gd name="T21" fmla="*/ 2147483647 h 3"/>
                <a:gd name="T22" fmla="*/ 0 w 4"/>
                <a:gd name="T23" fmla="*/ 2147483647 h 3"/>
                <a:gd name="T24" fmla="*/ 0 w 4"/>
                <a:gd name="T25" fmla="*/ 2147483647 h 3"/>
                <a:gd name="T26" fmla="*/ 0 w 4"/>
                <a:gd name="T27" fmla="*/ 2147483647 h 3"/>
                <a:gd name="T28" fmla="*/ 0 w 4"/>
                <a:gd name="T29" fmla="*/ 2147483647 h 3"/>
                <a:gd name="T30" fmla="*/ 0 w 4"/>
                <a:gd name="T31" fmla="*/ 2147483647 h 3"/>
                <a:gd name="T32" fmla="*/ 0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2147483647 w 4"/>
                <a:gd name="T45" fmla="*/ 2147483647 h 3"/>
                <a:gd name="T46" fmla="*/ 2147483647 w 4"/>
                <a:gd name="T47" fmla="*/ 2147483647 h 3"/>
                <a:gd name="T48" fmla="*/ 2147483647 w 4"/>
                <a:gd name="T49" fmla="*/ 2147483647 h 3"/>
                <a:gd name="T50" fmla="*/ 2147483647 w 4"/>
                <a:gd name="T51" fmla="*/ 2147483647 h 3"/>
                <a:gd name="T52" fmla="*/ 2147483647 w 4"/>
                <a:gd name="T53" fmla="*/ 2147483647 h 3"/>
                <a:gd name="T54" fmla="*/ 2147483647 w 4"/>
                <a:gd name="T55" fmla="*/ 2147483647 h 3"/>
                <a:gd name="T56" fmla="*/ 2147483647 w 4"/>
                <a:gd name="T57" fmla="*/ 2147483647 h 3"/>
                <a:gd name="T58" fmla="*/ 2147483647 w 4"/>
                <a:gd name="T59" fmla="*/ 2147483647 h 3"/>
                <a:gd name="T60" fmla="*/ 2147483647 w 4"/>
                <a:gd name="T61" fmla="*/ 2147483647 h 3"/>
                <a:gd name="T62" fmla="*/ 2147483647 w 4"/>
                <a:gd name="T63" fmla="*/ 2147483647 h 3"/>
                <a:gd name="T64" fmla="*/ 2147483647 w 4"/>
                <a:gd name="T65" fmla="*/ 0 h 3"/>
                <a:gd name="T66" fmla="*/ 2147483647 w 4"/>
                <a:gd name="T67" fmla="*/ 0 h 3"/>
                <a:gd name="T68" fmla="*/ 2147483647 w 4"/>
                <a:gd name="T69" fmla="*/ 0 h 3"/>
                <a:gd name="T70" fmla="*/ 2147483647 w 4"/>
                <a:gd name="T71" fmla="*/ 0 h 3"/>
                <a:gd name="T72" fmla="*/ 2147483647 w 4"/>
                <a:gd name="T73" fmla="*/ 2147483647 h 3"/>
                <a:gd name="T74" fmla="*/ 2147483647 w 4"/>
                <a:gd name="T75" fmla="*/ 2147483647 h 3"/>
                <a:gd name="T76" fmla="*/ 2147483647 w 4"/>
                <a:gd name="T77" fmla="*/ 2147483647 h 3"/>
                <a:gd name="T78" fmla="*/ 2147483647 w 4"/>
                <a:gd name="T79" fmla="*/ 2147483647 h 3"/>
                <a:gd name="T80" fmla="*/ 2147483647 w 4"/>
                <a:gd name="T81" fmla="*/ 2147483647 h 3"/>
                <a:gd name="T82" fmla="*/ 2147483647 w 4"/>
                <a:gd name="T83" fmla="*/ 2147483647 h 3"/>
                <a:gd name="T84" fmla="*/ 2147483647 w 4"/>
                <a:gd name="T85" fmla="*/ 2147483647 h 3"/>
                <a:gd name="T86" fmla="*/ 2147483647 w 4"/>
                <a:gd name="T87" fmla="*/ 2147483647 h 3"/>
                <a:gd name="T88" fmla="*/ 2147483647 w 4"/>
                <a:gd name="T89" fmla="*/ 2147483647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0000A0"/>
            </a:solidFill>
            <a:ln w="12700" cmpd="sng">
              <a:solidFill>
                <a:schemeClr val="tx1"/>
              </a:solidFill>
              <a:prstDash val="solid"/>
              <a:round/>
              <a:headEnd/>
              <a:tailEnd/>
            </a:ln>
          </p:spPr>
          <p:txBody>
            <a:bodyPr/>
            <a:lstStyle/>
            <a:p>
              <a:endParaRPr lang="es-ES_tradnl"/>
            </a:p>
          </p:txBody>
        </p:sp>
        <p:sp>
          <p:nvSpPr>
            <p:cNvPr id="10314" name="Freeform 31"/>
            <p:cNvSpPr>
              <a:spLocks/>
            </p:cNvSpPr>
            <p:nvPr/>
          </p:nvSpPr>
          <p:spPr bwMode="auto">
            <a:xfrm>
              <a:off x="978" y="3610"/>
              <a:ext cx="43" cy="30"/>
            </a:xfrm>
            <a:custGeom>
              <a:avLst/>
              <a:gdLst>
                <a:gd name="T0" fmla="*/ 2147483647 w 9"/>
                <a:gd name="T1" fmla="*/ 0 h 6"/>
                <a:gd name="T2" fmla="*/ 2147483647 w 9"/>
                <a:gd name="T3" fmla="*/ 0 h 6"/>
                <a:gd name="T4" fmla="*/ 2147483647 w 9"/>
                <a:gd name="T5" fmla="*/ 2147483647 h 6"/>
                <a:gd name="T6" fmla="*/ 2147483647 w 9"/>
                <a:gd name="T7" fmla="*/ 2147483647 h 6"/>
                <a:gd name="T8" fmla="*/ 2147483647 w 9"/>
                <a:gd name="T9" fmla="*/ 2147483647 h 6"/>
                <a:gd name="T10" fmla="*/ 2147483647 w 9"/>
                <a:gd name="T11" fmla="*/ 2147483647 h 6"/>
                <a:gd name="T12" fmla="*/ 2147483647 w 9"/>
                <a:gd name="T13" fmla="*/ 2147483647 h 6"/>
                <a:gd name="T14" fmla="*/ 2147483647 w 9"/>
                <a:gd name="T15" fmla="*/ 2147483647 h 6"/>
                <a:gd name="T16" fmla="*/ 2147483647 w 9"/>
                <a:gd name="T17" fmla="*/ 2147483647 h 6"/>
                <a:gd name="T18" fmla="*/ 2147483647 w 9"/>
                <a:gd name="T19" fmla="*/ 2147483647 h 6"/>
                <a:gd name="T20" fmla="*/ 2147483647 w 9"/>
                <a:gd name="T21" fmla="*/ 2147483647 h 6"/>
                <a:gd name="T22" fmla="*/ 0 w 9"/>
                <a:gd name="T23" fmla="*/ 2147483647 h 6"/>
                <a:gd name="T24" fmla="*/ 0 w 9"/>
                <a:gd name="T25" fmla="*/ 2147483647 h 6"/>
                <a:gd name="T26" fmla="*/ 0 w 9"/>
                <a:gd name="T27" fmla="*/ 2147483647 h 6"/>
                <a:gd name="T28" fmla="*/ 0 w 9"/>
                <a:gd name="T29" fmla="*/ 2147483647 h 6"/>
                <a:gd name="T30" fmla="*/ 0 w 9"/>
                <a:gd name="T31" fmla="*/ 2147483647 h 6"/>
                <a:gd name="T32" fmla="*/ 0 w 9"/>
                <a:gd name="T33" fmla="*/ 2147483647 h 6"/>
                <a:gd name="T34" fmla="*/ 0 w 9"/>
                <a:gd name="T35" fmla="*/ 2147483647 h 6"/>
                <a:gd name="T36" fmla="*/ 0 w 9"/>
                <a:gd name="T37" fmla="*/ 2147483647 h 6"/>
                <a:gd name="T38" fmla="*/ 2147483647 w 9"/>
                <a:gd name="T39" fmla="*/ 2147483647 h 6"/>
                <a:gd name="T40" fmla="*/ 2147483647 w 9"/>
                <a:gd name="T41" fmla="*/ 2147483647 h 6"/>
                <a:gd name="T42" fmla="*/ 2147483647 w 9"/>
                <a:gd name="T43" fmla="*/ 2147483647 h 6"/>
                <a:gd name="T44" fmla="*/ 2147483647 w 9"/>
                <a:gd name="T45" fmla="*/ 2147483647 h 6"/>
                <a:gd name="T46" fmla="*/ 2147483647 w 9"/>
                <a:gd name="T47" fmla="*/ 2147483647 h 6"/>
                <a:gd name="T48" fmla="*/ 2147483647 w 9"/>
                <a:gd name="T49" fmla="*/ 2147483647 h 6"/>
                <a:gd name="T50" fmla="*/ 2147483647 w 9"/>
                <a:gd name="T51" fmla="*/ 2147483647 h 6"/>
                <a:gd name="T52" fmla="*/ 2147483647 w 9"/>
                <a:gd name="T53" fmla="*/ 2147483647 h 6"/>
                <a:gd name="T54" fmla="*/ 2147483647 w 9"/>
                <a:gd name="T55" fmla="*/ 2147483647 h 6"/>
                <a:gd name="T56" fmla="*/ 2147483647 w 9"/>
                <a:gd name="T57" fmla="*/ 0 h 6"/>
                <a:gd name="T58" fmla="*/ 2147483647 w 9"/>
                <a:gd name="T59" fmla="*/ 0 h 6"/>
                <a:gd name="T60" fmla="*/ 2147483647 w 9"/>
                <a:gd name="T61" fmla="*/ 0 h 6"/>
                <a:gd name="T62" fmla="*/ 2147483647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315" name="Freeform 32"/>
            <p:cNvSpPr>
              <a:spLocks/>
            </p:cNvSpPr>
            <p:nvPr/>
          </p:nvSpPr>
          <p:spPr bwMode="auto">
            <a:xfrm>
              <a:off x="934" y="3632"/>
              <a:ext cx="44" cy="34"/>
            </a:xfrm>
            <a:custGeom>
              <a:avLst/>
              <a:gdLst>
                <a:gd name="T0" fmla="*/ 2147483647 w 9"/>
                <a:gd name="T1" fmla="*/ 2147483647 h 7"/>
                <a:gd name="T2" fmla="*/ 2147483647 w 9"/>
                <a:gd name="T3" fmla="*/ 2147483647 h 7"/>
                <a:gd name="T4" fmla="*/ 2147483647 w 9"/>
                <a:gd name="T5" fmla="*/ 2147483647 h 7"/>
                <a:gd name="T6" fmla="*/ 2147483647 w 9"/>
                <a:gd name="T7" fmla="*/ 2147483647 h 7"/>
                <a:gd name="T8" fmla="*/ 2147483647 w 9"/>
                <a:gd name="T9" fmla="*/ 2147483647 h 7"/>
                <a:gd name="T10" fmla="*/ 2147483647 w 9"/>
                <a:gd name="T11" fmla="*/ 2147483647 h 7"/>
                <a:gd name="T12" fmla="*/ 2147483647 w 9"/>
                <a:gd name="T13" fmla="*/ 2147483647 h 7"/>
                <a:gd name="T14" fmla="*/ 0 w 9"/>
                <a:gd name="T15" fmla="*/ 2147483647 h 7"/>
                <a:gd name="T16" fmla="*/ 2147483647 w 9"/>
                <a:gd name="T17" fmla="*/ 2147483647 h 7"/>
                <a:gd name="T18" fmla="*/ 2147483647 w 9"/>
                <a:gd name="T19" fmla="*/ 2147483647 h 7"/>
                <a:gd name="T20" fmla="*/ 2147483647 w 9"/>
                <a:gd name="T21" fmla="*/ 2147483647 h 7"/>
                <a:gd name="T22" fmla="*/ 2147483647 w 9"/>
                <a:gd name="T23" fmla="*/ 2147483647 h 7"/>
                <a:gd name="T24" fmla="*/ 2147483647 w 9"/>
                <a:gd name="T25" fmla="*/ 2147483647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316" name="Freeform 33"/>
            <p:cNvSpPr>
              <a:spLocks/>
            </p:cNvSpPr>
            <p:nvPr/>
          </p:nvSpPr>
          <p:spPr bwMode="auto">
            <a:xfrm>
              <a:off x="934" y="3637"/>
              <a:ext cx="39" cy="29"/>
            </a:xfrm>
            <a:custGeom>
              <a:avLst/>
              <a:gdLst>
                <a:gd name="T0" fmla="*/ 2147483647 w 8"/>
                <a:gd name="T1" fmla="*/ 2147483647 h 6"/>
                <a:gd name="T2" fmla="*/ 2147483647 w 8"/>
                <a:gd name="T3" fmla="*/ 2147483647 h 6"/>
                <a:gd name="T4" fmla="*/ 2147483647 w 8"/>
                <a:gd name="T5" fmla="*/ 2147483647 h 6"/>
                <a:gd name="T6" fmla="*/ 2147483647 w 8"/>
                <a:gd name="T7" fmla="*/ 0 h 6"/>
                <a:gd name="T8" fmla="*/ 2147483647 w 8"/>
                <a:gd name="T9" fmla="*/ 0 h 6"/>
                <a:gd name="T10" fmla="*/ 2147483647 w 8"/>
                <a:gd name="T11" fmla="*/ 0 h 6"/>
                <a:gd name="T12" fmla="*/ 2147483647 w 8"/>
                <a:gd name="T13" fmla="*/ 0 h 6"/>
                <a:gd name="T14" fmla="*/ 2147483647 w 8"/>
                <a:gd name="T15" fmla="*/ 0 h 6"/>
                <a:gd name="T16" fmla="*/ 2147483647 w 8"/>
                <a:gd name="T17" fmla="*/ 0 h 6"/>
                <a:gd name="T18" fmla="*/ 2147483647 w 8"/>
                <a:gd name="T19" fmla="*/ 0 h 6"/>
                <a:gd name="T20" fmla="*/ 2147483647 w 8"/>
                <a:gd name="T21" fmla="*/ 0 h 6"/>
                <a:gd name="T22" fmla="*/ 2147483647 w 8"/>
                <a:gd name="T23" fmla="*/ 0 h 6"/>
                <a:gd name="T24" fmla="*/ 2147483647 w 8"/>
                <a:gd name="T25" fmla="*/ 0 h 6"/>
                <a:gd name="T26" fmla="*/ 2147483647 w 8"/>
                <a:gd name="T27" fmla="*/ 2147483647 h 6"/>
                <a:gd name="T28" fmla="*/ 2147483647 w 8"/>
                <a:gd name="T29" fmla="*/ 2147483647 h 6"/>
                <a:gd name="T30" fmla="*/ 2147483647 w 8"/>
                <a:gd name="T31" fmla="*/ 2147483647 h 6"/>
                <a:gd name="T32" fmla="*/ 2147483647 w 8"/>
                <a:gd name="T33" fmla="*/ 2147483647 h 6"/>
                <a:gd name="T34" fmla="*/ 2147483647 w 8"/>
                <a:gd name="T35" fmla="*/ 2147483647 h 6"/>
                <a:gd name="T36" fmla="*/ 2147483647 w 8"/>
                <a:gd name="T37" fmla="*/ 2147483647 h 6"/>
                <a:gd name="T38" fmla="*/ 2147483647 w 8"/>
                <a:gd name="T39" fmla="*/ 2147483647 h 6"/>
                <a:gd name="T40" fmla="*/ 2147483647 w 8"/>
                <a:gd name="T41" fmla="*/ 2147483647 h 6"/>
                <a:gd name="T42" fmla="*/ 2147483647 w 8"/>
                <a:gd name="T43" fmla="*/ 2147483647 h 6"/>
                <a:gd name="T44" fmla="*/ 2147483647 w 8"/>
                <a:gd name="T45" fmla="*/ 2147483647 h 6"/>
                <a:gd name="T46" fmla="*/ 2147483647 w 8"/>
                <a:gd name="T47" fmla="*/ 2147483647 h 6"/>
                <a:gd name="T48" fmla="*/ 2147483647 w 8"/>
                <a:gd name="T49" fmla="*/ 2147483647 h 6"/>
                <a:gd name="T50" fmla="*/ 2147483647 w 8"/>
                <a:gd name="T51" fmla="*/ 2147483647 h 6"/>
                <a:gd name="T52" fmla="*/ 2147483647 w 8"/>
                <a:gd name="T53" fmla="*/ 2147483647 h 6"/>
                <a:gd name="T54" fmla="*/ 2147483647 w 8"/>
                <a:gd name="T55" fmla="*/ 2147483647 h 6"/>
                <a:gd name="T56" fmla="*/ 2147483647 w 8"/>
                <a:gd name="T57" fmla="*/ 2147483647 h 6"/>
                <a:gd name="T58" fmla="*/ 2147483647 w 8"/>
                <a:gd name="T59" fmla="*/ 2147483647 h 6"/>
                <a:gd name="T60" fmla="*/ 0 w 8"/>
                <a:gd name="T61" fmla="*/ 2147483647 h 6"/>
                <a:gd name="T62" fmla="*/ 0 w 8"/>
                <a:gd name="T63" fmla="*/ 2147483647 h 6"/>
                <a:gd name="T64" fmla="*/ 0 w 8"/>
                <a:gd name="T65" fmla="*/ 2147483647 h 6"/>
                <a:gd name="T66" fmla="*/ 2147483647 w 8"/>
                <a:gd name="T67" fmla="*/ 2147483647 h 6"/>
                <a:gd name="T68" fmla="*/ 2147483647 w 8"/>
                <a:gd name="T69" fmla="*/ 2147483647 h 6"/>
                <a:gd name="T70" fmla="*/ 2147483647 w 8"/>
                <a:gd name="T71" fmla="*/ 2147483647 h 6"/>
                <a:gd name="T72" fmla="*/ 2147483647 w 8"/>
                <a:gd name="T73" fmla="*/ 2147483647 h 6"/>
                <a:gd name="T74" fmla="*/ 2147483647 w 8"/>
                <a:gd name="T75" fmla="*/ 2147483647 h 6"/>
                <a:gd name="T76" fmla="*/ 2147483647 w 8"/>
                <a:gd name="T77" fmla="*/ 2147483647 h 6"/>
                <a:gd name="T78" fmla="*/ 2147483647 w 8"/>
                <a:gd name="T79" fmla="*/ 2147483647 h 6"/>
                <a:gd name="T80" fmla="*/ 2147483647 w 8"/>
                <a:gd name="T81" fmla="*/ 2147483647 h 6"/>
                <a:gd name="T82" fmla="*/ 2147483647 w 8"/>
                <a:gd name="T83" fmla="*/ 2147483647 h 6"/>
                <a:gd name="T84" fmla="*/ 2147483647 w 8"/>
                <a:gd name="T85" fmla="*/ 2147483647 h 6"/>
                <a:gd name="T86" fmla="*/ 2147483647 w 8"/>
                <a:gd name="T87" fmla="*/ 2147483647 h 6"/>
                <a:gd name="T88" fmla="*/ 2147483647 w 8"/>
                <a:gd name="T89" fmla="*/ 2147483647 h 6"/>
                <a:gd name="T90" fmla="*/ 2147483647 w 8"/>
                <a:gd name="T91" fmla="*/ 2147483647 h 6"/>
                <a:gd name="T92" fmla="*/ 2147483647 w 8"/>
                <a:gd name="T93" fmla="*/ 2147483647 h 6"/>
                <a:gd name="T94" fmla="*/ 2147483647 w 8"/>
                <a:gd name="T95" fmla="*/ 2147483647 h 6"/>
                <a:gd name="T96" fmla="*/ 2147483647 w 8"/>
                <a:gd name="T97" fmla="*/ 2147483647 h 6"/>
                <a:gd name="T98" fmla="*/ 2147483647 w 8"/>
                <a:gd name="T99" fmla="*/ 2147483647 h 6"/>
                <a:gd name="T100" fmla="*/ 2147483647 w 8"/>
                <a:gd name="T101" fmla="*/ 2147483647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317" name="Freeform 34"/>
            <p:cNvSpPr>
              <a:spLocks/>
            </p:cNvSpPr>
            <p:nvPr/>
          </p:nvSpPr>
          <p:spPr bwMode="auto">
            <a:xfrm>
              <a:off x="909" y="3676"/>
              <a:ext cx="5" cy="5"/>
            </a:xfrm>
            <a:custGeom>
              <a:avLst/>
              <a:gdLst>
                <a:gd name="T0" fmla="*/ 2147483647 w 1"/>
                <a:gd name="T1" fmla="*/ 0 h 1"/>
                <a:gd name="T2" fmla="*/ 0 w 1"/>
                <a:gd name="T3" fmla="*/ 0 h 1"/>
                <a:gd name="T4" fmla="*/ 0 w 1"/>
                <a:gd name="T5" fmla="*/ 2147483647 h 1"/>
                <a:gd name="T6" fmla="*/ 2147483647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318" name="Freeform 35"/>
            <p:cNvSpPr>
              <a:spLocks/>
            </p:cNvSpPr>
            <p:nvPr/>
          </p:nvSpPr>
          <p:spPr bwMode="auto">
            <a:xfrm>
              <a:off x="909" y="3676"/>
              <a:ext cx="5" cy="5"/>
            </a:xfrm>
            <a:custGeom>
              <a:avLst/>
              <a:gdLst>
                <a:gd name="T0" fmla="*/ 2147483647 w 1"/>
                <a:gd name="T1" fmla="*/ 0 h 1"/>
                <a:gd name="T2" fmla="*/ 2147483647 w 1"/>
                <a:gd name="T3" fmla="*/ 0 h 1"/>
                <a:gd name="T4" fmla="*/ 2147483647 w 1"/>
                <a:gd name="T5" fmla="*/ 0 h 1"/>
                <a:gd name="T6" fmla="*/ 2147483647 w 1"/>
                <a:gd name="T7" fmla="*/ 0 h 1"/>
                <a:gd name="T8" fmla="*/ 0 w 1"/>
                <a:gd name="T9" fmla="*/ 0 h 1"/>
                <a:gd name="T10" fmla="*/ 0 w 1"/>
                <a:gd name="T11" fmla="*/ 0 h 1"/>
                <a:gd name="T12" fmla="*/ 0 w 1"/>
                <a:gd name="T13" fmla="*/ 0 h 1"/>
                <a:gd name="T14" fmla="*/ 0 w 1"/>
                <a:gd name="T15" fmla="*/ 0 h 1"/>
                <a:gd name="T16" fmla="*/ 0 w 1"/>
                <a:gd name="T17" fmla="*/ 2147483647 h 1"/>
                <a:gd name="T18" fmla="*/ 0 w 1"/>
                <a:gd name="T19" fmla="*/ 2147483647 h 1"/>
                <a:gd name="T20" fmla="*/ 0 w 1"/>
                <a:gd name="T21" fmla="*/ 2147483647 h 1"/>
                <a:gd name="T22" fmla="*/ 0 w 1"/>
                <a:gd name="T23" fmla="*/ 2147483647 h 1"/>
                <a:gd name="T24" fmla="*/ 0 w 1"/>
                <a:gd name="T25" fmla="*/ 2147483647 h 1"/>
                <a:gd name="T26" fmla="*/ 2147483647 w 1"/>
                <a:gd name="T27" fmla="*/ 2147483647 h 1"/>
                <a:gd name="T28" fmla="*/ 2147483647 w 1"/>
                <a:gd name="T29" fmla="*/ 0 h 1"/>
                <a:gd name="T30" fmla="*/ 2147483647 w 1"/>
                <a:gd name="T31" fmla="*/ 0 h 1"/>
                <a:gd name="T32" fmla="*/ 2147483647 w 1"/>
                <a:gd name="T33" fmla="*/ 0 h 1"/>
                <a:gd name="T34" fmla="*/ 2147483647 w 1"/>
                <a:gd name="T35" fmla="*/ 0 h 1"/>
                <a:gd name="T36" fmla="*/ 2147483647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319" name="Freeform 36"/>
            <p:cNvSpPr>
              <a:spLocks/>
            </p:cNvSpPr>
            <p:nvPr/>
          </p:nvSpPr>
          <p:spPr bwMode="auto">
            <a:xfrm>
              <a:off x="870" y="3682"/>
              <a:ext cx="14" cy="14"/>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0 w 3"/>
                <a:gd name="T13" fmla="*/ 2147483647 h 3"/>
                <a:gd name="T14" fmla="*/ 2147483647 w 3"/>
                <a:gd name="T15" fmla="*/ 2147483647 h 3"/>
                <a:gd name="T16" fmla="*/ 2147483647 w 3"/>
                <a:gd name="T17" fmla="*/ 214748364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320" name="Freeform 37"/>
            <p:cNvSpPr>
              <a:spLocks/>
            </p:cNvSpPr>
            <p:nvPr/>
          </p:nvSpPr>
          <p:spPr bwMode="auto">
            <a:xfrm>
              <a:off x="875" y="3684"/>
              <a:ext cx="14" cy="9"/>
            </a:xfrm>
            <a:custGeom>
              <a:avLst/>
              <a:gdLst>
                <a:gd name="T0" fmla="*/ 2147483647 w 3"/>
                <a:gd name="T1" fmla="*/ 0 h 2"/>
                <a:gd name="T2" fmla="*/ 2147483647 w 3"/>
                <a:gd name="T3" fmla="*/ 0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0 h 2"/>
                <a:gd name="T22" fmla="*/ 2147483647 w 3"/>
                <a:gd name="T23" fmla="*/ 0 h 2"/>
                <a:gd name="T24" fmla="*/ 2147483647 w 3"/>
                <a:gd name="T25" fmla="*/ 2147483647 h 2"/>
                <a:gd name="T26" fmla="*/ 2147483647 w 3"/>
                <a:gd name="T27" fmla="*/ 2147483647 h 2"/>
                <a:gd name="T28" fmla="*/ 2147483647 w 3"/>
                <a:gd name="T29" fmla="*/ 2147483647 h 2"/>
                <a:gd name="T30" fmla="*/ 2147483647 w 3"/>
                <a:gd name="T31" fmla="*/ 2147483647 h 2"/>
                <a:gd name="T32" fmla="*/ 2147483647 w 3"/>
                <a:gd name="T33" fmla="*/ 2147483647 h 2"/>
                <a:gd name="T34" fmla="*/ 2147483647 w 3"/>
                <a:gd name="T35" fmla="*/ 2147483647 h 2"/>
                <a:gd name="T36" fmla="*/ 2147483647 w 3"/>
                <a:gd name="T37" fmla="*/ 2147483647 h 2"/>
                <a:gd name="T38" fmla="*/ 2147483647 w 3"/>
                <a:gd name="T39" fmla="*/ 2147483647 h 2"/>
                <a:gd name="T40" fmla="*/ 2147483647 w 3"/>
                <a:gd name="T41" fmla="*/ 2147483647 h 2"/>
                <a:gd name="T42" fmla="*/ 2147483647 w 3"/>
                <a:gd name="T43" fmla="*/ 2147483647 h 2"/>
                <a:gd name="T44" fmla="*/ 2147483647 w 3"/>
                <a:gd name="T45" fmla="*/ 2147483647 h 2"/>
                <a:gd name="T46" fmla="*/ 2147483647 w 3"/>
                <a:gd name="T47" fmla="*/ 2147483647 h 2"/>
                <a:gd name="T48" fmla="*/ 0 w 3"/>
                <a:gd name="T49" fmla="*/ 2147483647 h 2"/>
                <a:gd name="T50" fmla="*/ 0 w 3"/>
                <a:gd name="T51" fmla="*/ 2147483647 h 2"/>
                <a:gd name="T52" fmla="*/ 0 w 3"/>
                <a:gd name="T53" fmla="*/ 2147483647 h 2"/>
                <a:gd name="T54" fmla="*/ 2147483647 w 3"/>
                <a:gd name="T55" fmla="*/ 2147483647 h 2"/>
                <a:gd name="T56" fmla="*/ 2147483647 w 3"/>
                <a:gd name="T57" fmla="*/ 2147483647 h 2"/>
                <a:gd name="T58" fmla="*/ 2147483647 w 3"/>
                <a:gd name="T59" fmla="*/ 2147483647 h 2"/>
                <a:gd name="T60" fmla="*/ 2147483647 w 3"/>
                <a:gd name="T61" fmla="*/ 0 h 2"/>
                <a:gd name="T62" fmla="*/ 2147483647 w 3"/>
                <a:gd name="T63" fmla="*/ 0 h 2"/>
                <a:gd name="T64" fmla="*/ 2147483647 w 3"/>
                <a:gd name="T65" fmla="*/ 0 h 2"/>
                <a:gd name="T66" fmla="*/ 2147483647 w 3"/>
                <a:gd name="T67" fmla="*/ 0 h 2"/>
                <a:gd name="T68" fmla="*/ 2147483647 w 3"/>
                <a:gd name="T69" fmla="*/ 0 h 2"/>
                <a:gd name="T70" fmla="*/ 2147483647 w 3"/>
                <a:gd name="T71" fmla="*/ 0 h 2"/>
                <a:gd name="T72" fmla="*/ 2147483647 w 3"/>
                <a:gd name="T73" fmla="*/ 0 h 2"/>
                <a:gd name="T74" fmla="*/ 2147483647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321" name="Freeform 38"/>
            <p:cNvSpPr>
              <a:spLocks/>
            </p:cNvSpPr>
            <p:nvPr/>
          </p:nvSpPr>
          <p:spPr bwMode="auto">
            <a:xfrm>
              <a:off x="833" y="3690"/>
              <a:ext cx="19" cy="10"/>
            </a:xfrm>
            <a:custGeom>
              <a:avLst/>
              <a:gdLst>
                <a:gd name="T0" fmla="*/ 2147483647 w 4"/>
                <a:gd name="T1" fmla="*/ 2147483647 h 2"/>
                <a:gd name="T2" fmla="*/ 2147483647 w 4"/>
                <a:gd name="T3" fmla="*/ 0 h 2"/>
                <a:gd name="T4" fmla="*/ 2147483647 w 4"/>
                <a:gd name="T5" fmla="*/ 0 h 2"/>
                <a:gd name="T6" fmla="*/ 2147483647 w 4"/>
                <a:gd name="T7" fmla="*/ 2147483647 h 2"/>
                <a:gd name="T8" fmla="*/ 2147483647 w 4"/>
                <a:gd name="T9" fmla="*/ 2147483647 h 2"/>
                <a:gd name="T10" fmla="*/ 2147483647 w 4"/>
                <a:gd name="T11" fmla="*/ 2147483647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322" name="Freeform 39"/>
            <p:cNvSpPr>
              <a:spLocks/>
            </p:cNvSpPr>
            <p:nvPr/>
          </p:nvSpPr>
          <p:spPr bwMode="auto">
            <a:xfrm>
              <a:off x="838" y="3690"/>
              <a:ext cx="14" cy="10"/>
            </a:xfrm>
            <a:custGeom>
              <a:avLst/>
              <a:gdLst>
                <a:gd name="T0" fmla="*/ 2147483647 w 3"/>
                <a:gd name="T1" fmla="*/ 2147483647 h 2"/>
                <a:gd name="T2" fmla="*/ 2147483647 w 3"/>
                <a:gd name="T3" fmla="*/ 2147483647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2147483647 h 2"/>
                <a:gd name="T22" fmla="*/ 2147483647 w 3"/>
                <a:gd name="T23" fmla="*/ 2147483647 h 2"/>
                <a:gd name="T24" fmla="*/ 2147483647 w 3"/>
                <a:gd name="T25" fmla="*/ 2147483647 h 2"/>
                <a:gd name="T26" fmla="*/ 2147483647 w 3"/>
                <a:gd name="T27" fmla="*/ 2147483647 h 2"/>
                <a:gd name="T28" fmla="*/ 2147483647 w 3"/>
                <a:gd name="T29" fmla="*/ 2147483647 h 2"/>
                <a:gd name="T30" fmla="*/ 2147483647 w 3"/>
                <a:gd name="T31" fmla="*/ 2147483647 h 2"/>
                <a:gd name="T32" fmla="*/ 0 w 3"/>
                <a:gd name="T33" fmla="*/ 2147483647 h 2"/>
                <a:gd name="T34" fmla="*/ 0 w 3"/>
                <a:gd name="T35" fmla="*/ 2147483647 h 2"/>
                <a:gd name="T36" fmla="*/ 0 w 3"/>
                <a:gd name="T37" fmla="*/ 2147483647 h 2"/>
                <a:gd name="T38" fmla="*/ 0 w 3"/>
                <a:gd name="T39" fmla="*/ 2147483647 h 2"/>
                <a:gd name="T40" fmla="*/ 0 w 3"/>
                <a:gd name="T41" fmla="*/ 2147483647 h 2"/>
                <a:gd name="T42" fmla="*/ 0 w 3"/>
                <a:gd name="T43" fmla="*/ 2147483647 h 2"/>
                <a:gd name="T44" fmla="*/ 2147483647 w 3"/>
                <a:gd name="T45" fmla="*/ 2147483647 h 2"/>
                <a:gd name="T46" fmla="*/ 2147483647 w 3"/>
                <a:gd name="T47" fmla="*/ 2147483647 h 2"/>
                <a:gd name="T48" fmla="*/ 2147483647 w 3"/>
                <a:gd name="T49" fmla="*/ 2147483647 h 2"/>
                <a:gd name="T50" fmla="*/ 2147483647 w 3"/>
                <a:gd name="T51" fmla="*/ 2147483647 h 2"/>
                <a:gd name="T52" fmla="*/ 2147483647 w 3"/>
                <a:gd name="T53" fmla="*/ 2147483647 h 2"/>
                <a:gd name="T54" fmla="*/ 2147483647 w 3"/>
                <a:gd name="T55" fmla="*/ 2147483647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323" name="Freeform 40"/>
            <p:cNvSpPr>
              <a:spLocks/>
            </p:cNvSpPr>
            <p:nvPr/>
          </p:nvSpPr>
          <p:spPr bwMode="auto">
            <a:xfrm>
              <a:off x="814" y="3691"/>
              <a:ext cx="10" cy="15"/>
            </a:xfrm>
            <a:custGeom>
              <a:avLst/>
              <a:gdLst>
                <a:gd name="T0" fmla="*/ 2147483647 w 2"/>
                <a:gd name="T1" fmla="*/ 2147483647 h 3"/>
                <a:gd name="T2" fmla="*/ 0 w 2"/>
                <a:gd name="T3" fmla="*/ 0 h 3"/>
                <a:gd name="T4" fmla="*/ 0 w 2"/>
                <a:gd name="T5" fmla="*/ 0 h 3"/>
                <a:gd name="T6" fmla="*/ 2147483647 w 2"/>
                <a:gd name="T7" fmla="*/ 2147483647 h 3"/>
                <a:gd name="T8" fmla="*/ 0 w 2"/>
                <a:gd name="T9" fmla="*/ 2147483647 h 3"/>
                <a:gd name="T10" fmla="*/ 0 w 2"/>
                <a:gd name="T11" fmla="*/ 2147483647 h 3"/>
                <a:gd name="T12" fmla="*/ 0 w 2"/>
                <a:gd name="T13" fmla="*/ 2147483647 h 3"/>
                <a:gd name="T14" fmla="*/ 2147483647 w 2"/>
                <a:gd name="T15" fmla="*/ 2147483647 h 3"/>
                <a:gd name="T16" fmla="*/ 2147483647 w 2"/>
                <a:gd name="T17" fmla="*/ 2147483647 h 3"/>
                <a:gd name="T18" fmla="*/ 2147483647 w 2"/>
                <a:gd name="T19" fmla="*/ 2147483647 h 3"/>
                <a:gd name="T20" fmla="*/ 2147483647 w 2"/>
                <a:gd name="T21" fmla="*/ 2147483647 h 3"/>
                <a:gd name="T22" fmla="*/ 2147483647 w 2"/>
                <a:gd name="T23" fmla="*/ 0 h 3"/>
                <a:gd name="T24" fmla="*/ 2147483647 w 2"/>
                <a:gd name="T25" fmla="*/ 0 h 3"/>
                <a:gd name="T26" fmla="*/ 2147483647 w 2"/>
                <a:gd name="T27" fmla="*/ 2147483647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324" name="Freeform 41"/>
            <p:cNvSpPr>
              <a:spLocks/>
            </p:cNvSpPr>
            <p:nvPr/>
          </p:nvSpPr>
          <p:spPr bwMode="auto">
            <a:xfrm>
              <a:off x="814" y="3691"/>
              <a:ext cx="10" cy="15"/>
            </a:xfrm>
            <a:custGeom>
              <a:avLst/>
              <a:gdLst>
                <a:gd name="T0" fmla="*/ 2147483647 w 2"/>
                <a:gd name="T1" fmla="*/ 2147483647 h 3"/>
                <a:gd name="T2" fmla="*/ 2147483647 w 2"/>
                <a:gd name="T3" fmla="*/ 0 h 3"/>
                <a:gd name="T4" fmla="*/ 2147483647 w 2"/>
                <a:gd name="T5" fmla="*/ 0 h 3"/>
                <a:gd name="T6" fmla="*/ 2147483647 w 2"/>
                <a:gd name="T7" fmla="*/ 0 h 3"/>
                <a:gd name="T8" fmla="*/ 0 w 2"/>
                <a:gd name="T9" fmla="*/ 0 h 3"/>
                <a:gd name="T10" fmla="*/ 0 w 2"/>
                <a:gd name="T11" fmla="*/ 0 h 3"/>
                <a:gd name="T12" fmla="*/ 0 w 2"/>
                <a:gd name="T13" fmla="*/ 2147483647 h 3"/>
                <a:gd name="T14" fmla="*/ 2147483647 w 2"/>
                <a:gd name="T15" fmla="*/ 2147483647 h 3"/>
                <a:gd name="T16" fmla="*/ 2147483647 w 2"/>
                <a:gd name="T17" fmla="*/ 2147483647 h 3"/>
                <a:gd name="T18" fmla="*/ 2147483647 w 2"/>
                <a:gd name="T19" fmla="*/ 2147483647 h 3"/>
                <a:gd name="T20" fmla="*/ 0 w 2"/>
                <a:gd name="T21" fmla="*/ 2147483647 h 3"/>
                <a:gd name="T22" fmla="*/ 0 w 2"/>
                <a:gd name="T23" fmla="*/ 2147483647 h 3"/>
                <a:gd name="T24" fmla="*/ 0 w 2"/>
                <a:gd name="T25" fmla="*/ 2147483647 h 3"/>
                <a:gd name="T26" fmla="*/ 0 w 2"/>
                <a:gd name="T27" fmla="*/ 2147483647 h 3"/>
                <a:gd name="T28" fmla="*/ 0 w 2"/>
                <a:gd name="T29" fmla="*/ 2147483647 h 3"/>
                <a:gd name="T30" fmla="*/ 0 w 2"/>
                <a:gd name="T31" fmla="*/ 2147483647 h 3"/>
                <a:gd name="T32" fmla="*/ 0 w 2"/>
                <a:gd name="T33" fmla="*/ 2147483647 h 3"/>
                <a:gd name="T34" fmla="*/ 2147483647 w 2"/>
                <a:gd name="T35" fmla="*/ 2147483647 h 3"/>
                <a:gd name="T36" fmla="*/ 2147483647 w 2"/>
                <a:gd name="T37" fmla="*/ 2147483647 h 3"/>
                <a:gd name="T38" fmla="*/ 2147483647 w 2"/>
                <a:gd name="T39" fmla="*/ 2147483647 h 3"/>
                <a:gd name="T40" fmla="*/ 2147483647 w 2"/>
                <a:gd name="T41" fmla="*/ 2147483647 h 3"/>
                <a:gd name="T42" fmla="*/ 2147483647 w 2"/>
                <a:gd name="T43" fmla="*/ 2147483647 h 3"/>
                <a:gd name="T44" fmla="*/ 2147483647 w 2"/>
                <a:gd name="T45" fmla="*/ 2147483647 h 3"/>
                <a:gd name="T46" fmla="*/ 2147483647 w 2"/>
                <a:gd name="T47" fmla="*/ 2147483647 h 3"/>
                <a:gd name="T48" fmla="*/ 2147483647 w 2"/>
                <a:gd name="T49" fmla="*/ 2147483647 h 3"/>
                <a:gd name="T50" fmla="*/ 2147483647 w 2"/>
                <a:gd name="T51" fmla="*/ 2147483647 h 3"/>
                <a:gd name="T52" fmla="*/ 2147483647 w 2"/>
                <a:gd name="T53" fmla="*/ 2147483647 h 3"/>
                <a:gd name="T54" fmla="*/ 2147483647 w 2"/>
                <a:gd name="T55" fmla="*/ 0 h 3"/>
                <a:gd name="T56" fmla="*/ 2147483647 w 2"/>
                <a:gd name="T57" fmla="*/ 0 h 3"/>
                <a:gd name="T58" fmla="*/ 2147483647 w 2"/>
                <a:gd name="T59" fmla="*/ 0 h 3"/>
                <a:gd name="T60" fmla="*/ 2147483647 w 2"/>
                <a:gd name="T61" fmla="*/ 0 h 3"/>
                <a:gd name="T62" fmla="*/ 2147483647 w 2"/>
                <a:gd name="T63" fmla="*/ 0 h 3"/>
                <a:gd name="T64" fmla="*/ 2147483647 w 2"/>
                <a:gd name="T65" fmla="*/ 2147483647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325" name="Freeform 42"/>
            <p:cNvSpPr>
              <a:spLocks/>
            </p:cNvSpPr>
            <p:nvPr/>
          </p:nvSpPr>
          <p:spPr bwMode="auto">
            <a:xfrm>
              <a:off x="795" y="3693"/>
              <a:ext cx="15" cy="15"/>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2147483647 w 3"/>
                <a:gd name="T13" fmla="*/ 2147483647 h 3"/>
                <a:gd name="T14" fmla="*/ 2147483647 w 3"/>
                <a:gd name="T15" fmla="*/ 2147483647 h 3"/>
                <a:gd name="T16" fmla="*/ 2147483647 w 3"/>
                <a:gd name="T17" fmla="*/ 2147483647 h 3"/>
                <a:gd name="T18" fmla="*/ 2147483647 w 3"/>
                <a:gd name="T19" fmla="*/ 2147483647 h 3"/>
                <a:gd name="T20" fmla="*/ 2147483647 w 3"/>
                <a:gd name="T21" fmla="*/ 2147483647 h 3"/>
                <a:gd name="T22" fmla="*/ 2147483647 w 3"/>
                <a:gd name="T23" fmla="*/ 2147483647 h 3"/>
                <a:gd name="T24" fmla="*/ 2147483647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147483647 h 3"/>
                <a:gd name="T42" fmla="*/ 0 w 3"/>
                <a:gd name="T43" fmla="*/ 2147483647 h 3"/>
                <a:gd name="T44" fmla="*/ 0 w 3"/>
                <a:gd name="T45" fmla="*/ 2147483647 h 3"/>
                <a:gd name="T46" fmla="*/ 0 w 3"/>
                <a:gd name="T47" fmla="*/ 2147483647 h 3"/>
                <a:gd name="T48" fmla="*/ 2147483647 w 3"/>
                <a:gd name="T49" fmla="*/ 2147483647 h 3"/>
                <a:gd name="T50" fmla="*/ 2147483647 w 3"/>
                <a:gd name="T51" fmla="*/ 2147483647 h 3"/>
                <a:gd name="T52" fmla="*/ 2147483647 w 3"/>
                <a:gd name="T53" fmla="*/ 2147483647 h 3"/>
                <a:gd name="T54" fmla="*/ 2147483647 w 3"/>
                <a:gd name="T55" fmla="*/ 2147483647 h 3"/>
                <a:gd name="T56" fmla="*/ 2147483647 w 3"/>
                <a:gd name="T57" fmla="*/ 2147483647 h 3"/>
                <a:gd name="T58" fmla="*/ 2147483647 w 3"/>
                <a:gd name="T59" fmla="*/ 2147483647 h 3"/>
                <a:gd name="T60" fmla="*/ 2147483647 w 3"/>
                <a:gd name="T61" fmla="*/ 2147483647 h 3"/>
                <a:gd name="T62" fmla="*/ 2147483647 w 3"/>
                <a:gd name="T63" fmla="*/ 2147483647 h 3"/>
                <a:gd name="T64" fmla="*/ 2147483647 w 3"/>
                <a:gd name="T65" fmla="*/ 2147483647 h 3"/>
                <a:gd name="T66" fmla="*/ 2147483647 w 3"/>
                <a:gd name="T67" fmla="*/ 21474836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326" name="Freeform 43"/>
            <p:cNvSpPr>
              <a:spLocks/>
            </p:cNvSpPr>
            <p:nvPr/>
          </p:nvSpPr>
          <p:spPr bwMode="auto">
            <a:xfrm>
              <a:off x="768" y="3683"/>
              <a:ext cx="19" cy="10"/>
            </a:xfrm>
            <a:custGeom>
              <a:avLst/>
              <a:gdLst>
                <a:gd name="T0" fmla="*/ 0 w 4"/>
                <a:gd name="T1" fmla="*/ 2147483647 h 2"/>
                <a:gd name="T2" fmla="*/ 0 w 4"/>
                <a:gd name="T3" fmla="*/ 2147483647 h 2"/>
                <a:gd name="T4" fmla="*/ 2147483647 w 4"/>
                <a:gd name="T5" fmla="*/ 0 h 2"/>
                <a:gd name="T6" fmla="*/ 2147483647 w 4"/>
                <a:gd name="T7" fmla="*/ 0 h 2"/>
                <a:gd name="T8" fmla="*/ 2147483647 w 4"/>
                <a:gd name="T9" fmla="*/ 0 h 2"/>
                <a:gd name="T10" fmla="*/ 2147483647 w 4"/>
                <a:gd name="T11" fmla="*/ 0 h 2"/>
                <a:gd name="T12" fmla="*/ 2147483647 w 4"/>
                <a:gd name="T13" fmla="*/ 0 h 2"/>
                <a:gd name="T14" fmla="*/ 2147483647 w 4"/>
                <a:gd name="T15" fmla="*/ 0 h 2"/>
                <a:gd name="T16" fmla="*/ 2147483647 w 4"/>
                <a:gd name="T17" fmla="*/ 2147483647 h 2"/>
                <a:gd name="T18" fmla="*/ 2147483647 w 4"/>
                <a:gd name="T19" fmla="*/ 2147483647 h 2"/>
                <a:gd name="T20" fmla="*/ 2147483647 w 4"/>
                <a:gd name="T21" fmla="*/ 2147483647 h 2"/>
                <a:gd name="T22" fmla="*/ 2147483647 w 4"/>
                <a:gd name="T23" fmla="*/ 2147483647 h 2"/>
                <a:gd name="T24" fmla="*/ 2147483647 w 4"/>
                <a:gd name="T25" fmla="*/ 2147483647 h 2"/>
                <a:gd name="T26" fmla="*/ 2147483647 w 4"/>
                <a:gd name="T27" fmla="*/ 2147483647 h 2"/>
                <a:gd name="T28" fmla="*/ 2147483647 w 4"/>
                <a:gd name="T29" fmla="*/ 2147483647 h 2"/>
                <a:gd name="T30" fmla="*/ 2147483647 w 4"/>
                <a:gd name="T31" fmla="*/ 2147483647 h 2"/>
                <a:gd name="T32" fmla="*/ 2147483647 w 4"/>
                <a:gd name="T33" fmla="*/ 2147483647 h 2"/>
                <a:gd name="T34" fmla="*/ 2147483647 w 4"/>
                <a:gd name="T35" fmla="*/ 2147483647 h 2"/>
                <a:gd name="T36" fmla="*/ 2147483647 w 4"/>
                <a:gd name="T37" fmla="*/ 2147483647 h 2"/>
                <a:gd name="T38" fmla="*/ 2147483647 w 4"/>
                <a:gd name="T39" fmla="*/ 2147483647 h 2"/>
                <a:gd name="T40" fmla="*/ 2147483647 w 4"/>
                <a:gd name="T41" fmla="*/ 2147483647 h 2"/>
                <a:gd name="T42" fmla="*/ 2147483647 w 4"/>
                <a:gd name="T43" fmla="*/ 2147483647 h 2"/>
                <a:gd name="T44" fmla="*/ 2147483647 w 4"/>
                <a:gd name="T45" fmla="*/ 2147483647 h 2"/>
                <a:gd name="T46" fmla="*/ 2147483647 w 4"/>
                <a:gd name="T47" fmla="*/ 2147483647 h 2"/>
                <a:gd name="T48" fmla="*/ 2147483647 w 4"/>
                <a:gd name="T49" fmla="*/ 2147483647 h 2"/>
                <a:gd name="T50" fmla="*/ 2147483647 w 4"/>
                <a:gd name="T51" fmla="*/ 2147483647 h 2"/>
                <a:gd name="T52" fmla="*/ 2147483647 w 4"/>
                <a:gd name="T53" fmla="*/ 2147483647 h 2"/>
                <a:gd name="T54" fmla="*/ 2147483647 w 4"/>
                <a:gd name="T55" fmla="*/ 2147483647 h 2"/>
                <a:gd name="T56" fmla="*/ 2147483647 w 4"/>
                <a:gd name="T57" fmla="*/ 2147483647 h 2"/>
                <a:gd name="T58" fmla="*/ 2147483647 w 4"/>
                <a:gd name="T59" fmla="*/ 2147483647 h 2"/>
                <a:gd name="T60" fmla="*/ 2147483647 w 4"/>
                <a:gd name="T61" fmla="*/ 2147483647 h 2"/>
                <a:gd name="T62" fmla="*/ 2147483647 w 4"/>
                <a:gd name="T63" fmla="*/ 2147483647 h 2"/>
                <a:gd name="T64" fmla="*/ 2147483647 w 4"/>
                <a:gd name="T65" fmla="*/ 2147483647 h 2"/>
                <a:gd name="T66" fmla="*/ 2147483647 w 4"/>
                <a:gd name="T67" fmla="*/ 2147483647 h 2"/>
                <a:gd name="T68" fmla="*/ 2147483647 w 4"/>
                <a:gd name="T69" fmla="*/ 2147483647 h 2"/>
                <a:gd name="T70" fmla="*/ 2147483647 w 4"/>
                <a:gd name="T71" fmla="*/ 2147483647 h 2"/>
                <a:gd name="T72" fmla="*/ 2147483647 w 4"/>
                <a:gd name="T73" fmla="*/ 2147483647 h 2"/>
                <a:gd name="T74" fmla="*/ 2147483647 w 4"/>
                <a:gd name="T75" fmla="*/ 2147483647 h 2"/>
                <a:gd name="T76" fmla="*/ 2147483647 w 4"/>
                <a:gd name="T77" fmla="*/ 2147483647 h 2"/>
                <a:gd name="T78" fmla="*/ 2147483647 w 4"/>
                <a:gd name="T79" fmla="*/ 2147483647 h 2"/>
                <a:gd name="T80" fmla="*/ 2147483647 w 4"/>
                <a:gd name="T81" fmla="*/ 2147483647 h 2"/>
                <a:gd name="T82" fmla="*/ 2147483647 w 4"/>
                <a:gd name="T83" fmla="*/ 2147483647 h 2"/>
                <a:gd name="T84" fmla="*/ 2147483647 w 4"/>
                <a:gd name="T85" fmla="*/ 2147483647 h 2"/>
                <a:gd name="T86" fmla="*/ 2147483647 w 4"/>
                <a:gd name="T87" fmla="*/ 2147483647 h 2"/>
                <a:gd name="T88" fmla="*/ 2147483647 w 4"/>
                <a:gd name="T89" fmla="*/ 2147483647 h 2"/>
                <a:gd name="T90" fmla="*/ 2147483647 w 4"/>
                <a:gd name="T91" fmla="*/ 2147483647 h 2"/>
                <a:gd name="T92" fmla="*/ 2147483647 w 4"/>
                <a:gd name="T93" fmla="*/ 2147483647 h 2"/>
                <a:gd name="T94" fmla="*/ 0 w 4"/>
                <a:gd name="T95" fmla="*/ 2147483647 h 2"/>
                <a:gd name="T96" fmla="*/ 0 w 4"/>
                <a:gd name="T97" fmla="*/ 2147483647 h 2"/>
                <a:gd name="T98" fmla="*/ 0 w 4"/>
                <a:gd name="T99" fmla="*/ 2147483647 h 2"/>
                <a:gd name="T100" fmla="*/ 0 w 4"/>
                <a:gd name="T101" fmla="*/ 2147483647 h 2"/>
                <a:gd name="T102" fmla="*/ 0 w 4"/>
                <a:gd name="T103" fmla="*/ 2147483647 h 2"/>
                <a:gd name="T104" fmla="*/ 0 w 4"/>
                <a:gd name="T105" fmla="*/ 2147483647 h 2"/>
                <a:gd name="T106" fmla="*/ 0 w 4"/>
                <a:gd name="T107" fmla="*/ 2147483647 h 2"/>
                <a:gd name="T108" fmla="*/ 0 w 4"/>
                <a:gd name="T109" fmla="*/ 2147483647 h 2"/>
                <a:gd name="T110" fmla="*/ 0 w 4"/>
                <a:gd name="T111" fmla="*/ 2147483647 h 2"/>
                <a:gd name="T112" fmla="*/ 0 w 4"/>
                <a:gd name="T113" fmla="*/ 2147483647 h 2"/>
                <a:gd name="T114" fmla="*/ 0 w 4"/>
                <a:gd name="T115" fmla="*/ 2147483647 h 2"/>
                <a:gd name="T116" fmla="*/ 0 w 4"/>
                <a:gd name="T117" fmla="*/ 2147483647 h 2"/>
                <a:gd name="T118" fmla="*/ 0 w 4"/>
                <a:gd name="T119" fmla="*/ 2147483647 h 2"/>
                <a:gd name="T120" fmla="*/ 0 w 4"/>
                <a:gd name="T121" fmla="*/ 2147483647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0000A0"/>
            </a:solidFill>
            <a:ln w="12700" cmpd="sng">
              <a:solidFill>
                <a:schemeClr val="tx1"/>
              </a:solidFill>
              <a:prstDash val="solid"/>
              <a:round/>
              <a:headEnd/>
              <a:tailEnd/>
            </a:ln>
          </p:spPr>
          <p:txBody>
            <a:bodyPr/>
            <a:lstStyle/>
            <a:p>
              <a:endParaRPr lang="es-ES_tradnl"/>
            </a:p>
          </p:txBody>
        </p:sp>
      </p:grpSp>
      <p:sp>
        <p:nvSpPr>
          <p:cNvPr id="10265" name="Freeform 44"/>
          <p:cNvSpPr>
            <a:spLocks/>
          </p:cNvSpPr>
          <p:nvPr/>
        </p:nvSpPr>
        <p:spPr bwMode="auto">
          <a:xfrm>
            <a:off x="2955925" y="2794000"/>
            <a:ext cx="552450"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10266" name="Freeform 45"/>
          <p:cNvSpPr>
            <a:spLocks/>
          </p:cNvSpPr>
          <p:nvPr/>
        </p:nvSpPr>
        <p:spPr bwMode="auto">
          <a:xfrm>
            <a:off x="2343150" y="1709738"/>
            <a:ext cx="649288"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10267" name="Freeform 46"/>
          <p:cNvSpPr>
            <a:spLocks/>
          </p:cNvSpPr>
          <p:nvPr/>
        </p:nvSpPr>
        <p:spPr bwMode="auto">
          <a:xfrm>
            <a:off x="2168525" y="2035175"/>
            <a:ext cx="782638"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268" name="Freeform 47"/>
          <p:cNvSpPr>
            <a:spLocks/>
          </p:cNvSpPr>
          <p:nvPr/>
        </p:nvSpPr>
        <p:spPr bwMode="auto">
          <a:xfrm>
            <a:off x="2805113" y="1833563"/>
            <a:ext cx="585787"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269" name="Freeform 48"/>
          <p:cNvSpPr>
            <a:spLocks/>
          </p:cNvSpPr>
          <p:nvPr/>
        </p:nvSpPr>
        <p:spPr bwMode="auto">
          <a:xfrm>
            <a:off x="3051175" y="1857375"/>
            <a:ext cx="996950"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10270" name="Freeform 49"/>
          <p:cNvSpPr>
            <a:spLocks/>
          </p:cNvSpPr>
          <p:nvPr/>
        </p:nvSpPr>
        <p:spPr bwMode="auto">
          <a:xfrm>
            <a:off x="2451100" y="2662238"/>
            <a:ext cx="620713"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10271" name="Freeform 50"/>
          <p:cNvSpPr>
            <a:spLocks/>
          </p:cNvSpPr>
          <p:nvPr/>
        </p:nvSpPr>
        <p:spPr bwMode="auto">
          <a:xfrm>
            <a:off x="2774950" y="3444875"/>
            <a:ext cx="660400"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10272" name="Freeform 51"/>
          <p:cNvSpPr>
            <a:spLocks/>
          </p:cNvSpPr>
          <p:nvPr/>
        </p:nvSpPr>
        <p:spPr bwMode="auto">
          <a:xfrm>
            <a:off x="4606925" y="1981200"/>
            <a:ext cx="642938"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273" name="Freeform 52"/>
          <p:cNvSpPr>
            <a:spLocks/>
          </p:cNvSpPr>
          <p:nvPr/>
        </p:nvSpPr>
        <p:spPr bwMode="auto">
          <a:xfrm>
            <a:off x="4902200" y="4133850"/>
            <a:ext cx="557213"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274" name="Freeform 53"/>
          <p:cNvSpPr>
            <a:spLocks/>
          </p:cNvSpPr>
          <p:nvPr/>
        </p:nvSpPr>
        <p:spPr bwMode="auto">
          <a:xfrm>
            <a:off x="5126038" y="2855913"/>
            <a:ext cx="392112"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endParaRPr lang="es-ES_tradnl"/>
          </a:p>
        </p:txBody>
      </p:sp>
      <p:grpSp>
        <p:nvGrpSpPr>
          <p:cNvPr id="10275" name="Group 54"/>
          <p:cNvGrpSpPr>
            <a:grpSpLocks/>
          </p:cNvGrpSpPr>
          <p:nvPr/>
        </p:nvGrpSpPr>
        <p:grpSpPr bwMode="auto">
          <a:xfrm>
            <a:off x="5176838" y="2197100"/>
            <a:ext cx="738187" cy="742950"/>
            <a:chOff x="3562" y="1636"/>
            <a:chExt cx="497" cy="468"/>
          </a:xfrm>
        </p:grpSpPr>
        <p:sp>
          <p:nvSpPr>
            <p:cNvPr id="10310" name="Freeform 55"/>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47483647 h 71"/>
                <a:gd name="T46" fmla="*/ 2147483647 w 52"/>
                <a:gd name="T47" fmla="*/ 2147483647 h 71"/>
                <a:gd name="T48" fmla="*/ 2147483647 w 52"/>
                <a:gd name="T49" fmla="*/ 2147483647 h 71"/>
                <a:gd name="T50" fmla="*/ 2147483647 w 52"/>
                <a:gd name="T51" fmla="*/ 2147483647 h 71"/>
                <a:gd name="T52" fmla="*/ 2147483647 w 52"/>
                <a:gd name="T53" fmla="*/ 2147483647 h 71"/>
                <a:gd name="T54" fmla="*/ 2147483647 w 52"/>
                <a:gd name="T55" fmla="*/ 2147483647 h 71"/>
                <a:gd name="T56" fmla="*/ 2147483647 w 52"/>
                <a:gd name="T57" fmla="*/ 2147483647 h 71"/>
                <a:gd name="T58" fmla="*/ 2147483647 w 52"/>
                <a:gd name="T59" fmla="*/ 2147483647 h 71"/>
                <a:gd name="T60" fmla="*/ 2147483647 w 52"/>
                <a:gd name="T61" fmla="*/ 2147483647 h 71"/>
                <a:gd name="T62" fmla="*/ 2147483647 w 52"/>
                <a:gd name="T63" fmla="*/ 2147483647 h 71"/>
                <a:gd name="T64" fmla="*/ 2147483647 w 52"/>
                <a:gd name="T65" fmla="*/ 2147483647 h 71"/>
                <a:gd name="T66" fmla="*/ 2147483647 w 52"/>
                <a:gd name="T67" fmla="*/ 2147483647 h 71"/>
                <a:gd name="T68" fmla="*/ 2147483647 w 52"/>
                <a:gd name="T69" fmla="*/ 2147483647 h 71"/>
                <a:gd name="T70" fmla="*/ 2147483647 w 52"/>
                <a:gd name="T71" fmla="*/ 2147483647 h 71"/>
                <a:gd name="T72" fmla="*/ 2147483647 w 52"/>
                <a:gd name="T73" fmla="*/ 2147483647 h 71"/>
                <a:gd name="T74" fmla="*/ 2147483647 w 52"/>
                <a:gd name="T75" fmla="*/ 2147483647 h 71"/>
                <a:gd name="T76" fmla="*/ 2147483647 w 52"/>
                <a:gd name="T77" fmla="*/ 2147483647 h 71"/>
                <a:gd name="T78" fmla="*/ 2147483647 w 52"/>
                <a:gd name="T79" fmla="*/ 2147483647 h 71"/>
                <a:gd name="T80" fmla="*/ 2147483647 w 52"/>
                <a:gd name="T81" fmla="*/ 2147483647 h 71"/>
                <a:gd name="T82" fmla="*/ 2147483647 w 52"/>
                <a:gd name="T83" fmla="*/ 2147483647 h 71"/>
                <a:gd name="T84" fmla="*/ 2147483647 w 52"/>
                <a:gd name="T85" fmla="*/ 2147483647 h 71"/>
                <a:gd name="T86" fmla="*/ 2147483647 w 52"/>
                <a:gd name="T87" fmla="*/ 2147483647 h 71"/>
                <a:gd name="T88" fmla="*/ 2147483647 w 52"/>
                <a:gd name="T89" fmla="*/ 2147483647 h 71"/>
                <a:gd name="T90" fmla="*/ 2147483647 w 52"/>
                <a:gd name="T91" fmla="*/ 2147483647 h 71"/>
                <a:gd name="T92" fmla="*/ 2147483647 w 52"/>
                <a:gd name="T93" fmla="*/ 2147483647 h 71"/>
                <a:gd name="T94" fmla="*/ 2147483647 w 52"/>
                <a:gd name="T95" fmla="*/ 2147483647 h 71"/>
                <a:gd name="T96" fmla="*/ 2147483647 w 52"/>
                <a:gd name="T97" fmla="*/ 2147483647 h 71"/>
                <a:gd name="T98" fmla="*/ 2147483647 w 52"/>
                <a:gd name="T99" fmla="*/ 2147483647 h 71"/>
                <a:gd name="T100" fmla="*/ 2147483647 w 52"/>
                <a:gd name="T101" fmla="*/ 2147483647 h 71"/>
                <a:gd name="T102" fmla="*/ 2147483647 w 52"/>
                <a:gd name="T103" fmla="*/ 2147483647 h 71"/>
                <a:gd name="T104" fmla="*/ 2147483647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311" name="Freeform 56"/>
            <p:cNvSpPr>
              <a:spLocks/>
            </p:cNvSpPr>
            <p:nvPr/>
          </p:nvSpPr>
          <p:spPr bwMode="auto">
            <a:xfrm>
              <a:off x="3562" y="1636"/>
              <a:ext cx="405" cy="200"/>
            </a:xfrm>
            <a:custGeom>
              <a:avLst/>
              <a:gdLst>
                <a:gd name="T0" fmla="*/ 2147483647 w 83"/>
                <a:gd name="T1" fmla="*/ 2147483647 h 41"/>
                <a:gd name="T2" fmla="*/ 2147483647 w 83"/>
                <a:gd name="T3" fmla="*/ 2147483647 h 41"/>
                <a:gd name="T4" fmla="*/ 2147483647 w 83"/>
                <a:gd name="T5" fmla="*/ 2147483647 h 41"/>
                <a:gd name="T6" fmla="*/ 2147483647 w 83"/>
                <a:gd name="T7" fmla="*/ 2147483647 h 41"/>
                <a:gd name="T8" fmla="*/ 2147483647 w 83"/>
                <a:gd name="T9" fmla="*/ 2147483647 h 41"/>
                <a:gd name="T10" fmla="*/ 2147483647 w 83"/>
                <a:gd name="T11" fmla="*/ 2147483647 h 41"/>
                <a:gd name="T12" fmla="*/ 2147483647 w 83"/>
                <a:gd name="T13" fmla="*/ 2147483647 h 41"/>
                <a:gd name="T14" fmla="*/ 2147483647 w 83"/>
                <a:gd name="T15" fmla="*/ 2147483647 h 41"/>
                <a:gd name="T16" fmla="*/ 2147483647 w 83"/>
                <a:gd name="T17" fmla="*/ 2147483647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2147483647 h 41"/>
                <a:gd name="T28" fmla="*/ 2147483647 w 83"/>
                <a:gd name="T29" fmla="*/ 2147483647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2147483647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s-ES_tradnl"/>
            </a:p>
          </p:txBody>
        </p:sp>
      </p:grpSp>
      <p:grpSp>
        <p:nvGrpSpPr>
          <p:cNvPr id="10276" name="Group 127"/>
          <p:cNvGrpSpPr>
            <a:grpSpLocks/>
          </p:cNvGrpSpPr>
          <p:nvPr/>
        </p:nvGrpSpPr>
        <p:grpSpPr bwMode="auto">
          <a:xfrm>
            <a:off x="5172075" y="2917825"/>
            <a:ext cx="890588" cy="1571625"/>
            <a:chOff x="3665" y="1838"/>
            <a:chExt cx="631" cy="990"/>
          </a:xfrm>
        </p:grpSpPr>
        <p:sp>
          <p:nvSpPr>
            <p:cNvPr id="10307" name="Freeform 13"/>
            <p:cNvSpPr>
              <a:spLocks/>
            </p:cNvSpPr>
            <p:nvPr/>
          </p:nvSpPr>
          <p:spPr bwMode="auto">
            <a:xfrm>
              <a:off x="3787" y="2057"/>
              <a:ext cx="509" cy="249"/>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0308" name="Freeform 57"/>
            <p:cNvSpPr>
              <a:spLocks/>
            </p:cNvSpPr>
            <p:nvPr/>
          </p:nvSpPr>
          <p:spPr bwMode="auto">
            <a:xfrm>
              <a:off x="3879" y="1838"/>
              <a:ext cx="206" cy="351"/>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0309" name="Freeform 58"/>
            <p:cNvSpPr>
              <a:spLocks/>
            </p:cNvSpPr>
            <p:nvPr/>
          </p:nvSpPr>
          <p:spPr bwMode="auto">
            <a:xfrm>
              <a:off x="3665" y="2423"/>
              <a:ext cx="240" cy="405"/>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endParaRPr lang="es-ES_tradnl"/>
            </a:p>
          </p:txBody>
        </p:sp>
      </p:grpSp>
      <p:sp>
        <p:nvSpPr>
          <p:cNvPr id="10277" name="Freeform 59"/>
          <p:cNvSpPr>
            <a:spLocks/>
          </p:cNvSpPr>
          <p:nvPr/>
        </p:nvSpPr>
        <p:spPr bwMode="auto">
          <a:xfrm>
            <a:off x="6111875" y="2732088"/>
            <a:ext cx="569913"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278" name="Freeform 60"/>
          <p:cNvSpPr>
            <a:spLocks/>
          </p:cNvSpPr>
          <p:nvPr/>
        </p:nvSpPr>
        <p:spPr bwMode="auto">
          <a:xfrm>
            <a:off x="5922963" y="3127375"/>
            <a:ext cx="738187"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279" name="Freeform 61"/>
          <p:cNvSpPr>
            <a:spLocks/>
          </p:cNvSpPr>
          <p:nvPr/>
        </p:nvSpPr>
        <p:spPr bwMode="auto">
          <a:xfrm>
            <a:off x="5973763" y="3730625"/>
            <a:ext cx="496887"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280" name="Freeform 62"/>
          <p:cNvSpPr>
            <a:spLocks/>
          </p:cNvSpPr>
          <p:nvPr/>
        </p:nvSpPr>
        <p:spPr bwMode="auto">
          <a:xfrm>
            <a:off x="5748338" y="3784600"/>
            <a:ext cx="530225"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10281" name="Freeform 63"/>
          <p:cNvSpPr>
            <a:spLocks/>
          </p:cNvSpPr>
          <p:nvPr/>
        </p:nvSpPr>
        <p:spPr bwMode="auto">
          <a:xfrm>
            <a:off x="6246813" y="3041650"/>
            <a:ext cx="449262"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282" name="Freeform 64"/>
          <p:cNvSpPr>
            <a:spLocks/>
          </p:cNvSpPr>
          <p:nvPr/>
        </p:nvSpPr>
        <p:spPr bwMode="auto">
          <a:xfrm>
            <a:off x="6588125" y="3017838"/>
            <a:ext cx="1079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283" name="Freeform 65"/>
          <p:cNvSpPr>
            <a:spLocks/>
          </p:cNvSpPr>
          <p:nvPr/>
        </p:nvSpPr>
        <p:spPr bwMode="auto">
          <a:xfrm>
            <a:off x="6616700" y="2801938"/>
            <a:ext cx="138113"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0284" name="Freeform 66"/>
          <p:cNvSpPr>
            <a:spLocks/>
          </p:cNvSpPr>
          <p:nvPr/>
        </p:nvSpPr>
        <p:spPr bwMode="auto">
          <a:xfrm>
            <a:off x="6738938" y="2654300"/>
            <a:ext cx="166687"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10285" name="Freeform 67"/>
          <p:cNvSpPr>
            <a:spLocks/>
          </p:cNvSpPr>
          <p:nvPr/>
        </p:nvSpPr>
        <p:spPr bwMode="auto">
          <a:xfrm>
            <a:off x="6732588" y="2522538"/>
            <a:ext cx="327025"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10286" name="Freeform 68"/>
          <p:cNvSpPr>
            <a:spLocks/>
          </p:cNvSpPr>
          <p:nvPr/>
        </p:nvSpPr>
        <p:spPr bwMode="auto">
          <a:xfrm>
            <a:off x="6884988" y="2638425"/>
            <a:ext cx="85725"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10287" name="Freeform 69"/>
          <p:cNvSpPr>
            <a:spLocks/>
          </p:cNvSpPr>
          <p:nvPr/>
        </p:nvSpPr>
        <p:spPr bwMode="auto">
          <a:xfrm>
            <a:off x="6789738"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10288" name="Freeform 70"/>
          <p:cNvSpPr>
            <a:spLocks/>
          </p:cNvSpPr>
          <p:nvPr/>
        </p:nvSpPr>
        <p:spPr bwMode="auto">
          <a:xfrm>
            <a:off x="6840538" y="1887538"/>
            <a:ext cx="354012"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s-ES_tradnl"/>
          </a:p>
        </p:txBody>
      </p:sp>
      <p:grpSp>
        <p:nvGrpSpPr>
          <p:cNvPr id="10289" name="Group 71"/>
          <p:cNvGrpSpPr>
            <a:grpSpLocks/>
          </p:cNvGrpSpPr>
          <p:nvPr/>
        </p:nvGrpSpPr>
        <p:grpSpPr bwMode="auto">
          <a:xfrm>
            <a:off x="2876550" y="4635500"/>
            <a:ext cx="858838" cy="588963"/>
            <a:chOff x="1991" y="3321"/>
            <a:chExt cx="361" cy="231"/>
          </a:xfrm>
        </p:grpSpPr>
        <p:sp>
          <p:nvSpPr>
            <p:cNvPr id="10299" name="Freeform 72"/>
            <p:cNvSpPr>
              <a:spLocks/>
            </p:cNvSpPr>
            <p:nvPr/>
          </p:nvSpPr>
          <p:spPr bwMode="auto">
            <a:xfrm>
              <a:off x="2274" y="3459"/>
              <a:ext cx="78" cy="93"/>
            </a:xfrm>
            <a:custGeom>
              <a:avLst/>
              <a:gdLst>
                <a:gd name="T0" fmla="*/ 0 w 16"/>
                <a:gd name="T1" fmla="*/ 2147483647 h 19"/>
                <a:gd name="T2" fmla="*/ 2147483647 w 16"/>
                <a:gd name="T3" fmla="*/ 2147483647 h 19"/>
                <a:gd name="T4" fmla="*/ 2147483647 w 16"/>
                <a:gd name="T5" fmla="*/ 2147483647 h 19"/>
                <a:gd name="T6" fmla="*/ 2147483647 w 16"/>
                <a:gd name="T7" fmla="*/ 2147483647 h 19"/>
                <a:gd name="T8" fmla="*/ 2147483647 w 16"/>
                <a:gd name="T9" fmla="*/ 2147483647 h 19"/>
                <a:gd name="T10" fmla="*/ 2147483647 w 16"/>
                <a:gd name="T11" fmla="*/ 2147483647 h 19"/>
                <a:gd name="T12" fmla="*/ 2147483647 w 16"/>
                <a:gd name="T13" fmla="*/ 2147483647 h 19"/>
                <a:gd name="T14" fmla="*/ 2147483647 w 16"/>
                <a:gd name="T15" fmla="*/ 0 h 19"/>
                <a:gd name="T16" fmla="*/ 2147483647 w 16"/>
                <a:gd name="T17" fmla="*/ 2147483647 h 19"/>
                <a:gd name="T18" fmla="*/ 0 w 16"/>
                <a:gd name="T19" fmla="*/ 2147483647 h 19"/>
                <a:gd name="T20" fmla="*/ 0 w 16"/>
                <a:gd name="T21" fmla="*/ 2147483647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10300" name="Freeform 73"/>
            <p:cNvSpPr>
              <a:spLocks/>
            </p:cNvSpPr>
            <p:nvPr/>
          </p:nvSpPr>
          <p:spPr bwMode="auto">
            <a:xfrm>
              <a:off x="2235" y="3409"/>
              <a:ext cx="44" cy="29"/>
            </a:xfrm>
            <a:custGeom>
              <a:avLst/>
              <a:gdLst>
                <a:gd name="T0" fmla="*/ 2147483647 w 9"/>
                <a:gd name="T1" fmla="*/ 2147483647 h 6"/>
                <a:gd name="T2" fmla="*/ 2147483647 w 9"/>
                <a:gd name="T3" fmla="*/ 2147483647 h 6"/>
                <a:gd name="T4" fmla="*/ 2147483647 w 9"/>
                <a:gd name="T5" fmla="*/ 2147483647 h 6"/>
                <a:gd name="T6" fmla="*/ 2147483647 w 9"/>
                <a:gd name="T7" fmla="*/ 2147483647 h 6"/>
                <a:gd name="T8" fmla="*/ 2147483647 w 9"/>
                <a:gd name="T9" fmla="*/ 2147483647 h 6"/>
                <a:gd name="T10" fmla="*/ 2147483647 w 9"/>
                <a:gd name="T11" fmla="*/ 0 h 6"/>
                <a:gd name="T12" fmla="*/ 0 w 9"/>
                <a:gd name="T13" fmla="*/ 2147483647 h 6"/>
                <a:gd name="T14" fmla="*/ 2147483647 w 9"/>
                <a:gd name="T15" fmla="*/ 2147483647 h 6"/>
                <a:gd name="T16" fmla="*/ 2147483647 w 9"/>
                <a:gd name="T17" fmla="*/ 2147483647 h 6"/>
                <a:gd name="T18" fmla="*/ 2147483647 w 9"/>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10301" name="Freeform 74"/>
            <p:cNvSpPr>
              <a:spLocks/>
            </p:cNvSpPr>
            <p:nvPr/>
          </p:nvSpPr>
          <p:spPr bwMode="auto">
            <a:xfrm>
              <a:off x="2225" y="3438"/>
              <a:ext cx="20" cy="10"/>
            </a:xfrm>
            <a:custGeom>
              <a:avLst/>
              <a:gdLst>
                <a:gd name="T0" fmla="*/ 0 w 4"/>
                <a:gd name="T1" fmla="*/ 2147483647 h 2"/>
                <a:gd name="T2" fmla="*/ 2147483647 w 4"/>
                <a:gd name="T3" fmla="*/ 0 h 2"/>
                <a:gd name="T4" fmla="*/ 2147483647 w 4"/>
                <a:gd name="T5" fmla="*/ 2147483647 h 2"/>
                <a:gd name="T6" fmla="*/ 0 w 4"/>
                <a:gd name="T7" fmla="*/ 2147483647 h 2"/>
                <a:gd name="T8" fmla="*/ 0 w 4"/>
                <a:gd name="T9" fmla="*/ 214748364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10302" name="Freeform 75"/>
            <p:cNvSpPr>
              <a:spLocks/>
            </p:cNvSpPr>
            <p:nvPr/>
          </p:nvSpPr>
          <p:spPr bwMode="auto">
            <a:xfrm>
              <a:off x="2211" y="3419"/>
              <a:ext cx="19" cy="14"/>
            </a:xfrm>
            <a:custGeom>
              <a:avLst/>
              <a:gdLst>
                <a:gd name="T0" fmla="*/ 2147483647 w 4"/>
                <a:gd name="T1" fmla="*/ 0 h 3"/>
                <a:gd name="T2" fmla="*/ 2147483647 w 4"/>
                <a:gd name="T3" fmla="*/ 0 h 3"/>
                <a:gd name="T4" fmla="*/ 2147483647 w 4"/>
                <a:gd name="T5" fmla="*/ 0 h 3"/>
                <a:gd name="T6" fmla="*/ 2147483647 w 4"/>
                <a:gd name="T7" fmla="*/ 0 h 3"/>
                <a:gd name="T8" fmla="*/ 2147483647 w 4"/>
                <a:gd name="T9" fmla="*/ 0 h 3"/>
                <a:gd name="T10" fmla="*/ 2147483647 w 4"/>
                <a:gd name="T11" fmla="*/ 2147483647 h 3"/>
                <a:gd name="T12" fmla="*/ 2147483647 w 4"/>
                <a:gd name="T13" fmla="*/ 2147483647 h 3"/>
                <a:gd name="T14" fmla="*/ 2147483647 w 4"/>
                <a:gd name="T15" fmla="*/ 2147483647 h 3"/>
                <a:gd name="T16" fmla="*/ 2147483647 w 4"/>
                <a:gd name="T17" fmla="*/ 2147483647 h 3"/>
                <a:gd name="T18" fmla="*/ 2147483647 w 4"/>
                <a:gd name="T19" fmla="*/ 2147483647 h 3"/>
                <a:gd name="T20" fmla="*/ 2147483647 w 4"/>
                <a:gd name="T21" fmla="*/ 2147483647 h 3"/>
                <a:gd name="T22" fmla="*/ 2147483647 w 4"/>
                <a:gd name="T23" fmla="*/ 2147483647 h 3"/>
                <a:gd name="T24" fmla="*/ 2147483647 w 4"/>
                <a:gd name="T25" fmla="*/ 2147483647 h 3"/>
                <a:gd name="T26" fmla="*/ 2147483647 w 4"/>
                <a:gd name="T27" fmla="*/ 2147483647 h 3"/>
                <a:gd name="T28" fmla="*/ 2147483647 w 4"/>
                <a:gd name="T29" fmla="*/ 2147483647 h 3"/>
                <a:gd name="T30" fmla="*/ 2147483647 w 4"/>
                <a:gd name="T31" fmla="*/ 2147483647 h 3"/>
                <a:gd name="T32" fmla="*/ 2147483647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0 w 4"/>
                <a:gd name="T45" fmla="*/ 2147483647 h 3"/>
                <a:gd name="T46" fmla="*/ 0 w 4"/>
                <a:gd name="T47" fmla="*/ 2147483647 h 3"/>
                <a:gd name="T48" fmla="*/ 0 w 4"/>
                <a:gd name="T49" fmla="*/ 2147483647 h 3"/>
                <a:gd name="T50" fmla="*/ 0 w 4"/>
                <a:gd name="T51" fmla="*/ 2147483647 h 3"/>
                <a:gd name="T52" fmla="*/ 0 w 4"/>
                <a:gd name="T53" fmla="*/ 2147483647 h 3"/>
                <a:gd name="T54" fmla="*/ 2147483647 w 4"/>
                <a:gd name="T55" fmla="*/ 2147483647 h 3"/>
                <a:gd name="T56" fmla="*/ 2147483647 w 4"/>
                <a:gd name="T57" fmla="*/ 0 h 3"/>
                <a:gd name="T58" fmla="*/ 2147483647 w 4"/>
                <a:gd name="T59" fmla="*/ 0 h 3"/>
                <a:gd name="T60" fmla="*/ 2147483647 w 4"/>
                <a:gd name="T61" fmla="*/ 0 h 3"/>
                <a:gd name="T62" fmla="*/ 2147483647 w 4"/>
                <a:gd name="T63" fmla="*/ 0 h 3"/>
                <a:gd name="T64" fmla="*/ 2147483647 w 4"/>
                <a:gd name="T65" fmla="*/ 0 h 3"/>
                <a:gd name="T66" fmla="*/ 21474836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10303" name="Freeform 76"/>
            <p:cNvSpPr>
              <a:spLocks/>
            </p:cNvSpPr>
            <p:nvPr/>
          </p:nvSpPr>
          <p:spPr bwMode="auto">
            <a:xfrm>
              <a:off x="2186" y="3394"/>
              <a:ext cx="39" cy="15"/>
            </a:xfrm>
            <a:custGeom>
              <a:avLst/>
              <a:gdLst>
                <a:gd name="T0" fmla="*/ 0 w 8"/>
                <a:gd name="T1" fmla="*/ 2147483647 h 3"/>
                <a:gd name="T2" fmla="*/ 2147483647 w 8"/>
                <a:gd name="T3" fmla="*/ 2147483647 h 3"/>
                <a:gd name="T4" fmla="*/ 2147483647 w 8"/>
                <a:gd name="T5" fmla="*/ 0 h 3"/>
                <a:gd name="T6" fmla="*/ 2147483647 w 8"/>
                <a:gd name="T7" fmla="*/ 0 h 3"/>
                <a:gd name="T8" fmla="*/ 0 w 8"/>
                <a:gd name="T9" fmla="*/ 2147483647 h 3"/>
                <a:gd name="T10" fmla="*/ 0 w 8"/>
                <a:gd name="T11" fmla="*/ 21474836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10304" name="Freeform 77"/>
            <p:cNvSpPr>
              <a:spLocks/>
            </p:cNvSpPr>
            <p:nvPr/>
          </p:nvSpPr>
          <p:spPr bwMode="auto">
            <a:xfrm>
              <a:off x="2026" y="3321"/>
              <a:ext cx="38" cy="24"/>
            </a:xfrm>
            <a:custGeom>
              <a:avLst/>
              <a:gdLst>
                <a:gd name="T0" fmla="*/ 0 w 8"/>
                <a:gd name="T1" fmla="*/ 2147483647 h 5"/>
                <a:gd name="T2" fmla="*/ 2147483647 w 8"/>
                <a:gd name="T3" fmla="*/ 2147483647 h 5"/>
                <a:gd name="T4" fmla="*/ 2147483647 w 8"/>
                <a:gd name="T5" fmla="*/ 2147483647 h 5"/>
                <a:gd name="T6" fmla="*/ 2147483647 w 8"/>
                <a:gd name="T7" fmla="*/ 2147483647 h 5"/>
                <a:gd name="T8" fmla="*/ 2147483647 w 8"/>
                <a:gd name="T9" fmla="*/ 0 h 5"/>
                <a:gd name="T10" fmla="*/ 2147483647 w 8"/>
                <a:gd name="T11" fmla="*/ 2147483647 h 5"/>
                <a:gd name="T12" fmla="*/ 0 w 8"/>
                <a:gd name="T13" fmla="*/ 2147483647 h 5"/>
                <a:gd name="T14" fmla="*/ 0 w 8"/>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10305" name="Freeform 78"/>
            <p:cNvSpPr>
              <a:spLocks/>
            </p:cNvSpPr>
            <p:nvPr/>
          </p:nvSpPr>
          <p:spPr bwMode="auto">
            <a:xfrm>
              <a:off x="1991" y="3321"/>
              <a:ext cx="20" cy="24"/>
            </a:xfrm>
            <a:custGeom>
              <a:avLst/>
              <a:gdLst>
                <a:gd name="T0" fmla="*/ 0 w 4"/>
                <a:gd name="T1" fmla="*/ 2147483647 h 5"/>
                <a:gd name="T2" fmla="*/ 2147483647 w 4"/>
                <a:gd name="T3" fmla="*/ 2147483647 h 5"/>
                <a:gd name="T4" fmla="*/ 2147483647 w 4"/>
                <a:gd name="T5" fmla="*/ 0 h 5"/>
                <a:gd name="T6" fmla="*/ 0 w 4"/>
                <a:gd name="T7" fmla="*/ 2147483647 h 5"/>
                <a:gd name="T8" fmla="*/ 0 w 4"/>
                <a:gd name="T9" fmla="*/ 2147483647 h 5"/>
                <a:gd name="T10" fmla="*/ 0 w 4"/>
                <a:gd name="T11" fmla="*/ 2147483647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10306" name="Freeform 79"/>
            <p:cNvSpPr>
              <a:spLocks/>
            </p:cNvSpPr>
            <p:nvPr/>
          </p:nvSpPr>
          <p:spPr bwMode="auto">
            <a:xfrm>
              <a:off x="2128" y="3360"/>
              <a:ext cx="39" cy="34"/>
            </a:xfrm>
            <a:custGeom>
              <a:avLst/>
              <a:gdLst>
                <a:gd name="T0" fmla="*/ 2147483647 w 8"/>
                <a:gd name="T1" fmla="*/ 2147483647 h 7"/>
                <a:gd name="T2" fmla="*/ 2147483647 w 8"/>
                <a:gd name="T3" fmla="*/ 2147483647 h 7"/>
                <a:gd name="T4" fmla="*/ 2147483647 w 8"/>
                <a:gd name="T5" fmla="*/ 2147483647 h 7"/>
                <a:gd name="T6" fmla="*/ 2147483647 w 8"/>
                <a:gd name="T7" fmla="*/ 0 h 7"/>
                <a:gd name="T8" fmla="*/ 0 w 8"/>
                <a:gd name="T9" fmla="*/ 2147483647 h 7"/>
                <a:gd name="T10" fmla="*/ 2147483647 w 8"/>
                <a:gd name="T11" fmla="*/ 2147483647 h 7"/>
                <a:gd name="T12" fmla="*/ 2147483647 w 8"/>
                <a:gd name="T13" fmla="*/ 2147483647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s-ES_tradnl"/>
            </a:p>
          </p:txBody>
        </p:sp>
      </p:grpSp>
      <p:sp>
        <p:nvSpPr>
          <p:cNvPr id="10290" name="Rectangle 106"/>
          <p:cNvSpPr>
            <a:spLocks noGrp="1" noChangeArrowheads="1"/>
          </p:cNvSpPr>
          <p:nvPr>
            <p:ph type="title" idx="4294967295"/>
          </p:nvPr>
        </p:nvSpPr>
        <p:spPr>
          <a:xfrm>
            <a:off x="0" y="381000"/>
            <a:ext cx="9144000" cy="1143000"/>
          </a:xfrm>
        </p:spPr>
        <p:txBody>
          <a:bodyPr>
            <a:normAutofit/>
          </a:bodyPr>
          <a:lstStyle/>
          <a:p>
            <a:pPr algn="ctr"/>
            <a:r>
              <a:rPr lang="en-US" sz="2400" dirty="0" smtClean="0"/>
              <a:t>Obesity Trends* Among U.S. Adults</a:t>
            </a:r>
            <a:br>
              <a:rPr lang="en-US" sz="2400" dirty="0" smtClean="0"/>
            </a:br>
            <a:r>
              <a:rPr lang="en-US" sz="2400" dirty="0" smtClean="0">
                <a:solidFill>
                  <a:srgbClr val="DE3021"/>
                </a:solidFill>
              </a:rPr>
              <a:t>BRFSS, 1997</a:t>
            </a:r>
          </a:p>
        </p:txBody>
      </p:sp>
      <p:sp>
        <p:nvSpPr>
          <p:cNvPr id="10291" name="Text Box 139"/>
          <p:cNvSpPr txBox="1">
            <a:spLocks noChangeArrowheads="1"/>
          </p:cNvSpPr>
          <p:nvPr/>
        </p:nvSpPr>
        <p:spPr bwMode="auto">
          <a:xfrm>
            <a:off x="2119313" y="1368425"/>
            <a:ext cx="55197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dirty="0">
                <a:solidFill>
                  <a:srgbClr val="000000"/>
                </a:solidFill>
                <a:latin typeface="Verdana" pitchFamily="34" charset="0"/>
              </a:rPr>
              <a:t>(*BMI ≥30, or ~ 30 lbs. overweight for 5’ 4” person)</a:t>
            </a:r>
          </a:p>
        </p:txBody>
      </p:sp>
      <p:sp>
        <p:nvSpPr>
          <p:cNvPr id="10292" name="Text Box 152"/>
          <p:cNvSpPr txBox="1">
            <a:spLocks noChangeArrowheads="1"/>
          </p:cNvSpPr>
          <p:nvPr/>
        </p:nvSpPr>
        <p:spPr bwMode="auto">
          <a:xfrm>
            <a:off x="654050" y="5894388"/>
            <a:ext cx="7239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a:solidFill>
                  <a:srgbClr val="000000"/>
                </a:solidFill>
                <a:latin typeface="Arial Narrow" pitchFamily="34" charset="0"/>
              </a:rPr>
              <a:t>No Data          &lt;10%           10%–14%	    15%–19%          </a:t>
            </a:r>
            <a:r>
              <a:rPr lang="en-US">
                <a:solidFill>
                  <a:srgbClr val="000000"/>
                </a:solidFill>
                <a:latin typeface="Arial Narrow" pitchFamily="34" charset="0"/>
              </a:rPr>
              <a:t> </a:t>
            </a:r>
            <a:r>
              <a:rPr lang="en-US" b="1">
                <a:solidFill>
                  <a:srgbClr val="000000"/>
                </a:solidFill>
                <a:latin typeface="Arial Narrow" pitchFamily="34" charset="0"/>
              </a:rPr>
              <a:t>≥20%</a:t>
            </a:r>
            <a:endParaRPr lang="en-US">
              <a:solidFill>
                <a:srgbClr val="000000"/>
              </a:solidFill>
              <a:latin typeface="Arial Narrow" pitchFamily="34" charset="0"/>
            </a:endParaRPr>
          </a:p>
        </p:txBody>
      </p:sp>
      <p:sp>
        <p:nvSpPr>
          <p:cNvPr id="10293" name="Rectangle 153"/>
          <p:cNvSpPr>
            <a:spLocks noChangeArrowheads="1"/>
          </p:cNvSpPr>
          <p:nvPr/>
        </p:nvSpPr>
        <p:spPr bwMode="auto">
          <a:xfrm>
            <a:off x="488950" y="5956300"/>
            <a:ext cx="207963"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0294" name="Rectangle 154"/>
          <p:cNvSpPr>
            <a:spLocks noChangeArrowheads="1"/>
          </p:cNvSpPr>
          <p:nvPr/>
        </p:nvSpPr>
        <p:spPr bwMode="auto">
          <a:xfrm>
            <a:off x="1458913" y="5953125"/>
            <a:ext cx="207962"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0295" name="Rectangle 155"/>
          <p:cNvSpPr>
            <a:spLocks noChangeArrowheads="1"/>
          </p:cNvSpPr>
          <p:nvPr/>
        </p:nvSpPr>
        <p:spPr bwMode="auto">
          <a:xfrm>
            <a:off x="2271713" y="5951538"/>
            <a:ext cx="209550"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s-ES_tradnl">
              <a:solidFill>
                <a:srgbClr val="000000"/>
              </a:solidFill>
            </a:endParaRPr>
          </a:p>
        </p:txBody>
      </p:sp>
      <p:sp>
        <p:nvSpPr>
          <p:cNvPr id="10296" name="Rectangle 156"/>
          <p:cNvSpPr>
            <a:spLocks noChangeArrowheads="1"/>
          </p:cNvSpPr>
          <p:nvPr/>
        </p:nvSpPr>
        <p:spPr bwMode="auto">
          <a:xfrm>
            <a:off x="3392488" y="5961063"/>
            <a:ext cx="209550"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0297" name="Rectangle 157"/>
          <p:cNvSpPr>
            <a:spLocks noChangeArrowheads="1"/>
          </p:cNvSpPr>
          <p:nvPr/>
        </p:nvSpPr>
        <p:spPr bwMode="auto">
          <a:xfrm>
            <a:off x="4508500" y="5945188"/>
            <a:ext cx="209550"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0298" name="Rectangle 158"/>
          <p:cNvSpPr>
            <a:spLocks noChangeArrowheads="1"/>
          </p:cNvSpPr>
          <p:nvPr/>
        </p:nvSpPr>
        <p:spPr bwMode="auto">
          <a:xfrm>
            <a:off x="395288" y="5892800"/>
            <a:ext cx="5021262"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s-ES_tradnl">
              <a:solidFill>
                <a:srgbClr val="000000"/>
              </a:solidFill>
            </a:endParaRPr>
          </a:p>
        </p:txBody>
      </p:sp>
    </p:spTree>
    <p:extLst>
      <p:ext uri="{BB962C8B-B14F-4D97-AF65-F5344CB8AC3E}">
        <p14:creationId xmlns:p14="http://schemas.microsoft.com/office/powerpoint/2010/main" val="27715597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Freeform 5"/>
          <p:cNvSpPr>
            <a:spLocks/>
          </p:cNvSpPr>
          <p:nvPr/>
        </p:nvSpPr>
        <p:spPr bwMode="auto">
          <a:xfrm>
            <a:off x="4011613" y="2003425"/>
            <a:ext cx="644525"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267" name="Freeform 6"/>
          <p:cNvSpPr>
            <a:spLocks/>
          </p:cNvSpPr>
          <p:nvPr/>
        </p:nvSpPr>
        <p:spPr bwMode="auto">
          <a:xfrm>
            <a:off x="3983038" y="2398713"/>
            <a:ext cx="682625"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268" name="Freeform 7"/>
          <p:cNvSpPr>
            <a:spLocks/>
          </p:cNvSpPr>
          <p:nvPr/>
        </p:nvSpPr>
        <p:spPr bwMode="auto">
          <a:xfrm>
            <a:off x="3960813" y="2794000"/>
            <a:ext cx="806450"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269" name="Freeform 8"/>
          <p:cNvSpPr>
            <a:spLocks/>
          </p:cNvSpPr>
          <p:nvPr/>
        </p:nvSpPr>
        <p:spPr bwMode="auto">
          <a:xfrm>
            <a:off x="4121150" y="3203575"/>
            <a:ext cx="7239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270" name="Freeform 9"/>
          <p:cNvSpPr>
            <a:spLocks/>
          </p:cNvSpPr>
          <p:nvPr/>
        </p:nvSpPr>
        <p:spPr bwMode="auto">
          <a:xfrm>
            <a:off x="4019550" y="3590925"/>
            <a:ext cx="838200"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271" name="Freeform 10"/>
          <p:cNvSpPr>
            <a:spLocks/>
          </p:cNvSpPr>
          <p:nvPr/>
        </p:nvSpPr>
        <p:spPr bwMode="auto">
          <a:xfrm>
            <a:off x="4651375" y="2727325"/>
            <a:ext cx="592138"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272" name="Freeform 11"/>
          <p:cNvSpPr>
            <a:spLocks/>
          </p:cNvSpPr>
          <p:nvPr/>
        </p:nvSpPr>
        <p:spPr bwMode="auto">
          <a:xfrm>
            <a:off x="4730750" y="3114675"/>
            <a:ext cx="649288"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273" name="Freeform 12"/>
          <p:cNvSpPr>
            <a:spLocks/>
          </p:cNvSpPr>
          <p:nvPr/>
        </p:nvSpPr>
        <p:spPr bwMode="auto">
          <a:xfrm>
            <a:off x="4975225" y="2282825"/>
            <a:ext cx="5143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274" name="Freeform 13"/>
          <p:cNvSpPr>
            <a:spLocks/>
          </p:cNvSpPr>
          <p:nvPr/>
        </p:nvSpPr>
        <p:spPr bwMode="auto">
          <a:xfrm>
            <a:off x="5343525" y="3265488"/>
            <a:ext cx="719138"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275" name="Freeform 14"/>
          <p:cNvSpPr>
            <a:spLocks/>
          </p:cNvSpPr>
          <p:nvPr/>
        </p:nvSpPr>
        <p:spPr bwMode="auto">
          <a:xfrm>
            <a:off x="5280025" y="3560763"/>
            <a:ext cx="801688"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276" name="Freeform 16"/>
          <p:cNvSpPr>
            <a:spLocks/>
          </p:cNvSpPr>
          <p:nvPr/>
        </p:nvSpPr>
        <p:spPr bwMode="auto">
          <a:xfrm>
            <a:off x="5729288" y="2840038"/>
            <a:ext cx="411162"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277" name="Freeform 17"/>
          <p:cNvSpPr>
            <a:spLocks/>
          </p:cNvSpPr>
          <p:nvPr/>
        </p:nvSpPr>
        <p:spPr bwMode="auto">
          <a:xfrm>
            <a:off x="5843588" y="3459163"/>
            <a:ext cx="86042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278" name="Freeform 18"/>
          <p:cNvSpPr>
            <a:spLocks/>
          </p:cNvSpPr>
          <p:nvPr/>
        </p:nvSpPr>
        <p:spPr bwMode="auto">
          <a:xfrm>
            <a:off x="5591175" y="4311650"/>
            <a:ext cx="8890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279" name="Freeform 20"/>
          <p:cNvSpPr>
            <a:spLocks/>
          </p:cNvSpPr>
          <p:nvPr/>
        </p:nvSpPr>
        <p:spPr bwMode="auto">
          <a:xfrm>
            <a:off x="4845050" y="3648075"/>
            <a:ext cx="484188"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280" name="Freeform 21"/>
          <p:cNvSpPr>
            <a:spLocks/>
          </p:cNvSpPr>
          <p:nvPr/>
        </p:nvSpPr>
        <p:spPr bwMode="auto">
          <a:xfrm>
            <a:off x="2103438" y="2562225"/>
            <a:ext cx="781050"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281" name="Freeform 22"/>
          <p:cNvSpPr>
            <a:spLocks/>
          </p:cNvSpPr>
          <p:nvPr/>
        </p:nvSpPr>
        <p:spPr bwMode="auto">
          <a:xfrm>
            <a:off x="3324225" y="2452688"/>
            <a:ext cx="682625"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11282" name="Freeform 23"/>
          <p:cNvSpPr>
            <a:spLocks/>
          </p:cNvSpPr>
          <p:nvPr/>
        </p:nvSpPr>
        <p:spPr bwMode="auto">
          <a:xfrm>
            <a:off x="3435350" y="3003550"/>
            <a:ext cx="715963"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11283" name="Freeform 24"/>
          <p:cNvSpPr>
            <a:spLocks/>
          </p:cNvSpPr>
          <p:nvPr/>
        </p:nvSpPr>
        <p:spPr bwMode="auto">
          <a:xfrm>
            <a:off x="3341688" y="3521075"/>
            <a:ext cx="684212"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11284" name="Freeform 25"/>
          <p:cNvSpPr>
            <a:spLocks/>
          </p:cNvSpPr>
          <p:nvPr/>
        </p:nvSpPr>
        <p:spPr bwMode="auto">
          <a:xfrm>
            <a:off x="3600450" y="3660775"/>
            <a:ext cx="1368425"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285" name="Freeform 26"/>
          <p:cNvSpPr>
            <a:spLocks/>
          </p:cNvSpPr>
          <p:nvPr/>
        </p:nvSpPr>
        <p:spPr bwMode="auto">
          <a:xfrm>
            <a:off x="6169025"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286" name="Freeform 27"/>
          <p:cNvSpPr>
            <a:spLocks/>
          </p:cNvSpPr>
          <p:nvPr/>
        </p:nvSpPr>
        <p:spPr bwMode="auto">
          <a:xfrm>
            <a:off x="6661150" y="2266950"/>
            <a:ext cx="165100"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11287" name="Freeform 44"/>
          <p:cNvSpPr>
            <a:spLocks/>
          </p:cNvSpPr>
          <p:nvPr/>
        </p:nvSpPr>
        <p:spPr bwMode="auto">
          <a:xfrm>
            <a:off x="2955925" y="2794000"/>
            <a:ext cx="552450"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288" name="Freeform 45"/>
          <p:cNvSpPr>
            <a:spLocks/>
          </p:cNvSpPr>
          <p:nvPr/>
        </p:nvSpPr>
        <p:spPr bwMode="auto">
          <a:xfrm>
            <a:off x="2343150" y="1709738"/>
            <a:ext cx="649288"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289" name="Freeform 46"/>
          <p:cNvSpPr>
            <a:spLocks/>
          </p:cNvSpPr>
          <p:nvPr/>
        </p:nvSpPr>
        <p:spPr bwMode="auto">
          <a:xfrm>
            <a:off x="2168525" y="2035175"/>
            <a:ext cx="782638"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290" name="Freeform 47"/>
          <p:cNvSpPr>
            <a:spLocks/>
          </p:cNvSpPr>
          <p:nvPr/>
        </p:nvSpPr>
        <p:spPr bwMode="auto">
          <a:xfrm>
            <a:off x="2805113" y="1833563"/>
            <a:ext cx="585787"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291" name="Freeform 48"/>
          <p:cNvSpPr>
            <a:spLocks/>
          </p:cNvSpPr>
          <p:nvPr/>
        </p:nvSpPr>
        <p:spPr bwMode="auto">
          <a:xfrm>
            <a:off x="3051175" y="1857375"/>
            <a:ext cx="996950"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11292" name="Freeform 49"/>
          <p:cNvSpPr>
            <a:spLocks/>
          </p:cNvSpPr>
          <p:nvPr/>
        </p:nvSpPr>
        <p:spPr bwMode="auto">
          <a:xfrm>
            <a:off x="2451100" y="2662238"/>
            <a:ext cx="620713"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11293" name="Freeform 50"/>
          <p:cNvSpPr>
            <a:spLocks/>
          </p:cNvSpPr>
          <p:nvPr/>
        </p:nvSpPr>
        <p:spPr bwMode="auto">
          <a:xfrm>
            <a:off x="2774950" y="3444875"/>
            <a:ext cx="660400"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11294" name="Freeform 51"/>
          <p:cNvSpPr>
            <a:spLocks/>
          </p:cNvSpPr>
          <p:nvPr/>
        </p:nvSpPr>
        <p:spPr bwMode="auto">
          <a:xfrm>
            <a:off x="4606925" y="1981200"/>
            <a:ext cx="642938"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295" name="Freeform 53"/>
          <p:cNvSpPr>
            <a:spLocks/>
          </p:cNvSpPr>
          <p:nvPr/>
        </p:nvSpPr>
        <p:spPr bwMode="auto">
          <a:xfrm>
            <a:off x="5126038" y="2855913"/>
            <a:ext cx="392112"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296" name="Freeform 57"/>
          <p:cNvSpPr>
            <a:spLocks/>
          </p:cNvSpPr>
          <p:nvPr/>
        </p:nvSpPr>
        <p:spPr bwMode="auto">
          <a:xfrm>
            <a:off x="5473700" y="2917825"/>
            <a:ext cx="290513"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297" name="Freeform 59"/>
          <p:cNvSpPr>
            <a:spLocks/>
          </p:cNvSpPr>
          <p:nvPr/>
        </p:nvSpPr>
        <p:spPr bwMode="auto">
          <a:xfrm>
            <a:off x="6111875" y="2732088"/>
            <a:ext cx="569913"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298" name="Freeform 60"/>
          <p:cNvSpPr>
            <a:spLocks/>
          </p:cNvSpPr>
          <p:nvPr/>
        </p:nvSpPr>
        <p:spPr bwMode="auto">
          <a:xfrm>
            <a:off x="5922963" y="3127375"/>
            <a:ext cx="738187"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s-ES_tradnl"/>
          </a:p>
        </p:txBody>
      </p:sp>
      <p:grpSp>
        <p:nvGrpSpPr>
          <p:cNvPr id="11299" name="Group 127"/>
          <p:cNvGrpSpPr>
            <a:grpSpLocks/>
          </p:cNvGrpSpPr>
          <p:nvPr/>
        </p:nvGrpSpPr>
        <p:grpSpPr bwMode="auto">
          <a:xfrm>
            <a:off x="1027113" y="2197100"/>
            <a:ext cx="5443537" cy="3079750"/>
            <a:chOff x="728" y="1384"/>
            <a:chExt cx="3858" cy="1940"/>
          </a:xfrm>
        </p:grpSpPr>
        <p:sp>
          <p:nvSpPr>
            <p:cNvPr id="11327" name="Freeform 15"/>
            <p:cNvSpPr>
              <a:spLocks/>
            </p:cNvSpPr>
            <p:nvPr/>
          </p:nvSpPr>
          <p:spPr bwMode="auto">
            <a:xfrm>
              <a:off x="3890" y="2409"/>
              <a:ext cx="266" cy="404"/>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1328" name="Freeform 19"/>
            <p:cNvSpPr>
              <a:spLocks/>
            </p:cNvSpPr>
            <p:nvPr/>
          </p:nvSpPr>
          <p:spPr bwMode="auto">
            <a:xfrm>
              <a:off x="4243" y="1896"/>
              <a:ext cx="313" cy="293"/>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E85"/>
            </a:solidFill>
            <a:ln w="12700" cmpd="sng">
              <a:solidFill>
                <a:schemeClr val="tx1"/>
              </a:solidFill>
              <a:prstDash val="solid"/>
              <a:round/>
              <a:headEnd/>
              <a:tailEnd/>
            </a:ln>
          </p:spPr>
          <p:txBody>
            <a:bodyPr/>
            <a:lstStyle/>
            <a:p>
              <a:endParaRPr lang="es-ES_tradnl"/>
            </a:p>
          </p:txBody>
        </p:sp>
        <p:grpSp>
          <p:nvGrpSpPr>
            <p:cNvPr id="11329" name="Group 28"/>
            <p:cNvGrpSpPr>
              <a:grpSpLocks/>
            </p:cNvGrpSpPr>
            <p:nvPr/>
          </p:nvGrpSpPr>
          <p:grpSpPr bwMode="auto">
            <a:xfrm>
              <a:off x="728" y="2448"/>
              <a:ext cx="1266" cy="876"/>
              <a:chOff x="768" y="2832"/>
              <a:chExt cx="1203" cy="876"/>
            </a:xfrm>
          </p:grpSpPr>
          <p:sp>
            <p:nvSpPr>
              <p:cNvPr id="11336" name="Freeform 29"/>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2147483647 w 188"/>
                  <a:gd name="T9" fmla="*/ 2147483647 h 160"/>
                  <a:gd name="T10" fmla="*/ 2147483647 w 188"/>
                  <a:gd name="T11" fmla="*/ 2147483647 h 160"/>
                  <a:gd name="T12" fmla="*/ 2147483647 w 188"/>
                  <a:gd name="T13" fmla="*/ 2147483647 h 160"/>
                  <a:gd name="T14" fmla="*/ 2147483647 w 188"/>
                  <a:gd name="T15" fmla="*/ 2147483647 h 160"/>
                  <a:gd name="T16" fmla="*/ 2147483647 w 188"/>
                  <a:gd name="T17" fmla="*/ 2147483647 h 160"/>
                  <a:gd name="T18" fmla="*/ 2147483647 w 188"/>
                  <a:gd name="T19" fmla="*/ 2147483647 h 160"/>
                  <a:gd name="T20" fmla="*/ 2147483647 w 188"/>
                  <a:gd name="T21" fmla="*/ 2147483647 h 160"/>
                  <a:gd name="T22" fmla="*/ 2147483647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2147483647 w 188"/>
                  <a:gd name="T37" fmla="*/ 2147483647 h 160"/>
                  <a:gd name="T38" fmla="*/ 2147483647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2147483647 h 160"/>
                  <a:gd name="T88" fmla="*/ 2147483647 w 188"/>
                  <a:gd name="T89" fmla="*/ 2147483647 h 160"/>
                  <a:gd name="T90" fmla="*/ 2147483647 w 188"/>
                  <a:gd name="T91" fmla="*/ 2147483647 h 160"/>
                  <a:gd name="T92" fmla="*/ 2147483647 w 188"/>
                  <a:gd name="T93" fmla="*/ 0 h 160"/>
                  <a:gd name="T94" fmla="*/ 2147483647 w 188"/>
                  <a:gd name="T95" fmla="*/ 2147483647 h 160"/>
                  <a:gd name="T96" fmla="*/ 2147483647 w 188"/>
                  <a:gd name="T97" fmla="*/ 2147483647 h 160"/>
                  <a:gd name="T98" fmla="*/ 2147483647 w 188"/>
                  <a:gd name="T99" fmla="*/ 2147483647 h 160"/>
                  <a:gd name="T100" fmla="*/ 2147483647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1337" name="Freeform 30"/>
              <p:cNvSpPr>
                <a:spLocks/>
              </p:cNvSpPr>
              <p:nvPr/>
            </p:nvSpPr>
            <p:spPr bwMode="auto">
              <a:xfrm>
                <a:off x="1021" y="3608"/>
                <a:ext cx="20" cy="14"/>
              </a:xfrm>
              <a:custGeom>
                <a:avLst/>
                <a:gdLst>
                  <a:gd name="T0" fmla="*/ 2147483647 w 4"/>
                  <a:gd name="T1" fmla="*/ 2147483647 h 3"/>
                  <a:gd name="T2" fmla="*/ 2147483647 w 4"/>
                  <a:gd name="T3" fmla="*/ 2147483647 h 3"/>
                  <a:gd name="T4" fmla="*/ 2147483647 w 4"/>
                  <a:gd name="T5" fmla="*/ 2147483647 h 3"/>
                  <a:gd name="T6" fmla="*/ 2147483647 w 4"/>
                  <a:gd name="T7" fmla="*/ 2147483647 h 3"/>
                  <a:gd name="T8" fmla="*/ 2147483647 w 4"/>
                  <a:gd name="T9" fmla="*/ 2147483647 h 3"/>
                  <a:gd name="T10" fmla="*/ 2147483647 w 4"/>
                  <a:gd name="T11" fmla="*/ 2147483647 h 3"/>
                  <a:gd name="T12" fmla="*/ 2147483647 w 4"/>
                  <a:gd name="T13" fmla="*/ 2147483647 h 3"/>
                  <a:gd name="T14" fmla="*/ 2147483647 w 4"/>
                  <a:gd name="T15" fmla="*/ 0 h 3"/>
                  <a:gd name="T16" fmla="*/ 2147483647 w 4"/>
                  <a:gd name="T17" fmla="*/ 0 h 3"/>
                  <a:gd name="T18" fmla="*/ 0 w 4"/>
                  <a:gd name="T19" fmla="*/ 2147483647 h 3"/>
                  <a:gd name="T20" fmla="*/ 0 w 4"/>
                  <a:gd name="T21" fmla="*/ 2147483647 h 3"/>
                  <a:gd name="T22" fmla="*/ 0 w 4"/>
                  <a:gd name="T23" fmla="*/ 2147483647 h 3"/>
                  <a:gd name="T24" fmla="*/ 0 w 4"/>
                  <a:gd name="T25" fmla="*/ 2147483647 h 3"/>
                  <a:gd name="T26" fmla="*/ 0 w 4"/>
                  <a:gd name="T27" fmla="*/ 2147483647 h 3"/>
                  <a:gd name="T28" fmla="*/ 0 w 4"/>
                  <a:gd name="T29" fmla="*/ 2147483647 h 3"/>
                  <a:gd name="T30" fmla="*/ 0 w 4"/>
                  <a:gd name="T31" fmla="*/ 2147483647 h 3"/>
                  <a:gd name="T32" fmla="*/ 0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2147483647 w 4"/>
                  <a:gd name="T45" fmla="*/ 2147483647 h 3"/>
                  <a:gd name="T46" fmla="*/ 2147483647 w 4"/>
                  <a:gd name="T47" fmla="*/ 2147483647 h 3"/>
                  <a:gd name="T48" fmla="*/ 2147483647 w 4"/>
                  <a:gd name="T49" fmla="*/ 2147483647 h 3"/>
                  <a:gd name="T50" fmla="*/ 2147483647 w 4"/>
                  <a:gd name="T51" fmla="*/ 2147483647 h 3"/>
                  <a:gd name="T52" fmla="*/ 2147483647 w 4"/>
                  <a:gd name="T53" fmla="*/ 2147483647 h 3"/>
                  <a:gd name="T54" fmla="*/ 2147483647 w 4"/>
                  <a:gd name="T55" fmla="*/ 2147483647 h 3"/>
                  <a:gd name="T56" fmla="*/ 2147483647 w 4"/>
                  <a:gd name="T57" fmla="*/ 2147483647 h 3"/>
                  <a:gd name="T58" fmla="*/ 2147483647 w 4"/>
                  <a:gd name="T59" fmla="*/ 2147483647 h 3"/>
                  <a:gd name="T60" fmla="*/ 2147483647 w 4"/>
                  <a:gd name="T61" fmla="*/ 2147483647 h 3"/>
                  <a:gd name="T62" fmla="*/ 2147483647 w 4"/>
                  <a:gd name="T63" fmla="*/ 2147483647 h 3"/>
                  <a:gd name="T64" fmla="*/ 2147483647 w 4"/>
                  <a:gd name="T65" fmla="*/ 0 h 3"/>
                  <a:gd name="T66" fmla="*/ 2147483647 w 4"/>
                  <a:gd name="T67" fmla="*/ 0 h 3"/>
                  <a:gd name="T68" fmla="*/ 2147483647 w 4"/>
                  <a:gd name="T69" fmla="*/ 0 h 3"/>
                  <a:gd name="T70" fmla="*/ 2147483647 w 4"/>
                  <a:gd name="T71" fmla="*/ 0 h 3"/>
                  <a:gd name="T72" fmla="*/ 2147483647 w 4"/>
                  <a:gd name="T73" fmla="*/ 2147483647 h 3"/>
                  <a:gd name="T74" fmla="*/ 2147483647 w 4"/>
                  <a:gd name="T75" fmla="*/ 2147483647 h 3"/>
                  <a:gd name="T76" fmla="*/ 2147483647 w 4"/>
                  <a:gd name="T77" fmla="*/ 2147483647 h 3"/>
                  <a:gd name="T78" fmla="*/ 2147483647 w 4"/>
                  <a:gd name="T79" fmla="*/ 2147483647 h 3"/>
                  <a:gd name="T80" fmla="*/ 2147483647 w 4"/>
                  <a:gd name="T81" fmla="*/ 2147483647 h 3"/>
                  <a:gd name="T82" fmla="*/ 2147483647 w 4"/>
                  <a:gd name="T83" fmla="*/ 2147483647 h 3"/>
                  <a:gd name="T84" fmla="*/ 2147483647 w 4"/>
                  <a:gd name="T85" fmla="*/ 2147483647 h 3"/>
                  <a:gd name="T86" fmla="*/ 2147483647 w 4"/>
                  <a:gd name="T87" fmla="*/ 2147483647 h 3"/>
                  <a:gd name="T88" fmla="*/ 2147483647 w 4"/>
                  <a:gd name="T89" fmla="*/ 2147483647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E85"/>
              </a:solidFill>
              <a:ln w="12700" cmpd="sng">
                <a:solidFill>
                  <a:schemeClr val="tx1"/>
                </a:solidFill>
                <a:prstDash val="solid"/>
                <a:round/>
                <a:headEnd/>
                <a:tailEnd/>
              </a:ln>
            </p:spPr>
            <p:txBody>
              <a:bodyPr/>
              <a:lstStyle/>
              <a:p>
                <a:endParaRPr lang="es-ES_tradnl"/>
              </a:p>
            </p:txBody>
          </p:sp>
          <p:sp>
            <p:nvSpPr>
              <p:cNvPr id="11338" name="Freeform 31"/>
              <p:cNvSpPr>
                <a:spLocks/>
              </p:cNvSpPr>
              <p:nvPr/>
            </p:nvSpPr>
            <p:spPr bwMode="auto">
              <a:xfrm>
                <a:off x="978" y="3610"/>
                <a:ext cx="43" cy="30"/>
              </a:xfrm>
              <a:custGeom>
                <a:avLst/>
                <a:gdLst>
                  <a:gd name="T0" fmla="*/ 2147483647 w 9"/>
                  <a:gd name="T1" fmla="*/ 0 h 6"/>
                  <a:gd name="T2" fmla="*/ 2147483647 w 9"/>
                  <a:gd name="T3" fmla="*/ 0 h 6"/>
                  <a:gd name="T4" fmla="*/ 2147483647 w 9"/>
                  <a:gd name="T5" fmla="*/ 2147483647 h 6"/>
                  <a:gd name="T6" fmla="*/ 2147483647 w 9"/>
                  <a:gd name="T7" fmla="*/ 2147483647 h 6"/>
                  <a:gd name="T8" fmla="*/ 2147483647 w 9"/>
                  <a:gd name="T9" fmla="*/ 2147483647 h 6"/>
                  <a:gd name="T10" fmla="*/ 2147483647 w 9"/>
                  <a:gd name="T11" fmla="*/ 2147483647 h 6"/>
                  <a:gd name="T12" fmla="*/ 2147483647 w 9"/>
                  <a:gd name="T13" fmla="*/ 2147483647 h 6"/>
                  <a:gd name="T14" fmla="*/ 2147483647 w 9"/>
                  <a:gd name="T15" fmla="*/ 2147483647 h 6"/>
                  <a:gd name="T16" fmla="*/ 2147483647 w 9"/>
                  <a:gd name="T17" fmla="*/ 2147483647 h 6"/>
                  <a:gd name="T18" fmla="*/ 2147483647 w 9"/>
                  <a:gd name="T19" fmla="*/ 2147483647 h 6"/>
                  <a:gd name="T20" fmla="*/ 2147483647 w 9"/>
                  <a:gd name="T21" fmla="*/ 2147483647 h 6"/>
                  <a:gd name="T22" fmla="*/ 0 w 9"/>
                  <a:gd name="T23" fmla="*/ 2147483647 h 6"/>
                  <a:gd name="T24" fmla="*/ 0 w 9"/>
                  <a:gd name="T25" fmla="*/ 2147483647 h 6"/>
                  <a:gd name="T26" fmla="*/ 0 w 9"/>
                  <a:gd name="T27" fmla="*/ 2147483647 h 6"/>
                  <a:gd name="T28" fmla="*/ 0 w 9"/>
                  <a:gd name="T29" fmla="*/ 2147483647 h 6"/>
                  <a:gd name="T30" fmla="*/ 0 w 9"/>
                  <a:gd name="T31" fmla="*/ 2147483647 h 6"/>
                  <a:gd name="T32" fmla="*/ 0 w 9"/>
                  <a:gd name="T33" fmla="*/ 2147483647 h 6"/>
                  <a:gd name="T34" fmla="*/ 0 w 9"/>
                  <a:gd name="T35" fmla="*/ 2147483647 h 6"/>
                  <a:gd name="T36" fmla="*/ 0 w 9"/>
                  <a:gd name="T37" fmla="*/ 2147483647 h 6"/>
                  <a:gd name="T38" fmla="*/ 2147483647 w 9"/>
                  <a:gd name="T39" fmla="*/ 2147483647 h 6"/>
                  <a:gd name="T40" fmla="*/ 2147483647 w 9"/>
                  <a:gd name="T41" fmla="*/ 2147483647 h 6"/>
                  <a:gd name="T42" fmla="*/ 2147483647 w 9"/>
                  <a:gd name="T43" fmla="*/ 2147483647 h 6"/>
                  <a:gd name="T44" fmla="*/ 2147483647 w 9"/>
                  <a:gd name="T45" fmla="*/ 2147483647 h 6"/>
                  <a:gd name="T46" fmla="*/ 2147483647 w 9"/>
                  <a:gd name="T47" fmla="*/ 2147483647 h 6"/>
                  <a:gd name="T48" fmla="*/ 2147483647 w 9"/>
                  <a:gd name="T49" fmla="*/ 2147483647 h 6"/>
                  <a:gd name="T50" fmla="*/ 2147483647 w 9"/>
                  <a:gd name="T51" fmla="*/ 2147483647 h 6"/>
                  <a:gd name="T52" fmla="*/ 2147483647 w 9"/>
                  <a:gd name="T53" fmla="*/ 2147483647 h 6"/>
                  <a:gd name="T54" fmla="*/ 2147483647 w 9"/>
                  <a:gd name="T55" fmla="*/ 2147483647 h 6"/>
                  <a:gd name="T56" fmla="*/ 2147483647 w 9"/>
                  <a:gd name="T57" fmla="*/ 0 h 6"/>
                  <a:gd name="T58" fmla="*/ 2147483647 w 9"/>
                  <a:gd name="T59" fmla="*/ 0 h 6"/>
                  <a:gd name="T60" fmla="*/ 2147483647 w 9"/>
                  <a:gd name="T61" fmla="*/ 0 h 6"/>
                  <a:gd name="T62" fmla="*/ 2147483647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1339" name="Freeform 32"/>
              <p:cNvSpPr>
                <a:spLocks/>
              </p:cNvSpPr>
              <p:nvPr/>
            </p:nvSpPr>
            <p:spPr bwMode="auto">
              <a:xfrm>
                <a:off x="934" y="3632"/>
                <a:ext cx="44" cy="34"/>
              </a:xfrm>
              <a:custGeom>
                <a:avLst/>
                <a:gdLst>
                  <a:gd name="T0" fmla="*/ 2147483647 w 9"/>
                  <a:gd name="T1" fmla="*/ 2147483647 h 7"/>
                  <a:gd name="T2" fmla="*/ 2147483647 w 9"/>
                  <a:gd name="T3" fmla="*/ 2147483647 h 7"/>
                  <a:gd name="T4" fmla="*/ 2147483647 w 9"/>
                  <a:gd name="T5" fmla="*/ 2147483647 h 7"/>
                  <a:gd name="T6" fmla="*/ 2147483647 w 9"/>
                  <a:gd name="T7" fmla="*/ 2147483647 h 7"/>
                  <a:gd name="T8" fmla="*/ 2147483647 w 9"/>
                  <a:gd name="T9" fmla="*/ 2147483647 h 7"/>
                  <a:gd name="T10" fmla="*/ 2147483647 w 9"/>
                  <a:gd name="T11" fmla="*/ 2147483647 h 7"/>
                  <a:gd name="T12" fmla="*/ 2147483647 w 9"/>
                  <a:gd name="T13" fmla="*/ 2147483647 h 7"/>
                  <a:gd name="T14" fmla="*/ 0 w 9"/>
                  <a:gd name="T15" fmla="*/ 2147483647 h 7"/>
                  <a:gd name="T16" fmla="*/ 2147483647 w 9"/>
                  <a:gd name="T17" fmla="*/ 2147483647 h 7"/>
                  <a:gd name="T18" fmla="*/ 2147483647 w 9"/>
                  <a:gd name="T19" fmla="*/ 2147483647 h 7"/>
                  <a:gd name="T20" fmla="*/ 2147483647 w 9"/>
                  <a:gd name="T21" fmla="*/ 2147483647 h 7"/>
                  <a:gd name="T22" fmla="*/ 2147483647 w 9"/>
                  <a:gd name="T23" fmla="*/ 2147483647 h 7"/>
                  <a:gd name="T24" fmla="*/ 2147483647 w 9"/>
                  <a:gd name="T25" fmla="*/ 2147483647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1340" name="Freeform 33"/>
              <p:cNvSpPr>
                <a:spLocks/>
              </p:cNvSpPr>
              <p:nvPr/>
            </p:nvSpPr>
            <p:spPr bwMode="auto">
              <a:xfrm>
                <a:off x="934" y="3637"/>
                <a:ext cx="39" cy="29"/>
              </a:xfrm>
              <a:custGeom>
                <a:avLst/>
                <a:gdLst>
                  <a:gd name="T0" fmla="*/ 2147483647 w 8"/>
                  <a:gd name="T1" fmla="*/ 2147483647 h 6"/>
                  <a:gd name="T2" fmla="*/ 2147483647 w 8"/>
                  <a:gd name="T3" fmla="*/ 2147483647 h 6"/>
                  <a:gd name="T4" fmla="*/ 2147483647 w 8"/>
                  <a:gd name="T5" fmla="*/ 2147483647 h 6"/>
                  <a:gd name="T6" fmla="*/ 2147483647 w 8"/>
                  <a:gd name="T7" fmla="*/ 0 h 6"/>
                  <a:gd name="T8" fmla="*/ 2147483647 w 8"/>
                  <a:gd name="T9" fmla="*/ 0 h 6"/>
                  <a:gd name="T10" fmla="*/ 2147483647 w 8"/>
                  <a:gd name="T11" fmla="*/ 0 h 6"/>
                  <a:gd name="T12" fmla="*/ 2147483647 w 8"/>
                  <a:gd name="T13" fmla="*/ 0 h 6"/>
                  <a:gd name="T14" fmla="*/ 2147483647 w 8"/>
                  <a:gd name="T15" fmla="*/ 0 h 6"/>
                  <a:gd name="T16" fmla="*/ 2147483647 w 8"/>
                  <a:gd name="T17" fmla="*/ 0 h 6"/>
                  <a:gd name="T18" fmla="*/ 2147483647 w 8"/>
                  <a:gd name="T19" fmla="*/ 0 h 6"/>
                  <a:gd name="T20" fmla="*/ 2147483647 w 8"/>
                  <a:gd name="T21" fmla="*/ 0 h 6"/>
                  <a:gd name="T22" fmla="*/ 2147483647 w 8"/>
                  <a:gd name="T23" fmla="*/ 0 h 6"/>
                  <a:gd name="T24" fmla="*/ 2147483647 w 8"/>
                  <a:gd name="T25" fmla="*/ 0 h 6"/>
                  <a:gd name="T26" fmla="*/ 2147483647 w 8"/>
                  <a:gd name="T27" fmla="*/ 2147483647 h 6"/>
                  <a:gd name="T28" fmla="*/ 2147483647 w 8"/>
                  <a:gd name="T29" fmla="*/ 2147483647 h 6"/>
                  <a:gd name="T30" fmla="*/ 2147483647 w 8"/>
                  <a:gd name="T31" fmla="*/ 2147483647 h 6"/>
                  <a:gd name="T32" fmla="*/ 2147483647 w 8"/>
                  <a:gd name="T33" fmla="*/ 2147483647 h 6"/>
                  <a:gd name="T34" fmla="*/ 2147483647 w 8"/>
                  <a:gd name="T35" fmla="*/ 2147483647 h 6"/>
                  <a:gd name="T36" fmla="*/ 2147483647 w 8"/>
                  <a:gd name="T37" fmla="*/ 2147483647 h 6"/>
                  <a:gd name="T38" fmla="*/ 2147483647 w 8"/>
                  <a:gd name="T39" fmla="*/ 2147483647 h 6"/>
                  <a:gd name="T40" fmla="*/ 2147483647 w 8"/>
                  <a:gd name="T41" fmla="*/ 2147483647 h 6"/>
                  <a:gd name="T42" fmla="*/ 2147483647 w 8"/>
                  <a:gd name="T43" fmla="*/ 2147483647 h 6"/>
                  <a:gd name="T44" fmla="*/ 2147483647 w 8"/>
                  <a:gd name="T45" fmla="*/ 2147483647 h 6"/>
                  <a:gd name="T46" fmla="*/ 2147483647 w 8"/>
                  <a:gd name="T47" fmla="*/ 2147483647 h 6"/>
                  <a:gd name="T48" fmla="*/ 2147483647 w 8"/>
                  <a:gd name="T49" fmla="*/ 2147483647 h 6"/>
                  <a:gd name="T50" fmla="*/ 2147483647 w 8"/>
                  <a:gd name="T51" fmla="*/ 2147483647 h 6"/>
                  <a:gd name="T52" fmla="*/ 2147483647 w 8"/>
                  <a:gd name="T53" fmla="*/ 2147483647 h 6"/>
                  <a:gd name="T54" fmla="*/ 2147483647 w 8"/>
                  <a:gd name="T55" fmla="*/ 2147483647 h 6"/>
                  <a:gd name="T56" fmla="*/ 2147483647 w 8"/>
                  <a:gd name="T57" fmla="*/ 2147483647 h 6"/>
                  <a:gd name="T58" fmla="*/ 2147483647 w 8"/>
                  <a:gd name="T59" fmla="*/ 2147483647 h 6"/>
                  <a:gd name="T60" fmla="*/ 0 w 8"/>
                  <a:gd name="T61" fmla="*/ 2147483647 h 6"/>
                  <a:gd name="T62" fmla="*/ 0 w 8"/>
                  <a:gd name="T63" fmla="*/ 2147483647 h 6"/>
                  <a:gd name="T64" fmla="*/ 0 w 8"/>
                  <a:gd name="T65" fmla="*/ 2147483647 h 6"/>
                  <a:gd name="T66" fmla="*/ 2147483647 w 8"/>
                  <a:gd name="T67" fmla="*/ 2147483647 h 6"/>
                  <a:gd name="T68" fmla="*/ 2147483647 w 8"/>
                  <a:gd name="T69" fmla="*/ 2147483647 h 6"/>
                  <a:gd name="T70" fmla="*/ 2147483647 w 8"/>
                  <a:gd name="T71" fmla="*/ 2147483647 h 6"/>
                  <a:gd name="T72" fmla="*/ 2147483647 w 8"/>
                  <a:gd name="T73" fmla="*/ 2147483647 h 6"/>
                  <a:gd name="T74" fmla="*/ 2147483647 w 8"/>
                  <a:gd name="T75" fmla="*/ 2147483647 h 6"/>
                  <a:gd name="T76" fmla="*/ 2147483647 w 8"/>
                  <a:gd name="T77" fmla="*/ 2147483647 h 6"/>
                  <a:gd name="T78" fmla="*/ 2147483647 w 8"/>
                  <a:gd name="T79" fmla="*/ 2147483647 h 6"/>
                  <a:gd name="T80" fmla="*/ 2147483647 w 8"/>
                  <a:gd name="T81" fmla="*/ 2147483647 h 6"/>
                  <a:gd name="T82" fmla="*/ 2147483647 w 8"/>
                  <a:gd name="T83" fmla="*/ 2147483647 h 6"/>
                  <a:gd name="T84" fmla="*/ 2147483647 w 8"/>
                  <a:gd name="T85" fmla="*/ 2147483647 h 6"/>
                  <a:gd name="T86" fmla="*/ 2147483647 w 8"/>
                  <a:gd name="T87" fmla="*/ 2147483647 h 6"/>
                  <a:gd name="T88" fmla="*/ 2147483647 w 8"/>
                  <a:gd name="T89" fmla="*/ 2147483647 h 6"/>
                  <a:gd name="T90" fmla="*/ 2147483647 w 8"/>
                  <a:gd name="T91" fmla="*/ 2147483647 h 6"/>
                  <a:gd name="T92" fmla="*/ 2147483647 w 8"/>
                  <a:gd name="T93" fmla="*/ 2147483647 h 6"/>
                  <a:gd name="T94" fmla="*/ 2147483647 w 8"/>
                  <a:gd name="T95" fmla="*/ 2147483647 h 6"/>
                  <a:gd name="T96" fmla="*/ 2147483647 w 8"/>
                  <a:gd name="T97" fmla="*/ 2147483647 h 6"/>
                  <a:gd name="T98" fmla="*/ 2147483647 w 8"/>
                  <a:gd name="T99" fmla="*/ 2147483647 h 6"/>
                  <a:gd name="T100" fmla="*/ 2147483647 w 8"/>
                  <a:gd name="T101" fmla="*/ 2147483647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1341" name="Freeform 34"/>
              <p:cNvSpPr>
                <a:spLocks/>
              </p:cNvSpPr>
              <p:nvPr/>
            </p:nvSpPr>
            <p:spPr bwMode="auto">
              <a:xfrm>
                <a:off x="909" y="3676"/>
                <a:ext cx="5" cy="5"/>
              </a:xfrm>
              <a:custGeom>
                <a:avLst/>
                <a:gdLst>
                  <a:gd name="T0" fmla="*/ 2147483647 w 1"/>
                  <a:gd name="T1" fmla="*/ 0 h 1"/>
                  <a:gd name="T2" fmla="*/ 0 w 1"/>
                  <a:gd name="T3" fmla="*/ 0 h 1"/>
                  <a:gd name="T4" fmla="*/ 0 w 1"/>
                  <a:gd name="T5" fmla="*/ 2147483647 h 1"/>
                  <a:gd name="T6" fmla="*/ 2147483647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1342" name="Freeform 35"/>
              <p:cNvSpPr>
                <a:spLocks/>
              </p:cNvSpPr>
              <p:nvPr/>
            </p:nvSpPr>
            <p:spPr bwMode="auto">
              <a:xfrm>
                <a:off x="909" y="3676"/>
                <a:ext cx="5" cy="5"/>
              </a:xfrm>
              <a:custGeom>
                <a:avLst/>
                <a:gdLst>
                  <a:gd name="T0" fmla="*/ 2147483647 w 1"/>
                  <a:gd name="T1" fmla="*/ 0 h 1"/>
                  <a:gd name="T2" fmla="*/ 2147483647 w 1"/>
                  <a:gd name="T3" fmla="*/ 0 h 1"/>
                  <a:gd name="T4" fmla="*/ 2147483647 w 1"/>
                  <a:gd name="T5" fmla="*/ 0 h 1"/>
                  <a:gd name="T6" fmla="*/ 2147483647 w 1"/>
                  <a:gd name="T7" fmla="*/ 0 h 1"/>
                  <a:gd name="T8" fmla="*/ 0 w 1"/>
                  <a:gd name="T9" fmla="*/ 0 h 1"/>
                  <a:gd name="T10" fmla="*/ 0 w 1"/>
                  <a:gd name="T11" fmla="*/ 0 h 1"/>
                  <a:gd name="T12" fmla="*/ 0 w 1"/>
                  <a:gd name="T13" fmla="*/ 0 h 1"/>
                  <a:gd name="T14" fmla="*/ 0 w 1"/>
                  <a:gd name="T15" fmla="*/ 0 h 1"/>
                  <a:gd name="T16" fmla="*/ 0 w 1"/>
                  <a:gd name="T17" fmla="*/ 2147483647 h 1"/>
                  <a:gd name="T18" fmla="*/ 0 w 1"/>
                  <a:gd name="T19" fmla="*/ 2147483647 h 1"/>
                  <a:gd name="T20" fmla="*/ 0 w 1"/>
                  <a:gd name="T21" fmla="*/ 2147483647 h 1"/>
                  <a:gd name="T22" fmla="*/ 0 w 1"/>
                  <a:gd name="T23" fmla="*/ 2147483647 h 1"/>
                  <a:gd name="T24" fmla="*/ 0 w 1"/>
                  <a:gd name="T25" fmla="*/ 2147483647 h 1"/>
                  <a:gd name="T26" fmla="*/ 2147483647 w 1"/>
                  <a:gd name="T27" fmla="*/ 2147483647 h 1"/>
                  <a:gd name="T28" fmla="*/ 2147483647 w 1"/>
                  <a:gd name="T29" fmla="*/ 0 h 1"/>
                  <a:gd name="T30" fmla="*/ 2147483647 w 1"/>
                  <a:gd name="T31" fmla="*/ 0 h 1"/>
                  <a:gd name="T32" fmla="*/ 2147483647 w 1"/>
                  <a:gd name="T33" fmla="*/ 0 h 1"/>
                  <a:gd name="T34" fmla="*/ 2147483647 w 1"/>
                  <a:gd name="T35" fmla="*/ 0 h 1"/>
                  <a:gd name="T36" fmla="*/ 2147483647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1343" name="Freeform 36"/>
              <p:cNvSpPr>
                <a:spLocks/>
              </p:cNvSpPr>
              <p:nvPr/>
            </p:nvSpPr>
            <p:spPr bwMode="auto">
              <a:xfrm>
                <a:off x="870" y="3682"/>
                <a:ext cx="14" cy="14"/>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0 w 3"/>
                  <a:gd name="T13" fmla="*/ 2147483647 h 3"/>
                  <a:gd name="T14" fmla="*/ 2147483647 w 3"/>
                  <a:gd name="T15" fmla="*/ 2147483647 h 3"/>
                  <a:gd name="T16" fmla="*/ 2147483647 w 3"/>
                  <a:gd name="T17" fmla="*/ 214748364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1344" name="Freeform 37"/>
              <p:cNvSpPr>
                <a:spLocks/>
              </p:cNvSpPr>
              <p:nvPr/>
            </p:nvSpPr>
            <p:spPr bwMode="auto">
              <a:xfrm>
                <a:off x="875" y="3684"/>
                <a:ext cx="14" cy="9"/>
              </a:xfrm>
              <a:custGeom>
                <a:avLst/>
                <a:gdLst>
                  <a:gd name="T0" fmla="*/ 2147483647 w 3"/>
                  <a:gd name="T1" fmla="*/ 0 h 2"/>
                  <a:gd name="T2" fmla="*/ 2147483647 w 3"/>
                  <a:gd name="T3" fmla="*/ 0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0 h 2"/>
                  <a:gd name="T22" fmla="*/ 2147483647 w 3"/>
                  <a:gd name="T23" fmla="*/ 0 h 2"/>
                  <a:gd name="T24" fmla="*/ 2147483647 w 3"/>
                  <a:gd name="T25" fmla="*/ 2147483647 h 2"/>
                  <a:gd name="T26" fmla="*/ 2147483647 w 3"/>
                  <a:gd name="T27" fmla="*/ 2147483647 h 2"/>
                  <a:gd name="T28" fmla="*/ 2147483647 w 3"/>
                  <a:gd name="T29" fmla="*/ 2147483647 h 2"/>
                  <a:gd name="T30" fmla="*/ 2147483647 w 3"/>
                  <a:gd name="T31" fmla="*/ 2147483647 h 2"/>
                  <a:gd name="T32" fmla="*/ 2147483647 w 3"/>
                  <a:gd name="T33" fmla="*/ 2147483647 h 2"/>
                  <a:gd name="T34" fmla="*/ 2147483647 w 3"/>
                  <a:gd name="T35" fmla="*/ 2147483647 h 2"/>
                  <a:gd name="T36" fmla="*/ 2147483647 w 3"/>
                  <a:gd name="T37" fmla="*/ 2147483647 h 2"/>
                  <a:gd name="T38" fmla="*/ 2147483647 w 3"/>
                  <a:gd name="T39" fmla="*/ 2147483647 h 2"/>
                  <a:gd name="T40" fmla="*/ 2147483647 w 3"/>
                  <a:gd name="T41" fmla="*/ 2147483647 h 2"/>
                  <a:gd name="T42" fmla="*/ 2147483647 w 3"/>
                  <a:gd name="T43" fmla="*/ 2147483647 h 2"/>
                  <a:gd name="T44" fmla="*/ 2147483647 w 3"/>
                  <a:gd name="T45" fmla="*/ 2147483647 h 2"/>
                  <a:gd name="T46" fmla="*/ 2147483647 w 3"/>
                  <a:gd name="T47" fmla="*/ 2147483647 h 2"/>
                  <a:gd name="T48" fmla="*/ 0 w 3"/>
                  <a:gd name="T49" fmla="*/ 2147483647 h 2"/>
                  <a:gd name="T50" fmla="*/ 0 w 3"/>
                  <a:gd name="T51" fmla="*/ 2147483647 h 2"/>
                  <a:gd name="T52" fmla="*/ 0 w 3"/>
                  <a:gd name="T53" fmla="*/ 2147483647 h 2"/>
                  <a:gd name="T54" fmla="*/ 2147483647 w 3"/>
                  <a:gd name="T55" fmla="*/ 2147483647 h 2"/>
                  <a:gd name="T56" fmla="*/ 2147483647 w 3"/>
                  <a:gd name="T57" fmla="*/ 2147483647 h 2"/>
                  <a:gd name="T58" fmla="*/ 2147483647 w 3"/>
                  <a:gd name="T59" fmla="*/ 2147483647 h 2"/>
                  <a:gd name="T60" fmla="*/ 2147483647 w 3"/>
                  <a:gd name="T61" fmla="*/ 0 h 2"/>
                  <a:gd name="T62" fmla="*/ 2147483647 w 3"/>
                  <a:gd name="T63" fmla="*/ 0 h 2"/>
                  <a:gd name="T64" fmla="*/ 2147483647 w 3"/>
                  <a:gd name="T65" fmla="*/ 0 h 2"/>
                  <a:gd name="T66" fmla="*/ 2147483647 w 3"/>
                  <a:gd name="T67" fmla="*/ 0 h 2"/>
                  <a:gd name="T68" fmla="*/ 2147483647 w 3"/>
                  <a:gd name="T69" fmla="*/ 0 h 2"/>
                  <a:gd name="T70" fmla="*/ 2147483647 w 3"/>
                  <a:gd name="T71" fmla="*/ 0 h 2"/>
                  <a:gd name="T72" fmla="*/ 2147483647 w 3"/>
                  <a:gd name="T73" fmla="*/ 0 h 2"/>
                  <a:gd name="T74" fmla="*/ 2147483647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1345" name="Freeform 38"/>
              <p:cNvSpPr>
                <a:spLocks/>
              </p:cNvSpPr>
              <p:nvPr/>
            </p:nvSpPr>
            <p:spPr bwMode="auto">
              <a:xfrm>
                <a:off x="833" y="3690"/>
                <a:ext cx="19" cy="10"/>
              </a:xfrm>
              <a:custGeom>
                <a:avLst/>
                <a:gdLst>
                  <a:gd name="T0" fmla="*/ 2147483647 w 4"/>
                  <a:gd name="T1" fmla="*/ 2147483647 h 2"/>
                  <a:gd name="T2" fmla="*/ 2147483647 w 4"/>
                  <a:gd name="T3" fmla="*/ 0 h 2"/>
                  <a:gd name="T4" fmla="*/ 2147483647 w 4"/>
                  <a:gd name="T5" fmla="*/ 0 h 2"/>
                  <a:gd name="T6" fmla="*/ 2147483647 w 4"/>
                  <a:gd name="T7" fmla="*/ 2147483647 h 2"/>
                  <a:gd name="T8" fmla="*/ 2147483647 w 4"/>
                  <a:gd name="T9" fmla="*/ 2147483647 h 2"/>
                  <a:gd name="T10" fmla="*/ 2147483647 w 4"/>
                  <a:gd name="T11" fmla="*/ 2147483647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1346" name="Freeform 39"/>
              <p:cNvSpPr>
                <a:spLocks/>
              </p:cNvSpPr>
              <p:nvPr/>
            </p:nvSpPr>
            <p:spPr bwMode="auto">
              <a:xfrm>
                <a:off x="838" y="3690"/>
                <a:ext cx="14" cy="10"/>
              </a:xfrm>
              <a:custGeom>
                <a:avLst/>
                <a:gdLst>
                  <a:gd name="T0" fmla="*/ 2147483647 w 3"/>
                  <a:gd name="T1" fmla="*/ 2147483647 h 2"/>
                  <a:gd name="T2" fmla="*/ 2147483647 w 3"/>
                  <a:gd name="T3" fmla="*/ 2147483647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2147483647 h 2"/>
                  <a:gd name="T22" fmla="*/ 2147483647 w 3"/>
                  <a:gd name="T23" fmla="*/ 2147483647 h 2"/>
                  <a:gd name="T24" fmla="*/ 2147483647 w 3"/>
                  <a:gd name="T25" fmla="*/ 2147483647 h 2"/>
                  <a:gd name="T26" fmla="*/ 2147483647 w 3"/>
                  <a:gd name="T27" fmla="*/ 2147483647 h 2"/>
                  <a:gd name="T28" fmla="*/ 2147483647 w 3"/>
                  <a:gd name="T29" fmla="*/ 2147483647 h 2"/>
                  <a:gd name="T30" fmla="*/ 2147483647 w 3"/>
                  <a:gd name="T31" fmla="*/ 2147483647 h 2"/>
                  <a:gd name="T32" fmla="*/ 0 w 3"/>
                  <a:gd name="T33" fmla="*/ 2147483647 h 2"/>
                  <a:gd name="T34" fmla="*/ 0 w 3"/>
                  <a:gd name="T35" fmla="*/ 2147483647 h 2"/>
                  <a:gd name="T36" fmla="*/ 0 w 3"/>
                  <a:gd name="T37" fmla="*/ 2147483647 h 2"/>
                  <a:gd name="T38" fmla="*/ 0 w 3"/>
                  <a:gd name="T39" fmla="*/ 2147483647 h 2"/>
                  <a:gd name="T40" fmla="*/ 0 w 3"/>
                  <a:gd name="T41" fmla="*/ 2147483647 h 2"/>
                  <a:gd name="T42" fmla="*/ 0 w 3"/>
                  <a:gd name="T43" fmla="*/ 2147483647 h 2"/>
                  <a:gd name="T44" fmla="*/ 2147483647 w 3"/>
                  <a:gd name="T45" fmla="*/ 2147483647 h 2"/>
                  <a:gd name="T46" fmla="*/ 2147483647 w 3"/>
                  <a:gd name="T47" fmla="*/ 2147483647 h 2"/>
                  <a:gd name="T48" fmla="*/ 2147483647 w 3"/>
                  <a:gd name="T49" fmla="*/ 2147483647 h 2"/>
                  <a:gd name="T50" fmla="*/ 2147483647 w 3"/>
                  <a:gd name="T51" fmla="*/ 2147483647 h 2"/>
                  <a:gd name="T52" fmla="*/ 2147483647 w 3"/>
                  <a:gd name="T53" fmla="*/ 2147483647 h 2"/>
                  <a:gd name="T54" fmla="*/ 2147483647 w 3"/>
                  <a:gd name="T55" fmla="*/ 2147483647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1347" name="Freeform 40"/>
              <p:cNvSpPr>
                <a:spLocks/>
              </p:cNvSpPr>
              <p:nvPr/>
            </p:nvSpPr>
            <p:spPr bwMode="auto">
              <a:xfrm>
                <a:off x="814" y="3691"/>
                <a:ext cx="10" cy="15"/>
              </a:xfrm>
              <a:custGeom>
                <a:avLst/>
                <a:gdLst>
                  <a:gd name="T0" fmla="*/ 2147483647 w 2"/>
                  <a:gd name="T1" fmla="*/ 2147483647 h 3"/>
                  <a:gd name="T2" fmla="*/ 0 w 2"/>
                  <a:gd name="T3" fmla="*/ 0 h 3"/>
                  <a:gd name="T4" fmla="*/ 0 w 2"/>
                  <a:gd name="T5" fmla="*/ 0 h 3"/>
                  <a:gd name="T6" fmla="*/ 2147483647 w 2"/>
                  <a:gd name="T7" fmla="*/ 2147483647 h 3"/>
                  <a:gd name="T8" fmla="*/ 0 w 2"/>
                  <a:gd name="T9" fmla="*/ 2147483647 h 3"/>
                  <a:gd name="T10" fmla="*/ 0 w 2"/>
                  <a:gd name="T11" fmla="*/ 2147483647 h 3"/>
                  <a:gd name="T12" fmla="*/ 0 w 2"/>
                  <a:gd name="T13" fmla="*/ 2147483647 h 3"/>
                  <a:gd name="T14" fmla="*/ 2147483647 w 2"/>
                  <a:gd name="T15" fmla="*/ 2147483647 h 3"/>
                  <a:gd name="T16" fmla="*/ 2147483647 w 2"/>
                  <a:gd name="T17" fmla="*/ 2147483647 h 3"/>
                  <a:gd name="T18" fmla="*/ 2147483647 w 2"/>
                  <a:gd name="T19" fmla="*/ 2147483647 h 3"/>
                  <a:gd name="T20" fmla="*/ 2147483647 w 2"/>
                  <a:gd name="T21" fmla="*/ 2147483647 h 3"/>
                  <a:gd name="T22" fmla="*/ 2147483647 w 2"/>
                  <a:gd name="T23" fmla="*/ 0 h 3"/>
                  <a:gd name="T24" fmla="*/ 2147483647 w 2"/>
                  <a:gd name="T25" fmla="*/ 0 h 3"/>
                  <a:gd name="T26" fmla="*/ 2147483647 w 2"/>
                  <a:gd name="T27" fmla="*/ 2147483647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1348" name="Freeform 41"/>
              <p:cNvSpPr>
                <a:spLocks/>
              </p:cNvSpPr>
              <p:nvPr/>
            </p:nvSpPr>
            <p:spPr bwMode="auto">
              <a:xfrm>
                <a:off x="814" y="3691"/>
                <a:ext cx="10" cy="15"/>
              </a:xfrm>
              <a:custGeom>
                <a:avLst/>
                <a:gdLst>
                  <a:gd name="T0" fmla="*/ 2147483647 w 2"/>
                  <a:gd name="T1" fmla="*/ 2147483647 h 3"/>
                  <a:gd name="T2" fmla="*/ 2147483647 w 2"/>
                  <a:gd name="T3" fmla="*/ 0 h 3"/>
                  <a:gd name="T4" fmla="*/ 2147483647 w 2"/>
                  <a:gd name="T5" fmla="*/ 0 h 3"/>
                  <a:gd name="T6" fmla="*/ 2147483647 w 2"/>
                  <a:gd name="T7" fmla="*/ 0 h 3"/>
                  <a:gd name="T8" fmla="*/ 0 w 2"/>
                  <a:gd name="T9" fmla="*/ 0 h 3"/>
                  <a:gd name="T10" fmla="*/ 0 w 2"/>
                  <a:gd name="T11" fmla="*/ 0 h 3"/>
                  <a:gd name="T12" fmla="*/ 0 w 2"/>
                  <a:gd name="T13" fmla="*/ 2147483647 h 3"/>
                  <a:gd name="T14" fmla="*/ 2147483647 w 2"/>
                  <a:gd name="T15" fmla="*/ 2147483647 h 3"/>
                  <a:gd name="T16" fmla="*/ 2147483647 w 2"/>
                  <a:gd name="T17" fmla="*/ 2147483647 h 3"/>
                  <a:gd name="T18" fmla="*/ 2147483647 w 2"/>
                  <a:gd name="T19" fmla="*/ 2147483647 h 3"/>
                  <a:gd name="T20" fmla="*/ 0 w 2"/>
                  <a:gd name="T21" fmla="*/ 2147483647 h 3"/>
                  <a:gd name="T22" fmla="*/ 0 w 2"/>
                  <a:gd name="T23" fmla="*/ 2147483647 h 3"/>
                  <a:gd name="T24" fmla="*/ 0 w 2"/>
                  <a:gd name="T25" fmla="*/ 2147483647 h 3"/>
                  <a:gd name="T26" fmla="*/ 0 w 2"/>
                  <a:gd name="T27" fmla="*/ 2147483647 h 3"/>
                  <a:gd name="T28" fmla="*/ 0 w 2"/>
                  <a:gd name="T29" fmla="*/ 2147483647 h 3"/>
                  <a:gd name="T30" fmla="*/ 0 w 2"/>
                  <a:gd name="T31" fmla="*/ 2147483647 h 3"/>
                  <a:gd name="T32" fmla="*/ 0 w 2"/>
                  <a:gd name="T33" fmla="*/ 2147483647 h 3"/>
                  <a:gd name="T34" fmla="*/ 2147483647 w 2"/>
                  <a:gd name="T35" fmla="*/ 2147483647 h 3"/>
                  <a:gd name="T36" fmla="*/ 2147483647 w 2"/>
                  <a:gd name="T37" fmla="*/ 2147483647 h 3"/>
                  <a:gd name="T38" fmla="*/ 2147483647 w 2"/>
                  <a:gd name="T39" fmla="*/ 2147483647 h 3"/>
                  <a:gd name="T40" fmla="*/ 2147483647 w 2"/>
                  <a:gd name="T41" fmla="*/ 2147483647 h 3"/>
                  <a:gd name="T42" fmla="*/ 2147483647 w 2"/>
                  <a:gd name="T43" fmla="*/ 2147483647 h 3"/>
                  <a:gd name="T44" fmla="*/ 2147483647 w 2"/>
                  <a:gd name="T45" fmla="*/ 2147483647 h 3"/>
                  <a:gd name="T46" fmla="*/ 2147483647 w 2"/>
                  <a:gd name="T47" fmla="*/ 2147483647 h 3"/>
                  <a:gd name="T48" fmla="*/ 2147483647 w 2"/>
                  <a:gd name="T49" fmla="*/ 2147483647 h 3"/>
                  <a:gd name="T50" fmla="*/ 2147483647 w 2"/>
                  <a:gd name="T51" fmla="*/ 2147483647 h 3"/>
                  <a:gd name="T52" fmla="*/ 2147483647 w 2"/>
                  <a:gd name="T53" fmla="*/ 2147483647 h 3"/>
                  <a:gd name="T54" fmla="*/ 2147483647 w 2"/>
                  <a:gd name="T55" fmla="*/ 0 h 3"/>
                  <a:gd name="T56" fmla="*/ 2147483647 w 2"/>
                  <a:gd name="T57" fmla="*/ 0 h 3"/>
                  <a:gd name="T58" fmla="*/ 2147483647 w 2"/>
                  <a:gd name="T59" fmla="*/ 0 h 3"/>
                  <a:gd name="T60" fmla="*/ 2147483647 w 2"/>
                  <a:gd name="T61" fmla="*/ 0 h 3"/>
                  <a:gd name="T62" fmla="*/ 2147483647 w 2"/>
                  <a:gd name="T63" fmla="*/ 0 h 3"/>
                  <a:gd name="T64" fmla="*/ 2147483647 w 2"/>
                  <a:gd name="T65" fmla="*/ 2147483647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1349" name="Freeform 42"/>
              <p:cNvSpPr>
                <a:spLocks/>
              </p:cNvSpPr>
              <p:nvPr/>
            </p:nvSpPr>
            <p:spPr bwMode="auto">
              <a:xfrm>
                <a:off x="795" y="3693"/>
                <a:ext cx="15" cy="15"/>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2147483647 w 3"/>
                  <a:gd name="T13" fmla="*/ 2147483647 h 3"/>
                  <a:gd name="T14" fmla="*/ 2147483647 w 3"/>
                  <a:gd name="T15" fmla="*/ 2147483647 h 3"/>
                  <a:gd name="T16" fmla="*/ 2147483647 w 3"/>
                  <a:gd name="T17" fmla="*/ 2147483647 h 3"/>
                  <a:gd name="T18" fmla="*/ 2147483647 w 3"/>
                  <a:gd name="T19" fmla="*/ 2147483647 h 3"/>
                  <a:gd name="T20" fmla="*/ 2147483647 w 3"/>
                  <a:gd name="T21" fmla="*/ 2147483647 h 3"/>
                  <a:gd name="T22" fmla="*/ 2147483647 w 3"/>
                  <a:gd name="T23" fmla="*/ 2147483647 h 3"/>
                  <a:gd name="T24" fmla="*/ 2147483647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147483647 h 3"/>
                  <a:gd name="T42" fmla="*/ 0 w 3"/>
                  <a:gd name="T43" fmla="*/ 2147483647 h 3"/>
                  <a:gd name="T44" fmla="*/ 0 w 3"/>
                  <a:gd name="T45" fmla="*/ 2147483647 h 3"/>
                  <a:gd name="T46" fmla="*/ 0 w 3"/>
                  <a:gd name="T47" fmla="*/ 2147483647 h 3"/>
                  <a:gd name="T48" fmla="*/ 2147483647 w 3"/>
                  <a:gd name="T49" fmla="*/ 2147483647 h 3"/>
                  <a:gd name="T50" fmla="*/ 2147483647 w 3"/>
                  <a:gd name="T51" fmla="*/ 2147483647 h 3"/>
                  <a:gd name="T52" fmla="*/ 2147483647 w 3"/>
                  <a:gd name="T53" fmla="*/ 2147483647 h 3"/>
                  <a:gd name="T54" fmla="*/ 2147483647 w 3"/>
                  <a:gd name="T55" fmla="*/ 2147483647 h 3"/>
                  <a:gd name="T56" fmla="*/ 2147483647 w 3"/>
                  <a:gd name="T57" fmla="*/ 2147483647 h 3"/>
                  <a:gd name="T58" fmla="*/ 2147483647 w 3"/>
                  <a:gd name="T59" fmla="*/ 2147483647 h 3"/>
                  <a:gd name="T60" fmla="*/ 2147483647 w 3"/>
                  <a:gd name="T61" fmla="*/ 2147483647 h 3"/>
                  <a:gd name="T62" fmla="*/ 2147483647 w 3"/>
                  <a:gd name="T63" fmla="*/ 2147483647 h 3"/>
                  <a:gd name="T64" fmla="*/ 2147483647 w 3"/>
                  <a:gd name="T65" fmla="*/ 2147483647 h 3"/>
                  <a:gd name="T66" fmla="*/ 2147483647 w 3"/>
                  <a:gd name="T67" fmla="*/ 21474836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1350" name="Freeform 43"/>
              <p:cNvSpPr>
                <a:spLocks/>
              </p:cNvSpPr>
              <p:nvPr/>
            </p:nvSpPr>
            <p:spPr bwMode="auto">
              <a:xfrm>
                <a:off x="768" y="3683"/>
                <a:ext cx="19" cy="10"/>
              </a:xfrm>
              <a:custGeom>
                <a:avLst/>
                <a:gdLst>
                  <a:gd name="T0" fmla="*/ 0 w 4"/>
                  <a:gd name="T1" fmla="*/ 2147483647 h 2"/>
                  <a:gd name="T2" fmla="*/ 0 w 4"/>
                  <a:gd name="T3" fmla="*/ 2147483647 h 2"/>
                  <a:gd name="T4" fmla="*/ 2147483647 w 4"/>
                  <a:gd name="T5" fmla="*/ 0 h 2"/>
                  <a:gd name="T6" fmla="*/ 2147483647 w 4"/>
                  <a:gd name="T7" fmla="*/ 0 h 2"/>
                  <a:gd name="T8" fmla="*/ 2147483647 w 4"/>
                  <a:gd name="T9" fmla="*/ 0 h 2"/>
                  <a:gd name="T10" fmla="*/ 2147483647 w 4"/>
                  <a:gd name="T11" fmla="*/ 0 h 2"/>
                  <a:gd name="T12" fmla="*/ 2147483647 w 4"/>
                  <a:gd name="T13" fmla="*/ 0 h 2"/>
                  <a:gd name="T14" fmla="*/ 2147483647 w 4"/>
                  <a:gd name="T15" fmla="*/ 0 h 2"/>
                  <a:gd name="T16" fmla="*/ 2147483647 w 4"/>
                  <a:gd name="T17" fmla="*/ 2147483647 h 2"/>
                  <a:gd name="T18" fmla="*/ 2147483647 w 4"/>
                  <a:gd name="T19" fmla="*/ 2147483647 h 2"/>
                  <a:gd name="T20" fmla="*/ 2147483647 w 4"/>
                  <a:gd name="T21" fmla="*/ 2147483647 h 2"/>
                  <a:gd name="T22" fmla="*/ 2147483647 w 4"/>
                  <a:gd name="T23" fmla="*/ 2147483647 h 2"/>
                  <a:gd name="T24" fmla="*/ 2147483647 w 4"/>
                  <a:gd name="T25" fmla="*/ 2147483647 h 2"/>
                  <a:gd name="T26" fmla="*/ 2147483647 w 4"/>
                  <a:gd name="T27" fmla="*/ 2147483647 h 2"/>
                  <a:gd name="T28" fmla="*/ 2147483647 w 4"/>
                  <a:gd name="T29" fmla="*/ 2147483647 h 2"/>
                  <a:gd name="T30" fmla="*/ 2147483647 w 4"/>
                  <a:gd name="T31" fmla="*/ 2147483647 h 2"/>
                  <a:gd name="T32" fmla="*/ 2147483647 w 4"/>
                  <a:gd name="T33" fmla="*/ 2147483647 h 2"/>
                  <a:gd name="T34" fmla="*/ 2147483647 w 4"/>
                  <a:gd name="T35" fmla="*/ 2147483647 h 2"/>
                  <a:gd name="T36" fmla="*/ 2147483647 w 4"/>
                  <a:gd name="T37" fmla="*/ 2147483647 h 2"/>
                  <a:gd name="T38" fmla="*/ 2147483647 w 4"/>
                  <a:gd name="T39" fmla="*/ 2147483647 h 2"/>
                  <a:gd name="T40" fmla="*/ 2147483647 w 4"/>
                  <a:gd name="T41" fmla="*/ 2147483647 h 2"/>
                  <a:gd name="T42" fmla="*/ 2147483647 w 4"/>
                  <a:gd name="T43" fmla="*/ 2147483647 h 2"/>
                  <a:gd name="T44" fmla="*/ 2147483647 w 4"/>
                  <a:gd name="T45" fmla="*/ 2147483647 h 2"/>
                  <a:gd name="T46" fmla="*/ 2147483647 w 4"/>
                  <a:gd name="T47" fmla="*/ 2147483647 h 2"/>
                  <a:gd name="T48" fmla="*/ 2147483647 w 4"/>
                  <a:gd name="T49" fmla="*/ 2147483647 h 2"/>
                  <a:gd name="T50" fmla="*/ 2147483647 w 4"/>
                  <a:gd name="T51" fmla="*/ 2147483647 h 2"/>
                  <a:gd name="T52" fmla="*/ 2147483647 w 4"/>
                  <a:gd name="T53" fmla="*/ 2147483647 h 2"/>
                  <a:gd name="T54" fmla="*/ 2147483647 w 4"/>
                  <a:gd name="T55" fmla="*/ 2147483647 h 2"/>
                  <a:gd name="T56" fmla="*/ 2147483647 w 4"/>
                  <a:gd name="T57" fmla="*/ 2147483647 h 2"/>
                  <a:gd name="T58" fmla="*/ 2147483647 w 4"/>
                  <a:gd name="T59" fmla="*/ 2147483647 h 2"/>
                  <a:gd name="T60" fmla="*/ 2147483647 w 4"/>
                  <a:gd name="T61" fmla="*/ 2147483647 h 2"/>
                  <a:gd name="T62" fmla="*/ 2147483647 w 4"/>
                  <a:gd name="T63" fmla="*/ 2147483647 h 2"/>
                  <a:gd name="T64" fmla="*/ 2147483647 w 4"/>
                  <a:gd name="T65" fmla="*/ 2147483647 h 2"/>
                  <a:gd name="T66" fmla="*/ 2147483647 w 4"/>
                  <a:gd name="T67" fmla="*/ 2147483647 h 2"/>
                  <a:gd name="T68" fmla="*/ 2147483647 w 4"/>
                  <a:gd name="T69" fmla="*/ 2147483647 h 2"/>
                  <a:gd name="T70" fmla="*/ 2147483647 w 4"/>
                  <a:gd name="T71" fmla="*/ 2147483647 h 2"/>
                  <a:gd name="T72" fmla="*/ 2147483647 w 4"/>
                  <a:gd name="T73" fmla="*/ 2147483647 h 2"/>
                  <a:gd name="T74" fmla="*/ 2147483647 w 4"/>
                  <a:gd name="T75" fmla="*/ 2147483647 h 2"/>
                  <a:gd name="T76" fmla="*/ 2147483647 w 4"/>
                  <a:gd name="T77" fmla="*/ 2147483647 h 2"/>
                  <a:gd name="T78" fmla="*/ 2147483647 w 4"/>
                  <a:gd name="T79" fmla="*/ 2147483647 h 2"/>
                  <a:gd name="T80" fmla="*/ 2147483647 w 4"/>
                  <a:gd name="T81" fmla="*/ 2147483647 h 2"/>
                  <a:gd name="T82" fmla="*/ 2147483647 w 4"/>
                  <a:gd name="T83" fmla="*/ 2147483647 h 2"/>
                  <a:gd name="T84" fmla="*/ 2147483647 w 4"/>
                  <a:gd name="T85" fmla="*/ 2147483647 h 2"/>
                  <a:gd name="T86" fmla="*/ 2147483647 w 4"/>
                  <a:gd name="T87" fmla="*/ 2147483647 h 2"/>
                  <a:gd name="T88" fmla="*/ 2147483647 w 4"/>
                  <a:gd name="T89" fmla="*/ 2147483647 h 2"/>
                  <a:gd name="T90" fmla="*/ 2147483647 w 4"/>
                  <a:gd name="T91" fmla="*/ 2147483647 h 2"/>
                  <a:gd name="T92" fmla="*/ 2147483647 w 4"/>
                  <a:gd name="T93" fmla="*/ 2147483647 h 2"/>
                  <a:gd name="T94" fmla="*/ 0 w 4"/>
                  <a:gd name="T95" fmla="*/ 2147483647 h 2"/>
                  <a:gd name="T96" fmla="*/ 0 w 4"/>
                  <a:gd name="T97" fmla="*/ 2147483647 h 2"/>
                  <a:gd name="T98" fmla="*/ 0 w 4"/>
                  <a:gd name="T99" fmla="*/ 2147483647 h 2"/>
                  <a:gd name="T100" fmla="*/ 0 w 4"/>
                  <a:gd name="T101" fmla="*/ 2147483647 h 2"/>
                  <a:gd name="T102" fmla="*/ 0 w 4"/>
                  <a:gd name="T103" fmla="*/ 2147483647 h 2"/>
                  <a:gd name="T104" fmla="*/ 0 w 4"/>
                  <a:gd name="T105" fmla="*/ 2147483647 h 2"/>
                  <a:gd name="T106" fmla="*/ 0 w 4"/>
                  <a:gd name="T107" fmla="*/ 2147483647 h 2"/>
                  <a:gd name="T108" fmla="*/ 0 w 4"/>
                  <a:gd name="T109" fmla="*/ 2147483647 h 2"/>
                  <a:gd name="T110" fmla="*/ 0 w 4"/>
                  <a:gd name="T111" fmla="*/ 2147483647 h 2"/>
                  <a:gd name="T112" fmla="*/ 0 w 4"/>
                  <a:gd name="T113" fmla="*/ 2147483647 h 2"/>
                  <a:gd name="T114" fmla="*/ 0 w 4"/>
                  <a:gd name="T115" fmla="*/ 2147483647 h 2"/>
                  <a:gd name="T116" fmla="*/ 0 w 4"/>
                  <a:gd name="T117" fmla="*/ 2147483647 h 2"/>
                  <a:gd name="T118" fmla="*/ 0 w 4"/>
                  <a:gd name="T119" fmla="*/ 2147483647 h 2"/>
                  <a:gd name="T120" fmla="*/ 0 w 4"/>
                  <a:gd name="T121" fmla="*/ 2147483647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E85"/>
              </a:solidFill>
              <a:ln w="12700" cmpd="sng">
                <a:solidFill>
                  <a:schemeClr val="tx1"/>
                </a:solidFill>
                <a:prstDash val="solid"/>
                <a:round/>
                <a:headEnd/>
                <a:tailEnd/>
              </a:ln>
            </p:spPr>
            <p:txBody>
              <a:bodyPr/>
              <a:lstStyle/>
              <a:p>
                <a:endParaRPr lang="es-ES_tradnl"/>
              </a:p>
            </p:txBody>
          </p:sp>
        </p:grpSp>
        <p:sp>
          <p:nvSpPr>
            <p:cNvPr id="11330" name="Freeform 52"/>
            <p:cNvSpPr>
              <a:spLocks/>
            </p:cNvSpPr>
            <p:nvPr/>
          </p:nvSpPr>
          <p:spPr bwMode="auto">
            <a:xfrm>
              <a:off x="3474" y="2596"/>
              <a:ext cx="395" cy="322"/>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E85"/>
            </a:solidFill>
            <a:ln w="12700" cmpd="sng">
              <a:solidFill>
                <a:schemeClr val="tx1"/>
              </a:solidFill>
              <a:prstDash val="solid"/>
              <a:round/>
              <a:headEnd/>
              <a:tailEnd/>
            </a:ln>
          </p:spPr>
          <p:txBody>
            <a:bodyPr/>
            <a:lstStyle/>
            <a:p>
              <a:endParaRPr lang="es-ES_tradnl"/>
            </a:p>
          </p:txBody>
        </p:sp>
        <p:grpSp>
          <p:nvGrpSpPr>
            <p:cNvPr id="11331" name="Group 54"/>
            <p:cNvGrpSpPr>
              <a:grpSpLocks/>
            </p:cNvGrpSpPr>
            <p:nvPr/>
          </p:nvGrpSpPr>
          <p:grpSpPr bwMode="auto">
            <a:xfrm>
              <a:off x="3669" y="1384"/>
              <a:ext cx="523" cy="468"/>
              <a:chOff x="3562" y="1636"/>
              <a:chExt cx="497" cy="468"/>
            </a:xfrm>
          </p:grpSpPr>
          <p:sp>
            <p:nvSpPr>
              <p:cNvPr id="11334" name="Freeform 55"/>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47483647 h 71"/>
                  <a:gd name="T46" fmla="*/ 2147483647 w 52"/>
                  <a:gd name="T47" fmla="*/ 2147483647 h 71"/>
                  <a:gd name="T48" fmla="*/ 2147483647 w 52"/>
                  <a:gd name="T49" fmla="*/ 2147483647 h 71"/>
                  <a:gd name="T50" fmla="*/ 2147483647 w 52"/>
                  <a:gd name="T51" fmla="*/ 2147483647 h 71"/>
                  <a:gd name="T52" fmla="*/ 2147483647 w 52"/>
                  <a:gd name="T53" fmla="*/ 2147483647 h 71"/>
                  <a:gd name="T54" fmla="*/ 2147483647 w 52"/>
                  <a:gd name="T55" fmla="*/ 2147483647 h 71"/>
                  <a:gd name="T56" fmla="*/ 2147483647 w 52"/>
                  <a:gd name="T57" fmla="*/ 2147483647 h 71"/>
                  <a:gd name="T58" fmla="*/ 2147483647 w 52"/>
                  <a:gd name="T59" fmla="*/ 2147483647 h 71"/>
                  <a:gd name="T60" fmla="*/ 2147483647 w 52"/>
                  <a:gd name="T61" fmla="*/ 2147483647 h 71"/>
                  <a:gd name="T62" fmla="*/ 2147483647 w 52"/>
                  <a:gd name="T63" fmla="*/ 2147483647 h 71"/>
                  <a:gd name="T64" fmla="*/ 2147483647 w 52"/>
                  <a:gd name="T65" fmla="*/ 2147483647 h 71"/>
                  <a:gd name="T66" fmla="*/ 2147483647 w 52"/>
                  <a:gd name="T67" fmla="*/ 2147483647 h 71"/>
                  <a:gd name="T68" fmla="*/ 2147483647 w 52"/>
                  <a:gd name="T69" fmla="*/ 2147483647 h 71"/>
                  <a:gd name="T70" fmla="*/ 2147483647 w 52"/>
                  <a:gd name="T71" fmla="*/ 2147483647 h 71"/>
                  <a:gd name="T72" fmla="*/ 2147483647 w 52"/>
                  <a:gd name="T73" fmla="*/ 2147483647 h 71"/>
                  <a:gd name="T74" fmla="*/ 2147483647 w 52"/>
                  <a:gd name="T75" fmla="*/ 2147483647 h 71"/>
                  <a:gd name="T76" fmla="*/ 2147483647 w 52"/>
                  <a:gd name="T77" fmla="*/ 2147483647 h 71"/>
                  <a:gd name="T78" fmla="*/ 2147483647 w 52"/>
                  <a:gd name="T79" fmla="*/ 2147483647 h 71"/>
                  <a:gd name="T80" fmla="*/ 2147483647 w 52"/>
                  <a:gd name="T81" fmla="*/ 2147483647 h 71"/>
                  <a:gd name="T82" fmla="*/ 2147483647 w 52"/>
                  <a:gd name="T83" fmla="*/ 2147483647 h 71"/>
                  <a:gd name="T84" fmla="*/ 2147483647 w 52"/>
                  <a:gd name="T85" fmla="*/ 2147483647 h 71"/>
                  <a:gd name="T86" fmla="*/ 2147483647 w 52"/>
                  <a:gd name="T87" fmla="*/ 2147483647 h 71"/>
                  <a:gd name="T88" fmla="*/ 2147483647 w 52"/>
                  <a:gd name="T89" fmla="*/ 2147483647 h 71"/>
                  <a:gd name="T90" fmla="*/ 2147483647 w 52"/>
                  <a:gd name="T91" fmla="*/ 2147483647 h 71"/>
                  <a:gd name="T92" fmla="*/ 2147483647 w 52"/>
                  <a:gd name="T93" fmla="*/ 2147483647 h 71"/>
                  <a:gd name="T94" fmla="*/ 2147483647 w 52"/>
                  <a:gd name="T95" fmla="*/ 2147483647 h 71"/>
                  <a:gd name="T96" fmla="*/ 2147483647 w 52"/>
                  <a:gd name="T97" fmla="*/ 2147483647 h 71"/>
                  <a:gd name="T98" fmla="*/ 2147483647 w 52"/>
                  <a:gd name="T99" fmla="*/ 2147483647 h 71"/>
                  <a:gd name="T100" fmla="*/ 2147483647 w 52"/>
                  <a:gd name="T101" fmla="*/ 2147483647 h 71"/>
                  <a:gd name="T102" fmla="*/ 2147483647 w 52"/>
                  <a:gd name="T103" fmla="*/ 2147483647 h 71"/>
                  <a:gd name="T104" fmla="*/ 2147483647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1335" name="Freeform 56"/>
              <p:cNvSpPr>
                <a:spLocks/>
              </p:cNvSpPr>
              <p:nvPr/>
            </p:nvSpPr>
            <p:spPr bwMode="auto">
              <a:xfrm>
                <a:off x="3562" y="1636"/>
                <a:ext cx="405" cy="200"/>
              </a:xfrm>
              <a:custGeom>
                <a:avLst/>
                <a:gdLst>
                  <a:gd name="T0" fmla="*/ 2147483647 w 83"/>
                  <a:gd name="T1" fmla="*/ 2147483647 h 41"/>
                  <a:gd name="T2" fmla="*/ 2147483647 w 83"/>
                  <a:gd name="T3" fmla="*/ 2147483647 h 41"/>
                  <a:gd name="T4" fmla="*/ 2147483647 w 83"/>
                  <a:gd name="T5" fmla="*/ 2147483647 h 41"/>
                  <a:gd name="T6" fmla="*/ 2147483647 w 83"/>
                  <a:gd name="T7" fmla="*/ 2147483647 h 41"/>
                  <a:gd name="T8" fmla="*/ 2147483647 w 83"/>
                  <a:gd name="T9" fmla="*/ 2147483647 h 41"/>
                  <a:gd name="T10" fmla="*/ 2147483647 w 83"/>
                  <a:gd name="T11" fmla="*/ 2147483647 h 41"/>
                  <a:gd name="T12" fmla="*/ 2147483647 w 83"/>
                  <a:gd name="T13" fmla="*/ 2147483647 h 41"/>
                  <a:gd name="T14" fmla="*/ 2147483647 w 83"/>
                  <a:gd name="T15" fmla="*/ 2147483647 h 41"/>
                  <a:gd name="T16" fmla="*/ 2147483647 w 83"/>
                  <a:gd name="T17" fmla="*/ 2147483647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2147483647 h 41"/>
                  <a:gd name="T28" fmla="*/ 2147483647 w 83"/>
                  <a:gd name="T29" fmla="*/ 2147483647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2147483647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E85"/>
              </a:solidFill>
              <a:ln w="12700" cmpd="sng">
                <a:solidFill>
                  <a:schemeClr val="tx1"/>
                </a:solidFill>
                <a:prstDash val="solid"/>
                <a:round/>
                <a:headEnd/>
                <a:tailEnd/>
              </a:ln>
            </p:spPr>
            <p:txBody>
              <a:bodyPr/>
              <a:lstStyle/>
              <a:p>
                <a:endParaRPr lang="es-ES_tradnl"/>
              </a:p>
            </p:txBody>
          </p:sp>
        </p:grpSp>
        <p:sp>
          <p:nvSpPr>
            <p:cNvPr id="11332" name="Freeform 58"/>
            <p:cNvSpPr>
              <a:spLocks/>
            </p:cNvSpPr>
            <p:nvPr/>
          </p:nvSpPr>
          <p:spPr bwMode="auto">
            <a:xfrm>
              <a:off x="3665" y="2423"/>
              <a:ext cx="240" cy="405"/>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1333" name="Freeform 61"/>
            <p:cNvSpPr>
              <a:spLocks/>
            </p:cNvSpPr>
            <p:nvPr/>
          </p:nvSpPr>
          <p:spPr bwMode="auto">
            <a:xfrm>
              <a:off x="4233" y="2350"/>
              <a:ext cx="353" cy="258"/>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E85"/>
            </a:solidFill>
            <a:ln w="12700" cmpd="sng">
              <a:solidFill>
                <a:schemeClr val="tx1"/>
              </a:solidFill>
              <a:prstDash val="solid"/>
              <a:round/>
              <a:headEnd/>
              <a:tailEnd/>
            </a:ln>
          </p:spPr>
          <p:txBody>
            <a:bodyPr/>
            <a:lstStyle/>
            <a:p>
              <a:endParaRPr lang="es-ES_tradnl"/>
            </a:p>
          </p:txBody>
        </p:sp>
      </p:grpSp>
      <p:sp>
        <p:nvSpPr>
          <p:cNvPr id="11300" name="Freeform 62"/>
          <p:cNvSpPr>
            <a:spLocks/>
          </p:cNvSpPr>
          <p:nvPr/>
        </p:nvSpPr>
        <p:spPr bwMode="auto">
          <a:xfrm>
            <a:off x="5748338" y="3784600"/>
            <a:ext cx="530225"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301" name="Freeform 63"/>
          <p:cNvSpPr>
            <a:spLocks/>
          </p:cNvSpPr>
          <p:nvPr/>
        </p:nvSpPr>
        <p:spPr bwMode="auto">
          <a:xfrm>
            <a:off x="6246813" y="3041650"/>
            <a:ext cx="449262"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302" name="Freeform 64"/>
          <p:cNvSpPr>
            <a:spLocks/>
          </p:cNvSpPr>
          <p:nvPr/>
        </p:nvSpPr>
        <p:spPr bwMode="auto">
          <a:xfrm>
            <a:off x="6588125" y="3017838"/>
            <a:ext cx="1079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303" name="Freeform 65"/>
          <p:cNvSpPr>
            <a:spLocks/>
          </p:cNvSpPr>
          <p:nvPr/>
        </p:nvSpPr>
        <p:spPr bwMode="auto">
          <a:xfrm>
            <a:off x="6616700" y="2801938"/>
            <a:ext cx="138113"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304" name="Freeform 66"/>
          <p:cNvSpPr>
            <a:spLocks/>
          </p:cNvSpPr>
          <p:nvPr/>
        </p:nvSpPr>
        <p:spPr bwMode="auto">
          <a:xfrm>
            <a:off x="6738938" y="2654300"/>
            <a:ext cx="166687"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11305" name="Freeform 67"/>
          <p:cNvSpPr>
            <a:spLocks/>
          </p:cNvSpPr>
          <p:nvPr/>
        </p:nvSpPr>
        <p:spPr bwMode="auto">
          <a:xfrm>
            <a:off x="6732588" y="2522538"/>
            <a:ext cx="327025"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11306" name="Freeform 68"/>
          <p:cNvSpPr>
            <a:spLocks/>
          </p:cNvSpPr>
          <p:nvPr/>
        </p:nvSpPr>
        <p:spPr bwMode="auto">
          <a:xfrm>
            <a:off x="6884988" y="2638425"/>
            <a:ext cx="85725"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307" name="Freeform 69"/>
          <p:cNvSpPr>
            <a:spLocks/>
          </p:cNvSpPr>
          <p:nvPr/>
        </p:nvSpPr>
        <p:spPr bwMode="auto">
          <a:xfrm>
            <a:off x="6789738"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11308" name="Freeform 70"/>
          <p:cNvSpPr>
            <a:spLocks/>
          </p:cNvSpPr>
          <p:nvPr/>
        </p:nvSpPr>
        <p:spPr bwMode="auto">
          <a:xfrm>
            <a:off x="6840538" y="1887538"/>
            <a:ext cx="354012"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s-ES_tradnl"/>
          </a:p>
        </p:txBody>
      </p:sp>
      <p:grpSp>
        <p:nvGrpSpPr>
          <p:cNvPr id="11309" name="Group 71"/>
          <p:cNvGrpSpPr>
            <a:grpSpLocks/>
          </p:cNvGrpSpPr>
          <p:nvPr/>
        </p:nvGrpSpPr>
        <p:grpSpPr bwMode="auto">
          <a:xfrm>
            <a:off x="2876550" y="4635500"/>
            <a:ext cx="858838" cy="588963"/>
            <a:chOff x="1991" y="3321"/>
            <a:chExt cx="361" cy="231"/>
          </a:xfrm>
        </p:grpSpPr>
        <p:sp>
          <p:nvSpPr>
            <p:cNvPr id="11319" name="Freeform 72"/>
            <p:cNvSpPr>
              <a:spLocks/>
            </p:cNvSpPr>
            <p:nvPr/>
          </p:nvSpPr>
          <p:spPr bwMode="auto">
            <a:xfrm>
              <a:off x="2274" y="3459"/>
              <a:ext cx="78" cy="93"/>
            </a:xfrm>
            <a:custGeom>
              <a:avLst/>
              <a:gdLst>
                <a:gd name="T0" fmla="*/ 0 w 16"/>
                <a:gd name="T1" fmla="*/ 2147483647 h 19"/>
                <a:gd name="T2" fmla="*/ 2147483647 w 16"/>
                <a:gd name="T3" fmla="*/ 2147483647 h 19"/>
                <a:gd name="T4" fmla="*/ 2147483647 w 16"/>
                <a:gd name="T5" fmla="*/ 2147483647 h 19"/>
                <a:gd name="T6" fmla="*/ 2147483647 w 16"/>
                <a:gd name="T7" fmla="*/ 2147483647 h 19"/>
                <a:gd name="T8" fmla="*/ 2147483647 w 16"/>
                <a:gd name="T9" fmla="*/ 2147483647 h 19"/>
                <a:gd name="T10" fmla="*/ 2147483647 w 16"/>
                <a:gd name="T11" fmla="*/ 2147483647 h 19"/>
                <a:gd name="T12" fmla="*/ 2147483647 w 16"/>
                <a:gd name="T13" fmla="*/ 2147483647 h 19"/>
                <a:gd name="T14" fmla="*/ 2147483647 w 16"/>
                <a:gd name="T15" fmla="*/ 0 h 19"/>
                <a:gd name="T16" fmla="*/ 2147483647 w 16"/>
                <a:gd name="T17" fmla="*/ 2147483647 h 19"/>
                <a:gd name="T18" fmla="*/ 0 w 16"/>
                <a:gd name="T19" fmla="*/ 2147483647 h 19"/>
                <a:gd name="T20" fmla="*/ 0 w 16"/>
                <a:gd name="T21" fmla="*/ 2147483647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320" name="Freeform 73"/>
            <p:cNvSpPr>
              <a:spLocks/>
            </p:cNvSpPr>
            <p:nvPr/>
          </p:nvSpPr>
          <p:spPr bwMode="auto">
            <a:xfrm>
              <a:off x="2235" y="3409"/>
              <a:ext cx="44" cy="29"/>
            </a:xfrm>
            <a:custGeom>
              <a:avLst/>
              <a:gdLst>
                <a:gd name="T0" fmla="*/ 2147483647 w 9"/>
                <a:gd name="T1" fmla="*/ 2147483647 h 6"/>
                <a:gd name="T2" fmla="*/ 2147483647 w 9"/>
                <a:gd name="T3" fmla="*/ 2147483647 h 6"/>
                <a:gd name="T4" fmla="*/ 2147483647 w 9"/>
                <a:gd name="T5" fmla="*/ 2147483647 h 6"/>
                <a:gd name="T6" fmla="*/ 2147483647 w 9"/>
                <a:gd name="T7" fmla="*/ 2147483647 h 6"/>
                <a:gd name="T8" fmla="*/ 2147483647 w 9"/>
                <a:gd name="T9" fmla="*/ 2147483647 h 6"/>
                <a:gd name="T10" fmla="*/ 2147483647 w 9"/>
                <a:gd name="T11" fmla="*/ 0 h 6"/>
                <a:gd name="T12" fmla="*/ 0 w 9"/>
                <a:gd name="T13" fmla="*/ 2147483647 h 6"/>
                <a:gd name="T14" fmla="*/ 2147483647 w 9"/>
                <a:gd name="T15" fmla="*/ 2147483647 h 6"/>
                <a:gd name="T16" fmla="*/ 2147483647 w 9"/>
                <a:gd name="T17" fmla="*/ 2147483647 h 6"/>
                <a:gd name="T18" fmla="*/ 2147483647 w 9"/>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321" name="Freeform 74"/>
            <p:cNvSpPr>
              <a:spLocks/>
            </p:cNvSpPr>
            <p:nvPr/>
          </p:nvSpPr>
          <p:spPr bwMode="auto">
            <a:xfrm>
              <a:off x="2225" y="3438"/>
              <a:ext cx="20" cy="10"/>
            </a:xfrm>
            <a:custGeom>
              <a:avLst/>
              <a:gdLst>
                <a:gd name="T0" fmla="*/ 0 w 4"/>
                <a:gd name="T1" fmla="*/ 2147483647 h 2"/>
                <a:gd name="T2" fmla="*/ 2147483647 w 4"/>
                <a:gd name="T3" fmla="*/ 0 h 2"/>
                <a:gd name="T4" fmla="*/ 2147483647 w 4"/>
                <a:gd name="T5" fmla="*/ 2147483647 h 2"/>
                <a:gd name="T6" fmla="*/ 0 w 4"/>
                <a:gd name="T7" fmla="*/ 2147483647 h 2"/>
                <a:gd name="T8" fmla="*/ 0 w 4"/>
                <a:gd name="T9" fmla="*/ 214748364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322" name="Freeform 75"/>
            <p:cNvSpPr>
              <a:spLocks/>
            </p:cNvSpPr>
            <p:nvPr/>
          </p:nvSpPr>
          <p:spPr bwMode="auto">
            <a:xfrm>
              <a:off x="2211" y="3419"/>
              <a:ext cx="19" cy="14"/>
            </a:xfrm>
            <a:custGeom>
              <a:avLst/>
              <a:gdLst>
                <a:gd name="T0" fmla="*/ 2147483647 w 4"/>
                <a:gd name="T1" fmla="*/ 0 h 3"/>
                <a:gd name="T2" fmla="*/ 2147483647 w 4"/>
                <a:gd name="T3" fmla="*/ 0 h 3"/>
                <a:gd name="T4" fmla="*/ 2147483647 w 4"/>
                <a:gd name="T5" fmla="*/ 0 h 3"/>
                <a:gd name="T6" fmla="*/ 2147483647 w 4"/>
                <a:gd name="T7" fmla="*/ 0 h 3"/>
                <a:gd name="T8" fmla="*/ 2147483647 w 4"/>
                <a:gd name="T9" fmla="*/ 0 h 3"/>
                <a:gd name="T10" fmla="*/ 2147483647 w 4"/>
                <a:gd name="T11" fmla="*/ 2147483647 h 3"/>
                <a:gd name="T12" fmla="*/ 2147483647 w 4"/>
                <a:gd name="T13" fmla="*/ 2147483647 h 3"/>
                <a:gd name="T14" fmla="*/ 2147483647 w 4"/>
                <a:gd name="T15" fmla="*/ 2147483647 h 3"/>
                <a:gd name="T16" fmla="*/ 2147483647 w 4"/>
                <a:gd name="T17" fmla="*/ 2147483647 h 3"/>
                <a:gd name="T18" fmla="*/ 2147483647 w 4"/>
                <a:gd name="T19" fmla="*/ 2147483647 h 3"/>
                <a:gd name="T20" fmla="*/ 2147483647 w 4"/>
                <a:gd name="T21" fmla="*/ 2147483647 h 3"/>
                <a:gd name="T22" fmla="*/ 2147483647 w 4"/>
                <a:gd name="T23" fmla="*/ 2147483647 h 3"/>
                <a:gd name="T24" fmla="*/ 2147483647 w 4"/>
                <a:gd name="T25" fmla="*/ 2147483647 h 3"/>
                <a:gd name="T26" fmla="*/ 2147483647 w 4"/>
                <a:gd name="T27" fmla="*/ 2147483647 h 3"/>
                <a:gd name="T28" fmla="*/ 2147483647 w 4"/>
                <a:gd name="T29" fmla="*/ 2147483647 h 3"/>
                <a:gd name="T30" fmla="*/ 2147483647 w 4"/>
                <a:gd name="T31" fmla="*/ 2147483647 h 3"/>
                <a:gd name="T32" fmla="*/ 2147483647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0 w 4"/>
                <a:gd name="T45" fmla="*/ 2147483647 h 3"/>
                <a:gd name="T46" fmla="*/ 0 w 4"/>
                <a:gd name="T47" fmla="*/ 2147483647 h 3"/>
                <a:gd name="T48" fmla="*/ 0 w 4"/>
                <a:gd name="T49" fmla="*/ 2147483647 h 3"/>
                <a:gd name="T50" fmla="*/ 0 w 4"/>
                <a:gd name="T51" fmla="*/ 2147483647 h 3"/>
                <a:gd name="T52" fmla="*/ 0 w 4"/>
                <a:gd name="T53" fmla="*/ 2147483647 h 3"/>
                <a:gd name="T54" fmla="*/ 2147483647 w 4"/>
                <a:gd name="T55" fmla="*/ 2147483647 h 3"/>
                <a:gd name="T56" fmla="*/ 2147483647 w 4"/>
                <a:gd name="T57" fmla="*/ 0 h 3"/>
                <a:gd name="T58" fmla="*/ 2147483647 w 4"/>
                <a:gd name="T59" fmla="*/ 0 h 3"/>
                <a:gd name="T60" fmla="*/ 2147483647 w 4"/>
                <a:gd name="T61" fmla="*/ 0 h 3"/>
                <a:gd name="T62" fmla="*/ 2147483647 w 4"/>
                <a:gd name="T63" fmla="*/ 0 h 3"/>
                <a:gd name="T64" fmla="*/ 2147483647 w 4"/>
                <a:gd name="T65" fmla="*/ 0 h 3"/>
                <a:gd name="T66" fmla="*/ 21474836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323" name="Freeform 76"/>
            <p:cNvSpPr>
              <a:spLocks/>
            </p:cNvSpPr>
            <p:nvPr/>
          </p:nvSpPr>
          <p:spPr bwMode="auto">
            <a:xfrm>
              <a:off x="2186" y="3394"/>
              <a:ext cx="39" cy="15"/>
            </a:xfrm>
            <a:custGeom>
              <a:avLst/>
              <a:gdLst>
                <a:gd name="T0" fmla="*/ 0 w 8"/>
                <a:gd name="T1" fmla="*/ 2147483647 h 3"/>
                <a:gd name="T2" fmla="*/ 2147483647 w 8"/>
                <a:gd name="T3" fmla="*/ 2147483647 h 3"/>
                <a:gd name="T4" fmla="*/ 2147483647 w 8"/>
                <a:gd name="T5" fmla="*/ 0 h 3"/>
                <a:gd name="T6" fmla="*/ 2147483647 w 8"/>
                <a:gd name="T7" fmla="*/ 0 h 3"/>
                <a:gd name="T8" fmla="*/ 0 w 8"/>
                <a:gd name="T9" fmla="*/ 2147483647 h 3"/>
                <a:gd name="T10" fmla="*/ 0 w 8"/>
                <a:gd name="T11" fmla="*/ 21474836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324" name="Freeform 77"/>
            <p:cNvSpPr>
              <a:spLocks/>
            </p:cNvSpPr>
            <p:nvPr/>
          </p:nvSpPr>
          <p:spPr bwMode="auto">
            <a:xfrm>
              <a:off x="2026" y="3321"/>
              <a:ext cx="38" cy="24"/>
            </a:xfrm>
            <a:custGeom>
              <a:avLst/>
              <a:gdLst>
                <a:gd name="T0" fmla="*/ 0 w 8"/>
                <a:gd name="T1" fmla="*/ 2147483647 h 5"/>
                <a:gd name="T2" fmla="*/ 2147483647 w 8"/>
                <a:gd name="T3" fmla="*/ 2147483647 h 5"/>
                <a:gd name="T4" fmla="*/ 2147483647 w 8"/>
                <a:gd name="T5" fmla="*/ 2147483647 h 5"/>
                <a:gd name="T6" fmla="*/ 2147483647 w 8"/>
                <a:gd name="T7" fmla="*/ 2147483647 h 5"/>
                <a:gd name="T8" fmla="*/ 2147483647 w 8"/>
                <a:gd name="T9" fmla="*/ 0 h 5"/>
                <a:gd name="T10" fmla="*/ 2147483647 w 8"/>
                <a:gd name="T11" fmla="*/ 2147483647 h 5"/>
                <a:gd name="T12" fmla="*/ 0 w 8"/>
                <a:gd name="T13" fmla="*/ 2147483647 h 5"/>
                <a:gd name="T14" fmla="*/ 0 w 8"/>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325" name="Freeform 78"/>
            <p:cNvSpPr>
              <a:spLocks/>
            </p:cNvSpPr>
            <p:nvPr/>
          </p:nvSpPr>
          <p:spPr bwMode="auto">
            <a:xfrm>
              <a:off x="1991" y="3321"/>
              <a:ext cx="20" cy="24"/>
            </a:xfrm>
            <a:custGeom>
              <a:avLst/>
              <a:gdLst>
                <a:gd name="T0" fmla="*/ 0 w 4"/>
                <a:gd name="T1" fmla="*/ 2147483647 h 5"/>
                <a:gd name="T2" fmla="*/ 2147483647 w 4"/>
                <a:gd name="T3" fmla="*/ 2147483647 h 5"/>
                <a:gd name="T4" fmla="*/ 2147483647 w 4"/>
                <a:gd name="T5" fmla="*/ 0 h 5"/>
                <a:gd name="T6" fmla="*/ 0 w 4"/>
                <a:gd name="T7" fmla="*/ 2147483647 h 5"/>
                <a:gd name="T8" fmla="*/ 0 w 4"/>
                <a:gd name="T9" fmla="*/ 2147483647 h 5"/>
                <a:gd name="T10" fmla="*/ 0 w 4"/>
                <a:gd name="T11" fmla="*/ 2147483647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1326" name="Freeform 79"/>
            <p:cNvSpPr>
              <a:spLocks/>
            </p:cNvSpPr>
            <p:nvPr/>
          </p:nvSpPr>
          <p:spPr bwMode="auto">
            <a:xfrm>
              <a:off x="2128" y="3360"/>
              <a:ext cx="39" cy="34"/>
            </a:xfrm>
            <a:custGeom>
              <a:avLst/>
              <a:gdLst>
                <a:gd name="T0" fmla="*/ 2147483647 w 8"/>
                <a:gd name="T1" fmla="*/ 2147483647 h 7"/>
                <a:gd name="T2" fmla="*/ 2147483647 w 8"/>
                <a:gd name="T3" fmla="*/ 2147483647 h 7"/>
                <a:gd name="T4" fmla="*/ 2147483647 w 8"/>
                <a:gd name="T5" fmla="*/ 2147483647 h 7"/>
                <a:gd name="T6" fmla="*/ 2147483647 w 8"/>
                <a:gd name="T7" fmla="*/ 0 h 7"/>
                <a:gd name="T8" fmla="*/ 0 w 8"/>
                <a:gd name="T9" fmla="*/ 2147483647 h 7"/>
                <a:gd name="T10" fmla="*/ 2147483647 w 8"/>
                <a:gd name="T11" fmla="*/ 2147483647 h 7"/>
                <a:gd name="T12" fmla="*/ 2147483647 w 8"/>
                <a:gd name="T13" fmla="*/ 2147483647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s-ES_tradnl"/>
            </a:p>
          </p:txBody>
        </p:sp>
      </p:grpSp>
      <p:sp>
        <p:nvSpPr>
          <p:cNvPr id="11310" name="Rectangle 106"/>
          <p:cNvSpPr>
            <a:spLocks noGrp="1" noChangeArrowheads="1"/>
          </p:cNvSpPr>
          <p:nvPr>
            <p:ph type="title" idx="4294967295"/>
          </p:nvPr>
        </p:nvSpPr>
        <p:spPr>
          <a:xfrm>
            <a:off x="0" y="457200"/>
            <a:ext cx="9144000" cy="1143000"/>
          </a:xfrm>
        </p:spPr>
        <p:txBody>
          <a:bodyPr>
            <a:normAutofit/>
          </a:bodyPr>
          <a:lstStyle/>
          <a:p>
            <a:pPr algn="ctr"/>
            <a:r>
              <a:rPr lang="en-US" sz="2400" dirty="0" smtClean="0"/>
              <a:t>Obesity Trends* Among U.S. Adults</a:t>
            </a:r>
            <a:br>
              <a:rPr lang="en-US" sz="2400" dirty="0" smtClean="0"/>
            </a:br>
            <a:r>
              <a:rPr lang="en-US" sz="2400" dirty="0" smtClean="0">
                <a:solidFill>
                  <a:srgbClr val="DE3021"/>
                </a:solidFill>
              </a:rPr>
              <a:t>BRFSS, 1998</a:t>
            </a:r>
          </a:p>
        </p:txBody>
      </p:sp>
      <p:sp>
        <p:nvSpPr>
          <p:cNvPr id="11311" name="Text Box 137"/>
          <p:cNvSpPr txBox="1">
            <a:spLocks noChangeArrowheads="1"/>
          </p:cNvSpPr>
          <p:nvPr/>
        </p:nvSpPr>
        <p:spPr bwMode="auto">
          <a:xfrm>
            <a:off x="2119313" y="1371600"/>
            <a:ext cx="55197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dirty="0">
                <a:solidFill>
                  <a:srgbClr val="000000"/>
                </a:solidFill>
                <a:latin typeface="Verdana" pitchFamily="34" charset="0"/>
              </a:rPr>
              <a:t>(*BMI ≥30, or ~ 30 lbs. overweight for 5’ 4” person)</a:t>
            </a:r>
          </a:p>
        </p:txBody>
      </p:sp>
      <p:sp>
        <p:nvSpPr>
          <p:cNvPr id="11312" name="Text Box 152"/>
          <p:cNvSpPr txBox="1">
            <a:spLocks noChangeArrowheads="1"/>
          </p:cNvSpPr>
          <p:nvPr/>
        </p:nvSpPr>
        <p:spPr bwMode="auto">
          <a:xfrm>
            <a:off x="654050" y="5894388"/>
            <a:ext cx="7239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a:solidFill>
                  <a:srgbClr val="000000"/>
                </a:solidFill>
                <a:latin typeface="Arial Narrow" pitchFamily="34" charset="0"/>
              </a:rPr>
              <a:t>No Data          &lt;10%           10%–14%	    15%–19%          </a:t>
            </a:r>
            <a:r>
              <a:rPr lang="en-US">
                <a:solidFill>
                  <a:srgbClr val="000000"/>
                </a:solidFill>
                <a:latin typeface="Arial Narrow" pitchFamily="34" charset="0"/>
              </a:rPr>
              <a:t> </a:t>
            </a:r>
            <a:r>
              <a:rPr lang="en-US" b="1">
                <a:solidFill>
                  <a:srgbClr val="000000"/>
                </a:solidFill>
                <a:latin typeface="Arial Narrow" pitchFamily="34" charset="0"/>
              </a:rPr>
              <a:t>≥20%</a:t>
            </a:r>
            <a:endParaRPr lang="en-US">
              <a:solidFill>
                <a:srgbClr val="000000"/>
              </a:solidFill>
              <a:latin typeface="Arial Narrow" pitchFamily="34" charset="0"/>
            </a:endParaRPr>
          </a:p>
        </p:txBody>
      </p:sp>
      <p:sp>
        <p:nvSpPr>
          <p:cNvPr id="11313" name="Rectangle 153"/>
          <p:cNvSpPr>
            <a:spLocks noChangeArrowheads="1"/>
          </p:cNvSpPr>
          <p:nvPr/>
        </p:nvSpPr>
        <p:spPr bwMode="auto">
          <a:xfrm>
            <a:off x="488950" y="5956300"/>
            <a:ext cx="207963"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1314" name="Rectangle 154"/>
          <p:cNvSpPr>
            <a:spLocks noChangeArrowheads="1"/>
          </p:cNvSpPr>
          <p:nvPr/>
        </p:nvSpPr>
        <p:spPr bwMode="auto">
          <a:xfrm>
            <a:off x="1458913" y="5953125"/>
            <a:ext cx="207962"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1315" name="Rectangle 155"/>
          <p:cNvSpPr>
            <a:spLocks noChangeArrowheads="1"/>
          </p:cNvSpPr>
          <p:nvPr/>
        </p:nvSpPr>
        <p:spPr bwMode="auto">
          <a:xfrm>
            <a:off x="2271713" y="5951538"/>
            <a:ext cx="209550"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s-ES_tradnl">
              <a:solidFill>
                <a:srgbClr val="000000"/>
              </a:solidFill>
            </a:endParaRPr>
          </a:p>
        </p:txBody>
      </p:sp>
      <p:sp>
        <p:nvSpPr>
          <p:cNvPr id="11316" name="Rectangle 156"/>
          <p:cNvSpPr>
            <a:spLocks noChangeArrowheads="1"/>
          </p:cNvSpPr>
          <p:nvPr/>
        </p:nvSpPr>
        <p:spPr bwMode="auto">
          <a:xfrm>
            <a:off x="3392488" y="5961063"/>
            <a:ext cx="209550"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1317" name="Rectangle 157"/>
          <p:cNvSpPr>
            <a:spLocks noChangeArrowheads="1"/>
          </p:cNvSpPr>
          <p:nvPr/>
        </p:nvSpPr>
        <p:spPr bwMode="auto">
          <a:xfrm>
            <a:off x="4508500" y="5945188"/>
            <a:ext cx="209550"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1318" name="Rectangle 158"/>
          <p:cNvSpPr>
            <a:spLocks noChangeArrowheads="1"/>
          </p:cNvSpPr>
          <p:nvPr/>
        </p:nvSpPr>
        <p:spPr bwMode="auto">
          <a:xfrm>
            <a:off x="395288" y="5892800"/>
            <a:ext cx="5021262"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s-ES_tradnl">
              <a:solidFill>
                <a:srgbClr val="000000"/>
              </a:solidFill>
            </a:endParaRPr>
          </a:p>
        </p:txBody>
      </p:sp>
    </p:spTree>
    <p:extLst>
      <p:ext uri="{BB962C8B-B14F-4D97-AF65-F5344CB8AC3E}">
        <p14:creationId xmlns:p14="http://schemas.microsoft.com/office/powerpoint/2010/main" val="25600485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Freeform 5"/>
          <p:cNvSpPr>
            <a:spLocks/>
          </p:cNvSpPr>
          <p:nvPr/>
        </p:nvSpPr>
        <p:spPr bwMode="auto">
          <a:xfrm>
            <a:off x="3983038" y="2398713"/>
            <a:ext cx="682625"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291" name="Freeform 7"/>
          <p:cNvSpPr>
            <a:spLocks/>
          </p:cNvSpPr>
          <p:nvPr/>
        </p:nvSpPr>
        <p:spPr bwMode="auto">
          <a:xfrm>
            <a:off x="4121150" y="3203575"/>
            <a:ext cx="7239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292" name="Freeform 11"/>
          <p:cNvSpPr>
            <a:spLocks/>
          </p:cNvSpPr>
          <p:nvPr/>
        </p:nvSpPr>
        <p:spPr bwMode="auto">
          <a:xfrm>
            <a:off x="4975225" y="2282825"/>
            <a:ext cx="5143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293" name="Freeform 15"/>
          <p:cNvSpPr>
            <a:spLocks/>
          </p:cNvSpPr>
          <p:nvPr/>
        </p:nvSpPr>
        <p:spPr bwMode="auto">
          <a:xfrm>
            <a:off x="5729288" y="2840038"/>
            <a:ext cx="411162"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294" name="Freeform 17"/>
          <p:cNvSpPr>
            <a:spLocks/>
          </p:cNvSpPr>
          <p:nvPr/>
        </p:nvSpPr>
        <p:spPr bwMode="auto">
          <a:xfrm>
            <a:off x="5591175" y="4311650"/>
            <a:ext cx="8890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295" name="Freeform 20"/>
          <p:cNvSpPr>
            <a:spLocks/>
          </p:cNvSpPr>
          <p:nvPr/>
        </p:nvSpPr>
        <p:spPr bwMode="auto">
          <a:xfrm>
            <a:off x="2103438" y="2562225"/>
            <a:ext cx="781050"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296" name="Freeform 21"/>
          <p:cNvSpPr>
            <a:spLocks/>
          </p:cNvSpPr>
          <p:nvPr/>
        </p:nvSpPr>
        <p:spPr bwMode="auto">
          <a:xfrm>
            <a:off x="3324225" y="2452688"/>
            <a:ext cx="682625"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297" name="Freeform 22"/>
          <p:cNvSpPr>
            <a:spLocks/>
          </p:cNvSpPr>
          <p:nvPr/>
        </p:nvSpPr>
        <p:spPr bwMode="auto">
          <a:xfrm>
            <a:off x="3435350" y="3003550"/>
            <a:ext cx="715963"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12298" name="Freeform 23"/>
          <p:cNvSpPr>
            <a:spLocks/>
          </p:cNvSpPr>
          <p:nvPr/>
        </p:nvSpPr>
        <p:spPr bwMode="auto">
          <a:xfrm>
            <a:off x="3341688" y="3521075"/>
            <a:ext cx="684212"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299" name="Freeform 25"/>
          <p:cNvSpPr>
            <a:spLocks/>
          </p:cNvSpPr>
          <p:nvPr/>
        </p:nvSpPr>
        <p:spPr bwMode="auto">
          <a:xfrm>
            <a:off x="6169025"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00" name="Freeform 26"/>
          <p:cNvSpPr>
            <a:spLocks/>
          </p:cNvSpPr>
          <p:nvPr/>
        </p:nvSpPr>
        <p:spPr bwMode="auto">
          <a:xfrm>
            <a:off x="6661150" y="2266950"/>
            <a:ext cx="165100"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s-ES_tradnl"/>
          </a:p>
        </p:txBody>
      </p:sp>
      <p:grpSp>
        <p:nvGrpSpPr>
          <p:cNvPr id="12301" name="Group 27"/>
          <p:cNvGrpSpPr>
            <a:grpSpLocks/>
          </p:cNvGrpSpPr>
          <p:nvPr/>
        </p:nvGrpSpPr>
        <p:grpSpPr bwMode="auto">
          <a:xfrm>
            <a:off x="1027113" y="3886200"/>
            <a:ext cx="1785937" cy="1390650"/>
            <a:chOff x="768" y="2832"/>
            <a:chExt cx="1203" cy="876"/>
          </a:xfrm>
        </p:grpSpPr>
        <p:sp>
          <p:nvSpPr>
            <p:cNvPr id="12360" name="Freeform 28"/>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2147483647 w 188"/>
                <a:gd name="T9" fmla="*/ 2147483647 h 160"/>
                <a:gd name="T10" fmla="*/ 2147483647 w 188"/>
                <a:gd name="T11" fmla="*/ 2147483647 h 160"/>
                <a:gd name="T12" fmla="*/ 2147483647 w 188"/>
                <a:gd name="T13" fmla="*/ 2147483647 h 160"/>
                <a:gd name="T14" fmla="*/ 2147483647 w 188"/>
                <a:gd name="T15" fmla="*/ 2147483647 h 160"/>
                <a:gd name="T16" fmla="*/ 2147483647 w 188"/>
                <a:gd name="T17" fmla="*/ 2147483647 h 160"/>
                <a:gd name="T18" fmla="*/ 2147483647 w 188"/>
                <a:gd name="T19" fmla="*/ 2147483647 h 160"/>
                <a:gd name="T20" fmla="*/ 2147483647 w 188"/>
                <a:gd name="T21" fmla="*/ 2147483647 h 160"/>
                <a:gd name="T22" fmla="*/ 2147483647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2147483647 w 188"/>
                <a:gd name="T37" fmla="*/ 2147483647 h 160"/>
                <a:gd name="T38" fmla="*/ 2147483647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2147483647 h 160"/>
                <a:gd name="T88" fmla="*/ 2147483647 w 188"/>
                <a:gd name="T89" fmla="*/ 2147483647 h 160"/>
                <a:gd name="T90" fmla="*/ 2147483647 w 188"/>
                <a:gd name="T91" fmla="*/ 2147483647 h 160"/>
                <a:gd name="T92" fmla="*/ 2147483647 w 188"/>
                <a:gd name="T93" fmla="*/ 0 h 160"/>
                <a:gd name="T94" fmla="*/ 2147483647 w 188"/>
                <a:gd name="T95" fmla="*/ 2147483647 h 160"/>
                <a:gd name="T96" fmla="*/ 2147483647 w 188"/>
                <a:gd name="T97" fmla="*/ 2147483647 h 160"/>
                <a:gd name="T98" fmla="*/ 2147483647 w 188"/>
                <a:gd name="T99" fmla="*/ 2147483647 h 160"/>
                <a:gd name="T100" fmla="*/ 2147483647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61" name="Freeform 29"/>
            <p:cNvSpPr>
              <a:spLocks/>
            </p:cNvSpPr>
            <p:nvPr/>
          </p:nvSpPr>
          <p:spPr bwMode="auto">
            <a:xfrm>
              <a:off x="1021" y="3608"/>
              <a:ext cx="20" cy="14"/>
            </a:xfrm>
            <a:custGeom>
              <a:avLst/>
              <a:gdLst>
                <a:gd name="T0" fmla="*/ 2147483647 w 4"/>
                <a:gd name="T1" fmla="*/ 2147483647 h 3"/>
                <a:gd name="T2" fmla="*/ 2147483647 w 4"/>
                <a:gd name="T3" fmla="*/ 2147483647 h 3"/>
                <a:gd name="T4" fmla="*/ 2147483647 w 4"/>
                <a:gd name="T5" fmla="*/ 2147483647 h 3"/>
                <a:gd name="T6" fmla="*/ 2147483647 w 4"/>
                <a:gd name="T7" fmla="*/ 2147483647 h 3"/>
                <a:gd name="T8" fmla="*/ 2147483647 w 4"/>
                <a:gd name="T9" fmla="*/ 2147483647 h 3"/>
                <a:gd name="T10" fmla="*/ 2147483647 w 4"/>
                <a:gd name="T11" fmla="*/ 2147483647 h 3"/>
                <a:gd name="T12" fmla="*/ 2147483647 w 4"/>
                <a:gd name="T13" fmla="*/ 2147483647 h 3"/>
                <a:gd name="T14" fmla="*/ 2147483647 w 4"/>
                <a:gd name="T15" fmla="*/ 0 h 3"/>
                <a:gd name="T16" fmla="*/ 2147483647 w 4"/>
                <a:gd name="T17" fmla="*/ 0 h 3"/>
                <a:gd name="T18" fmla="*/ 0 w 4"/>
                <a:gd name="T19" fmla="*/ 2147483647 h 3"/>
                <a:gd name="T20" fmla="*/ 0 w 4"/>
                <a:gd name="T21" fmla="*/ 2147483647 h 3"/>
                <a:gd name="T22" fmla="*/ 0 w 4"/>
                <a:gd name="T23" fmla="*/ 2147483647 h 3"/>
                <a:gd name="T24" fmla="*/ 0 w 4"/>
                <a:gd name="T25" fmla="*/ 2147483647 h 3"/>
                <a:gd name="T26" fmla="*/ 0 w 4"/>
                <a:gd name="T27" fmla="*/ 2147483647 h 3"/>
                <a:gd name="T28" fmla="*/ 0 w 4"/>
                <a:gd name="T29" fmla="*/ 2147483647 h 3"/>
                <a:gd name="T30" fmla="*/ 0 w 4"/>
                <a:gd name="T31" fmla="*/ 2147483647 h 3"/>
                <a:gd name="T32" fmla="*/ 0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2147483647 w 4"/>
                <a:gd name="T45" fmla="*/ 2147483647 h 3"/>
                <a:gd name="T46" fmla="*/ 2147483647 w 4"/>
                <a:gd name="T47" fmla="*/ 2147483647 h 3"/>
                <a:gd name="T48" fmla="*/ 2147483647 w 4"/>
                <a:gd name="T49" fmla="*/ 2147483647 h 3"/>
                <a:gd name="T50" fmla="*/ 2147483647 w 4"/>
                <a:gd name="T51" fmla="*/ 2147483647 h 3"/>
                <a:gd name="T52" fmla="*/ 2147483647 w 4"/>
                <a:gd name="T53" fmla="*/ 2147483647 h 3"/>
                <a:gd name="T54" fmla="*/ 2147483647 w 4"/>
                <a:gd name="T55" fmla="*/ 2147483647 h 3"/>
                <a:gd name="T56" fmla="*/ 2147483647 w 4"/>
                <a:gd name="T57" fmla="*/ 2147483647 h 3"/>
                <a:gd name="T58" fmla="*/ 2147483647 w 4"/>
                <a:gd name="T59" fmla="*/ 2147483647 h 3"/>
                <a:gd name="T60" fmla="*/ 2147483647 w 4"/>
                <a:gd name="T61" fmla="*/ 2147483647 h 3"/>
                <a:gd name="T62" fmla="*/ 2147483647 w 4"/>
                <a:gd name="T63" fmla="*/ 2147483647 h 3"/>
                <a:gd name="T64" fmla="*/ 2147483647 w 4"/>
                <a:gd name="T65" fmla="*/ 0 h 3"/>
                <a:gd name="T66" fmla="*/ 2147483647 w 4"/>
                <a:gd name="T67" fmla="*/ 0 h 3"/>
                <a:gd name="T68" fmla="*/ 2147483647 w 4"/>
                <a:gd name="T69" fmla="*/ 0 h 3"/>
                <a:gd name="T70" fmla="*/ 2147483647 w 4"/>
                <a:gd name="T71" fmla="*/ 0 h 3"/>
                <a:gd name="T72" fmla="*/ 2147483647 w 4"/>
                <a:gd name="T73" fmla="*/ 2147483647 h 3"/>
                <a:gd name="T74" fmla="*/ 2147483647 w 4"/>
                <a:gd name="T75" fmla="*/ 2147483647 h 3"/>
                <a:gd name="T76" fmla="*/ 2147483647 w 4"/>
                <a:gd name="T77" fmla="*/ 2147483647 h 3"/>
                <a:gd name="T78" fmla="*/ 2147483647 w 4"/>
                <a:gd name="T79" fmla="*/ 2147483647 h 3"/>
                <a:gd name="T80" fmla="*/ 2147483647 w 4"/>
                <a:gd name="T81" fmla="*/ 2147483647 h 3"/>
                <a:gd name="T82" fmla="*/ 2147483647 w 4"/>
                <a:gd name="T83" fmla="*/ 2147483647 h 3"/>
                <a:gd name="T84" fmla="*/ 2147483647 w 4"/>
                <a:gd name="T85" fmla="*/ 2147483647 h 3"/>
                <a:gd name="T86" fmla="*/ 2147483647 w 4"/>
                <a:gd name="T87" fmla="*/ 2147483647 h 3"/>
                <a:gd name="T88" fmla="*/ 2147483647 w 4"/>
                <a:gd name="T89" fmla="*/ 2147483647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0000A0"/>
            </a:solidFill>
            <a:ln w="12700" cmpd="sng">
              <a:solidFill>
                <a:schemeClr val="tx1"/>
              </a:solidFill>
              <a:prstDash val="solid"/>
              <a:round/>
              <a:headEnd/>
              <a:tailEnd/>
            </a:ln>
          </p:spPr>
          <p:txBody>
            <a:bodyPr/>
            <a:lstStyle/>
            <a:p>
              <a:endParaRPr lang="es-ES_tradnl"/>
            </a:p>
          </p:txBody>
        </p:sp>
        <p:sp>
          <p:nvSpPr>
            <p:cNvPr id="12362" name="Freeform 30"/>
            <p:cNvSpPr>
              <a:spLocks/>
            </p:cNvSpPr>
            <p:nvPr/>
          </p:nvSpPr>
          <p:spPr bwMode="auto">
            <a:xfrm>
              <a:off x="978" y="3610"/>
              <a:ext cx="43" cy="30"/>
            </a:xfrm>
            <a:custGeom>
              <a:avLst/>
              <a:gdLst>
                <a:gd name="T0" fmla="*/ 2147483647 w 9"/>
                <a:gd name="T1" fmla="*/ 0 h 6"/>
                <a:gd name="T2" fmla="*/ 2147483647 w 9"/>
                <a:gd name="T3" fmla="*/ 0 h 6"/>
                <a:gd name="T4" fmla="*/ 2147483647 w 9"/>
                <a:gd name="T5" fmla="*/ 2147483647 h 6"/>
                <a:gd name="T6" fmla="*/ 2147483647 w 9"/>
                <a:gd name="T7" fmla="*/ 2147483647 h 6"/>
                <a:gd name="T8" fmla="*/ 2147483647 w 9"/>
                <a:gd name="T9" fmla="*/ 2147483647 h 6"/>
                <a:gd name="T10" fmla="*/ 2147483647 w 9"/>
                <a:gd name="T11" fmla="*/ 2147483647 h 6"/>
                <a:gd name="T12" fmla="*/ 2147483647 w 9"/>
                <a:gd name="T13" fmla="*/ 2147483647 h 6"/>
                <a:gd name="T14" fmla="*/ 2147483647 w 9"/>
                <a:gd name="T15" fmla="*/ 2147483647 h 6"/>
                <a:gd name="T16" fmla="*/ 2147483647 w 9"/>
                <a:gd name="T17" fmla="*/ 2147483647 h 6"/>
                <a:gd name="T18" fmla="*/ 2147483647 w 9"/>
                <a:gd name="T19" fmla="*/ 2147483647 h 6"/>
                <a:gd name="T20" fmla="*/ 2147483647 w 9"/>
                <a:gd name="T21" fmla="*/ 2147483647 h 6"/>
                <a:gd name="T22" fmla="*/ 0 w 9"/>
                <a:gd name="T23" fmla="*/ 2147483647 h 6"/>
                <a:gd name="T24" fmla="*/ 0 w 9"/>
                <a:gd name="T25" fmla="*/ 2147483647 h 6"/>
                <a:gd name="T26" fmla="*/ 0 w 9"/>
                <a:gd name="T27" fmla="*/ 2147483647 h 6"/>
                <a:gd name="T28" fmla="*/ 0 w 9"/>
                <a:gd name="T29" fmla="*/ 2147483647 h 6"/>
                <a:gd name="T30" fmla="*/ 0 w 9"/>
                <a:gd name="T31" fmla="*/ 2147483647 h 6"/>
                <a:gd name="T32" fmla="*/ 0 w 9"/>
                <a:gd name="T33" fmla="*/ 2147483647 h 6"/>
                <a:gd name="T34" fmla="*/ 0 w 9"/>
                <a:gd name="T35" fmla="*/ 2147483647 h 6"/>
                <a:gd name="T36" fmla="*/ 0 w 9"/>
                <a:gd name="T37" fmla="*/ 2147483647 h 6"/>
                <a:gd name="T38" fmla="*/ 2147483647 w 9"/>
                <a:gd name="T39" fmla="*/ 2147483647 h 6"/>
                <a:gd name="T40" fmla="*/ 2147483647 w 9"/>
                <a:gd name="T41" fmla="*/ 2147483647 h 6"/>
                <a:gd name="T42" fmla="*/ 2147483647 w 9"/>
                <a:gd name="T43" fmla="*/ 2147483647 h 6"/>
                <a:gd name="T44" fmla="*/ 2147483647 w 9"/>
                <a:gd name="T45" fmla="*/ 2147483647 h 6"/>
                <a:gd name="T46" fmla="*/ 2147483647 w 9"/>
                <a:gd name="T47" fmla="*/ 2147483647 h 6"/>
                <a:gd name="T48" fmla="*/ 2147483647 w 9"/>
                <a:gd name="T49" fmla="*/ 2147483647 h 6"/>
                <a:gd name="T50" fmla="*/ 2147483647 w 9"/>
                <a:gd name="T51" fmla="*/ 2147483647 h 6"/>
                <a:gd name="T52" fmla="*/ 2147483647 w 9"/>
                <a:gd name="T53" fmla="*/ 2147483647 h 6"/>
                <a:gd name="T54" fmla="*/ 2147483647 w 9"/>
                <a:gd name="T55" fmla="*/ 2147483647 h 6"/>
                <a:gd name="T56" fmla="*/ 2147483647 w 9"/>
                <a:gd name="T57" fmla="*/ 0 h 6"/>
                <a:gd name="T58" fmla="*/ 2147483647 w 9"/>
                <a:gd name="T59" fmla="*/ 0 h 6"/>
                <a:gd name="T60" fmla="*/ 2147483647 w 9"/>
                <a:gd name="T61" fmla="*/ 0 h 6"/>
                <a:gd name="T62" fmla="*/ 2147483647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63" name="Freeform 31"/>
            <p:cNvSpPr>
              <a:spLocks/>
            </p:cNvSpPr>
            <p:nvPr/>
          </p:nvSpPr>
          <p:spPr bwMode="auto">
            <a:xfrm>
              <a:off x="934" y="3632"/>
              <a:ext cx="44" cy="34"/>
            </a:xfrm>
            <a:custGeom>
              <a:avLst/>
              <a:gdLst>
                <a:gd name="T0" fmla="*/ 2147483647 w 9"/>
                <a:gd name="T1" fmla="*/ 2147483647 h 7"/>
                <a:gd name="T2" fmla="*/ 2147483647 w 9"/>
                <a:gd name="T3" fmla="*/ 2147483647 h 7"/>
                <a:gd name="T4" fmla="*/ 2147483647 w 9"/>
                <a:gd name="T5" fmla="*/ 2147483647 h 7"/>
                <a:gd name="T6" fmla="*/ 2147483647 w 9"/>
                <a:gd name="T7" fmla="*/ 2147483647 h 7"/>
                <a:gd name="T8" fmla="*/ 2147483647 w 9"/>
                <a:gd name="T9" fmla="*/ 2147483647 h 7"/>
                <a:gd name="T10" fmla="*/ 2147483647 w 9"/>
                <a:gd name="T11" fmla="*/ 2147483647 h 7"/>
                <a:gd name="T12" fmla="*/ 2147483647 w 9"/>
                <a:gd name="T13" fmla="*/ 2147483647 h 7"/>
                <a:gd name="T14" fmla="*/ 0 w 9"/>
                <a:gd name="T15" fmla="*/ 2147483647 h 7"/>
                <a:gd name="T16" fmla="*/ 2147483647 w 9"/>
                <a:gd name="T17" fmla="*/ 2147483647 h 7"/>
                <a:gd name="T18" fmla="*/ 2147483647 w 9"/>
                <a:gd name="T19" fmla="*/ 2147483647 h 7"/>
                <a:gd name="T20" fmla="*/ 2147483647 w 9"/>
                <a:gd name="T21" fmla="*/ 2147483647 h 7"/>
                <a:gd name="T22" fmla="*/ 2147483647 w 9"/>
                <a:gd name="T23" fmla="*/ 2147483647 h 7"/>
                <a:gd name="T24" fmla="*/ 2147483647 w 9"/>
                <a:gd name="T25" fmla="*/ 2147483647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64" name="Freeform 32"/>
            <p:cNvSpPr>
              <a:spLocks/>
            </p:cNvSpPr>
            <p:nvPr/>
          </p:nvSpPr>
          <p:spPr bwMode="auto">
            <a:xfrm>
              <a:off x="934" y="3637"/>
              <a:ext cx="39" cy="29"/>
            </a:xfrm>
            <a:custGeom>
              <a:avLst/>
              <a:gdLst>
                <a:gd name="T0" fmla="*/ 2147483647 w 8"/>
                <a:gd name="T1" fmla="*/ 2147483647 h 6"/>
                <a:gd name="T2" fmla="*/ 2147483647 w 8"/>
                <a:gd name="T3" fmla="*/ 2147483647 h 6"/>
                <a:gd name="T4" fmla="*/ 2147483647 w 8"/>
                <a:gd name="T5" fmla="*/ 2147483647 h 6"/>
                <a:gd name="T6" fmla="*/ 2147483647 w 8"/>
                <a:gd name="T7" fmla="*/ 0 h 6"/>
                <a:gd name="T8" fmla="*/ 2147483647 w 8"/>
                <a:gd name="T9" fmla="*/ 0 h 6"/>
                <a:gd name="T10" fmla="*/ 2147483647 w 8"/>
                <a:gd name="T11" fmla="*/ 0 h 6"/>
                <a:gd name="T12" fmla="*/ 2147483647 w 8"/>
                <a:gd name="T13" fmla="*/ 0 h 6"/>
                <a:gd name="T14" fmla="*/ 2147483647 w 8"/>
                <a:gd name="T15" fmla="*/ 0 h 6"/>
                <a:gd name="T16" fmla="*/ 2147483647 w 8"/>
                <a:gd name="T17" fmla="*/ 0 h 6"/>
                <a:gd name="T18" fmla="*/ 2147483647 w 8"/>
                <a:gd name="T19" fmla="*/ 0 h 6"/>
                <a:gd name="T20" fmla="*/ 2147483647 w 8"/>
                <a:gd name="T21" fmla="*/ 0 h 6"/>
                <a:gd name="T22" fmla="*/ 2147483647 w 8"/>
                <a:gd name="T23" fmla="*/ 0 h 6"/>
                <a:gd name="T24" fmla="*/ 2147483647 w 8"/>
                <a:gd name="T25" fmla="*/ 0 h 6"/>
                <a:gd name="T26" fmla="*/ 2147483647 w 8"/>
                <a:gd name="T27" fmla="*/ 2147483647 h 6"/>
                <a:gd name="T28" fmla="*/ 2147483647 w 8"/>
                <a:gd name="T29" fmla="*/ 2147483647 h 6"/>
                <a:gd name="T30" fmla="*/ 2147483647 w 8"/>
                <a:gd name="T31" fmla="*/ 2147483647 h 6"/>
                <a:gd name="T32" fmla="*/ 2147483647 w 8"/>
                <a:gd name="T33" fmla="*/ 2147483647 h 6"/>
                <a:gd name="T34" fmla="*/ 2147483647 w 8"/>
                <a:gd name="T35" fmla="*/ 2147483647 h 6"/>
                <a:gd name="T36" fmla="*/ 2147483647 w 8"/>
                <a:gd name="T37" fmla="*/ 2147483647 h 6"/>
                <a:gd name="T38" fmla="*/ 2147483647 w 8"/>
                <a:gd name="T39" fmla="*/ 2147483647 h 6"/>
                <a:gd name="T40" fmla="*/ 2147483647 w 8"/>
                <a:gd name="T41" fmla="*/ 2147483647 h 6"/>
                <a:gd name="T42" fmla="*/ 2147483647 w 8"/>
                <a:gd name="T43" fmla="*/ 2147483647 h 6"/>
                <a:gd name="T44" fmla="*/ 2147483647 w 8"/>
                <a:gd name="T45" fmla="*/ 2147483647 h 6"/>
                <a:gd name="T46" fmla="*/ 2147483647 w 8"/>
                <a:gd name="T47" fmla="*/ 2147483647 h 6"/>
                <a:gd name="T48" fmla="*/ 2147483647 w 8"/>
                <a:gd name="T49" fmla="*/ 2147483647 h 6"/>
                <a:gd name="T50" fmla="*/ 2147483647 w 8"/>
                <a:gd name="T51" fmla="*/ 2147483647 h 6"/>
                <a:gd name="T52" fmla="*/ 2147483647 w 8"/>
                <a:gd name="T53" fmla="*/ 2147483647 h 6"/>
                <a:gd name="T54" fmla="*/ 2147483647 w 8"/>
                <a:gd name="T55" fmla="*/ 2147483647 h 6"/>
                <a:gd name="T56" fmla="*/ 2147483647 w 8"/>
                <a:gd name="T57" fmla="*/ 2147483647 h 6"/>
                <a:gd name="T58" fmla="*/ 2147483647 w 8"/>
                <a:gd name="T59" fmla="*/ 2147483647 h 6"/>
                <a:gd name="T60" fmla="*/ 0 w 8"/>
                <a:gd name="T61" fmla="*/ 2147483647 h 6"/>
                <a:gd name="T62" fmla="*/ 0 w 8"/>
                <a:gd name="T63" fmla="*/ 2147483647 h 6"/>
                <a:gd name="T64" fmla="*/ 0 w 8"/>
                <a:gd name="T65" fmla="*/ 2147483647 h 6"/>
                <a:gd name="T66" fmla="*/ 2147483647 w 8"/>
                <a:gd name="T67" fmla="*/ 2147483647 h 6"/>
                <a:gd name="T68" fmla="*/ 2147483647 w 8"/>
                <a:gd name="T69" fmla="*/ 2147483647 h 6"/>
                <a:gd name="T70" fmla="*/ 2147483647 w 8"/>
                <a:gd name="T71" fmla="*/ 2147483647 h 6"/>
                <a:gd name="T72" fmla="*/ 2147483647 w 8"/>
                <a:gd name="T73" fmla="*/ 2147483647 h 6"/>
                <a:gd name="T74" fmla="*/ 2147483647 w 8"/>
                <a:gd name="T75" fmla="*/ 2147483647 h 6"/>
                <a:gd name="T76" fmla="*/ 2147483647 w 8"/>
                <a:gd name="T77" fmla="*/ 2147483647 h 6"/>
                <a:gd name="T78" fmla="*/ 2147483647 w 8"/>
                <a:gd name="T79" fmla="*/ 2147483647 h 6"/>
                <a:gd name="T80" fmla="*/ 2147483647 w 8"/>
                <a:gd name="T81" fmla="*/ 2147483647 h 6"/>
                <a:gd name="T82" fmla="*/ 2147483647 w 8"/>
                <a:gd name="T83" fmla="*/ 2147483647 h 6"/>
                <a:gd name="T84" fmla="*/ 2147483647 w 8"/>
                <a:gd name="T85" fmla="*/ 2147483647 h 6"/>
                <a:gd name="T86" fmla="*/ 2147483647 w 8"/>
                <a:gd name="T87" fmla="*/ 2147483647 h 6"/>
                <a:gd name="T88" fmla="*/ 2147483647 w 8"/>
                <a:gd name="T89" fmla="*/ 2147483647 h 6"/>
                <a:gd name="T90" fmla="*/ 2147483647 w 8"/>
                <a:gd name="T91" fmla="*/ 2147483647 h 6"/>
                <a:gd name="T92" fmla="*/ 2147483647 w 8"/>
                <a:gd name="T93" fmla="*/ 2147483647 h 6"/>
                <a:gd name="T94" fmla="*/ 2147483647 w 8"/>
                <a:gd name="T95" fmla="*/ 2147483647 h 6"/>
                <a:gd name="T96" fmla="*/ 2147483647 w 8"/>
                <a:gd name="T97" fmla="*/ 2147483647 h 6"/>
                <a:gd name="T98" fmla="*/ 2147483647 w 8"/>
                <a:gd name="T99" fmla="*/ 2147483647 h 6"/>
                <a:gd name="T100" fmla="*/ 2147483647 w 8"/>
                <a:gd name="T101" fmla="*/ 2147483647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65" name="Freeform 33"/>
            <p:cNvSpPr>
              <a:spLocks/>
            </p:cNvSpPr>
            <p:nvPr/>
          </p:nvSpPr>
          <p:spPr bwMode="auto">
            <a:xfrm>
              <a:off x="909" y="3676"/>
              <a:ext cx="5" cy="5"/>
            </a:xfrm>
            <a:custGeom>
              <a:avLst/>
              <a:gdLst>
                <a:gd name="T0" fmla="*/ 2147483647 w 1"/>
                <a:gd name="T1" fmla="*/ 0 h 1"/>
                <a:gd name="T2" fmla="*/ 0 w 1"/>
                <a:gd name="T3" fmla="*/ 0 h 1"/>
                <a:gd name="T4" fmla="*/ 0 w 1"/>
                <a:gd name="T5" fmla="*/ 2147483647 h 1"/>
                <a:gd name="T6" fmla="*/ 2147483647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66" name="Freeform 34"/>
            <p:cNvSpPr>
              <a:spLocks/>
            </p:cNvSpPr>
            <p:nvPr/>
          </p:nvSpPr>
          <p:spPr bwMode="auto">
            <a:xfrm>
              <a:off x="909" y="3676"/>
              <a:ext cx="5" cy="5"/>
            </a:xfrm>
            <a:custGeom>
              <a:avLst/>
              <a:gdLst>
                <a:gd name="T0" fmla="*/ 2147483647 w 1"/>
                <a:gd name="T1" fmla="*/ 0 h 1"/>
                <a:gd name="T2" fmla="*/ 2147483647 w 1"/>
                <a:gd name="T3" fmla="*/ 0 h 1"/>
                <a:gd name="T4" fmla="*/ 2147483647 w 1"/>
                <a:gd name="T5" fmla="*/ 0 h 1"/>
                <a:gd name="T6" fmla="*/ 2147483647 w 1"/>
                <a:gd name="T7" fmla="*/ 0 h 1"/>
                <a:gd name="T8" fmla="*/ 0 w 1"/>
                <a:gd name="T9" fmla="*/ 0 h 1"/>
                <a:gd name="T10" fmla="*/ 0 w 1"/>
                <a:gd name="T11" fmla="*/ 0 h 1"/>
                <a:gd name="T12" fmla="*/ 0 w 1"/>
                <a:gd name="T13" fmla="*/ 0 h 1"/>
                <a:gd name="T14" fmla="*/ 0 w 1"/>
                <a:gd name="T15" fmla="*/ 0 h 1"/>
                <a:gd name="T16" fmla="*/ 0 w 1"/>
                <a:gd name="T17" fmla="*/ 2147483647 h 1"/>
                <a:gd name="T18" fmla="*/ 0 w 1"/>
                <a:gd name="T19" fmla="*/ 2147483647 h 1"/>
                <a:gd name="T20" fmla="*/ 0 w 1"/>
                <a:gd name="T21" fmla="*/ 2147483647 h 1"/>
                <a:gd name="T22" fmla="*/ 0 w 1"/>
                <a:gd name="T23" fmla="*/ 2147483647 h 1"/>
                <a:gd name="T24" fmla="*/ 0 w 1"/>
                <a:gd name="T25" fmla="*/ 2147483647 h 1"/>
                <a:gd name="T26" fmla="*/ 2147483647 w 1"/>
                <a:gd name="T27" fmla="*/ 2147483647 h 1"/>
                <a:gd name="T28" fmla="*/ 2147483647 w 1"/>
                <a:gd name="T29" fmla="*/ 0 h 1"/>
                <a:gd name="T30" fmla="*/ 2147483647 w 1"/>
                <a:gd name="T31" fmla="*/ 0 h 1"/>
                <a:gd name="T32" fmla="*/ 2147483647 w 1"/>
                <a:gd name="T33" fmla="*/ 0 h 1"/>
                <a:gd name="T34" fmla="*/ 2147483647 w 1"/>
                <a:gd name="T35" fmla="*/ 0 h 1"/>
                <a:gd name="T36" fmla="*/ 2147483647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67" name="Freeform 35"/>
            <p:cNvSpPr>
              <a:spLocks/>
            </p:cNvSpPr>
            <p:nvPr/>
          </p:nvSpPr>
          <p:spPr bwMode="auto">
            <a:xfrm>
              <a:off x="870" y="3682"/>
              <a:ext cx="14" cy="14"/>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0 w 3"/>
                <a:gd name="T13" fmla="*/ 2147483647 h 3"/>
                <a:gd name="T14" fmla="*/ 2147483647 w 3"/>
                <a:gd name="T15" fmla="*/ 2147483647 h 3"/>
                <a:gd name="T16" fmla="*/ 2147483647 w 3"/>
                <a:gd name="T17" fmla="*/ 214748364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68" name="Freeform 36"/>
            <p:cNvSpPr>
              <a:spLocks/>
            </p:cNvSpPr>
            <p:nvPr/>
          </p:nvSpPr>
          <p:spPr bwMode="auto">
            <a:xfrm>
              <a:off x="875" y="3684"/>
              <a:ext cx="14" cy="9"/>
            </a:xfrm>
            <a:custGeom>
              <a:avLst/>
              <a:gdLst>
                <a:gd name="T0" fmla="*/ 2147483647 w 3"/>
                <a:gd name="T1" fmla="*/ 0 h 2"/>
                <a:gd name="T2" fmla="*/ 2147483647 w 3"/>
                <a:gd name="T3" fmla="*/ 0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0 h 2"/>
                <a:gd name="T22" fmla="*/ 2147483647 w 3"/>
                <a:gd name="T23" fmla="*/ 0 h 2"/>
                <a:gd name="T24" fmla="*/ 2147483647 w 3"/>
                <a:gd name="T25" fmla="*/ 2147483647 h 2"/>
                <a:gd name="T26" fmla="*/ 2147483647 w 3"/>
                <a:gd name="T27" fmla="*/ 2147483647 h 2"/>
                <a:gd name="T28" fmla="*/ 2147483647 w 3"/>
                <a:gd name="T29" fmla="*/ 2147483647 h 2"/>
                <a:gd name="T30" fmla="*/ 2147483647 w 3"/>
                <a:gd name="T31" fmla="*/ 2147483647 h 2"/>
                <a:gd name="T32" fmla="*/ 2147483647 w 3"/>
                <a:gd name="T33" fmla="*/ 2147483647 h 2"/>
                <a:gd name="T34" fmla="*/ 2147483647 w 3"/>
                <a:gd name="T35" fmla="*/ 2147483647 h 2"/>
                <a:gd name="T36" fmla="*/ 2147483647 w 3"/>
                <a:gd name="T37" fmla="*/ 2147483647 h 2"/>
                <a:gd name="T38" fmla="*/ 2147483647 w 3"/>
                <a:gd name="T39" fmla="*/ 2147483647 h 2"/>
                <a:gd name="T40" fmla="*/ 2147483647 w 3"/>
                <a:gd name="T41" fmla="*/ 2147483647 h 2"/>
                <a:gd name="T42" fmla="*/ 2147483647 w 3"/>
                <a:gd name="T43" fmla="*/ 2147483647 h 2"/>
                <a:gd name="T44" fmla="*/ 2147483647 w 3"/>
                <a:gd name="T45" fmla="*/ 2147483647 h 2"/>
                <a:gd name="T46" fmla="*/ 2147483647 w 3"/>
                <a:gd name="T47" fmla="*/ 2147483647 h 2"/>
                <a:gd name="T48" fmla="*/ 0 w 3"/>
                <a:gd name="T49" fmla="*/ 2147483647 h 2"/>
                <a:gd name="T50" fmla="*/ 0 w 3"/>
                <a:gd name="T51" fmla="*/ 2147483647 h 2"/>
                <a:gd name="T52" fmla="*/ 0 w 3"/>
                <a:gd name="T53" fmla="*/ 2147483647 h 2"/>
                <a:gd name="T54" fmla="*/ 2147483647 w 3"/>
                <a:gd name="T55" fmla="*/ 2147483647 h 2"/>
                <a:gd name="T56" fmla="*/ 2147483647 w 3"/>
                <a:gd name="T57" fmla="*/ 2147483647 h 2"/>
                <a:gd name="T58" fmla="*/ 2147483647 w 3"/>
                <a:gd name="T59" fmla="*/ 2147483647 h 2"/>
                <a:gd name="T60" fmla="*/ 2147483647 w 3"/>
                <a:gd name="T61" fmla="*/ 0 h 2"/>
                <a:gd name="T62" fmla="*/ 2147483647 w 3"/>
                <a:gd name="T63" fmla="*/ 0 h 2"/>
                <a:gd name="T64" fmla="*/ 2147483647 w 3"/>
                <a:gd name="T65" fmla="*/ 0 h 2"/>
                <a:gd name="T66" fmla="*/ 2147483647 w 3"/>
                <a:gd name="T67" fmla="*/ 0 h 2"/>
                <a:gd name="T68" fmla="*/ 2147483647 w 3"/>
                <a:gd name="T69" fmla="*/ 0 h 2"/>
                <a:gd name="T70" fmla="*/ 2147483647 w 3"/>
                <a:gd name="T71" fmla="*/ 0 h 2"/>
                <a:gd name="T72" fmla="*/ 2147483647 w 3"/>
                <a:gd name="T73" fmla="*/ 0 h 2"/>
                <a:gd name="T74" fmla="*/ 2147483647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69" name="Freeform 37"/>
            <p:cNvSpPr>
              <a:spLocks/>
            </p:cNvSpPr>
            <p:nvPr/>
          </p:nvSpPr>
          <p:spPr bwMode="auto">
            <a:xfrm>
              <a:off x="833" y="3690"/>
              <a:ext cx="19" cy="10"/>
            </a:xfrm>
            <a:custGeom>
              <a:avLst/>
              <a:gdLst>
                <a:gd name="T0" fmla="*/ 2147483647 w 4"/>
                <a:gd name="T1" fmla="*/ 2147483647 h 2"/>
                <a:gd name="T2" fmla="*/ 2147483647 w 4"/>
                <a:gd name="T3" fmla="*/ 0 h 2"/>
                <a:gd name="T4" fmla="*/ 2147483647 w 4"/>
                <a:gd name="T5" fmla="*/ 0 h 2"/>
                <a:gd name="T6" fmla="*/ 2147483647 w 4"/>
                <a:gd name="T7" fmla="*/ 2147483647 h 2"/>
                <a:gd name="T8" fmla="*/ 2147483647 w 4"/>
                <a:gd name="T9" fmla="*/ 2147483647 h 2"/>
                <a:gd name="T10" fmla="*/ 2147483647 w 4"/>
                <a:gd name="T11" fmla="*/ 2147483647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70" name="Freeform 38"/>
            <p:cNvSpPr>
              <a:spLocks/>
            </p:cNvSpPr>
            <p:nvPr/>
          </p:nvSpPr>
          <p:spPr bwMode="auto">
            <a:xfrm>
              <a:off x="838" y="3690"/>
              <a:ext cx="14" cy="10"/>
            </a:xfrm>
            <a:custGeom>
              <a:avLst/>
              <a:gdLst>
                <a:gd name="T0" fmla="*/ 2147483647 w 3"/>
                <a:gd name="T1" fmla="*/ 2147483647 h 2"/>
                <a:gd name="T2" fmla="*/ 2147483647 w 3"/>
                <a:gd name="T3" fmla="*/ 2147483647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2147483647 h 2"/>
                <a:gd name="T22" fmla="*/ 2147483647 w 3"/>
                <a:gd name="T23" fmla="*/ 2147483647 h 2"/>
                <a:gd name="T24" fmla="*/ 2147483647 w 3"/>
                <a:gd name="T25" fmla="*/ 2147483647 h 2"/>
                <a:gd name="T26" fmla="*/ 2147483647 w 3"/>
                <a:gd name="T27" fmla="*/ 2147483647 h 2"/>
                <a:gd name="T28" fmla="*/ 2147483647 w 3"/>
                <a:gd name="T29" fmla="*/ 2147483647 h 2"/>
                <a:gd name="T30" fmla="*/ 2147483647 w 3"/>
                <a:gd name="T31" fmla="*/ 2147483647 h 2"/>
                <a:gd name="T32" fmla="*/ 0 w 3"/>
                <a:gd name="T33" fmla="*/ 2147483647 h 2"/>
                <a:gd name="T34" fmla="*/ 0 w 3"/>
                <a:gd name="T35" fmla="*/ 2147483647 h 2"/>
                <a:gd name="T36" fmla="*/ 0 w 3"/>
                <a:gd name="T37" fmla="*/ 2147483647 h 2"/>
                <a:gd name="T38" fmla="*/ 0 w 3"/>
                <a:gd name="T39" fmla="*/ 2147483647 h 2"/>
                <a:gd name="T40" fmla="*/ 0 w 3"/>
                <a:gd name="T41" fmla="*/ 2147483647 h 2"/>
                <a:gd name="T42" fmla="*/ 0 w 3"/>
                <a:gd name="T43" fmla="*/ 2147483647 h 2"/>
                <a:gd name="T44" fmla="*/ 2147483647 w 3"/>
                <a:gd name="T45" fmla="*/ 2147483647 h 2"/>
                <a:gd name="T46" fmla="*/ 2147483647 w 3"/>
                <a:gd name="T47" fmla="*/ 2147483647 h 2"/>
                <a:gd name="T48" fmla="*/ 2147483647 w 3"/>
                <a:gd name="T49" fmla="*/ 2147483647 h 2"/>
                <a:gd name="T50" fmla="*/ 2147483647 w 3"/>
                <a:gd name="T51" fmla="*/ 2147483647 h 2"/>
                <a:gd name="T52" fmla="*/ 2147483647 w 3"/>
                <a:gd name="T53" fmla="*/ 2147483647 h 2"/>
                <a:gd name="T54" fmla="*/ 2147483647 w 3"/>
                <a:gd name="T55" fmla="*/ 2147483647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71" name="Freeform 39"/>
            <p:cNvSpPr>
              <a:spLocks/>
            </p:cNvSpPr>
            <p:nvPr/>
          </p:nvSpPr>
          <p:spPr bwMode="auto">
            <a:xfrm>
              <a:off x="814" y="3691"/>
              <a:ext cx="10" cy="15"/>
            </a:xfrm>
            <a:custGeom>
              <a:avLst/>
              <a:gdLst>
                <a:gd name="T0" fmla="*/ 2147483647 w 2"/>
                <a:gd name="T1" fmla="*/ 2147483647 h 3"/>
                <a:gd name="T2" fmla="*/ 0 w 2"/>
                <a:gd name="T3" fmla="*/ 0 h 3"/>
                <a:gd name="T4" fmla="*/ 0 w 2"/>
                <a:gd name="T5" fmla="*/ 0 h 3"/>
                <a:gd name="T6" fmla="*/ 2147483647 w 2"/>
                <a:gd name="T7" fmla="*/ 2147483647 h 3"/>
                <a:gd name="T8" fmla="*/ 0 w 2"/>
                <a:gd name="T9" fmla="*/ 2147483647 h 3"/>
                <a:gd name="T10" fmla="*/ 0 w 2"/>
                <a:gd name="T11" fmla="*/ 2147483647 h 3"/>
                <a:gd name="T12" fmla="*/ 0 w 2"/>
                <a:gd name="T13" fmla="*/ 2147483647 h 3"/>
                <a:gd name="T14" fmla="*/ 2147483647 w 2"/>
                <a:gd name="T15" fmla="*/ 2147483647 h 3"/>
                <a:gd name="T16" fmla="*/ 2147483647 w 2"/>
                <a:gd name="T17" fmla="*/ 2147483647 h 3"/>
                <a:gd name="T18" fmla="*/ 2147483647 w 2"/>
                <a:gd name="T19" fmla="*/ 2147483647 h 3"/>
                <a:gd name="T20" fmla="*/ 2147483647 w 2"/>
                <a:gd name="T21" fmla="*/ 2147483647 h 3"/>
                <a:gd name="T22" fmla="*/ 2147483647 w 2"/>
                <a:gd name="T23" fmla="*/ 0 h 3"/>
                <a:gd name="T24" fmla="*/ 2147483647 w 2"/>
                <a:gd name="T25" fmla="*/ 0 h 3"/>
                <a:gd name="T26" fmla="*/ 2147483647 w 2"/>
                <a:gd name="T27" fmla="*/ 2147483647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72" name="Freeform 40"/>
            <p:cNvSpPr>
              <a:spLocks/>
            </p:cNvSpPr>
            <p:nvPr/>
          </p:nvSpPr>
          <p:spPr bwMode="auto">
            <a:xfrm>
              <a:off x="814" y="3691"/>
              <a:ext cx="10" cy="15"/>
            </a:xfrm>
            <a:custGeom>
              <a:avLst/>
              <a:gdLst>
                <a:gd name="T0" fmla="*/ 2147483647 w 2"/>
                <a:gd name="T1" fmla="*/ 2147483647 h 3"/>
                <a:gd name="T2" fmla="*/ 2147483647 w 2"/>
                <a:gd name="T3" fmla="*/ 0 h 3"/>
                <a:gd name="T4" fmla="*/ 2147483647 w 2"/>
                <a:gd name="T5" fmla="*/ 0 h 3"/>
                <a:gd name="T6" fmla="*/ 2147483647 w 2"/>
                <a:gd name="T7" fmla="*/ 0 h 3"/>
                <a:gd name="T8" fmla="*/ 0 w 2"/>
                <a:gd name="T9" fmla="*/ 0 h 3"/>
                <a:gd name="T10" fmla="*/ 0 w 2"/>
                <a:gd name="T11" fmla="*/ 0 h 3"/>
                <a:gd name="T12" fmla="*/ 0 w 2"/>
                <a:gd name="T13" fmla="*/ 2147483647 h 3"/>
                <a:gd name="T14" fmla="*/ 2147483647 w 2"/>
                <a:gd name="T15" fmla="*/ 2147483647 h 3"/>
                <a:gd name="T16" fmla="*/ 2147483647 w 2"/>
                <a:gd name="T17" fmla="*/ 2147483647 h 3"/>
                <a:gd name="T18" fmla="*/ 2147483647 w 2"/>
                <a:gd name="T19" fmla="*/ 2147483647 h 3"/>
                <a:gd name="T20" fmla="*/ 0 w 2"/>
                <a:gd name="T21" fmla="*/ 2147483647 h 3"/>
                <a:gd name="T22" fmla="*/ 0 w 2"/>
                <a:gd name="T23" fmla="*/ 2147483647 h 3"/>
                <a:gd name="T24" fmla="*/ 0 w 2"/>
                <a:gd name="T25" fmla="*/ 2147483647 h 3"/>
                <a:gd name="T26" fmla="*/ 0 w 2"/>
                <a:gd name="T27" fmla="*/ 2147483647 h 3"/>
                <a:gd name="T28" fmla="*/ 0 w 2"/>
                <a:gd name="T29" fmla="*/ 2147483647 h 3"/>
                <a:gd name="T30" fmla="*/ 0 w 2"/>
                <a:gd name="T31" fmla="*/ 2147483647 h 3"/>
                <a:gd name="T32" fmla="*/ 0 w 2"/>
                <a:gd name="T33" fmla="*/ 2147483647 h 3"/>
                <a:gd name="T34" fmla="*/ 2147483647 w 2"/>
                <a:gd name="T35" fmla="*/ 2147483647 h 3"/>
                <a:gd name="T36" fmla="*/ 2147483647 w 2"/>
                <a:gd name="T37" fmla="*/ 2147483647 h 3"/>
                <a:gd name="T38" fmla="*/ 2147483647 w 2"/>
                <a:gd name="T39" fmla="*/ 2147483647 h 3"/>
                <a:gd name="T40" fmla="*/ 2147483647 w 2"/>
                <a:gd name="T41" fmla="*/ 2147483647 h 3"/>
                <a:gd name="T42" fmla="*/ 2147483647 w 2"/>
                <a:gd name="T43" fmla="*/ 2147483647 h 3"/>
                <a:gd name="T44" fmla="*/ 2147483647 w 2"/>
                <a:gd name="T45" fmla="*/ 2147483647 h 3"/>
                <a:gd name="T46" fmla="*/ 2147483647 w 2"/>
                <a:gd name="T47" fmla="*/ 2147483647 h 3"/>
                <a:gd name="T48" fmla="*/ 2147483647 w 2"/>
                <a:gd name="T49" fmla="*/ 2147483647 h 3"/>
                <a:gd name="T50" fmla="*/ 2147483647 w 2"/>
                <a:gd name="T51" fmla="*/ 2147483647 h 3"/>
                <a:gd name="T52" fmla="*/ 2147483647 w 2"/>
                <a:gd name="T53" fmla="*/ 2147483647 h 3"/>
                <a:gd name="T54" fmla="*/ 2147483647 w 2"/>
                <a:gd name="T55" fmla="*/ 0 h 3"/>
                <a:gd name="T56" fmla="*/ 2147483647 w 2"/>
                <a:gd name="T57" fmla="*/ 0 h 3"/>
                <a:gd name="T58" fmla="*/ 2147483647 w 2"/>
                <a:gd name="T59" fmla="*/ 0 h 3"/>
                <a:gd name="T60" fmla="*/ 2147483647 w 2"/>
                <a:gd name="T61" fmla="*/ 0 h 3"/>
                <a:gd name="T62" fmla="*/ 2147483647 w 2"/>
                <a:gd name="T63" fmla="*/ 0 h 3"/>
                <a:gd name="T64" fmla="*/ 2147483647 w 2"/>
                <a:gd name="T65" fmla="*/ 2147483647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73" name="Freeform 41"/>
            <p:cNvSpPr>
              <a:spLocks/>
            </p:cNvSpPr>
            <p:nvPr/>
          </p:nvSpPr>
          <p:spPr bwMode="auto">
            <a:xfrm>
              <a:off x="795" y="3693"/>
              <a:ext cx="15" cy="15"/>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2147483647 w 3"/>
                <a:gd name="T13" fmla="*/ 2147483647 h 3"/>
                <a:gd name="T14" fmla="*/ 2147483647 w 3"/>
                <a:gd name="T15" fmla="*/ 2147483647 h 3"/>
                <a:gd name="T16" fmla="*/ 2147483647 w 3"/>
                <a:gd name="T17" fmla="*/ 2147483647 h 3"/>
                <a:gd name="T18" fmla="*/ 2147483647 w 3"/>
                <a:gd name="T19" fmla="*/ 2147483647 h 3"/>
                <a:gd name="T20" fmla="*/ 2147483647 w 3"/>
                <a:gd name="T21" fmla="*/ 2147483647 h 3"/>
                <a:gd name="T22" fmla="*/ 2147483647 w 3"/>
                <a:gd name="T23" fmla="*/ 2147483647 h 3"/>
                <a:gd name="T24" fmla="*/ 2147483647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147483647 h 3"/>
                <a:gd name="T42" fmla="*/ 0 w 3"/>
                <a:gd name="T43" fmla="*/ 2147483647 h 3"/>
                <a:gd name="T44" fmla="*/ 0 w 3"/>
                <a:gd name="T45" fmla="*/ 2147483647 h 3"/>
                <a:gd name="T46" fmla="*/ 0 w 3"/>
                <a:gd name="T47" fmla="*/ 2147483647 h 3"/>
                <a:gd name="T48" fmla="*/ 2147483647 w 3"/>
                <a:gd name="T49" fmla="*/ 2147483647 h 3"/>
                <a:gd name="T50" fmla="*/ 2147483647 w 3"/>
                <a:gd name="T51" fmla="*/ 2147483647 h 3"/>
                <a:gd name="T52" fmla="*/ 2147483647 w 3"/>
                <a:gd name="T53" fmla="*/ 2147483647 h 3"/>
                <a:gd name="T54" fmla="*/ 2147483647 w 3"/>
                <a:gd name="T55" fmla="*/ 2147483647 h 3"/>
                <a:gd name="T56" fmla="*/ 2147483647 w 3"/>
                <a:gd name="T57" fmla="*/ 2147483647 h 3"/>
                <a:gd name="T58" fmla="*/ 2147483647 w 3"/>
                <a:gd name="T59" fmla="*/ 2147483647 h 3"/>
                <a:gd name="T60" fmla="*/ 2147483647 w 3"/>
                <a:gd name="T61" fmla="*/ 2147483647 h 3"/>
                <a:gd name="T62" fmla="*/ 2147483647 w 3"/>
                <a:gd name="T63" fmla="*/ 2147483647 h 3"/>
                <a:gd name="T64" fmla="*/ 2147483647 w 3"/>
                <a:gd name="T65" fmla="*/ 2147483647 h 3"/>
                <a:gd name="T66" fmla="*/ 2147483647 w 3"/>
                <a:gd name="T67" fmla="*/ 21474836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74" name="Freeform 42"/>
            <p:cNvSpPr>
              <a:spLocks/>
            </p:cNvSpPr>
            <p:nvPr/>
          </p:nvSpPr>
          <p:spPr bwMode="auto">
            <a:xfrm>
              <a:off x="768" y="3683"/>
              <a:ext cx="19" cy="10"/>
            </a:xfrm>
            <a:custGeom>
              <a:avLst/>
              <a:gdLst>
                <a:gd name="T0" fmla="*/ 0 w 4"/>
                <a:gd name="T1" fmla="*/ 2147483647 h 2"/>
                <a:gd name="T2" fmla="*/ 0 w 4"/>
                <a:gd name="T3" fmla="*/ 2147483647 h 2"/>
                <a:gd name="T4" fmla="*/ 2147483647 w 4"/>
                <a:gd name="T5" fmla="*/ 0 h 2"/>
                <a:gd name="T6" fmla="*/ 2147483647 w 4"/>
                <a:gd name="T7" fmla="*/ 0 h 2"/>
                <a:gd name="T8" fmla="*/ 2147483647 w 4"/>
                <a:gd name="T9" fmla="*/ 0 h 2"/>
                <a:gd name="T10" fmla="*/ 2147483647 w 4"/>
                <a:gd name="T11" fmla="*/ 0 h 2"/>
                <a:gd name="T12" fmla="*/ 2147483647 w 4"/>
                <a:gd name="T13" fmla="*/ 0 h 2"/>
                <a:gd name="T14" fmla="*/ 2147483647 w 4"/>
                <a:gd name="T15" fmla="*/ 0 h 2"/>
                <a:gd name="T16" fmla="*/ 2147483647 w 4"/>
                <a:gd name="T17" fmla="*/ 2147483647 h 2"/>
                <a:gd name="T18" fmla="*/ 2147483647 w 4"/>
                <a:gd name="T19" fmla="*/ 2147483647 h 2"/>
                <a:gd name="T20" fmla="*/ 2147483647 w 4"/>
                <a:gd name="T21" fmla="*/ 2147483647 h 2"/>
                <a:gd name="T22" fmla="*/ 2147483647 w 4"/>
                <a:gd name="T23" fmla="*/ 2147483647 h 2"/>
                <a:gd name="T24" fmla="*/ 2147483647 w 4"/>
                <a:gd name="T25" fmla="*/ 2147483647 h 2"/>
                <a:gd name="T26" fmla="*/ 2147483647 w 4"/>
                <a:gd name="T27" fmla="*/ 2147483647 h 2"/>
                <a:gd name="T28" fmla="*/ 2147483647 w 4"/>
                <a:gd name="T29" fmla="*/ 2147483647 h 2"/>
                <a:gd name="T30" fmla="*/ 2147483647 w 4"/>
                <a:gd name="T31" fmla="*/ 2147483647 h 2"/>
                <a:gd name="T32" fmla="*/ 2147483647 w 4"/>
                <a:gd name="T33" fmla="*/ 2147483647 h 2"/>
                <a:gd name="T34" fmla="*/ 2147483647 w 4"/>
                <a:gd name="T35" fmla="*/ 2147483647 h 2"/>
                <a:gd name="T36" fmla="*/ 2147483647 w 4"/>
                <a:gd name="T37" fmla="*/ 2147483647 h 2"/>
                <a:gd name="T38" fmla="*/ 2147483647 w 4"/>
                <a:gd name="T39" fmla="*/ 2147483647 h 2"/>
                <a:gd name="T40" fmla="*/ 2147483647 w 4"/>
                <a:gd name="T41" fmla="*/ 2147483647 h 2"/>
                <a:gd name="T42" fmla="*/ 2147483647 w 4"/>
                <a:gd name="T43" fmla="*/ 2147483647 h 2"/>
                <a:gd name="T44" fmla="*/ 2147483647 w 4"/>
                <a:gd name="T45" fmla="*/ 2147483647 h 2"/>
                <a:gd name="T46" fmla="*/ 2147483647 w 4"/>
                <a:gd name="T47" fmla="*/ 2147483647 h 2"/>
                <a:gd name="T48" fmla="*/ 2147483647 w 4"/>
                <a:gd name="T49" fmla="*/ 2147483647 h 2"/>
                <a:gd name="T50" fmla="*/ 2147483647 w 4"/>
                <a:gd name="T51" fmla="*/ 2147483647 h 2"/>
                <a:gd name="T52" fmla="*/ 2147483647 w 4"/>
                <a:gd name="T53" fmla="*/ 2147483647 h 2"/>
                <a:gd name="T54" fmla="*/ 2147483647 w 4"/>
                <a:gd name="T55" fmla="*/ 2147483647 h 2"/>
                <a:gd name="T56" fmla="*/ 2147483647 w 4"/>
                <a:gd name="T57" fmla="*/ 2147483647 h 2"/>
                <a:gd name="T58" fmla="*/ 2147483647 w 4"/>
                <a:gd name="T59" fmla="*/ 2147483647 h 2"/>
                <a:gd name="T60" fmla="*/ 2147483647 w 4"/>
                <a:gd name="T61" fmla="*/ 2147483647 h 2"/>
                <a:gd name="T62" fmla="*/ 2147483647 w 4"/>
                <a:gd name="T63" fmla="*/ 2147483647 h 2"/>
                <a:gd name="T64" fmla="*/ 2147483647 w 4"/>
                <a:gd name="T65" fmla="*/ 2147483647 h 2"/>
                <a:gd name="T66" fmla="*/ 2147483647 w 4"/>
                <a:gd name="T67" fmla="*/ 2147483647 h 2"/>
                <a:gd name="T68" fmla="*/ 2147483647 w 4"/>
                <a:gd name="T69" fmla="*/ 2147483647 h 2"/>
                <a:gd name="T70" fmla="*/ 2147483647 w 4"/>
                <a:gd name="T71" fmla="*/ 2147483647 h 2"/>
                <a:gd name="T72" fmla="*/ 2147483647 w 4"/>
                <a:gd name="T73" fmla="*/ 2147483647 h 2"/>
                <a:gd name="T74" fmla="*/ 2147483647 w 4"/>
                <a:gd name="T75" fmla="*/ 2147483647 h 2"/>
                <a:gd name="T76" fmla="*/ 2147483647 w 4"/>
                <a:gd name="T77" fmla="*/ 2147483647 h 2"/>
                <a:gd name="T78" fmla="*/ 2147483647 w 4"/>
                <a:gd name="T79" fmla="*/ 2147483647 h 2"/>
                <a:gd name="T80" fmla="*/ 2147483647 w 4"/>
                <a:gd name="T81" fmla="*/ 2147483647 h 2"/>
                <a:gd name="T82" fmla="*/ 2147483647 w 4"/>
                <a:gd name="T83" fmla="*/ 2147483647 h 2"/>
                <a:gd name="T84" fmla="*/ 2147483647 w 4"/>
                <a:gd name="T85" fmla="*/ 2147483647 h 2"/>
                <a:gd name="T86" fmla="*/ 2147483647 w 4"/>
                <a:gd name="T87" fmla="*/ 2147483647 h 2"/>
                <a:gd name="T88" fmla="*/ 2147483647 w 4"/>
                <a:gd name="T89" fmla="*/ 2147483647 h 2"/>
                <a:gd name="T90" fmla="*/ 2147483647 w 4"/>
                <a:gd name="T91" fmla="*/ 2147483647 h 2"/>
                <a:gd name="T92" fmla="*/ 2147483647 w 4"/>
                <a:gd name="T93" fmla="*/ 2147483647 h 2"/>
                <a:gd name="T94" fmla="*/ 0 w 4"/>
                <a:gd name="T95" fmla="*/ 2147483647 h 2"/>
                <a:gd name="T96" fmla="*/ 0 w 4"/>
                <a:gd name="T97" fmla="*/ 2147483647 h 2"/>
                <a:gd name="T98" fmla="*/ 0 w 4"/>
                <a:gd name="T99" fmla="*/ 2147483647 h 2"/>
                <a:gd name="T100" fmla="*/ 0 w 4"/>
                <a:gd name="T101" fmla="*/ 2147483647 h 2"/>
                <a:gd name="T102" fmla="*/ 0 w 4"/>
                <a:gd name="T103" fmla="*/ 2147483647 h 2"/>
                <a:gd name="T104" fmla="*/ 0 w 4"/>
                <a:gd name="T105" fmla="*/ 2147483647 h 2"/>
                <a:gd name="T106" fmla="*/ 0 w 4"/>
                <a:gd name="T107" fmla="*/ 2147483647 h 2"/>
                <a:gd name="T108" fmla="*/ 0 w 4"/>
                <a:gd name="T109" fmla="*/ 2147483647 h 2"/>
                <a:gd name="T110" fmla="*/ 0 w 4"/>
                <a:gd name="T111" fmla="*/ 2147483647 h 2"/>
                <a:gd name="T112" fmla="*/ 0 w 4"/>
                <a:gd name="T113" fmla="*/ 2147483647 h 2"/>
                <a:gd name="T114" fmla="*/ 0 w 4"/>
                <a:gd name="T115" fmla="*/ 2147483647 h 2"/>
                <a:gd name="T116" fmla="*/ 0 w 4"/>
                <a:gd name="T117" fmla="*/ 2147483647 h 2"/>
                <a:gd name="T118" fmla="*/ 0 w 4"/>
                <a:gd name="T119" fmla="*/ 2147483647 h 2"/>
                <a:gd name="T120" fmla="*/ 0 w 4"/>
                <a:gd name="T121" fmla="*/ 2147483647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0000A0"/>
            </a:solidFill>
            <a:ln w="12700" cmpd="sng">
              <a:solidFill>
                <a:schemeClr val="tx1"/>
              </a:solidFill>
              <a:prstDash val="solid"/>
              <a:round/>
              <a:headEnd/>
              <a:tailEnd/>
            </a:ln>
          </p:spPr>
          <p:txBody>
            <a:bodyPr/>
            <a:lstStyle/>
            <a:p>
              <a:endParaRPr lang="es-ES_tradnl"/>
            </a:p>
          </p:txBody>
        </p:sp>
      </p:grpSp>
      <p:sp>
        <p:nvSpPr>
          <p:cNvPr id="12302" name="Freeform 43"/>
          <p:cNvSpPr>
            <a:spLocks/>
          </p:cNvSpPr>
          <p:nvPr/>
        </p:nvSpPr>
        <p:spPr bwMode="auto">
          <a:xfrm>
            <a:off x="2955925" y="2794000"/>
            <a:ext cx="552450"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03" name="Freeform 44"/>
          <p:cNvSpPr>
            <a:spLocks/>
          </p:cNvSpPr>
          <p:nvPr/>
        </p:nvSpPr>
        <p:spPr bwMode="auto">
          <a:xfrm>
            <a:off x="2343150" y="1709738"/>
            <a:ext cx="649288"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04" name="Freeform 45"/>
          <p:cNvSpPr>
            <a:spLocks/>
          </p:cNvSpPr>
          <p:nvPr/>
        </p:nvSpPr>
        <p:spPr bwMode="auto">
          <a:xfrm>
            <a:off x="2168525" y="2035175"/>
            <a:ext cx="782638"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05" name="Freeform 46"/>
          <p:cNvSpPr>
            <a:spLocks/>
          </p:cNvSpPr>
          <p:nvPr/>
        </p:nvSpPr>
        <p:spPr bwMode="auto">
          <a:xfrm>
            <a:off x="2805113" y="1833563"/>
            <a:ext cx="585787"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06" name="Freeform 47"/>
          <p:cNvSpPr>
            <a:spLocks/>
          </p:cNvSpPr>
          <p:nvPr/>
        </p:nvSpPr>
        <p:spPr bwMode="auto">
          <a:xfrm>
            <a:off x="3051175" y="1857375"/>
            <a:ext cx="996950"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12307" name="Freeform 48"/>
          <p:cNvSpPr>
            <a:spLocks/>
          </p:cNvSpPr>
          <p:nvPr/>
        </p:nvSpPr>
        <p:spPr bwMode="auto">
          <a:xfrm>
            <a:off x="2451100" y="2662238"/>
            <a:ext cx="620713"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08" name="Freeform 49"/>
          <p:cNvSpPr>
            <a:spLocks/>
          </p:cNvSpPr>
          <p:nvPr/>
        </p:nvSpPr>
        <p:spPr bwMode="auto">
          <a:xfrm>
            <a:off x="2774950" y="3444875"/>
            <a:ext cx="660400"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12309" name="Freeform 50"/>
          <p:cNvSpPr>
            <a:spLocks/>
          </p:cNvSpPr>
          <p:nvPr/>
        </p:nvSpPr>
        <p:spPr bwMode="auto">
          <a:xfrm>
            <a:off x="4606925" y="1981200"/>
            <a:ext cx="642938"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10" name="Freeform 56"/>
          <p:cNvSpPr>
            <a:spLocks/>
          </p:cNvSpPr>
          <p:nvPr/>
        </p:nvSpPr>
        <p:spPr bwMode="auto">
          <a:xfrm>
            <a:off x="5473700" y="2917825"/>
            <a:ext cx="290513"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11" name="Freeform 58"/>
          <p:cNvSpPr>
            <a:spLocks/>
          </p:cNvSpPr>
          <p:nvPr/>
        </p:nvSpPr>
        <p:spPr bwMode="auto">
          <a:xfrm>
            <a:off x="6111875" y="2732088"/>
            <a:ext cx="569913"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12" name="Freeform 59"/>
          <p:cNvSpPr>
            <a:spLocks/>
          </p:cNvSpPr>
          <p:nvPr/>
        </p:nvSpPr>
        <p:spPr bwMode="auto">
          <a:xfrm>
            <a:off x="5922963" y="3127375"/>
            <a:ext cx="738187"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s-ES_tradnl"/>
          </a:p>
        </p:txBody>
      </p:sp>
      <p:grpSp>
        <p:nvGrpSpPr>
          <p:cNvPr id="12313" name="Group 138"/>
          <p:cNvGrpSpPr>
            <a:grpSpLocks/>
          </p:cNvGrpSpPr>
          <p:nvPr/>
        </p:nvGrpSpPr>
        <p:grpSpPr bwMode="auto">
          <a:xfrm>
            <a:off x="3600450" y="2003425"/>
            <a:ext cx="3103563" cy="3082925"/>
            <a:chOff x="2552" y="1262"/>
            <a:chExt cx="2199" cy="1942"/>
          </a:xfrm>
        </p:grpSpPr>
        <p:sp>
          <p:nvSpPr>
            <p:cNvPr id="12340" name="Freeform 4"/>
            <p:cNvSpPr>
              <a:spLocks/>
            </p:cNvSpPr>
            <p:nvPr/>
          </p:nvSpPr>
          <p:spPr bwMode="auto">
            <a:xfrm>
              <a:off x="2843" y="1262"/>
              <a:ext cx="457" cy="269"/>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2341" name="Freeform 6"/>
            <p:cNvSpPr>
              <a:spLocks/>
            </p:cNvSpPr>
            <p:nvPr/>
          </p:nvSpPr>
          <p:spPr bwMode="auto">
            <a:xfrm>
              <a:off x="2807" y="1760"/>
              <a:ext cx="571" cy="268"/>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2342" name="Freeform 8"/>
            <p:cNvSpPr>
              <a:spLocks/>
            </p:cNvSpPr>
            <p:nvPr/>
          </p:nvSpPr>
          <p:spPr bwMode="auto">
            <a:xfrm>
              <a:off x="2848" y="2262"/>
              <a:ext cx="595" cy="293"/>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2343" name="Freeform 9"/>
            <p:cNvSpPr>
              <a:spLocks/>
            </p:cNvSpPr>
            <p:nvPr/>
          </p:nvSpPr>
          <p:spPr bwMode="auto">
            <a:xfrm>
              <a:off x="3296" y="1726"/>
              <a:ext cx="420" cy="26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2344" name="Freeform 10"/>
            <p:cNvSpPr>
              <a:spLocks/>
            </p:cNvSpPr>
            <p:nvPr/>
          </p:nvSpPr>
          <p:spPr bwMode="auto">
            <a:xfrm>
              <a:off x="3353" y="1970"/>
              <a:ext cx="460" cy="38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2345" name="Freeform 12"/>
            <p:cNvSpPr>
              <a:spLocks/>
            </p:cNvSpPr>
            <p:nvPr/>
          </p:nvSpPr>
          <p:spPr bwMode="auto">
            <a:xfrm>
              <a:off x="3787" y="2057"/>
              <a:ext cx="509" cy="249"/>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2346" name="Freeform 13"/>
            <p:cNvSpPr>
              <a:spLocks/>
            </p:cNvSpPr>
            <p:nvPr/>
          </p:nvSpPr>
          <p:spPr bwMode="auto">
            <a:xfrm>
              <a:off x="3742" y="2243"/>
              <a:ext cx="568" cy="190"/>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2347" name="Freeform 14"/>
            <p:cNvSpPr>
              <a:spLocks/>
            </p:cNvSpPr>
            <p:nvPr/>
          </p:nvSpPr>
          <p:spPr bwMode="auto">
            <a:xfrm>
              <a:off x="3890" y="2409"/>
              <a:ext cx="266" cy="404"/>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2348" name="Freeform 16"/>
            <p:cNvSpPr>
              <a:spLocks/>
            </p:cNvSpPr>
            <p:nvPr/>
          </p:nvSpPr>
          <p:spPr bwMode="auto">
            <a:xfrm>
              <a:off x="4141" y="2179"/>
              <a:ext cx="610" cy="249"/>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2349" name="Freeform 18"/>
            <p:cNvSpPr>
              <a:spLocks/>
            </p:cNvSpPr>
            <p:nvPr/>
          </p:nvSpPr>
          <p:spPr bwMode="auto">
            <a:xfrm>
              <a:off x="4243" y="1896"/>
              <a:ext cx="313" cy="293"/>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2350" name="Freeform 19"/>
            <p:cNvSpPr>
              <a:spLocks/>
            </p:cNvSpPr>
            <p:nvPr/>
          </p:nvSpPr>
          <p:spPr bwMode="auto">
            <a:xfrm>
              <a:off x="3433" y="2306"/>
              <a:ext cx="344" cy="302"/>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2351" name="Freeform 24"/>
            <p:cNvSpPr>
              <a:spLocks/>
            </p:cNvSpPr>
            <p:nvPr/>
          </p:nvSpPr>
          <p:spPr bwMode="auto">
            <a:xfrm>
              <a:off x="2552" y="2306"/>
              <a:ext cx="969" cy="898"/>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2352" name="Freeform 51"/>
            <p:cNvSpPr>
              <a:spLocks/>
            </p:cNvSpPr>
            <p:nvPr/>
          </p:nvSpPr>
          <p:spPr bwMode="auto">
            <a:xfrm>
              <a:off x="3474" y="2604"/>
              <a:ext cx="395" cy="322"/>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2353" name="Freeform 52"/>
            <p:cNvSpPr>
              <a:spLocks/>
            </p:cNvSpPr>
            <p:nvPr/>
          </p:nvSpPr>
          <p:spPr bwMode="auto">
            <a:xfrm>
              <a:off x="3633" y="1799"/>
              <a:ext cx="277" cy="463"/>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E85"/>
            </a:solidFill>
            <a:ln w="12700" cmpd="sng">
              <a:solidFill>
                <a:schemeClr val="tx1"/>
              </a:solidFill>
              <a:prstDash val="solid"/>
              <a:round/>
              <a:headEnd/>
              <a:tailEnd/>
            </a:ln>
          </p:spPr>
          <p:txBody>
            <a:bodyPr/>
            <a:lstStyle/>
            <a:p>
              <a:endParaRPr lang="es-ES_tradnl"/>
            </a:p>
          </p:txBody>
        </p:sp>
        <p:grpSp>
          <p:nvGrpSpPr>
            <p:cNvPr id="12354" name="Group 53"/>
            <p:cNvGrpSpPr>
              <a:grpSpLocks/>
            </p:cNvGrpSpPr>
            <p:nvPr/>
          </p:nvGrpSpPr>
          <p:grpSpPr bwMode="auto">
            <a:xfrm>
              <a:off x="3669" y="1384"/>
              <a:ext cx="523" cy="468"/>
              <a:chOff x="3562" y="1636"/>
              <a:chExt cx="497" cy="468"/>
            </a:xfrm>
          </p:grpSpPr>
          <p:sp>
            <p:nvSpPr>
              <p:cNvPr id="12358" name="Freeform 54"/>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47483647 h 71"/>
                  <a:gd name="T46" fmla="*/ 2147483647 w 52"/>
                  <a:gd name="T47" fmla="*/ 2147483647 h 71"/>
                  <a:gd name="T48" fmla="*/ 2147483647 w 52"/>
                  <a:gd name="T49" fmla="*/ 2147483647 h 71"/>
                  <a:gd name="T50" fmla="*/ 2147483647 w 52"/>
                  <a:gd name="T51" fmla="*/ 2147483647 h 71"/>
                  <a:gd name="T52" fmla="*/ 2147483647 w 52"/>
                  <a:gd name="T53" fmla="*/ 2147483647 h 71"/>
                  <a:gd name="T54" fmla="*/ 2147483647 w 52"/>
                  <a:gd name="T55" fmla="*/ 2147483647 h 71"/>
                  <a:gd name="T56" fmla="*/ 2147483647 w 52"/>
                  <a:gd name="T57" fmla="*/ 2147483647 h 71"/>
                  <a:gd name="T58" fmla="*/ 2147483647 w 52"/>
                  <a:gd name="T59" fmla="*/ 2147483647 h 71"/>
                  <a:gd name="T60" fmla="*/ 2147483647 w 52"/>
                  <a:gd name="T61" fmla="*/ 2147483647 h 71"/>
                  <a:gd name="T62" fmla="*/ 2147483647 w 52"/>
                  <a:gd name="T63" fmla="*/ 2147483647 h 71"/>
                  <a:gd name="T64" fmla="*/ 2147483647 w 52"/>
                  <a:gd name="T65" fmla="*/ 2147483647 h 71"/>
                  <a:gd name="T66" fmla="*/ 2147483647 w 52"/>
                  <a:gd name="T67" fmla="*/ 2147483647 h 71"/>
                  <a:gd name="T68" fmla="*/ 2147483647 w 52"/>
                  <a:gd name="T69" fmla="*/ 2147483647 h 71"/>
                  <a:gd name="T70" fmla="*/ 2147483647 w 52"/>
                  <a:gd name="T71" fmla="*/ 2147483647 h 71"/>
                  <a:gd name="T72" fmla="*/ 2147483647 w 52"/>
                  <a:gd name="T73" fmla="*/ 2147483647 h 71"/>
                  <a:gd name="T74" fmla="*/ 2147483647 w 52"/>
                  <a:gd name="T75" fmla="*/ 2147483647 h 71"/>
                  <a:gd name="T76" fmla="*/ 2147483647 w 52"/>
                  <a:gd name="T77" fmla="*/ 2147483647 h 71"/>
                  <a:gd name="T78" fmla="*/ 2147483647 w 52"/>
                  <a:gd name="T79" fmla="*/ 2147483647 h 71"/>
                  <a:gd name="T80" fmla="*/ 2147483647 w 52"/>
                  <a:gd name="T81" fmla="*/ 2147483647 h 71"/>
                  <a:gd name="T82" fmla="*/ 2147483647 w 52"/>
                  <a:gd name="T83" fmla="*/ 2147483647 h 71"/>
                  <a:gd name="T84" fmla="*/ 2147483647 w 52"/>
                  <a:gd name="T85" fmla="*/ 2147483647 h 71"/>
                  <a:gd name="T86" fmla="*/ 2147483647 w 52"/>
                  <a:gd name="T87" fmla="*/ 2147483647 h 71"/>
                  <a:gd name="T88" fmla="*/ 2147483647 w 52"/>
                  <a:gd name="T89" fmla="*/ 2147483647 h 71"/>
                  <a:gd name="T90" fmla="*/ 2147483647 w 52"/>
                  <a:gd name="T91" fmla="*/ 2147483647 h 71"/>
                  <a:gd name="T92" fmla="*/ 2147483647 w 52"/>
                  <a:gd name="T93" fmla="*/ 2147483647 h 71"/>
                  <a:gd name="T94" fmla="*/ 2147483647 w 52"/>
                  <a:gd name="T95" fmla="*/ 2147483647 h 71"/>
                  <a:gd name="T96" fmla="*/ 2147483647 w 52"/>
                  <a:gd name="T97" fmla="*/ 2147483647 h 71"/>
                  <a:gd name="T98" fmla="*/ 2147483647 w 52"/>
                  <a:gd name="T99" fmla="*/ 2147483647 h 71"/>
                  <a:gd name="T100" fmla="*/ 2147483647 w 52"/>
                  <a:gd name="T101" fmla="*/ 2147483647 h 71"/>
                  <a:gd name="T102" fmla="*/ 2147483647 w 52"/>
                  <a:gd name="T103" fmla="*/ 2147483647 h 71"/>
                  <a:gd name="T104" fmla="*/ 2147483647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2359" name="Freeform 55"/>
              <p:cNvSpPr>
                <a:spLocks/>
              </p:cNvSpPr>
              <p:nvPr/>
            </p:nvSpPr>
            <p:spPr bwMode="auto">
              <a:xfrm>
                <a:off x="3562" y="1636"/>
                <a:ext cx="405" cy="200"/>
              </a:xfrm>
              <a:custGeom>
                <a:avLst/>
                <a:gdLst>
                  <a:gd name="T0" fmla="*/ 2147483647 w 83"/>
                  <a:gd name="T1" fmla="*/ 2147483647 h 41"/>
                  <a:gd name="T2" fmla="*/ 2147483647 w 83"/>
                  <a:gd name="T3" fmla="*/ 2147483647 h 41"/>
                  <a:gd name="T4" fmla="*/ 2147483647 w 83"/>
                  <a:gd name="T5" fmla="*/ 2147483647 h 41"/>
                  <a:gd name="T6" fmla="*/ 2147483647 w 83"/>
                  <a:gd name="T7" fmla="*/ 2147483647 h 41"/>
                  <a:gd name="T8" fmla="*/ 2147483647 w 83"/>
                  <a:gd name="T9" fmla="*/ 2147483647 h 41"/>
                  <a:gd name="T10" fmla="*/ 2147483647 w 83"/>
                  <a:gd name="T11" fmla="*/ 2147483647 h 41"/>
                  <a:gd name="T12" fmla="*/ 2147483647 w 83"/>
                  <a:gd name="T13" fmla="*/ 2147483647 h 41"/>
                  <a:gd name="T14" fmla="*/ 2147483647 w 83"/>
                  <a:gd name="T15" fmla="*/ 2147483647 h 41"/>
                  <a:gd name="T16" fmla="*/ 2147483647 w 83"/>
                  <a:gd name="T17" fmla="*/ 2147483647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2147483647 h 41"/>
                  <a:gd name="T28" fmla="*/ 2147483647 w 83"/>
                  <a:gd name="T29" fmla="*/ 2147483647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2147483647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E85"/>
              </a:solidFill>
              <a:ln w="12700" cmpd="sng">
                <a:solidFill>
                  <a:schemeClr val="tx1"/>
                </a:solidFill>
                <a:prstDash val="solid"/>
                <a:round/>
                <a:headEnd/>
                <a:tailEnd/>
              </a:ln>
            </p:spPr>
            <p:txBody>
              <a:bodyPr/>
              <a:lstStyle/>
              <a:p>
                <a:endParaRPr lang="es-ES_tradnl"/>
              </a:p>
            </p:txBody>
          </p:sp>
        </p:grpSp>
        <p:sp>
          <p:nvSpPr>
            <p:cNvPr id="12355" name="Freeform 57"/>
            <p:cNvSpPr>
              <a:spLocks/>
            </p:cNvSpPr>
            <p:nvPr/>
          </p:nvSpPr>
          <p:spPr bwMode="auto">
            <a:xfrm>
              <a:off x="3665" y="2423"/>
              <a:ext cx="240" cy="405"/>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2356" name="Freeform 60"/>
            <p:cNvSpPr>
              <a:spLocks/>
            </p:cNvSpPr>
            <p:nvPr/>
          </p:nvSpPr>
          <p:spPr bwMode="auto">
            <a:xfrm>
              <a:off x="4233" y="2350"/>
              <a:ext cx="353" cy="258"/>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2357" name="Freeform 61"/>
            <p:cNvSpPr>
              <a:spLocks/>
            </p:cNvSpPr>
            <p:nvPr/>
          </p:nvSpPr>
          <p:spPr bwMode="auto">
            <a:xfrm>
              <a:off x="4074" y="2384"/>
              <a:ext cx="375" cy="376"/>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E85"/>
            </a:solidFill>
            <a:ln w="12700" cmpd="sng">
              <a:solidFill>
                <a:schemeClr val="tx1"/>
              </a:solidFill>
              <a:prstDash val="solid"/>
              <a:round/>
              <a:headEnd/>
              <a:tailEnd/>
            </a:ln>
          </p:spPr>
          <p:txBody>
            <a:bodyPr/>
            <a:lstStyle/>
            <a:p>
              <a:endParaRPr lang="es-ES_tradnl"/>
            </a:p>
          </p:txBody>
        </p:sp>
      </p:grpSp>
      <p:sp>
        <p:nvSpPr>
          <p:cNvPr id="12314" name="Freeform 62"/>
          <p:cNvSpPr>
            <a:spLocks/>
          </p:cNvSpPr>
          <p:nvPr/>
        </p:nvSpPr>
        <p:spPr bwMode="auto">
          <a:xfrm>
            <a:off x="6246813" y="3041650"/>
            <a:ext cx="449262"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15" name="Freeform 63"/>
          <p:cNvSpPr>
            <a:spLocks/>
          </p:cNvSpPr>
          <p:nvPr/>
        </p:nvSpPr>
        <p:spPr bwMode="auto">
          <a:xfrm>
            <a:off x="6588125" y="3017838"/>
            <a:ext cx="1079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16" name="Freeform 64"/>
          <p:cNvSpPr>
            <a:spLocks/>
          </p:cNvSpPr>
          <p:nvPr/>
        </p:nvSpPr>
        <p:spPr bwMode="auto">
          <a:xfrm>
            <a:off x="6616700" y="2801938"/>
            <a:ext cx="138113"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17" name="Freeform 65"/>
          <p:cNvSpPr>
            <a:spLocks/>
          </p:cNvSpPr>
          <p:nvPr/>
        </p:nvSpPr>
        <p:spPr bwMode="auto">
          <a:xfrm>
            <a:off x="6738938" y="2654300"/>
            <a:ext cx="166687"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12318" name="Freeform 66"/>
          <p:cNvSpPr>
            <a:spLocks/>
          </p:cNvSpPr>
          <p:nvPr/>
        </p:nvSpPr>
        <p:spPr bwMode="auto">
          <a:xfrm>
            <a:off x="6732588" y="2522538"/>
            <a:ext cx="327025"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12319" name="Freeform 67"/>
          <p:cNvSpPr>
            <a:spLocks/>
          </p:cNvSpPr>
          <p:nvPr/>
        </p:nvSpPr>
        <p:spPr bwMode="auto">
          <a:xfrm>
            <a:off x="6884988" y="2638425"/>
            <a:ext cx="85725"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20" name="Freeform 68"/>
          <p:cNvSpPr>
            <a:spLocks/>
          </p:cNvSpPr>
          <p:nvPr/>
        </p:nvSpPr>
        <p:spPr bwMode="auto">
          <a:xfrm>
            <a:off x="6789738"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12321" name="Freeform 69"/>
          <p:cNvSpPr>
            <a:spLocks/>
          </p:cNvSpPr>
          <p:nvPr/>
        </p:nvSpPr>
        <p:spPr bwMode="auto">
          <a:xfrm>
            <a:off x="6840538" y="1887538"/>
            <a:ext cx="354012"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s-ES_tradnl"/>
          </a:p>
        </p:txBody>
      </p:sp>
      <p:grpSp>
        <p:nvGrpSpPr>
          <p:cNvPr id="12322" name="Group 70"/>
          <p:cNvGrpSpPr>
            <a:grpSpLocks/>
          </p:cNvGrpSpPr>
          <p:nvPr/>
        </p:nvGrpSpPr>
        <p:grpSpPr bwMode="auto">
          <a:xfrm>
            <a:off x="2876550" y="4635500"/>
            <a:ext cx="858838" cy="588963"/>
            <a:chOff x="1991" y="3321"/>
            <a:chExt cx="361" cy="231"/>
          </a:xfrm>
        </p:grpSpPr>
        <p:sp>
          <p:nvSpPr>
            <p:cNvPr id="12332" name="Freeform 71"/>
            <p:cNvSpPr>
              <a:spLocks/>
            </p:cNvSpPr>
            <p:nvPr/>
          </p:nvSpPr>
          <p:spPr bwMode="auto">
            <a:xfrm>
              <a:off x="2274" y="3459"/>
              <a:ext cx="78" cy="93"/>
            </a:xfrm>
            <a:custGeom>
              <a:avLst/>
              <a:gdLst>
                <a:gd name="T0" fmla="*/ 0 w 16"/>
                <a:gd name="T1" fmla="*/ 2147483647 h 19"/>
                <a:gd name="T2" fmla="*/ 2147483647 w 16"/>
                <a:gd name="T3" fmla="*/ 2147483647 h 19"/>
                <a:gd name="T4" fmla="*/ 2147483647 w 16"/>
                <a:gd name="T5" fmla="*/ 2147483647 h 19"/>
                <a:gd name="T6" fmla="*/ 2147483647 w 16"/>
                <a:gd name="T7" fmla="*/ 2147483647 h 19"/>
                <a:gd name="T8" fmla="*/ 2147483647 w 16"/>
                <a:gd name="T9" fmla="*/ 2147483647 h 19"/>
                <a:gd name="T10" fmla="*/ 2147483647 w 16"/>
                <a:gd name="T11" fmla="*/ 2147483647 h 19"/>
                <a:gd name="T12" fmla="*/ 2147483647 w 16"/>
                <a:gd name="T13" fmla="*/ 2147483647 h 19"/>
                <a:gd name="T14" fmla="*/ 2147483647 w 16"/>
                <a:gd name="T15" fmla="*/ 0 h 19"/>
                <a:gd name="T16" fmla="*/ 2147483647 w 16"/>
                <a:gd name="T17" fmla="*/ 2147483647 h 19"/>
                <a:gd name="T18" fmla="*/ 0 w 16"/>
                <a:gd name="T19" fmla="*/ 2147483647 h 19"/>
                <a:gd name="T20" fmla="*/ 0 w 16"/>
                <a:gd name="T21" fmla="*/ 2147483647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33" name="Freeform 72"/>
            <p:cNvSpPr>
              <a:spLocks/>
            </p:cNvSpPr>
            <p:nvPr/>
          </p:nvSpPr>
          <p:spPr bwMode="auto">
            <a:xfrm>
              <a:off x="2235" y="3409"/>
              <a:ext cx="44" cy="29"/>
            </a:xfrm>
            <a:custGeom>
              <a:avLst/>
              <a:gdLst>
                <a:gd name="T0" fmla="*/ 2147483647 w 9"/>
                <a:gd name="T1" fmla="*/ 2147483647 h 6"/>
                <a:gd name="T2" fmla="*/ 2147483647 w 9"/>
                <a:gd name="T3" fmla="*/ 2147483647 h 6"/>
                <a:gd name="T4" fmla="*/ 2147483647 w 9"/>
                <a:gd name="T5" fmla="*/ 2147483647 h 6"/>
                <a:gd name="T6" fmla="*/ 2147483647 w 9"/>
                <a:gd name="T7" fmla="*/ 2147483647 h 6"/>
                <a:gd name="T8" fmla="*/ 2147483647 w 9"/>
                <a:gd name="T9" fmla="*/ 2147483647 h 6"/>
                <a:gd name="T10" fmla="*/ 2147483647 w 9"/>
                <a:gd name="T11" fmla="*/ 0 h 6"/>
                <a:gd name="T12" fmla="*/ 0 w 9"/>
                <a:gd name="T13" fmla="*/ 2147483647 h 6"/>
                <a:gd name="T14" fmla="*/ 2147483647 w 9"/>
                <a:gd name="T15" fmla="*/ 2147483647 h 6"/>
                <a:gd name="T16" fmla="*/ 2147483647 w 9"/>
                <a:gd name="T17" fmla="*/ 2147483647 h 6"/>
                <a:gd name="T18" fmla="*/ 2147483647 w 9"/>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34" name="Freeform 73"/>
            <p:cNvSpPr>
              <a:spLocks/>
            </p:cNvSpPr>
            <p:nvPr/>
          </p:nvSpPr>
          <p:spPr bwMode="auto">
            <a:xfrm>
              <a:off x="2225" y="3438"/>
              <a:ext cx="20" cy="10"/>
            </a:xfrm>
            <a:custGeom>
              <a:avLst/>
              <a:gdLst>
                <a:gd name="T0" fmla="*/ 0 w 4"/>
                <a:gd name="T1" fmla="*/ 2147483647 h 2"/>
                <a:gd name="T2" fmla="*/ 2147483647 w 4"/>
                <a:gd name="T3" fmla="*/ 0 h 2"/>
                <a:gd name="T4" fmla="*/ 2147483647 w 4"/>
                <a:gd name="T5" fmla="*/ 2147483647 h 2"/>
                <a:gd name="T6" fmla="*/ 0 w 4"/>
                <a:gd name="T7" fmla="*/ 2147483647 h 2"/>
                <a:gd name="T8" fmla="*/ 0 w 4"/>
                <a:gd name="T9" fmla="*/ 214748364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35" name="Freeform 74"/>
            <p:cNvSpPr>
              <a:spLocks/>
            </p:cNvSpPr>
            <p:nvPr/>
          </p:nvSpPr>
          <p:spPr bwMode="auto">
            <a:xfrm>
              <a:off x="2211" y="3419"/>
              <a:ext cx="19" cy="14"/>
            </a:xfrm>
            <a:custGeom>
              <a:avLst/>
              <a:gdLst>
                <a:gd name="T0" fmla="*/ 2147483647 w 4"/>
                <a:gd name="T1" fmla="*/ 0 h 3"/>
                <a:gd name="T2" fmla="*/ 2147483647 w 4"/>
                <a:gd name="T3" fmla="*/ 0 h 3"/>
                <a:gd name="T4" fmla="*/ 2147483647 w 4"/>
                <a:gd name="T5" fmla="*/ 0 h 3"/>
                <a:gd name="T6" fmla="*/ 2147483647 w 4"/>
                <a:gd name="T7" fmla="*/ 0 h 3"/>
                <a:gd name="T8" fmla="*/ 2147483647 w 4"/>
                <a:gd name="T9" fmla="*/ 0 h 3"/>
                <a:gd name="T10" fmla="*/ 2147483647 w 4"/>
                <a:gd name="T11" fmla="*/ 2147483647 h 3"/>
                <a:gd name="T12" fmla="*/ 2147483647 w 4"/>
                <a:gd name="T13" fmla="*/ 2147483647 h 3"/>
                <a:gd name="T14" fmla="*/ 2147483647 w 4"/>
                <a:gd name="T15" fmla="*/ 2147483647 h 3"/>
                <a:gd name="T16" fmla="*/ 2147483647 w 4"/>
                <a:gd name="T17" fmla="*/ 2147483647 h 3"/>
                <a:gd name="T18" fmla="*/ 2147483647 w 4"/>
                <a:gd name="T19" fmla="*/ 2147483647 h 3"/>
                <a:gd name="T20" fmla="*/ 2147483647 w 4"/>
                <a:gd name="T21" fmla="*/ 2147483647 h 3"/>
                <a:gd name="T22" fmla="*/ 2147483647 w 4"/>
                <a:gd name="T23" fmla="*/ 2147483647 h 3"/>
                <a:gd name="T24" fmla="*/ 2147483647 w 4"/>
                <a:gd name="T25" fmla="*/ 2147483647 h 3"/>
                <a:gd name="T26" fmla="*/ 2147483647 w 4"/>
                <a:gd name="T27" fmla="*/ 2147483647 h 3"/>
                <a:gd name="T28" fmla="*/ 2147483647 w 4"/>
                <a:gd name="T29" fmla="*/ 2147483647 h 3"/>
                <a:gd name="T30" fmla="*/ 2147483647 w 4"/>
                <a:gd name="T31" fmla="*/ 2147483647 h 3"/>
                <a:gd name="T32" fmla="*/ 2147483647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0 w 4"/>
                <a:gd name="T45" fmla="*/ 2147483647 h 3"/>
                <a:gd name="T46" fmla="*/ 0 w 4"/>
                <a:gd name="T47" fmla="*/ 2147483647 h 3"/>
                <a:gd name="T48" fmla="*/ 0 w 4"/>
                <a:gd name="T49" fmla="*/ 2147483647 h 3"/>
                <a:gd name="T50" fmla="*/ 0 w 4"/>
                <a:gd name="T51" fmla="*/ 2147483647 h 3"/>
                <a:gd name="T52" fmla="*/ 0 w 4"/>
                <a:gd name="T53" fmla="*/ 2147483647 h 3"/>
                <a:gd name="T54" fmla="*/ 2147483647 w 4"/>
                <a:gd name="T55" fmla="*/ 2147483647 h 3"/>
                <a:gd name="T56" fmla="*/ 2147483647 w 4"/>
                <a:gd name="T57" fmla="*/ 0 h 3"/>
                <a:gd name="T58" fmla="*/ 2147483647 w 4"/>
                <a:gd name="T59" fmla="*/ 0 h 3"/>
                <a:gd name="T60" fmla="*/ 2147483647 w 4"/>
                <a:gd name="T61" fmla="*/ 0 h 3"/>
                <a:gd name="T62" fmla="*/ 2147483647 w 4"/>
                <a:gd name="T63" fmla="*/ 0 h 3"/>
                <a:gd name="T64" fmla="*/ 2147483647 w 4"/>
                <a:gd name="T65" fmla="*/ 0 h 3"/>
                <a:gd name="T66" fmla="*/ 21474836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36" name="Freeform 75"/>
            <p:cNvSpPr>
              <a:spLocks/>
            </p:cNvSpPr>
            <p:nvPr/>
          </p:nvSpPr>
          <p:spPr bwMode="auto">
            <a:xfrm>
              <a:off x="2186" y="3394"/>
              <a:ext cx="39" cy="15"/>
            </a:xfrm>
            <a:custGeom>
              <a:avLst/>
              <a:gdLst>
                <a:gd name="T0" fmla="*/ 0 w 8"/>
                <a:gd name="T1" fmla="*/ 2147483647 h 3"/>
                <a:gd name="T2" fmla="*/ 2147483647 w 8"/>
                <a:gd name="T3" fmla="*/ 2147483647 h 3"/>
                <a:gd name="T4" fmla="*/ 2147483647 w 8"/>
                <a:gd name="T5" fmla="*/ 0 h 3"/>
                <a:gd name="T6" fmla="*/ 2147483647 w 8"/>
                <a:gd name="T7" fmla="*/ 0 h 3"/>
                <a:gd name="T8" fmla="*/ 0 w 8"/>
                <a:gd name="T9" fmla="*/ 2147483647 h 3"/>
                <a:gd name="T10" fmla="*/ 0 w 8"/>
                <a:gd name="T11" fmla="*/ 21474836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37" name="Freeform 76"/>
            <p:cNvSpPr>
              <a:spLocks/>
            </p:cNvSpPr>
            <p:nvPr/>
          </p:nvSpPr>
          <p:spPr bwMode="auto">
            <a:xfrm>
              <a:off x="2026" y="3321"/>
              <a:ext cx="38" cy="24"/>
            </a:xfrm>
            <a:custGeom>
              <a:avLst/>
              <a:gdLst>
                <a:gd name="T0" fmla="*/ 0 w 8"/>
                <a:gd name="T1" fmla="*/ 2147483647 h 5"/>
                <a:gd name="T2" fmla="*/ 2147483647 w 8"/>
                <a:gd name="T3" fmla="*/ 2147483647 h 5"/>
                <a:gd name="T4" fmla="*/ 2147483647 w 8"/>
                <a:gd name="T5" fmla="*/ 2147483647 h 5"/>
                <a:gd name="T6" fmla="*/ 2147483647 w 8"/>
                <a:gd name="T7" fmla="*/ 2147483647 h 5"/>
                <a:gd name="T8" fmla="*/ 2147483647 w 8"/>
                <a:gd name="T9" fmla="*/ 0 h 5"/>
                <a:gd name="T10" fmla="*/ 2147483647 w 8"/>
                <a:gd name="T11" fmla="*/ 2147483647 h 5"/>
                <a:gd name="T12" fmla="*/ 0 w 8"/>
                <a:gd name="T13" fmla="*/ 2147483647 h 5"/>
                <a:gd name="T14" fmla="*/ 0 w 8"/>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38" name="Freeform 77"/>
            <p:cNvSpPr>
              <a:spLocks/>
            </p:cNvSpPr>
            <p:nvPr/>
          </p:nvSpPr>
          <p:spPr bwMode="auto">
            <a:xfrm>
              <a:off x="1991" y="3321"/>
              <a:ext cx="20" cy="24"/>
            </a:xfrm>
            <a:custGeom>
              <a:avLst/>
              <a:gdLst>
                <a:gd name="T0" fmla="*/ 0 w 4"/>
                <a:gd name="T1" fmla="*/ 2147483647 h 5"/>
                <a:gd name="T2" fmla="*/ 2147483647 w 4"/>
                <a:gd name="T3" fmla="*/ 2147483647 h 5"/>
                <a:gd name="T4" fmla="*/ 2147483647 w 4"/>
                <a:gd name="T5" fmla="*/ 0 h 5"/>
                <a:gd name="T6" fmla="*/ 0 w 4"/>
                <a:gd name="T7" fmla="*/ 2147483647 h 5"/>
                <a:gd name="T8" fmla="*/ 0 w 4"/>
                <a:gd name="T9" fmla="*/ 2147483647 h 5"/>
                <a:gd name="T10" fmla="*/ 0 w 4"/>
                <a:gd name="T11" fmla="*/ 2147483647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2339" name="Freeform 78"/>
            <p:cNvSpPr>
              <a:spLocks/>
            </p:cNvSpPr>
            <p:nvPr/>
          </p:nvSpPr>
          <p:spPr bwMode="auto">
            <a:xfrm>
              <a:off x="2128" y="3360"/>
              <a:ext cx="39" cy="34"/>
            </a:xfrm>
            <a:custGeom>
              <a:avLst/>
              <a:gdLst>
                <a:gd name="T0" fmla="*/ 2147483647 w 8"/>
                <a:gd name="T1" fmla="*/ 2147483647 h 7"/>
                <a:gd name="T2" fmla="*/ 2147483647 w 8"/>
                <a:gd name="T3" fmla="*/ 2147483647 h 7"/>
                <a:gd name="T4" fmla="*/ 2147483647 w 8"/>
                <a:gd name="T5" fmla="*/ 2147483647 h 7"/>
                <a:gd name="T6" fmla="*/ 2147483647 w 8"/>
                <a:gd name="T7" fmla="*/ 0 h 7"/>
                <a:gd name="T8" fmla="*/ 0 w 8"/>
                <a:gd name="T9" fmla="*/ 2147483647 h 7"/>
                <a:gd name="T10" fmla="*/ 2147483647 w 8"/>
                <a:gd name="T11" fmla="*/ 2147483647 h 7"/>
                <a:gd name="T12" fmla="*/ 2147483647 w 8"/>
                <a:gd name="T13" fmla="*/ 2147483647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s-ES_tradnl"/>
            </a:p>
          </p:txBody>
        </p:sp>
      </p:grpSp>
      <p:sp>
        <p:nvSpPr>
          <p:cNvPr id="12323" name="Rectangle 118"/>
          <p:cNvSpPr>
            <a:spLocks noGrp="1" noChangeArrowheads="1"/>
          </p:cNvSpPr>
          <p:nvPr>
            <p:ph type="title" idx="4294967295"/>
          </p:nvPr>
        </p:nvSpPr>
        <p:spPr>
          <a:xfrm>
            <a:off x="0" y="381000"/>
            <a:ext cx="9144000" cy="1143000"/>
          </a:xfrm>
        </p:spPr>
        <p:txBody>
          <a:bodyPr>
            <a:normAutofit/>
          </a:bodyPr>
          <a:lstStyle/>
          <a:p>
            <a:pPr algn="ctr"/>
            <a:r>
              <a:rPr lang="en-US" sz="2400" dirty="0" smtClean="0"/>
              <a:t>Obesity Trends* Among U.S. Adults</a:t>
            </a:r>
            <a:br>
              <a:rPr lang="en-US" sz="2400" dirty="0" smtClean="0"/>
            </a:br>
            <a:r>
              <a:rPr lang="en-US" sz="2400" dirty="0" smtClean="0">
                <a:solidFill>
                  <a:srgbClr val="DE3021"/>
                </a:solidFill>
              </a:rPr>
              <a:t>BRFSS, 1999</a:t>
            </a:r>
          </a:p>
        </p:txBody>
      </p:sp>
      <p:sp>
        <p:nvSpPr>
          <p:cNvPr id="12324" name="Text Box 148"/>
          <p:cNvSpPr txBox="1">
            <a:spLocks noChangeArrowheads="1"/>
          </p:cNvSpPr>
          <p:nvPr/>
        </p:nvSpPr>
        <p:spPr bwMode="auto">
          <a:xfrm>
            <a:off x="2119313" y="1368425"/>
            <a:ext cx="55197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dirty="0">
                <a:solidFill>
                  <a:srgbClr val="000000"/>
                </a:solidFill>
                <a:latin typeface="Verdana" pitchFamily="34" charset="0"/>
              </a:rPr>
              <a:t>(*BMI ≥30, or ~ 30 lbs. overweight for 5’ 4” person)</a:t>
            </a:r>
          </a:p>
        </p:txBody>
      </p:sp>
      <p:sp>
        <p:nvSpPr>
          <p:cNvPr id="12325" name="Text Box 152"/>
          <p:cNvSpPr txBox="1">
            <a:spLocks noChangeArrowheads="1"/>
          </p:cNvSpPr>
          <p:nvPr/>
        </p:nvSpPr>
        <p:spPr bwMode="auto">
          <a:xfrm>
            <a:off x="654050" y="5894388"/>
            <a:ext cx="7239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a:solidFill>
                  <a:srgbClr val="000000"/>
                </a:solidFill>
                <a:latin typeface="Arial Narrow" pitchFamily="34" charset="0"/>
              </a:rPr>
              <a:t>No Data          &lt;10%           10%–14%	    15%–19%          </a:t>
            </a:r>
            <a:r>
              <a:rPr lang="en-US">
                <a:solidFill>
                  <a:srgbClr val="000000"/>
                </a:solidFill>
                <a:latin typeface="Arial Narrow" pitchFamily="34" charset="0"/>
              </a:rPr>
              <a:t> </a:t>
            </a:r>
            <a:r>
              <a:rPr lang="en-US" b="1">
                <a:solidFill>
                  <a:srgbClr val="000000"/>
                </a:solidFill>
                <a:latin typeface="Arial Narrow" pitchFamily="34" charset="0"/>
              </a:rPr>
              <a:t>≥20%</a:t>
            </a:r>
            <a:endParaRPr lang="en-US">
              <a:solidFill>
                <a:srgbClr val="000000"/>
              </a:solidFill>
              <a:latin typeface="Arial Narrow" pitchFamily="34" charset="0"/>
            </a:endParaRPr>
          </a:p>
        </p:txBody>
      </p:sp>
      <p:sp>
        <p:nvSpPr>
          <p:cNvPr id="12326" name="Rectangle 153"/>
          <p:cNvSpPr>
            <a:spLocks noChangeArrowheads="1"/>
          </p:cNvSpPr>
          <p:nvPr/>
        </p:nvSpPr>
        <p:spPr bwMode="auto">
          <a:xfrm>
            <a:off x="488950" y="5956300"/>
            <a:ext cx="207963"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2327" name="Rectangle 154"/>
          <p:cNvSpPr>
            <a:spLocks noChangeArrowheads="1"/>
          </p:cNvSpPr>
          <p:nvPr/>
        </p:nvSpPr>
        <p:spPr bwMode="auto">
          <a:xfrm>
            <a:off x="1458913" y="5953125"/>
            <a:ext cx="207962"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2328" name="Rectangle 155"/>
          <p:cNvSpPr>
            <a:spLocks noChangeArrowheads="1"/>
          </p:cNvSpPr>
          <p:nvPr/>
        </p:nvSpPr>
        <p:spPr bwMode="auto">
          <a:xfrm>
            <a:off x="2271713" y="5951538"/>
            <a:ext cx="209550"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s-ES_tradnl">
              <a:solidFill>
                <a:srgbClr val="000000"/>
              </a:solidFill>
            </a:endParaRPr>
          </a:p>
        </p:txBody>
      </p:sp>
      <p:sp>
        <p:nvSpPr>
          <p:cNvPr id="12329" name="Rectangle 156"/>
          <p:cNvSpPr>
            <a:spLocks noChangeArrowheads="1"/>
          </p:cNvSpPr>
          <p:nvPr/>
        </p:nvSpPr>
        <p:spPr bwMode="auto">
          <a:xfrm>
            <a:off x="3392488" y="5961063"/>
            <a:ext cx="209550"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2330" name="Rectangle 157"/>
          <p:cNvSpPr>
            <a:spLocks noChangeArrowheads="1"/>
          </p:cNvSpPr>
          <p:nvPr/>
        </p:nvSpPr>
        <p:spPr bwMode="auto">
          <a:xfrm>
            <a:off x="4508500" y="5945188"/>
            <a:ext cx="209550"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2331" name="Rectangle 158"/>
          <p:cNvSpPr>
            <a:spLocks noChangeArrowheads="1"/>
          </p:cNvSpPr>
          <p:nvPr/>
        </p:nvSpPr>
        <p:spPr bwMode="auto">
          <a:xfrm>
            <a:off x="395288" y="5892800"/>
            <a:ext cx="5021262"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s-ES_tradnl">
              <a:solidFill>
                <a:srgbClr val="000000"/>
              </a:solidFill>
            </a:endParaRPr>
          </a:p>
        </p:txBody>
      </p:sp>
    </p:spTree>
    <p:extLst>
      <p:ext uri="{BB962C8B-B14F-4D97-AF65-F5344CB8AC3E}">
        <p14:creationId xmlns:p14="http://schemas.microsoft.com/office/powerpoint/2010/main" val="32740754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314" name="Group 86"/>
          <p:cNvGrpSpPr>
            <a:grpSpLocks/>
          </p:cNvGrpSpPr>
          <p:nvPr/>
        </p:nvGrpSpPr>
        <p:grpSpPr bwMode="auto">
          <a:xfrm>
            <a:off x="1027113" y="1709738"/>
            <a:ext cx="6169025" cy="3567112"/>
            <a:chOff x="1155701" y="1709740"/>
            <a:chExt cx="6940549" cy="3567112"/>
          </a:xfrm>
        </p:grpSpPr>
        <p:sp>
          <p:nvSpPr>
            <p:cNvPr id="13324" name="Freeform 5"/>
            <p:cNvSpPr>
              <a:spLocks/>
            </p:cNvSpPr>
            <p:nvPr/>
          </p:nvSpPr>
          <p:spPr bwMode="auto">
            <a:xfrm>
              <a:off x="4514851" y="2003425"/>
              <a:ext cx="723900"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3325" name="Freeform 6"/>
            <p:cNvSpPr>
              <a:spLocks/>
            </p:cNvSpPr>
            <p:nvPr/>
          </p:nvSpPr>
          <p:spPr bwMode="auto">
            <a:xfrm>
              <a:off x="4483100" y="2398713"/>
              <a:ext cx="76517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3326" name="Freeform 9"/>
            <p:cNvSpPr>
              <a:spLocks/>
            </p:cNvSpPr>
            <p:nvPr/>
          </p:nvSpPr>
          <p:spPr bwMode="auto">
            <a:xfrm>
              <a:off x="4522789" y="3590925"/>
              <a:ext cx="94456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3327" name="Freeform 12"/>
            <p:cNvSpPr>
              <a:spLocks/>
            </p:cNvSpPr>
            <p:nvPr/>
          </p:nvSpPr>
          <p:spPr bwMode="auto">
            <a:xfrm>
              <a:off x="5597525" y="2282827"/>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3328" name="Freeform 18"/>
            <p:cNvSpPr>
              <a:spLocks/>
            </p:cNvSpPr>
            <p:nvPr/>
          </p:nvSpPr>
          <p:spPr bwMode="auto">
            <a:xfrm>
              <a:off x="6289675" y="4311650"/>
              <a:ext cx="1001714"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3329" name="Freeform 21"/>
            <p:cNvSpPr>
              <a:spLocks/>
            </p:cNvSpPr>
            <p:nvPr/>
          </p:nvSpPr>
          <p:spPr bwMode="auto">
            <a:xfrm>
              <a:off x="2368551"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3330" name="Freeform 22"/>
            <p:cNvSpPr>
              <a:spLocks/>
            </p:cNvSpPr>
            <p:nvPr/>
          </p:nvSpPr>
          <p:spPr bwMode="auto">
            <a:xfrm>
              <a:off x="3741738" y="2452690"/>
              <a:ext cx="766762"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3331" name="Freeform 23"/>
            <p:cNvSpPr>
              <a:spLocks/>
            </p:cNvSpPr>
            <p:nvPr/>
          </p:nvSpPr>
          <p:spPr bwMode="auto">
            <a:xfrm>
              <a:off x="3865564" y="3003552"/>
              <a:ext cx="804862"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13332" name="Freeform 24"/>
            <p:cNvSpPr>
              <a:spLocks/>
            </p:cNvSpPr>
            <p:nvPr/>
          </p:nvSpPr>
          <p:spPr bwMode="auto">
            <a:xfrm>
              <a:off x="3759201" y="3521076"/>
              <a:ext cx="771525"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3333" name="Freeform 26"/>
            <p:cNvSpPr>
              <a:spLocks/>
            </p:cNvSpPr>
            <p:nvPr/>
          </p:nvSpPr>
          <p:spPr bwMode="auto">
            <a:xfrm>
              <a:off x="6942139"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3334" name="Freeform 27"/>
            <p:cNvSpPr>
              <a:spLocks/>
            </p:cNvSpPr>
            <p:nvPr/>
          </p:nvSpPr>
          <p:spPr bwMode="auto">
            <a:xfrm>
              <a:off x="7494590"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3335" name="Freeform 44"/>
            <p:cNvSpPr>
              <a:spLocks/>
            </p:cNvSpPr>
            <p:nvPr/>
          </p:nvSpPr>
          <p:spPr bwMode="auto">
            <a:xfrm>
              <a:off x="3327402" y="2794002"/>
              <a:ext cx="619125"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3336" name="Freeform 45"/>
            <p:cNvSpPr>
              <a:spLocks/>
            </p:cNvSpPr>
            <p:nvPr/>
          </p:nvSpPr>
          <p:spPr bwMode="auto">
            <a:xfrm>
              <a:off x="2636839" y="1709740"/>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3337" name="Freeform 47"/>
            <p:cNvSpPr>
              <a:spLocks/>
            </p:cNvSpPr>
            <p:nvPr/>
          </p:nvSpPr>
          <p:spPr bwMode="auto">
            <a:xfrm>
              <a:off x="3157538" y="1833565"/>
              <a:ext cx="6588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3338" name="Freeform 48"/>
            <p:cNvSpPr>
              <a:spLocks/>
            </p:cNvSpPr>
            <p:nvPr/>
          </p:nvSpPr>
          <p:spPr bwMode="auto">
            <a:xfrm>
              <a:off x="3433764" y="1857375"/>
              <a:ext cx="1122362"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3339" name="Freeform 49"/>
            <p:cNvSpPr>
              <a:spLocks/>
            </p:cNvSpPr>
            <p:nvPr/>
          </p:nvSpPr>
          <p:spPr bwMode="auto">
            <a:xfrm>
              <a:off x="2759076" y="2662240"/>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3340" name="Freeform 50"/>
            <p:cNvSpPr>
              <a:spLocks/>
            </p:cNvSpPr>
            <p:nvPr/>
          </p:nvSpPr>
          <p:spPr bwMode="auto">
            <a:xfrm>
              <a:off x="3124201" y="3444875"/>
              <a:ext cx="741363"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3341" name="Freeform 51"/>
            <p:cNvSpPr>
              <a:spLocks/>
            </p:cNvSpPr>
            <p:nvPr/>
          </p:nvSpPr>
          <p:spPr bwMode="auto">
            <a:xfrm>
              <a:off x="5183189" y="1981202"/>
              <a:ext cx="723900"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3342" name="Freeform 60"/>
            <p:cNvSpPr>
              <a:spLocks/>
            </p:cNvSpPr>
            <p:nvPr/>
          </p:nvSpPr>
          <p:spPr bwMode="auto">
            <a:xfrm>
              <a:off x="6664325" y="3127377"/>
              <a:ext cx="830264"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s-ES_tradnl"/>
            </a:p>
          </p:txBody>
        </p:sp>
        <p:grpSp>
          <p:nvGrpSpPr>
            <p:cNvPr id="13343" name="Group 139"/>
            <p:cNvGrpSpPr>
              <a:grpSpLocks/>
            </p:cNvGrpSpPr>
            <p:nvPr/>
          </p:nvGrpSpPr>
          <p:grpSpPr bwMode="auto">
            <a:xfrm>
              <a:off x="1155701" y="2035177"/>
              <a:ext cx="6388100" cy="3241675"/>
              <a:chOff x="720" y="1282"/>
              <a:chExt cx="4024" cy="2042"/>
            </a:xfrm>
          </p:grpSpPr>
          <p:sp>
            <p:nvSpPr>
              <p:cNvPr id="13361" name="Freeform 7"/>
              <p:cNvSpPr>
                <a:spLocks/>
              </p:cNvSpPr>
              <p:nvPr/>
            </p:nvSpPr>
            <p:spPr bwMode="auto">
              <a:xfrm>
                <a:off x="2800" y="1760"/>
                <a:ext cx="570" cy="268"/>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3362" name="Freeform 8"/>
              <p:cNvSpPr>
                <a:spLocks/>
              </p:cNvSpPr>
              <p:nvPr/>
            </p:nvSpPr>
            <p:spPr bwMode="auto">
              <a:xfrm>
                <a:off x="2913" y="2018"/>
                <a:ext cx="512" cy="259"/>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3363" name="Freeform 10"/>
              <p:cNvSpPr>
                <a:spLocks/>
              </p:cNvSpPr>
              <p:nvPr/>
            </p:nvSpPr>
            <p:spPr bwMode="auto">
              <a:xfrm>
                <a:off x="3288" y="1726"/>
                <a:ext cx="420" cy="26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3364" name="Freeform 11"/>
              <p:cNvSpPr>
                <a:spLocks/>
              </p:cNvSpPr>
              <p:nvPr/>
            </p:nvSpPr>
            <p:spPr bwMode="auto">
              <a:xfrm>
                <a:off x="3345" y="1970"/>
                <a:ext cx="460" cy="38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3365" name="Freeform 13"/>
              <p:cNvSpPr>
                <a:spLocks/>
              </p:cNvSpPr>
              <p:nvPr/>
            </p:nvSpPr>
            <p:spPr bwMode="auto">
              <a:xfrm>
                <a:off x="3779" y="2057"/>
                <a:ext cx="509" cy="249"/>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3366" name="Freeform 14"/>
              <p:cNvSpPr>
                <a:spLocks/>
              </p:cNvSpPr>
              <p:nvPr/>
            </p:nvSpPr>
            <p:spPr bwMode="auto">
              <a:xfrm>
                <a:off x="3734" y="2243"/>
                <a:ext cx="568" cy="190"/>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3367" name="Freeform 15"/>
              <p:cNvSpPr>
                <a:spLocks/>
              </p:cNvSpPr>
              <p:nvPr/>
            </p:nvSpPr>
            <p:spPr bwMode="auto">
              <a:xfrm>
                <a:off x="3882" y="2409"/>
                <a:ext cx="267" cy="404"/>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3368" name="Freeform 16"/>
              <p:cNvSpPr>
                <a:spLocks/>
              </p:cNvSpPr>
              <p:nvPr/>
            </p:nvSpPr>
            <p:spPr bwMode="auto">
              <a:xfrm>
                <a:off x="4052" y="1789"/>
                <a:ext cx="291" cy="307"/>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3369" name="Freeform 17"/>
              <p:cNvSpPr>
                <a:spLocks/>
              </p:cNvSpPr>
              <p:nvPr/>
            </p:nvSpPr>
            <p:spPr bwMode="auto">
              <a:xfrm>
                <a:off x="4134" y="2179"/>
                <a:ext cx="610" cy="249"/>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3370" name="Freeform 19"/>
              <p:cNvSpPr>
                <a:spLocks/>
              </p:cNvSpPr>
              <p:nvPr/>
            </p:nvSpPr>
            <p:spPr bwMode="auto">
              <a:xfrm>
                <a:off x="4236" y="1896"/>
                <a:ext cx="313" cy="293"/>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3371" name="Freeform 20"/>
              <p:cNvSpPr>
                <a:spLocks/>
              </p:cNvSpPr>
              <p:nvPr/>
            </p:nvSpPr>
            <p:spPr bwMode="auto">
              <a:xfrm>
                <a:off x="3425" y="2306"/>
                <a:ext cx="345" cy="302"/>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3372" name="Freeform 25"/>
              <p:cNvSpPr>
                <a:spLocks/>
              </p:cNvSpPr>
              <p:nvPr/>
            </p:nvSpPr>
            <p:spPr bwMode="auto">
              <a:xfrm>
                <a:off x="2545" y="2306"/>
                <a:ext cx="968" cy="898"/>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E85"/>
              </a:solidFill>
              <a:ln w="12700" cmpd="sng">
                <a:solidFill>
                  <a:schemeClr val="tx1"/>
                </a:solidFill>
                <a:prstDash val="solid"/>
                <a:round/>
                <a:headEnd/>
                <a:tailEnd/>
              </a:ln>
            </p:spPr>
            <p:txBody>
              <a:bodyPr/>
              <a:lstStyle/>
              <a:p>
                <a:endParaRPr lang="es-ES_tradnl"/>
              </a:p>
            </p:txBody>
          </p:sp>
          <p:grpSp>
            <p:nvGrpSpPr>
              <p:cNvPr id="13373" name="Group 28"/>
              <p:cNvGrpSpPr>
                <a:grpSpLocks/>
              </p:cNvGrpSpPr>
              <p:nvPr/>
            </p:nvGrpSpPr>
            <p:grpSpPr bwMode="auto">
              <a:xfrm>
                <a:off x="720" y="2448"/>
                <a:ext cx="1266" cy="876"/>
                <a:chOff x="768" y="2832"/>
                <a:chExt cx="1203" cy="876"/>
              </a:xfrm>
            </p:grpSpPr>
            <p:sp>
              <p:nvSpPr>
                <p:cNvPr id="13385" name="Freeform 29"/>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2147483647 w 188"/>
                    <a:gd name="T9" fmla="*/ 2147483647 h 160"/>
                    <a:gd name="T10" fmla="*/ 2147483647 w 188"/>
                    <a:gd name="T11" fmla="*/ 2147483647 h 160"/>
                    <a:gd name="T12" fmla="*/ 2147483647 w 188"/>
                    <a:gd name="T13" fmla="*/ 2147483647 h 160"/>
                    <a:gd name="T14" fmla="*/ 2147483647 w 188"/>
                    <a:gd name="T15" fmla="*/ 2147483647 h 160"/>
                    <a:gd name="T16" fmla="*/ 2147483647 w 188"/>
                    <a:gd name="T17" fmla="*/ 2147483647 h 160"/>
                    <a:gd name="T18" fmla="*/ 2147483647 w 188"/>
                    <a:gd name="T19" fmla="*/ 2147483647 h 160"/>
                    <a:gd name="T20" fmla="*/ 2147483647 w 188"/>
                    <a:gd name="T21" fmla="*/ 2147483647 h 160"/>
                    <a:gd name="T22" fmla="*/ 2147483647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2147483647 w 188"/>
                    <a:gd name="T37" fmla="*/ 2147483647 h 160"/>
                    <a:gd name="T38" fmla="*/ 2147483647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2147483647 h 160"/>
                    <a:gd name="T88" fmla="*/ 2147483647 w 188"/>
                    <a:gd name="T89" fmla="*/ 2147483647 h 160"/>
                    <a:gd name="T90" fmla="*/ 2147483647 w 188"/>
                    <a:gd name="T91" fmla="*/ 2147483647 h 160"/>
                    <a:gd name="T92" fmla="*/ 2147483647 w 188"/>
                    <a:gd name="T93" fmla="*/ 0 h 160"/>
                    <a:gd name="T94" fmla="*/ 2147483647 w 188"/>
                    <a:gd name="T95" fmla="*/ 2147483647 h 160"/>
                    <a:gd name="T96" fmla="*/ 2147483647 w 188"/>
                    <a:gd name="T97" fmla="*/ 2147483647 h 160"/>
                    <a:gd name="T98" fmla="*/ 2147483647 w 188"/>
                    <a:gd name="T99" fmla="*/ 2147483647 h 160"/>
                    <a:gd name="T100" fmla="*/ 2147483647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3386" name="Freeform 30"/>
                <p:cNvSpPr>
                  <a:spLocks/>
                </p:cNvSpPr>
                <p:nvPr/>
              </p:nvSpPr>
              <p:spPr bwMode="auto">
                <a:xfrm>
                  <a:off x="1021" y="3608"/>
                  <a:ext cx="20" cy="14"/>
                </a:xfrm>
                <a:custGeom>
                  <a:avLst/>
                  <a:gdLst>
                    <a:gd name="T0" fmla="*/ 2147483647 w 4"/>
                    <a:gd name="T1" fmla="*/ 2147483647 h 3"/>
                    <a:gd name="T2" fmla="*/ 2147483647 w 4"/>
                    <a:gd name="T3" fmla="*/ 2147483647 h 3"/>
                    <a:gd name="T4" fmla="*/ 2147483647 w 4"/>
                    <a:gd name="T5" fmla="*/ 2147483647 h 3"/>
                    <a:gd name="T6" fmla="*/ 2147483647 w 4"/>
                    <a:gd name="T7" fmla="*/ 2147483647 h 3"/>
                    <a:gd name="T8" fmla="*/ 2147483647 w 4"/>
                    <a:gd name="T9" fmla="*/ 2147483647 h 3"/>
                    <a:gd name="T10" fmla="*/ 2147483647 w 4"/>
                    <a:gd name="T11" fmla="*/ 2147483647 h 3"/>
                    <a:gd name="T12" fmla="*/ 2147483647 w 4"/>
                    <a:gd name="T13" fmla="*/ 2147483647 h 3"/>
                    <a:gd name="T14" fmla="*/ 2147483647 w 4"/>
                    <a:gd name="T15" fmla="*/ 0 h 3"/>
                    <a:gd name="T16" fmla="*/ 2147483647 w 4"/>
                    <a:gd name="T17" fmla="*/ 0 h 3"/>
                    <a:gd name="T18" fmla="*/ 0 w 4"/>
                    <a:gd name="T19" fmla="*/ 2147483647 h 3"/>
                    <a:gd name="T20" fmla="*/ 0 w 4"/>
                    <a:gd name="T21" fmla="*/ 2147483647 h 3"/>
                    <a:gd name="T22" fmla="*/ 0 w 4"/>
                    <a:gd name="T23" fmla="*/ 2147483647 h 3"/>
                    <a:gd name="T24" fmla="*/ 0 w 4"/>
                    <a:gd name="T25" fmla="*/ 2147483647 h 3"/>
                    <a:gd name="T26" fmla="*/ 0 w 4"/>
                    <a:gd name="T27" fmla="*/ 2147483647 h 3"/>
                    <a:gd name="T28" fmla="*/ 0 w 4"/>
                    <a:gd name="T29" fmla="*/ 2147483647 h 3"/>
                    <a:gd name="T30" fmla="*/ 0 w 4"/>
                    <a:gd name="T31" fmla="*/ 2147483647 h 3"/>
                    <a:gd name="T32" fmla="*/ 0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2147483647 w 4"/>
                    <a:gd name="T45" fmla="*/ 2147483647 h 3"/>
                    <a:gd name="T46" fmla="*/ 2147483647 w 4"/>
                    <a:gd name="T47" fmla="*/ 2147483647 h 3"/>
                    <a:gd name="T48" fmla="*/ 2147483647 w 4"/>
                    <a:gd name="T49" fmla="*/ 2147483647 h 3"/>
                    <a:gd name="T50" fmla="*/ 2147483647 w 4"/>
                    <a:gd name="T51" fmla="*/ 2147483647 h 3"/>
                    <a:gd name="T52" fmla="*/ 2147483647 w 4"/>
                    <a:gd name="T53" fmla="*/ 2147483647 h 3"/>
                    <a:gd name="T54" fmla="*/ 2147483647 w 4"/>
                    <a:gd name="T55" fmla="*/ 2147483647 h 3"/>
                    <a:gd name="T56" fmla="*/ 2147483647 w 4"/>
                    <a:gd name="T57" fmla="*/ 2147483647 h 3"/>
                    <a:gd name="T58" fmla="*/ 2147483647 w 4"/>
                    <a:gd name="T59" fmla="*/ 2147483647 h 3"/>
                    <a:gd name="T60" fmla="*/ 2147483647 w 4"/>
                    <a:gd name="T61" fmla="*/ 2147483647 h 3"/>
                    <a:gd name="T62" fmla="*/ 2147483647 w 4"/>
                    <a:gd name="T63" fmla="*/ 2147483647 h 3"/>
                    <a:gd name="T64" fmla="*/ 2147483647 w 4"/>
                    <a:gd name="T65" fmla="*/ 0 h 3"/>
                    <a:gd name="T66" fmla="*/ 2147483647 w 4"/>
                    <a:gd name="T67" fmla="*/ 0 h 3"/>
                    <a:gd name="T68" fmla="*/ 2147483647 w 4"/>
                    <a:gd name="T69" fmla="*/ 0 h 3"/>
                    <a:gd name="T70" fmla="*/ 2147483647 w 4"/>
                    <a:gd name="T71" fmla="*/ 0 h 3"/>
                    <a:gd name="T72" fmla="*/ 2147483647 w 4"/>
                    <a:gd name="T73" fmla="*/ 2147483647 h 3"/>
                    <a:gd name="T74" fmla="*/ 2147483647 w 4"/>
                    <a:gd name="T75" fmla="*/ 2147483647 h 3"/>
                    <a:gd name="T76" fmla="*/ 2147483647 w 4"/>
                    <a:gd name="T77" fmla="*/ 2147483647 h 3"/>
                    <a:gd name="T78" fmla="*/ 2147483647 w 4"/>
                    <a:gd name="T79" fmla="*/ 2147483647 h 3"/>
                    <a:gd name="T80" fmla="*/ 2147483647 w 4"/>
                    <a:gd name="T81" fmla="*/ 2147483647 h 3"/>
                    <a:gd name="T82" fmla="*/ 2147483647 w 4"/>
                    <a:gd name="T83" fmla="*/ 2147483647 h 3"/>
                    <a:gd name="T84" fmla="*/ 2147483647 w 4"/>
                    <a:gd name="T85" fmla="*/ 2147483647 h 3"/>
                    <a:gd name="T86" fmla="*/ 2147483647 w 4"/>
                    <a:gd name="T87" fmla="*/ 2147483647 h 3"/>
                    <a:gd name="T88" fmla="*/ 2147483647 w 4"/>
                    <a:gd name="T89" fmla="*/ 2147483647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E85"/>
                </a:solidFill>
                <a:ln w="12700" cmpd="sng">
                  <a:solidFill>
                    <a:schemeClr val="tx1"/>
                  </a:solidFill>
                  <a:prstDash val="solid"/>
                  <a:round/>
                  <a:headEnd/>
                  <a:tailEnd/>
                </a:ln>
              </p:spPr>
              <p:txBody>
                <a:bodyPr/>
                <a:lstStyle/>
                <a:p>
                  <a:endParaRPr lang="es-ES_tradnl"/>
                </a:p>
              </p:txBody>
            </p:sp>
            <p:sp>
              <p:nvSpPr>
                <p:cNvPr id="13387" name="Freeform 31"/>
                <p:cNvSpPr>
                  <a:spLocks/>
                </p:cNvSpPr>
                <p:nvPr/>
              </p:nvSpPr>
              <p:spPr bwMode="auto">
                <a:xfrm>
                  <a:off x="978" y="3610"/>
                  <a:ext cx="43" cy="30"/>
                </a:xfrm>
                <a:custGeom>
                  <a:avLst/>
                  <a:gdLst>
                    <a:gd name="T0" fmla="*/ 2147483647 w 9"/>
                    <a:gd name="T1" fmla="*/ 0 h 6"/>
                    <a:gd name="T2" fmla="*/ 2147483647 w 9"/>
                    <a:gd name="T3" fmla="*/ 0 h 6"/>
                    <a:gd name="T4" fmla="*/ 2147483647 w 9"/>
                    <a:gd name="T5" fmla="*/ 2147483647 h 6"/>
                    <a:gd name="T6" fmla="*/ 2147483647 w 9"/>
                    <a:gd name="T7" fmla="*/ 2147483647 h 6"/>
                    <a:gd name="T8" fmla="*/ 2147483647 w 9"/>
                    <a:gd name="T9" fmla="*/ 2147483647 h 6"/>
                    <a:gd name="T10" fmla="*/ 2147483647 w 9"/>
                    <a:gd name="T11" fmla="*/ 2147483647 h 6"/>
                    <a:gd name="T12" fmla="*/ 2147483647 w 9"/>
                    <a:gd name="T13" fmla="*/ 2147483647 h 6"/>
                    <a:gd name="T14" fmla="*/ 2147483647 w 9"/>
                    <a:gd name="T15" fmla="*/ 2147483647 h 6"/>
                    <a:gd name="T16" fmla="*/ 2147483647 w 9"/>
                    <a:gd name="T17" fmla="*/ 2147483647 h 6"/>
                    <a:gd name="T18" fmla="*/ 2147483647 w 9"/>
                    <a:gd name="T19" fmla="*/ 2147483647 h 6"/>
                    <a:gd name="T20" fmla="*/ 2147483647 w 9"/>
                    <a:gd name="T21" fmla="*/ 2147483647 h 6"/>
                    <a:gd name="T22" fmla="*/ 0 w 9"/>
                    <a:gd name="T23" fmla="*/ 2147483647 h 6"/>
                    <a:gd name="T24" fmla="*/ 0 w 9"/>
                    <a:gd name="T25" fmla="*/ 2147483647 h 6"/>
                    <a:gd name="T26" fmla="*/ 0 w 9"/>
                    <a:gd name="T27" fmla="*/ 2147483647 h 6"/>
                    <a:gd name="T28" fmla="*/ 0 w 9"/>
                    <a:gd name="T29" fmla="*/ 2147483647 h 6"/>
                    <a:gd name="T30" fmla="*/ 0 w 9"/>
                    <a:gd name="T31" fmla="*/ 2147483647 h 6"/>
                    <a:gd name="T32" fmla="*/ 0 w 9"/>
                    <a:gd name="T33" fmla="*/ 2147483647 h 6"/>
                    <a:gd name="T34" fmla="*/ 0 w 9"/>
                    <a:gd name="T35" fmla="*/ 2147483647 h 6"/>
                    <a:gd name="T36" fmla="*/ 0 w 9"/>
                    <a:gd name="T37" fmla="*/ 2147483647 h 6"/>
                    <a:gd name="T38" fmla="*/ 2147483647 w 9"/>
                    <a:gd name="T39" fmla="*/ 2147483647 h 6"/>
                    <a:gd name="T40" fmla="*/ 2147483647 w 9"/>
                    <a:gd name="T41" fmla="*/ 2147483647 h 6"/>
                    <a:gd name="T42" fmla="*/ 2147483647 w 9"/>
                    <a:gd name="T43" fmla="*/ 2147483647 h 6"/>
                    <a:gd name="T44" fmla="*/ 2147483647 w 9"/>
                    <a:gd name="T45" fmla="*/ 2147483647 h 6"/>
                    <a:gd name="T46" fmla="*/ 2147483647 w 9"/>
                    <a:gd name="T47" fmla="*/ 2147483647 h 6"/>
                    <a:gd name="T48" fmla="*/ 2147483647 w 9"/>
                    <a:gd name="T49" fmla="*/ 2147483647 h 6"/>
                    <a:gd name="T50" fmla="*/ 2147483647 w 9"/>
                    <a:gd name="T51" fmla="*/ 2147483647 h 6"/>
                    <a:gd name="T52" fmla="*/ 2147483647 w 9"/>
                    <a:gd name="T53" fmla="*/ 2147483647 h 6"/>
                    <a:gd name="T54" fmla="*/ 2147483647 w 9"/>
                    <a:gd name="T55" fmla="*/ 2147483647 h 6"/>
                    <a:gd name="T56" fmla="*/ 2147483647 w 9"/>
                    <a:gd name="T57" fmla="*/ 0 h 6"/>
                    <a:gd name="T58" fmla="*/ 2147483647 w 9"/>
                    <a:gd name="T59" fmla="*/ 0 h 6"/>
                    <a:gd name="T60" fmla="*/ 2147483647 w 9"/>
                    <a:gd name="T61" fmla="*/ 0 h 6"/>
                    <a:gd name="T62" fmla="*/ 2147483647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3388" name="Freeform 32"/>
                <p:cNvSpPr>
                  <a:spLocks/>
                </p:cNvSpPr>
                <p:nvPr/>
              </p:nvSpPr>
              <p:spPr bwMode="auto">
                <a:xfrm>
                  <a:off x="934" y="3632"/>
                  <a:ext cx="44" cy="34"/>
                </a:xfrm>
                <a:custGeom>
                  <a:avLst/>
                  <a:gdLst>
                    <a:gd name="T0" fmla="*/ 2147483647 w 9"/>
                    <a:gd name="T1" fmla="*/ 2147483647 h 7"/>
                    <a:gd name="T2" fmla="*/ 2147483647 w 9"/>
                    <a:gd name="T3" fmla="*/ 2147483647 h 7"/>
                    <a:gd name="T4" fmla="*/ 2147483647 w 9"/>
                    <a:gd name="T5" fmla="*/ 2147483647 h 7"/>
                    <a:gd name="T6" fmla="*/ 2147483647 w 9"/>
                    <a:gd name="T7" fmla="*/ 2147483647 h 7"/>
                    <a:gd name="T8" fmla="*/ 2147483647 w 9"/>
                    <a:gd name="T9" fmla="*/ 2147483647 h 7"/>
                    <a:gd name="T10" fmla="*/ 2147483647 w 9"/>
                    <a:gd name="T11" fmla="*/ 2147483647 h 7"/>
                    <a:gd name="T12" fmla="*/ 2147483647 w 9"/>
                    <a:gd name="T13" fmla="*/ 2147483647 h 7"/>
                    <a:gd name="T14" fmla="*/ 0 w 9"/>
                    <a:gd name="T15" fmla="*/ 2147483647 h 7"/>
                    <a:gd name="T16" fmla="*/ 2147483647 w 9"/>
                    <a:gd name="T17" fmla="*/ 2147483647 h 7"/>
                    <a:gd name="T18" fmla="*/ 2147483647 w 9"/>
                    <a:gd name="T19" fmla="*/ 2147483647 h 7"/>
                    <a:gd name="T20" fmla="*/ 2147483647 w 9"/>
                    <a:gd name="T21" fmla="*/ 2147483647 h 7"/>
                    <a:gd name="T22" fmla="*/ 2147483647 w 9"/>
                    <a:gd name="T23" fmla="*/ 2147483647 h 7"/>
                    <a:gd name="T24" fmla="*/ 2147483647 w 9"/>
                    <a:gd name="T25" fmla="*/ 2147483647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3389" name="Freeform 33"/>
                <p:cNvSpPr>
                  <a:spLocks/>
                </p:cNvSpPr>
                <p:nvPr/>
              </p:nvSpPr>
              <p:spPr bwMode="auto">
                <a:xfrm>
                  <a:off x="934" y="3637"/>
                  <a:ext cx="39" cy="29"/>
                </a:xfrm>
                <a:custGeom>
                  <a:avLst/>
                  <a:gdLst>
                    <a:gd name="T0" fmla="*/ 2147483647 w 8"/>
                    <a:gd name="T1" fmla="*/ 2147483647 h 6"/>
                    <a:gd name="T2" fmla="*/ 2147483647 w 8"/>
                    <a:gd name="T3" fmla="*/ 2147483647 h 6"/>
                    <a:gd name="T4" fmla="*/ 2147483647 w 8"/>
                    <a:gd name="T5" fmla="*/ 2147483647 h 6"/>
                    <a:gd name="T6" fmla="*/ 2147483647 w 8"/>
                    <a:gd name="T7" fmla="*/ 0 h 6"/>
                    <a:gd name="T8" fmla="*/ 2147483647 w 8"/>
                    <a:gd name="T9" fmla="*/ 0 h 6"/>
                    <a:gd name="T10" fmla="*/ 2147483647 w 8"/>
                    <a:gd name="T11" fmla="*/ 0 h 6"/>
                    <a:gd name="T12" fmla="*/ 2147483647 w 8"/>
                    <a:gd name="T13" fmla="*/ 0 h 6"/>
                    <a:gd name="T14" fmla="*/ 2147483647 w 8"/>
                    <a:gd name="T15" fmla="*/ 0 h 6"/>
                    <a:gd name="T16" fmla="*/ 2147483647 w 8"/>
                    <a:gd name="T17" fmla="*/ 0 h 6"/>
                    <a:gd name="T18" fmla="*/ 2147483647 w 8"/>
                    <a:gd name="T19" fmla="*/ 0 h 6"/>
                    <a:gd name="T20" fmla="*/ 2147483647 w 8"/>
                    <a:gd name="T21" fmla="*/ 0 h 6"/>
                    <a:gd name="T22" fmla="*/ 2147483647 w 8"/>
                    <a:gd name="T23" fmla="*/ 0 h 6"/>
                    <a:gd name="T24" fmla="*/ 2147483647 w 8"/>
                    <a:gd name="T25" fmla="*/ 0 h 6"/>
                    <a:gd name="T26" fmla="*/ 2147483647 w 8"/>
                    <a:gd name="T27" fmla="*/ 2147483647 h 6"/>
                    <a:gd name="T28" fmla="*/ 2147483647 w 8"/>
                    <a:gd name="T29" fmla="*/ 2147483647 h 6"/>
                    <a:gd name="T30" fmla="*/ 2147483647 w 8"/>
                    <a:gd name="T31" fmla="*/ 2147483647 h 6"/>
                    <a:gd name="T32" fmla="*/ 2147483647 w 8"/>
                    <a:gd name="T33" fmla="*/ 2147483647 h 6"/>
                    <a:gd name="T34" fmla="*/ 2147483647 w 8"/>
                    <a:gd name="T35" fmla="*/ 2147483647 h 6"/>
                    <a:gd name="T36" fmla="*/ 2147483647 w 8"/>
                    <a:gd name="T37" fmla="*/ 2147483647 h 6"/>
                    <a:gd name="T38" fmla="*/ 2147483647 w 8"/>
                    <a:gd name="T39" fmla="*/ 2147483647 h 6"/>
                    <a:gd name="T40" fmla="*/ 2147483647 w 8"/>
                    <a:gd name="T41" fmla="*/ 2147483647 h 6"/>
                    <a:gd name="T42" fmla="*/ 2147483647 w 8"/>
                    <a:gd name="T43" fmla="*/ 2147483647 h 6"/>
                    <a:gd name="T44" fmla="*/ 2147483647 w 8"/>
                    <a:gd name="T45" fmla="*/ 2147483647 h 6"/>
                    <a:gd name="T46" fmla="*/ 2147483647 w 8"/>
                    <a:gd name="T47" fmla="*/ 2147483647 h 6"/>
                    <a:gd name="T48" fmla="*/ 2147483647 w 8"/>
                    <a:gd name="T49" fmla="*/ 2147483647 h 6"/>
                    <a:gd name="T50" fmla="*/ 2147483647 w 8"/>
                    <a:gd name="T51" fmla="*/ 2147483647 h 6"/>
                    <a:gd name="T52" fmla="*/ 2147483647 w 8"/>
                    <a:gd name="T53" fmla="*/ 2147483647 h 6"/>
                    <a:gd name="T54" fmla="*/ 2147483647 w 8"/>
                    <a:gd name="T55" fmla="*/ 2147483647 h 6"/>
                    <a:gd name="T56" fmla="*/ 2147483647 w 8"/>
                    <a:gd name="T57" fmla="*/ 2147483647 h 6"/>
                    <a:gd name="T58" fmla="*/ 2147483647 w 8"/>
                    <a:gd name="T59" fmla="*/ 2147483647 h 6"/>
                    <a:gd name="T60" fmla="*/ 0 w 8"/>
                    <a:gd name="T61" fmla="*/ 2147483647 h 6"/>
                    <a:gd name="T62" fmla="*/ 0 w 8"/>
                    <a:gd name="T63" fmla="*/ 2147483647 h 6"/>
                    <a:gd name="T64" fmla="*/ 0 w 8"/>
                    <a:gd name="T65" fmla="*/ 2147483647 h 6"/>
                    <a:gd name="T66" fmla="*/ 2147483647 w 8"/>
                    <a:gd name="T67" fmla="*/ 2147483647 h 6"/>
                    <a:gd name="T68" fmla="*/ 2147483647 w 8"/>
                    <a:gd name="T69" fmla="*/ 2147483647 h 6"/>
                    <a:gd name="T70" fmla="*/ 2147483647 w 8"/>
                    <a:gd name="T71" fmla="*/ 2147483647 h 6"/>
                    <a:gd name="T72" fmla="*/ 2147483647 w 8"/>
                    <a:gd name="T73" fmla="*/ 2147483647 h 6"/>
                    <a:gd name="T74" fmla="*/ 2147483647 w 8"/>
                    <a:gd name="T75" fmla="*/ 2147483647 h 6"/>
                    <a:gd name="T76" fmla="*/ 2147483647 w 8"/>
                    <a:gd name="T77" fmla="*/ 2147483647 h 6"/>
                    <a:gd name="T78" fmla="*/ 2147483647 w 8"/>
                    <a:gd name="T79" fmla="*/ 2147483647 h 6"/>
                    <a:gd name="T80" fmla="*/ 2147483647 w 8"/>
                    <a:gd name="T81" fmla="*/ 2147483647 h 6"/>
                    <a:gd name="T82" fmla="*/ 2147483647 w 8"/>
                    <a:gd name="T83" fmla="*/ 2147483647 h 6"/>
                    <a:gd name="T84" fmla="*/ 2147483647 w 8"/>
                    <a:gd name="T85" fmla="*/ 2147483647 h 6"/>
                    <a:gd name="T86" fmla="*/ 2147483647 w 8"/>
                    <a:gd name="T87" fmla="*/ 2147483647 h 6"/>
                    <a:gd name="T88" fmla="*/ 2147483647 w 8"/>
                    <a:gd name="T89" fmla="*/ 2147483647 h 6"/>
                    <a:gd name="T90" fmla="*/ 2147483647 w 8"/>
                    <a:gd name="T91" fmla="*/ 2147483647 h 6"/>
                    <a:gd name="T92" fmla="*/ 2147483647 w 8"/>
                    <a:gd name="T93" fmla="*/ 2147483647 h 6"/>
                    <a:gd name="T94" fmla="*/ 2147483647 w 8"/>
                    <a:gd name="T95" fmla="*/ 2147483647 h 6"/>
                    <a:gd name="T96" fmla="*/ 2147483647 w 8"/>
                    <a:gd name="T97" fmla="*/ 2147483647 h 6"/>
                    <a:gd name="T98" fmla="*/ 2147483647 w 8"/>
                    <a:gd name="T99" fmla="*/ 2147483647 h 6"/>
                    <a:gd name="T100" fmla="*/ 2147483647 w 8"/>
                    <a:gd name="T101" fmla="*/ 2147483647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3390" name="Freeform 34"/>
                <p:cNvSpPr>
                  <a:spLocks/>
                </p:cNvSpPr>
                <p:nvPr/>
              </p:nvSpPr>
              <p:spPr bwMode="auto">
                <a:xfrm>
                  <a:off x="909" y="3676"/>
                  <a:ext cx="5" cy="5"/>
                </a:xfrm>
                <a:custGeom>
                  <a:avLst/>
                  <a:gdLst>
                    <a:gd name="T0" fmla="*/ 2147483647 w 1"/>
                    <a:gd name="T1" fmla="*/ 0 h 1"/>
                    <a:gd name="T2" fmla="*/ 0 w 1"/>
                    <a:gd name="T3" fmla="*/ 0 h 1"/>
                    <a:gd name="T4" fmla="*/ 0 w 1"/>
                    <a:gd name="T5" fmla="*/ 2147483647 h 1"/>
                    <a:gd name="T6" fmla="*/ 2147483647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3391" name="Freeform 35"/>
                <p:cNvSpPr>
                  <a:spLocks/>
                </p:cNvSpPr>
                <p:nvPr/>
              </p:nvSpPr>
              <p:spPr bwMode="auto">
                <a:xfrm>
                  <a:off x="909" y="3676"/>
                  <a:ext cx="5" cy="5"/>
                </a:xfrm>
                <a:custGeom>
                  <a:avLst/>
                  <a:gdLst>
                    <a:gd name="T0" fmla="*/ 2147483647 w 1"/>
                    <a:gd name="T1" fmla="*/ 0 h 1"/>
                    <a:gd name="T2" fmla="*/ 2147483647 w 1"/>
                    <a:gd name="T3" fmla="*/ 0 h 1"/>
                    <a:gd name="T4" fmla="*/ 2147483647 w 1"/>
                    <a:gd name="T5" fmla="*/ 0 h 1"/>
                    <a:gd name="T6" fmla="*/ 2147483647 w 1"/>
                    <a:gd name="T7" fmla="*/ 0 h 1"/>
                    <a:gd name="T8" fmla="*/ 0 w 1"/>
                    <a:gd name="T9" fmla="*/ 0 h 1"/>
                    <a:gd name="T10" fmla="*/ 0 w 1"/>
                    <a:gd name="T11" fmla="*/ 0 h 1"/>
                    <a:gd name="T12" fmla="*/ 0 w 1"/>
                    <a:gd name="T13" fmla="*/ 0 h 1"/>
                    <a:gd name="T14" fmla="*/ 0 w 1"/>
                    <a:gd name="T15" fmla="*/ 0 h 1"/>
                    <a:gd name="T16" fmla="*/ 0 w 1"/>
                    <a:gd name="T17" fmla="*/ 2147483647 h 1"/>
                    <a:gd name="T18" fmla="*/ 0 w 1"/>
                    <a:gd name="T19" fmla="*/ 2147483647 h 1"/>
                    <a:gd name="T20" fmla="*/ 0 w 1"/>
                    <a:gd name="T21" fmla="*/ 2147483647 h 1"/>
                    <a:gd name="T22" fmla="*/ 0 w 1"/>
                    <a:gd name="T23" fmla="*/ 2147483647 h 1"/>
                    <a:gd name="T24" fmla="*/ 0 w 1"/>
                    <a:gd name="T25" fmla="*/ 2147483647 h 1"/>
                    <a:gd name="T26" fmla="*/ 2147483647 w 1"/>
                    <a:gd name="T27" fmla="*/ 2147483647 h 1"/>
                    <a:gd name="T28" fmla="*/ 2147483647 w 1"/>
                    <a:gd name="T29" fmla="*/ 0 h 1"/>
                    <a:gd name="T30" fmla="*/ 2147483647 w 1"/>
                    <a:gd name="T31" fmla="*/ 0 h 1"/>
                    <a:gd name="T32" fmla="*/ 2147483647 w 1"/>
                    <a:gd name="T33" fmla="*/ 0 h 1"/>
                    <a:gd name="T34" fmla="*/ 2147483647 w 1"/>
                    <a:gd name="T35" fmla="*/ 0 h 1"/>
                    <a:gd name="T36" fmla="*/ 2147483647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3392" name="Freeform 36"/>
                <p:cNvSpPr>
                  <a:spLocks/>
                </p:cNvSpPr>
                <p:nvPr/>
              </p:nvSpPr>
              <p:spPr bwMode="auto">
                <a:xfrm>
                  <a:off x="870" y="3682"/>
                  <a:ext cx="14" cy="14"/>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0 w 3"/>
                    <a:gd name="T13" fmla="*/ 2147483647 h 3"/>
                    <a:gd name="T14" fmla="*/ 2147483647 w 3"/>
                    <a:gd name="T15" fmla="*/ 2147483647 h 3"/>
                    <a:gd name="T16" fmla="*/ 2147483647 w 3"/>
                    <a:gd name="T17" fmla="*/ 214748364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3393" name="Freeform 37"/>
                <p:cNvSpPr>
                  <a:spLocks/>
                </p:cNvSpPr>
                <p:nvPr/>
              </p:nvSpPr>
              <p:spPr bwMode="auto">
                <a:xfrm>
                  <a:off x="875" y="3684"/>
                  <a:ext cx="14" cy="9"/>
                </a:xfrm>
                <a:custGeom>
                  <a:avLst/>
                  <a:gdLst>
                    <a:gd name="T0" fmla="*/ 2147483647 w 3"/>
                    <a:gd name="T1" fmla="*/ 0 h 2"/>
                    <a:gd name="T2" fmla="*/ 2147483647 w 3"/>
                    <a:gd name="T3" fmla="*/ 0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0 h 2"/>
                    <a:gd name="T22" fmla="*/ 2147483647 w 3"/>
                    <a:gd name="T23" fmla="*/ 0 h 2"/>
                    <a:gd name="T24" fmla="*/ 2147483647 w 3"/>
                    <a:gd name="T25" fmla="*/ 2147483647 h 2"/>
                    <a:gd name="T26" fmla="*/ 2147483647 w 3"/>
                    <a:gd name="T27" fmla="*/ 2147483647 h 2"/>
                    <a:gd name="T28" fmla="*/ 2147483647 w 3"/>
                    <a:gd name="T29" fmla="*/ 2147483647 h 2"/>
                    <a:gd name="T30" fmla="*/ 2147483647 w 3"/>
                    <a:gd name="T31" fmla="*/ 2147483647 h 2"/>
                    <a:gd name="T32" fmla="*/ 2147483647 w 3"/>
                    <a:gd name="T33" fmla="*/ 2147483647 h 2"/>
                    <a:gd name="T34" fmla="*/ 2147483647 w 3"/>
                    <a:gd name="T35" fmla="*/ 2147483647 h 2"/>
                    <a:gd name="T36" fmla="*/ 2147483647 w 3"/>
                    <a:gd name="T37" fmla="*/ 2147483647 h 2"/>
                    <a:gd name="T38" fmla="*/ 2147483647 w 3"/>
                    <a:gd name="T39" fmla="*/ 2147483647 h 2"/>
                    <a:gd name="T40" fmla="*/ 2147483647 w 3"/>
                    <a:gd name="T41" fmla="*/ 2147483647 h 2"/>
                    <a:gd name="T42" fmla="*/ 2147483647 w 3"/>
                    <a:gd name="T43" fmla="*/ 2147483647 h 2"/>
                    <a:gd name="T44" fmla="*/ 2147483647 w 3"/>
                    <a:gd name="T45" fmla="*/ 2147483647 h 2"/>
                    <a:gd name="T46" fmla="*/ 2147483647 w 3"/>
                    <a:gd name="T47" fmla="*/ 2147483647 h 2"/>
                    <a:gd name="T48" fmla="*/ 0 w 3"/>
                    <a:gd name="T49" fmla="*/ 2147483647 h 2"/>
                    <a:gd name="T50" fmla="*/ 0 w 3"/>
                    <a:gd name="T51" fmla="*/ 2147483647 h 2"/>
                    <a:gd name="T52" fmla="*/ 0 w 3"/>
                    <a:gd name="T53" fmla="*/ 2147483647 h 2"/>
                    <a:gd name="T54" fmla="*/ 2147483647 w 3"/>
                    <a:gd name="T55" fmla="*/ 2147483647 h 2"/>
                    <a:gd name="T56" fmla="*/ 2147483647 w 3"/>
                    <a:gd name="T57" fmla="*/ 2147483647 h 2"/>
                    <a:gd name="T58" fmla="*/ 2147483647 w 3"/>
                    <a:gd name="T59" fmla="*/ 2147483647 h 2"/>
                    <a:gd name="T60" fmla="*/ 2147483647 w 3"/>
                    <a:gd name="T61" fmla="*/ 0 h 2"/>
                    <a:gd name="T62" fmla="*/ 2147483647 w 3"/>
                    <a:gd name="T63" fmla="*/ 0 h 2"/>
                    <a:gd name="T64" fmla="*/ 2147483647 w 3"/>
                    <a:gd name="T65" fmla="*/ 0 h 2"/>
                    <a:gd name="T66" fmla="*/ 2147483647 w 3"/>
                    <a:gd name="T67" fmla="*/ 0 h 2"/>
                    <a:gd name="T68" fmla="*/ 2147483647 w 3"/>
                    <a:gd name="T69" fmla="*/ 0 h 2"/>
                    <a:gd name="T70" fmla="*/ 2147483647 w 3"/>
                    <a:gd name="T71" fmla="*/ 0 h 2"/>
                    <a:gd name="T72" fmla="*/ 2147483647 w 3"/>
                    <a:gd name="T73" fmla="*/ 0 h 2"/>
                    <a:gd name="T74" fmla="*/ 2147483647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3394" name="Freeform 38"/>
                <p:cNvSpPr>
                  <a:spLocks/>
                </p:cNvSpPr>
                <p:nvPr/>
              </p:nvSpPr>
              <p:spPr bwMode="auto">
                <a:xfrm>
                  <a:off x="833" y="3690"/>
                  <a:ext cx="19" cy="10"/>
                </a:xfrm>
                <a:custGeom>
                  <a:avLst/>
                  <a:gdLst>
                    <a:gd name="T0" fmla="*/ 2147483647 w 4"/>
                    <a:gd name="T1" fmla="*/ 2147483647 h 2"/>
                    <a:gd name="T2" fmla="*/ 2147483647 w 4"/>
                    <a:gd name="T3" fmla="*/ 0 h 2"/>
                    <a:gd name="T4" fmla="*/ 2147483647 w 4"/>
                    <a:gd name="T5" fmla="*/ 0 h 2"/>
                    <a:gd name="T6" fmla="*/ 2147483647 w 4"/>
                    <a:gd name="T7" fmla="*/ 2147483647 h 2"/>
                    <a:gd name="T8" fmla="*/ 2147483647 w 4"/>
                    <a:gd name="T9" fmla="*/ 2147483647 h 2"/>
                    <a:gd name="T10" fmla="*/ 2147483647 w 4"/>
                    <a:gd name="T11" fmla="*/ 2147483647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3395" name="Freeform 39"/>
                <p:cNvSpPr>
                  <a:spLocks/>
                </p:cNvSpPr>
                <p:nvPr/>
              </p:nvSpPr>
              <p:spPr bwMode="auto">
                <a:xfrm>
                  <a:off x="838" y="3690"/>
                  <a:ext cx="14" cy="10"/>
                </a:xfrm>
                <a:custGeom>
                  <a:avLst/>
                  <a:gdLst>
                    <a:gd name="T0" fmla="*/ 2147483647 w 3"/>
                    <a:gd name="T1" fmla="*/ 2147483647 h 2"/>
                    <a:gd name="T2" fmla="*/ 2147483647 w 3"/>
                    <a:gd name="T3" fmla="*/ 2147483647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2147483647 h 2"/>
                    <a:gd name="T22" fmla="*/ 2147483647 w 3"/>
                    <a:gd name="T23" fmla="*/ 2147483647 h 2"/>
                    <a:gd name="T24" fmla="*/ 2147483647 w 3"/>
                    <a:gd name="T25" fmla="*/ 2147483647 h 2"/>
                    <a:gd name="T26" fmla="*/ 2147483647 w 3"/>
                    <a:gd name="T27" fmla="*/ 2147483647 h 2"/>
                    <a:gd name="T28" fmla="*/ 2147483647 w 3"/>
                    <a:gd name="T29" fmla="*/ 2147483647 h 2"/>
                    <a:gd name="T30" fmla="*/ 2147483647 w 3"/>
                    <a:gd name="T31" fmla="*/ 2147483647 h 2"/>
                    <a:gd name="T32" fmla="*/ 0 w 3"/>
                    <a:gd name="T33" fmla="*/ 2147483647 h 2"/>
                    <a:gd name="T34" fmla="*/ 0 w 3"/>
                    <a:gd name="T35" fmla="*/ 2147483647 h 2"/>
                    <a:gd name="T36" fmla="*/ 0 w 3"/>
                    <a:gd name="T37" fmla="*/ 2147483647 h 2"/>
                    <a:gd name="T38" fmla="*/ 0 w 3"/>
                    <a:gd name="T39" fmla="*/ 2147483647 h 2"/>
                    <a:gd name="T40" fmla="*/ 0 w 3"/>
                    <a:gd name="T41" fmla="*/ 2147483647 h 2"/>
                    <a:gd name="T42" fmla="*/ 0 w 3"/>
                    <a:gd name="T43" fmla="*/ 2147483647 h 2"/>
                    <a:gd name="T44" fmla="*/ 2147483647 w 3"/>
                    <a:gd name="T45" fmla="*/ 2147483647 h 2"/>
                    <a:gd name="T46" fmla="*/ 2147483647 w 3"/>
                    <a:gd name="T47" fmla="*/ 2147483647 h 2"/>
                    <a:gd name="T48" fmla="*/ 2147483647 w 3"/>
                    <a:gd name="T49" fmla="*/ 2147483647 h 2"/>
                    <a:gd name="T50" fmla="*/ 2147483647 w 3"/>
                    <a:gd name="T51" fmla="*/ 2147483647 h 2"/>
                    <a:gd name="T52" fmla="*/ 2147483647 w 3"/>
                    <a:gd name="T53" fmla="*/ 2147483647 h 2"/>
                    <a:gd name="T54" fmla="*/ 2147483647 w 3"/>
                    <a:gd name="T55" fmla="*/ 2147483647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3396" name="Freeform 40"/>
                <p:cNvSpPr>
                  <a:spLocks/>
                </p:cNvSpPr>
                <p:nvPr/>
              </p:nvSpPr>
              <p:spPr bwMode="auto">
                <a:xfrm>
                  <a:off x="814" y="3691"/>
                  <a:ext cx="10" cy="15"/>
                </a:xfrm>
                <a:custGeom>
                  <a:avLst/>
                  <a:gdLst>
                    <a:gd name="T0" fmla="*/ 2147483647 w 2"/>
                    <a:gd name="T1" fmla="*/ 2147483647 h 3"/>
                    <a:gd name="T2" fmla="*/ 0 w 2"/>
                    <a:gd name="T3" fmla="*/ 0 h 3"/>
                    <a:gd name="T4" fmla="*/ 0 w 2"/>
                    <a:gd name="T5" fmla="*/ 0 h 3"/>
                    <a:gd name="T6" fmla="*/ 2147483647 w 2"/>
                    <a:gd name="T7" fmla="*/ 2147483647 h 3"/>
                    <a:gd name="T8" fmla="*/ 0 w 2"/>
                    <a:gd name="T9" fmla="*/ 2147483647 h 3"/>
                    <a:gd name="T10" fmla="*/ 0 w 2"/>
                    <a:gd name="T11" fmla="*/ 2147483647 h 3"/>
                    <a:gd name="T12" fmla="*/ 0 w 2"/>
                    <a:gd name="T13" fmla="*/ 2147483647 h 3"/>
                    <a:gd name="T14" fmla="*/ 2147483647 w 2"/>
                    <a:gd name="T15" fmla="*/ 2147483647 h 3"/>
                    <a:gd name="T16" fmla="*/ 2147483647 w 2"/>
                    <a:gd name="T17" fmla="*/ 2147483647 h 3"/>
                    <a:gd name="T18" fmla="*/ 2147483647 w 2"/>
                    <a:gd name="T19" fmla="*/ 2147483647 h 3"/>
                    <a:gd name="T20" fmla="*/ 2147483647 w 2"/>
                    <a:gd name="T21" fmla="*/ 2147483647 h 3"/>
                    <a:gd name="T22" fmla="*/ 2147483647 w 2"/>
                    <a:gd name="T23" fmla="*/ 0 h 3"/>
                    <a:gd name="T24" fmla="*/ 2147483647 w 2"/>
                    <a:gd name="T25" fmla="*/ 0 h 3"/>
                    <a:gd name="T26" fmla="*/ 2147483647 w 2"/>
                    <a:gd name="T27" fmla="*/ 2147483647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3397" name="Freeform 41"/>
                <p:cNvSpPr>
                  <a:spLocks/>
                </p:cNvSpPr>
                <p:nvPr/>
              </p:nvSpPr>
              <p:spPr bwMode="auto">
                <a:xfrm>
                  <a:off x="814" y="3691"/>
                  <a:ext cx="10" cy="15"/>
                </a:xfrm>
                <a:custGeom>
                  <a:avLst/>
                  <a:gdLst>
                    <a:gd name="T0" fmla="*/ 2147483647 w 2"/>
                    <a:gd name="T1" fmla="*/ 2147483647 h 3"/>
                    <a:gd name="T2" fmla="*/ 2147483647 w 2"/>
                    <a:gd name="T3" fmla="*/ 0 h 3"/>
                    <a:gd name="T4" fmla="*/ 2147483647 w 2"/>
                    <a:gd name="T5" fmla="*/ 0 h 3"/>
                    <a:gd name="T6" fmla="*/ 2147483647 w 2"/>
                    <a:gd name="T7" fmla="*/ 0 h 3"/>
                    <a:gd name="T8" fmla="*/ 0 w 2"/>
                    <a:gd name="T9" fmla="*/ 0 h 3"/>
                    <a:gd name="T10" fmla="*/ 0 w 2"/>
                    <a:gd name="T11" fmla="*/ 0 h 3"/>
                    <a:gd name="T12" fmla="*/ 0 w 2"/>
                    <a:gd name="T13" fmla="*/ 2147483647 h 3"/>
                    <a:gd name="T14" fmla="*/ 2147483647 w 2"/>
                    <a:gd name="T15" fmla="*/ 2147483647 h 3"/>
                    <a:gd name="T16" fmla="*/ 2147483647 w 2"/>
                    <a:gd name="T17" fmla="*/ 2147483647 h 3"/>
                    <a:gd name="T18" fmla="*/ 2147483647 w 2"/>
                    <a:gd name="T19" fmla="*/ 2147483647 h 3"/>
                    <a:gd name="T20" fmla="*/ 0 w 2"/>
                    <a:gd name="T21" fmla="*/ 2147483647 h 3"/>
                    <a:gd name="T22" fmla="*/ 0 w 2"/>
                    <a:gd name="T23" fmla="*/ 2147483647 h 3"/>
                    <a:gd name="T24" fmla="*/ 0 w 2"/>
                    <a:gd name="T25" fmla="*/ 2147483647 h 3"/>
                    <a:gd name="T26" fmla="*/ 0 w 2"/>
                    <a:gd name="T27" fmla="*/ 2147483647 h 3"/>
                    <a:gd name="T28" fmla="*/ 0 w 2"/>
                    <a:gd name="T29" fmla="*/ 2147483647 h 3"/>
                    <a:gd name="T30" fmla="*/ 0 w 2"/>
                    <a:gd name="T31" fmla="*/ 2147483647 h 3"/>
                    <a:gd name="T32" fmla="*/ 0 w 2"/>
                    <a:gd name="T33" fmla="*/ 2147483647 h 3"/>
                    <a:gd name="T34" fmla="*/ 2147483647 w 2"/>
                    <a:gd name="T35" fmla="*/ 2147483647 h 3"/>
                    <a:gd name="T36" fmla="*/ 2147483647 w 2"/>
                    <a:gd name="T37" fmla="*/ 2147483647 h 3"/>
                    <a:gd name="T38" fmla="*/ 2147483647 w 2"/>
                    <a:gd name="T39" fmla="*/ 2147483647 h 3"/>
                    <a:gd name="T40" fmla="*/ 2147483647 w 2"/>
                    <a:gd name="T41" fmla="*/ 2147483647 h 3"/>
                    <a:gd name="T42" fmla="*/ 2147483647 w 2"/>
                    <a:gd name="T43" fmla="*/ 2147483647 h 3"/>
                    <a:gd name="T44" fmla="*/ 2147483647 w 2"/>
                    <a:gd name="T45" fmla="*/ 2147483647 h 3"/>
                    <a:gd name="T46" fmla="*/ 2147483647 w 2"/>
                    <a:gd name="T47" fmla="*/ 2147483647 h 3"/>
                    <a:gd name="T48" fmla="*/ 2147483647 w 2"/>
                    <a:gd name="T49" fmla="*/ 2147483647 h 3"/>
                    <a:gd name="T50" fmla="*/ 2147483647 w 2"/>
                    <a:gd name="T51" fmla="*/ 2147483647 h 3"/>
                    <a:gd name="T52" fmla="*/ 2147483647 w 2"/>
                    <a:gd name="T53" fmla="*/ 2147483647 h 3"/>
                    <a:gd name="T54" fmla="*/ 2147483647 w 2"/>
                    <a:gd name="T55" fmla="*/ 0 h 3"/>
                    <a:gd name="T56" fmla="*/ 2147483647 w 2"/>
                    <a:gd name="T57" fmla="*/ 0 h 3"/>
                    <a:gd name="T58" fmla="*/ 2147483647 w 2"/>
                    <a:gd name="T59" fmla="*/ 0 h 3"/>
                    <a:gd name="T60" fmla="*/ 2147483647 w 2"/>
                    <a:gd name="T61" fmla="*/ 0 h 3"/>
                    <a:gd name="T62" fmla="*/ 2147483647 w 2"/>
                    <a:gd name="T63" fmla="*/ 0 h 3"/>
                    <a:gd name="T64" fmla="*/ 2147483647 w 2"/>
                    <a:gd name="T65" fmla="*/ 2147483647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3398" name="Freeform 42"/>
                <p:cNvSpPr>
                  <a:spLocks/>
                </p:cNvSpPr>
                <p:nvPr/>
              </p:nvSpPr>
              <p:spPr bwMode="auto">
                <a:xfrm>
                  <a:off x="795" y="3693"/>
                  <a:ext cx="15" cy="15"/>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2147483647 w 3"/>
                    <a:gd name="T13" fmla="*/ 2147483647 h 3"/>
                    <a:gd name="T14" fmla="*/ 2147483647 w 3"/>
                    <a:gd name="T15" fmla="*/ 2147483647 h 3"/>
                    <a:gd name="T16" fmla="*/ 2147483647 w 3"/>
                    <a:gd name="T17" fmla="*/ 2147483647 h 3"/>
                    <a:gd name="T18" fmla="*/ 2147483647 w 3"/>
                    <a:gd name="T19" fmla="*/ 2147483647 h 3"/>
                    <a:gd name="T20" fmla="*/ 2147483647 w 3"/>
                    <a:gd name="T21" fmla="*/ 2147483647 h 3"/>
                    <a:gd name="T22" fmla="*/ 2147483647 w 3"/>
                    <a:gd name="T23" fmla="*/ 2147483647 h 3"/>
                    <a:gd name="T24" fmla="*/ 2147483647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147483647 h 3"/>
                    <a:gd name="T42" fmla="*/ 0 w 3"/>
                    <a:gd name="T43" fmla="*/ 2147483647 h 3"/>
                    <a:gd name="T44" fmla="*/ 0 w 3"/>
                    <a:gd name="T45" fmla="*/ 2147483647 h 3"/>
                    <a:gd name="T46" fmla="*/ 0 w 3"/>
                    <a:gd name="T47" fmla="*/ 2147483647 h 3"/>
                    <a:gd name="T48" fmla="*/ 2147483647 w 3"/>
                    <a:gd name="T49" fmla="*/ 2147483647 h 3"/>
                    <a:gd name="T50" fmla="*/ 2147483647 w 3"/>
                    <a:gd name="T51" fmla="*/ 2147483647 h 3"/>
                    <a:gd name="T52" fmla="*/ 2147483647 w 3"/>
                    <a:gd name="T53" fmla="*/ 2147483647 h 3"/>
                    <a:gd name="T54" fmla="*/ 2147483647 w 3"/>
                    <a:gd name="T55" fmla="*/ 2147483647 h 3"/>
                    <a:gd name="T56" fmla="*/ 2147483647 w 3"/>
                    <a:gd name="T57" fmla="*/ 2147483647 h 3"/>
                    <a:gd name="T58" fmla="*/ 2147483647 w 3"/>
                    <a:gd name="T59" fmla="*/ 2147483647 h 3"/>
                    <a:gd name="T60" fmla="*/ 2147483647 w 3"/>
                    <a:gd name="T61" fmla="*/ 2147483647 h 3"/>
                    <a:gd name="T62" fmla="*/ 2147483647 w 3"/>
                    <a:gd name="T63" fmla="*/ 2147483647 h 3"/>
                    <a:gd name="T64" fmla="*/ 2147483647 w 3"/>
                    <a:gd name="T65" fmla="*/ 2147483647 h 3"/>
                    <a:gd name="T66" fmla="*/ 2147483647 w 3"/>
                    <a:gd name="T67" fmla="*/ 21474836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3399" name="Freeform 43"/>
                <p:cNvSpPr>
                  <a:spLocks/>
                </p:cNvSpPr>
                <p:nvPr/>
              </p:nvSpPr>
              <p:spPr bwMode="auto">
                <a:xfrm>
                  <a:off x="768" y="3683"/>
                  <a:ext cx="19" cy="10"/>
                </a:xfrm>
                <a:custGeom>
                  <a:avLst/>
                  <a:gdLst>
                    <a:gd name="T0" fmla="*/ 0 w 4"/>
                    <a:gd name="T1" fmla="*/ 2147483647 h 2"/>
                    <a:gd name="T2" fmla="*/ 0 w 4"/>
                    <a:gd name="T3" fmla="*/ 2147483647 h 2"/>
                    <a:gd name="T4" fmla="*/ 2147483647 w 4"/>
                    <a:gd name="T5" fmla="*/ 0 h 2"/>
                    <a:gd name="T6" fmla="*/ 2147483647 w 4"/>
                    <a:gd name="T7" fmla="*/ 0 h 2"/>
                    <a:gd name="T8" fmla="*/ 2147483647 w 4"/>
                    <a:gd name="T9" fmla="*/ 0 h 2"/>
                    <a:gd name="T10" fmla="*/ 2147483647 w 4"/>
                    <a:gd name="T11" fmla="*/ 0 h 2"/>
                    <a:gd name="T12" fmla="*/ 2147483647 w 4"/>
                    <a:gd name="T13" fmla="*/ 0 h 2"/>
                    <a:gd name="T14" fmla="*/ 2147483647 w 4"/>
                    <a:gd name="T15" fmla="*/ 0 h 2"/>
                    <a:gd name="T16" fmla="*/ 2147483647 w 4"/>
                    <a:gd name="T17" fmla="*/ 2147483647 h 2"/>
                    <a:gd name="T18" fmla="*/ 2147483647 w 4"/>
                    <a:gd name="T19" fmla="*/ 2147483647 h 2"/>
                    <a:gd name="T20" fmla="*/ 2147483647 w 4"/>
                    <a:gd name="T21" fmla="*/ 2147483647 h 2"/>
                    <a:gd name="T22" fmla="*/ 2147483647 w 4"/>
                    <a:gd name="T23" fmla="*/ 2147483647 h 2"/>
                    <a:gd name="T24" fmla="*/ 2147483647 w 4"/>
                    <a:gd name="T25" fmla="*/ 2147483647 h 2"/>
                    <a:gd name="T26" fmla="*/ 2147483647 w 4"/>
                    <a:gd name="T27" fmla="*/ 2147483647 h 2"/>
                    <a:gd name="T28" fmla="*/ 2147483647 w 4"/>
                    <a:gd name="T29" fmla="*/ 2147483647 h 2"/>
                    <a:gd name="T30" fmla="*/ 2147483647 w 4"/>
                    <a:gd name="T31" fmla="*/ 2147483647 h 2"/>
                    <a:gd name="T32" fmla="*/ 2147483647 w 4"/>
                    <a:gd name="T33" fmla="*/ 2147483647 h 2"/>
                    <a:gd name="T34" fmla="*/ 2147483647 w 4"/>
                    <a:gd name="T35" fmla="*/ 2147483647 h 2"/>
                    <a:gd name="T36" fmla="*/ 2147483647 w 4"/>
                    <a:gd name="T37" fmla="*/ 2147483647 h 2"/>
                    <a:gd name="T38" fmla="*/ 2147483647 w 4"/>
                    <a:gd name="T39" fmla="*/ 2147483647 h 2"/>
                    <a:gd name="T40" fmla="*/ 2147483647 w 4"/>
                    <a:gd name="T41" fmla="*/ 2147483647 h 2"/>
                    <a:gd name="T42" fmla="*/ 2147483647 w 4"/>
                    <a:gd name="T43" fmla="*/ 2147483647 h 2"/>
                    <a:gd name="T44" fmla="*/ 2147483647 w 4"/>
                    <a:gd name="T45" fmla="*/ 2147483647 h 2"/>
                    <a:gd name="T46" fmla="*/ 2147483647 w 4"/>
                    <a:gd name="T47" fmla="*/ 2147483647 h 2"/>
                    <a:gd name="T48" fmla="*/ 2147483647 w 4"/>
                    <a:gd name="T49" fmla="*/ 2147483647 h 2"/>
                    <a:gd name="T50" fmla="*/ 2147483647 w 4"/>
                    <a:gd name="T51" fmla="*/ 2147483647 h 2"/>
                    <a:gd name="T52" fmla="*/ 2147483647 w 4"/>
                    <a:gd name="T53" fmla="*/ 2147483647 h 2"/>
                    <a:gd name="T54" fmla="*/ 2147483647 w 4"/>
                    <a:gd name="T55" fmla="*/ 2147483647 h 2"/>
                    <a:gd name="T56" fmla="*/ 2147483647 w 4"/>
                    <a:gd name="T57" fmla="*/ 2147483647 h 2"/>
                    <a:gd name="T58" fmla="*/ 2147483647 w 4"/>
                    <a:gd name="T59" fmla="*/ 2147483647 h 2"/>
                    <a:gd name="T60" fmla="*/ 2147483647 w 4"/>
                    <a:gd name="T61" fmla="*/ 2147483647 h 2"/>
                    <a:gd name="T62" fmla="*/ 2147483647 w 4"/>
                    <a:gd name="T63" fmla="*/ 2147483647 h 2"/>
                    <a:gd name="T64" fmla="*/ 2147483647 w 4"/>
                    <a:gd name="T65" fmla="*/ 2147483647 h 2"/>
                    <a:gd name="T66" fmla="*/ 2147483647 w 4"/>
                    <a:gd name="T67" fmla="*/ 2147483647 h 2"/>
                    <a:gd name="T68" fmla="*/ 2147483647 w 4"/>
                    <a:gd name="T69" fmla="*/ 2147483647 h 2"/>
                    <a:gd name="T70" fmla="*/ 2147483647 w 4"/>
                    <a:gd name="T71" fmla="*/ 2147483647 h 2"/>
                    <a:gd name="T72" fmla="*/ 2147483647 w 4"/>
                    <a:gd name="T73" fmla="*/ 2147483647 h 2"/>
                    <a:gd name="T74" fmla="*/ 2147483647 w 4"/>
                    <a:gd name="T75" fmla="*/ 2147483647 h 2"/>
                    <a:gd name="T76" fmla="*/ 2147483647 w 4"/>
                    <a:gd name="T77" fmla="*/ 2147483647 h 2"/>
                    <a:gd name="T78" fmla="*/ 2147483647 w 4"/>
                    <a:gd name="T79" fmla="*/ 2147483647 h 2"/>
                    <a:gd name="T80" fmla="*/ 2147483647 w 4"/>
                    <a:gd name="T81" fmla="*/ 2147483647 h 2"/>
                    <a:gd name="T82" fmla="*/ 2147483647 w 4"/>
                    <a:gd name="T83" fmla="*/ 2147483647 h 2"/>
                    <a:gd name="T84" fmla="*/ 2147483647 w 4"/>
                    <a:gd name="T85" fmla="*/ 2147483647 h 2"/>
                    <a:gd name="T86" fmla="*/ 2147483647 w 4"/>
                    <a:gd name="T87" fmla="*/ 2147483647 h 2"/>
                    <a:gd name="T88" fmla="*/ 2147483647 w 4"/>
                    <a:gd name="T89" fmla="*/ 2147483647 h 2"/>
                    <a:gd name="T90" fmla="*/ 2147483647 w 4"/>
                    <a:gd name="T91" fmla="*/ 2147483647 h 2"/>
                    <a:gd name="T92" fmla="*/ 2147483647 w 4"/>
                    <a:gd name="T93" fmla="*/ 2147483647 h 2"/>
                    <a:gd name="T94" fmla="*/ 0 w 4"/>
                    <a:gd name="T95" fmla="*/ 2147483647 h 2"/>
                    <a:gd name="T96" fmla="*/ 0 w 4"/>
                    <a:gd name="T97" fmla="*/ 2147483647 h 2"/>
                    <a:gd name="T98" fmla="*/ 0 w 4"/>
                    <a:gd name="T99" fmla="*/ 2147483647 h 2"/>
                    <a:gd name="T100" fmla="*/ 0 w 4"/>
                    <a:gd name="T101" fmla="*/ 2147483647 h 2"/>
                    <a:gd name="T102" fmla="*/ 0 w 4"/>
                    <a:gd name="T103" fmla="*/ 2147483647 h 2"/>
                    <a:gd name="T104" fmla="*/ 0 w 4"/>
                    <a:gd name="T105" fmla="*/ 2147483647 h 2"/>
                    <a:gd name="T106" fmla="*/ 0 w 4"/>
                    <a:gd name="T107" fmla="*/ 2147483647 h 2"/>
                    <a:gd name="T108" fmla="*/ 0 w 4"/>
                    <a:gd name="T109" fmla="*/ 2147483647 h 2"/>
                    <a:gd name="T110" fmla="*/ 0 w 4"/>
                    <a:gd name="T111" fmla="*/ 2147483647 h 2"/>
                    <a:gd name="T112" fmla="*/ 0 w 4"/>
                    <a:gd name="T113" fmla="*/ 2147483647 h 2"/>
                    <a:gd name="T114" fmla="*/ 0 w 4"/>
                    <a:gd name="T115" fmla="*/ 2147483647 h 2"/>
                    <a:gd name="T116" fmla="*/ 0 w 4"/>
                    <a:gd name="T117" fmla="*/ 2147483647 h 2"/>
                    <a:gd name="T118" fmla="*/ 0 w 4"/>
                    <a:gd name="T119" fmla="*/ 2147483647 h 2"/>
                    <a:gd name="T120" fmla="*/ 0 w 4"/>
                    <a:gd name="T121" fmla="*/ 2147483647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E85"/>
                </a:solidFill>
                <a:ln w="12700" cmpd="sng">
                  <a:solidFill>
                    <a:schemeClr val="tx1"/>
                  </a:solidFill>
                  <a:prstDash val="solid"/>
                  <a:round/>
                  <a:headEnd/>
                  <a:tailEnd/>
                </a:ln>
              </p:spPr>
              <p:txBody>
                <a:bodyPr/>
                <a:lstStyle/>
                <a:p>
                  <a:endParaRPr lang="es-ES_tradnl"/>
                </a:p>
              </p:txBody>
            </p:sp>
          </p:grpSp>
          <p:sp>
            <p:nvSpPr>
              <p:cNvPr id="13374" name="Freeform 46"/>
              <p:cNvSpPr>
                <a:spLocks/>
              </p:cNvSpPr>
              <p:nvPr/>
            </p:nvSpPr>
            <p:spPr bwMode="auto">
              <a:xfrm>
                <a:off x="1529" y="1282"/>
                <a:ext cx="554" cy="439"/>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3375" name="Freeform 52"/>
              <p:cNvSpPr>
                <a:spLocks/>
              </p:cNvSpPr>
              <p:nvPr/>
            </p:nvSpPr>
            <p:spPr bwMode="auto">
              <a:xfrm>
                <a:off x="3467" y="2604"/>
                <a:ext cx="394" cy="322"/>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3376" name="Freeform 53"/>
              <p:cNvSpPr>
                <a:spLocks/>
              </p:cNvSpPr>
              <p:nvPr/>
            </p:nvSpPr>
            <p:spPr bwMode="auto">
              <a:xfrm>
                <a:off x="3626" y="1799"/>
                <a:ext cx="277" cy="463"/>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E85"/>
              </a:solidFill>
              <a:ln w="12700" cmpd="sng">
                <a:solidFill>
                  <a:schemeClr val="tx1"/>
                </a:solidFill>
                <a:prstDash val="solid"/>
                <a:round/>
                <a:headEnd/>
                <a:tailEnd/>
              </a:ln>
            </p:spPr>
            <p:txBody>
              <a:bodyPr/>
              <a:lstStyle/>
              <a:p>
                <a:endParaRPr lang="es-ES_tradnl"/>
              </a:p>
            </p:txBody>
          </p:sp>
          <p:grpSp>
            <p:nvGrpSpPr>
              <p:cNvPr id="13377" name="Group 54"/>
              <p:cNvGrpSpPr>
                <a:grpSpLocks/>
              </p:cNvGrpSpPr>
              <p:nvPr/>
            </p:nvGrpSpPr>
            <p:grpSpPr bwMode="auto">
              <a:xfrm>
                <a:off x="3661" y="1384"/>
                <a:ext cx="523" cy="468"/>
                <a:chOff x="3562" y="1636"/>
                <a:chExt cx="497" cy="468"/>
              </a:xfrm>
            </p:grpSpPr>
            <p:sp>
              <p:nvSpPr>
                <p:cNvPr id="13383" name="Freeform 55"/>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47483647 h 71"/>
                    <a:gd name="T46" fmla="*/ 2147483647 w 52"/>
                    <a:gd name="T47" fmla="*/ 2147483647 h 71"/>
                    <a:gd name="T48" fmla="*/ 2147483647 w 52"/>
                    <a:gd name="T49" fmla="*/ 2147483647 h 71"/>
                    <a:gd name="T50" fmla="*/ 2147483647 w 52"/>
                    <a:gd name="T51" fmla="*/ 2147483647 h 71"/>
                    <a:gd name="T52" fmla="*/ 2147483647 w 52"/>
                    <a:gd name="T53" fmla="*/ 2147483647 h 71"/>
                    <a:gd name="T54" fmla="*/ 2147483647 w 52"/>
                    <a:gd name="T55" fmla="*/ 2147483647 h 71"/>
                    <a:gd name="T56" fmla="*/ 2147483647 w 52"/>
                    <a:gd name="T57" fmla="*/ 2147483647 h 71"/>
                    <a:gd name="T58" fmla="*/ 2147483647 w 52"/>
                    <a:gd name="T59" fmla="*/ 2147483647 h 71"/>
                    <a:gd name="T60" fmla="*/ 2147483647 w 52"/>
                    <a:gd name="T61" fmla="*/ 2147483647 h 71"/>
                    <a:gd name="T62" fmla="*/ 2147483647 w 52"/>
                    <a:gd name="T63" fmla="*/ 2147483647 h 71"/>
                    <a:gd name="T64" fmla="*/ 2147483647 w 52"/>
                    <a:gd name="T65" fmla="*/ 2147483647 h 71"/>
                    <a:gd name="T66" fmla="*/ 2147483647 w 52"/>
                    <a:gd name="T67" fmla="*/ 2147483647 h 71"/>
                    <a:gd name="T68" fmla="*/ 2147483647 w 52"/>
                    <a:gd name="T69" fmla="*/ 2147483647 h 71"/>
                    <a:gd name="T70" fmla="*/ 2147483647 w 52"/>
                    <a:gd name="T71" fmla="*/ 2147483647 h 71"/>
                    <a:gd name="T72" fmla="*/ 2147483647 w 52"/>
                    <a:gd name="T73" fmla="*/ 2147483647 h 71"/>
                    <a:gd name="T74" fmla="*/ 2147483647 w 52"/>
                    <a:gd name="T75" fmla="*/ 2147483647 h 71"/>
                    <a:gd name="T76" fmla="*/ 2147483647 w 52"/>
                    <a:gd name="T77" fmla="*/ 2147483647 h 71"/>
                    <a:gd name="T78" fmla="*/ 2147483647 w 52"/>
                    <a:gd name="T79" fmla="*/ 2147483647 h 71"/>
                    <a:gd name="T80" fmla="*/ 2147483647 w 52"/>
                    <a:gd name="T81" fmla="*/ 2147483647 h 71"/>
                    <a:gd name="T82" fmla="*/ 2147483647 w 52"/>
                    <a:gd name="T83" fmla="*/ 2147483647 h 71"/>
                    <a:gd name="T84" fmla="*/ 2147483647 w 52"/>
                    <a:gd name="T85" fmla="*/ 2147483647 h 71"/>
                    <a:gd name="T86" fmla="*/ 2147483647 w 52"/>
                    <a:gd name="T87" fmla="*/ 2147483647 h 71"/>
                    <a:gd name="T88" fmla="*/ 2147483647 w 52"/>
                    <a:gd name="T89" fmla="*/ 2147483647 h 71"/>
                    <a:gd name="T90" fmla="*/ 2147483647 w 52"/>
                    <a:gd name="T91" fmla="*/ 2147483647 h 71"/>
                    <a:gd name="T92" fmla="*/ 2147483647 w 52"/>
                    <a:gd name="T93" fmla="*/ 2147483647 h 71"/>
                    <a:gd name="T94" fmla="*/ 2147483647 w 52"/>
                    <a:gd name="T95" fmla="*/ 2147483647 h 71"/>
                    <a:gd name="T96" fmla="*/ 2147483647 w 52"/>
                    <a:gd name="T97" fmla="*/ 2147483647 h 71"/>
                    <a:gd name="T98" fmla="*/ 2147483647 w 52"/>
                    <a:gd name="T99" fmla="*/ 2147483647 h 71"/>
                    <a:gd name="T100" fmla="*/ 2147483647 w 52"/>
                    <a:gd name="T101" fmla="*/ 2147483647 h 71"/>
                    <a:gd name="T102" fmla="*/ 2147483647 w 52"/>
                    <a:gd name="T103" fmla="*/ 2147483647 h 71"/>
                    <a:gd name="T104" fmla="*/ 2147483647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3384" name="Freeform 56"/>
                <p:cNvSpPr>
                  <a:spLocks/>
                </p:cNvSpPr>
                <p:nvPr/>
              </p:nvSpPr>
              <p:spPr bwMode="auto">
                <a:xfrm>
                  <a:off x="3562" y="1636"/>
                  <a:ext cx="405" cy="200"/>
                </a:xfrm>
                <a:custGeom>
                  <a:avLst/>
                  <a:gdLst>
                    <a:gd name="T0" fmla="*/ 2147483647 w 83"/>
                    <a:gd name="T1" fmla="*/ 2147483647 h 41"/>
                    <a:gd name="T2" fmla="*/ 2147483647 w 83"/>
                    <a:gd name="T3" fmla="*/ 2147483647 h 41"/>
                    <a:gd name="T4" fmla="*/ 2147483647 w 83"/>
                    <a:gd name="T5" fmla="*/ 2147483647 h 41"/>
                    <a:gd name="T6" fmla="*/ 2147483647 w 83"/>
                    <a:gd name="T7" fmla="*/ 2147483647 h 41"/>
                    <a:gd name="T8" fmla="*/ 2147483647 w 83"/>
                    <a:gd name="T9" fmla="*/ 2147483647 h 41"/>
                    <a:gd name="T10" fmla="*/ 2147483647 w 83"/>
                    <a:gd name="T11" fmla="*/ 2147483647 h 41"/>
                    <a:gd name="T12" fmla="*/ 2147483647 w 83"/>
                    <a:gd name="T13" fmla="*/ 2147483647 h 41"/>
                    <a:gd name="T14" fmla="*/ 2147483647 w 83"/>
                    <a:gd name="T15" fmla="*/ 2147483647 h 41"/>
                    <a:gd name="T16" fmla="*/ 2147483647 w 83"/>
                    <a:gd name="T17" fmla="*/ 2147483647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2147483647 h 41"/>
                    <a:gd name="T28" fmla="*/ 2147483647 w 83"/>
                    <a:gd name="T29" fmla="*/ 2147483647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2147483647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E85"/>
                </a:solidFill>
                <a:ln w="12700" cmpd="sng">
                  <a:solidFill>
                    <a:schemeClr val="tx1"/>
                  </a:solidFill>
                  <a:prstDash val="solid"/>
                  <a:round/>
                  <a:headEnd/>
                  <a:tailEnd/>
                </a:ln>
              </p:spPr>
              <p:txBody>
                <a:bodyPr/>
                <a:lstStyle/>
                <a:p>
                  <a:endParaRPr lang="es-ES_tradnl"/>
                </a:p>
              </p:txBody>
            </p:sp>
          </p:grpSp>
          <p:sp>
            <p:nvSpPr>
              <p:cNvPr id="13378" name="Freeform 57"/>
              <p:cNvSpPr>
                <a:spLocks/>
              </p:cNvSpPr>
              <p:nvPr/>
            </p:nvSpPr>
            <p:spPr bwMode="auto">
              <a:xfrm>
                <a:off x="3872" y="1838"/>
                <a:ext cx="206" cy="351"/>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3379" name="Freeform 58"/>
              <p:cNvSpPr>
                <a:spLocks/>
              </p:cNvSpPr>
              <p:nvPr/>
            </p:nvSpPr>
            <p:spPr bwMode="auto">
              <a:xfrm>
                <a:off x="3657" y="2423"/>
                <a:ext cx="240" cy="405"/>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3380" name="Freeform 59"/>
              <p:cNvSpPr>
                <a:spLocks/>
              </p:cNvSpPr>
              <p:nvPr/>
            </p:nvSpPr>
            <p:spPr bwMode="auto">
              <a:xfrm>
                <a:off x="4324" y="1721"/>
                <a:ext cx="404" cy="249"/>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3381" name="Freeform 61"/>
              <p:cNvSpPr>
                <a:spLocks/>
              </p:cNvSpPr>
              <p:nvPr/>
            </p:nvSpPr>
            <p:spPr bwMode="auto">
              <a:xfrm>
                <a:off x="4225" y="2350"/>
                <a:ext cx="354" cy="258"/>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E85"/>
              </a:solidFill>
              <a:ln w="12700" cmpd="sng">
                <a:solidFill>
                  <a:schemeClr val="tx1"/>
                </a:solidFill>
                <a:prstDash val="solid"/>
                <a:round/>
                <a:headEnd/>
                <a:tailEnd/>
              </a:ln>
            </p:spPr>
            <p:txBody>
              <a:bodyPr/>
              <a:lstStyle/>
              <a:p>
                <a:endParaRPr lang="es-ES_tradnl"/>
              </a:p>
            </p:txBody>
          </p:sp>
          <p:sp>
            <p:nvSpPr>
              <p:cNvPr id="13382" name="Freeform 62"/>
              <p:cNvSpPr>
                <a:spLocks/>
              </p:cNvSpPr>
              <p:nvPr/>
            </p:nvSpPr>
            <p:spPr bwMode="auto">
              <a:xfrm>
                <a:off x="4066" y="2384"/>
                <a:ext cx="376" cy="376"/>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E85"/>
              </a:solidFill>
              <a:ln w="12700" cmpd="sng">
                <a:solidFill>
                  <a:schemeClr val="tx1"/>
                </a:solidFill>
                <a:prstDash val="solid"/>
                <a:round/>
                <a:headEnd/>
                <a:tailEnd/>
              </a:ln>
            </p:spPr>
            <p:txBody>
              <a:bodyPr/>
              <a:lstStyle/>
              <a:p>
                <a:endParaRPr lang="es-ES_tradnl"/>
              </a:p>
            </p:txBody>
          </p:sp>
        </p:grpSp>
        <p:sp>
          <p:nvSpPr>
            <p:cNvPr id="13344" name="Freeform 63"/>
            <p:cNvSpPr>
              <a:spLocks/>
            </p:cNvSpPr>
            <p:nvPr/>
          </p:nvSpPr>
          <p:spPr bwMode="auto">
            <a:xfrm>
              <a:off x="7029452"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3345" name="Freeform 64"/>
            <p:cNvSpPr>
              <a:spLocks/>
            </p:cNvSpPr>
            <p:nvPr/>
          </p:nvSpPr>
          <p:spPr bwMode="auto">
            <a:xfrm>
              <a:off x="7413625" y="3017840"/>
              <a:ext cx="1206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3346" name="Freeform 65"/>
            <p:cNvSpPr>
              <a:spLocks/>
            </p:cNvSpPr>
            <p:nvPr/>
          </p:nvSpPr>
          <p:spPr bwMode="auto">
            <a:xfrm>
              <a:off x="7445375" y="2801940"/>
              <a:ext cx="15398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3347" name="Freeform 66"/>
            <p:cNvSpPr>
              <a:spLocks/>
            </p:cNvSpPr>
            <p:nvPr/>
          </p:nvSpPr>
          <p:spPr bwMode="auto">
            <a:xfrm>
              <a:off x="7583489" y="2654302"/>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3348" name="Freeform 67"/>
            <p:cNvSpPr>
              <a:spLocks/>
            </p:cNvSpPr>
            <p:nvPr/>
          </p:nvSpPr>
          <p:spPr bwMode="auto">
            <a:xfrm>
              <a:off x="7575550"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3349" name="Freeform 68"/>
            <p:cNvSpPr>
              <a:spLocks/>
            </p:cNvSpPr>
            <p:nvPr/>
          </p:nvSpPr>
          <p:spPr bwMode="auto">
            <a:xfrm>
              <a:off x="7747000" y="2638425"/>
              <a:ext cx="9683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3350" name="Freeform 69"/>
            <p:cNvSpPr>
              <a:spLocks/>
            </p:cNvSpPr>
            <p:nvPr/>
          </p:nvSpPr>
          <p:spPr bwMode="auto">
            <a:xfrm>
              <a:off x="7640638"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3351" name="Freeform 70"/>
            <p:cNvSpPr>
              <a:spLocks/>
            </p:cNvSpPr>
            <p:nvPr/>
          </p:nvSpPr>
          <p:spPr bwMode="auto">
            <a:xfrm>
              <a:off x="7697788" y="1887540"/>
              <a:ext cx="398462"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s-ES_tradnl"/>
            </a:p>
          </p:txBody>
        </p:sp>
        <p:grpSp>
          <p:nvGrpSpPr>
            <p:cNvPr id="13352" name="Group 71"/>
            <p:cNvGrpSpPr>
              <a:grpSpLocks/>
            </p:cNvGrpSpPr>
            <p:nvPr/>
          </p:nvGrpSpPr>
          <p:grpSpPr bwMode="auto">
            <a:xfrm>
              <a:off x="3159127" y="4589463"/>
              <a:ext cx="1044575" cy="635000"/>
              <a:chOff x="1991" y="3321"/>
              <a:chExt cx="361" cy="231"/>
            </a:xfrm>
          </p:grpSpPr>
          <p:sp>
            <p:nvSpPr>
              <p:cNvPr id="13353" name="Freeform 72"/>
              <p:cNvSpPr>
                <a:spLocks/>
              </p:cNvSpPr>
              <p:nvPr/>
            </p:nvSpPr>
            <p:spPr bwMode="auto">
              <a:xfrm>
                <a:off x="2274" y="3459"/>
                <a:ext cx="78" cy="93"/>
              </a:xfrm>
              <a:custGeom>
                <a:avLst/>
                <a:gdLst>
                  <a:gd name="T0" fmla="*/ 0 w 16"/>
                  <a:gd name="T1" fmla="*/ 2147483647 h 19"/>
                  <a:gd name="T2" fmla="*/ 2147483647 w 16"/>
                  <a:gd name="T3" fmla="*/ 2147483647 h 19"/>
                  <a:gd name="T4" fmla="*/ 2147483647 w 16"/>
                  <a:gd name="T5" fmla="*/ 2147483647 h 19"/>
                  <a:gd name="T6" fmla="*/ 2147483647 w 16"/>
                  <a:gd name="T7" fmla="*/ 2147483647 h 19"/>
                  <a:gd name="T8" fmla="*/ 2147483647 w 16"/>
                  <a:gd name="T9" fmla="*/ 2147483647 h 19"/>
                  <a:gd name="T10" fmla="*/ 2147483647 w 16"/>
                  <a:gd name="T11" fmla="*/ 2147483647 h 19"/>
                  <a:gd name="T12" fmla="*/ 2147483647 w 16"/>
                  <a:gd name="T13" fmla="*/ 2147483647 h 19"/>
                  <a:gd name="T14" fmla="*/ 2147483647 w 16"/>
                  <a:gd name="T15" fmla="*/ 0 h 19"/>
                  <a:gd name="T16" fmla="*/ 2147483647 w 16"/>
                  <a:gd name="T17" fmla="*/ 2147483647 h 19"/>
                  <a:gd name="T18" fmla="*/ 0 w 16"/>
                  <a:gd name="T19" fmla="*/ 2147483647 h 19"/>
                  <a:gd name="T20" fmla="*/ 0 w 16"/>
                  <a:gd name="T21" fmla="*/ 2147483647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3354" name="Freeform 73"/>
              <p:cNvSpPr>
                <a:spLocks/>
              </p:cNvSpPr>
              <p:nvPr/>
            </p:nvSpPr>
            <p:spPr bwMode="auto">
              <a:xfrm>
                <a:off x="2235" y="3409"/>
                <a:ext cx="44" cy="29"/>
              </a:xfrm>
              <a:custGeom>
                <a:avLst/>
                <a:gdLst>
                  <a:gd name="T0" fmla="*/ 2147483647 w 9"/>
                  <a:gd name="T1" fmla="*/ 2147483647 h 6"/>
                  <a:gd name="T2" fmla="*/ 2147483647 w 9"/>
                  <a:gd name="T3" fmla="*/ 2147483647 h 6"/>
                  <a:gd name="T4" fmla="*/ 2147483647 w 9"/>
                  <a:gd name="T5" fmla="*/ 2147483647 h 6"/>
                  <a:gd name="T6" fmla="*/ 2147483647 w 9"/>
                  <a:gd name="T7" fmla="*/ 2147483647 h 6"/>
                  <a:gd name="T8" fmla="*/ 2147483647 w 9"/>
                  <a:gd name="T9" fmla="*/ 2147483647 h 6"/>
                  <a:gd name="T10" fmla="*/ 2147483647 w 9"/>
                  <a:gd name="T11" fmla="*/ 0 h 6"/>
                  <a:gd name="T12" fmla="*/ 0 w 9"/>
                  <a:gd name="T13" fmla="*/ 2147483647 h 6"/>
                  <a:gd name="T14" fmla="*/ 2147483647 w 9"/>
                  <a:gd name="T15" fmla="*/ 2147483647 h 6"/>
                  <a:gd name="T16" fmla="*/ 2147483647 w 9"/>
                  <a:gd name="T17" fmla="*/ 2147483647 h 6"/>
                  <a:gd name="T18" fmla="*/ 2147483647 w 9"/>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3355" name="Freeform 74"/>
              <p:cNvSpPr>
                <a:spLocks/>
              </p:cNvSpPr>
              <p:nvPr/>
            </p:nvSpPr>
            <p:spPr bwMode="auto">
              <a:xfrm>
                <a:off x="2225" y="3438"/>
                <a:ext cx="20" cy="10"/>
              </a:xfrm>
              <a:custGeom>
                <a:avLst/>
                <a:gdLst>
                  <a:gd name="T0" fmla="*/ 0 w 4"/>
                  <a:gd name="T1" fmla="*/ 2147483647 h 2"/>
                  <a:gd name="T2" fmla="*/ 2147483647 w 4"/>
                  <a:gd name="T3" fmla="*/ 0 h 2"/>
                  <a:gd name="T4" fmla="*/ 2147483647 w 4"/>
                  <a:gd name="T5" fmla="*/ 2147483647 h 2"/>
                  <a:gd name="T6" fmla="*/ 0 w 4"/>
                  <a:gd name="T7" fmla="*/ 2147483647 h 2"/>
                  <a:gd name="T8" fmla="*/ 0 w 4"/>
                  <a:gd name="T9" fmla="*/ 214748364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3356" name="Freeform 75"/>
              <p:cNvSpPr>
                <a:spLocks/>
              </p:cNvSpPr>
              <p:nvPr/>
            </p:nvSpPr>
            <p:spPr bwMode="auto">
              <a:xfrm>
                <a:off x="2211" y="3419"/>
                <a:ext cx="19" cy="14"/>
              </a:xfrm>
              <a:custGeom>
                <a:avLst/>
                <a:gdLst>
                  <a:gd name="T0" fmla="*/ 2147483647 w 4"/>
                  <a:gd name="T1" fmla="*/ 0 h 3"/>
                  <a:gd name="T2" fmla="*/ 2147483647 w 4"/>
                  <a:gd name="T3" fmla="*/ 0 h 3"/>
                  <a:gd name="T4" fmla="*/ 2147483647 w 4"/>
                  <a:gd name="T5" fmla="*/ 0 h 3"/>
                  <a:gd name="T6" fmla="*/ 2147483647 w 4"/>
                  <a:gd name="T7" fmla="*/ 0 h 3"/>
                  <a:gd name="T8" fmla="*/ 2147483647 w 4"/>
                  <a:gd name="T9" fmla="*/ 0 h 3"/>
                  <a:gd name="T10" fmla="*/ 2147483647 w 4"/>
                  <a:gd name="T11" fmla="*/ 2147483647 h 3"/>
                  <a:gd name="T12" fmla="*/ 2147483647 w 4"/>
                  <a:gd name="T13" fmla="*/ 2147483647 h 3"/>
                  <a:gd name="T14" fmla="*/ 2147483647 w 4"/>
                  <a:gd name="T15" fmla="*/ 2147483647 h 3"/>
                  <a:gd name="T16" fmla="*/ 2147483647 w 4"/>
                  <a:gd name="T17" fmla="*/ 2147483647 h 3"/>
                  <a:gd name="T18" fmla="*/ 2147483647 w 4"/>
                  <a:gd name="T19" fmla="*/ 2147483647 h 3"/>
                  <a:gd name="T20" fmla="*/ 2147483647 w 4"/>
                  <a:gd name="T21" fmla="*/ 2147483647 h 3"/>
                  <a:gd name="T22" fmla="*/ 2147483647 w 4"/>
                  <a:gd name="T23" fmla="*/ 2147483647 h 3"/>
                  <a:gd name="T24" fmla="*/ 2147483647 w 4"/>
                  <a:gd name="T25" fmla="*/ 2147483647 h 3"/>
                  <a:gd name="T26" fmla="*/ 2147483647 w 4"/>
                  <a:gd name="T27" fmla="*/ 2147483647 h 3"/>
                  <a:gd name="T28" fmla="*/ 2147483647 w 4"/>
                  <a:gd name="T29" fmla="*/ 2147483647 h 3"/>
                  <a:gd name="T30" fmla="*/ 2147483647 w 4"/>
                  <a:gd name="T31" fmla="*/ 2147483647 h 3"/>
                  <a:gd name="T32" fmla="*/ 2147483647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0 w 4"/>
                  <a:gd name="T45" fmla="*/ 2147483647 h 3"/>
                  <a:gd name="T46" fmla="*/ 0 w 4"/>
                  <a:gd name="T47" fmla="*/ 2147483647 h 3"/>
                  <a:gd name="T48" fmla="*/ 0 w 4"/>
                  <a:gd name="T49" fmla="*/ 2147483647 h 3"/>
                  <a:gd name="T50" fmla="*/ 0 w 4"/>
                  <a:gd name="T51" fmla="*/ 2147483647 h 3"/>
                  <a:gd name="T52" fmla="*/ 0 w 4"/>
                  <a:gd name="T53" fmla="*/ 2147483647 h 3"/>
                  <a:gd name="T54" fmla="*/ 2147483647 w 4"/>
                  <a:gd name="T55" fmla="*/ 2147483647 h 3"/>
                  <a:gd name="T56" fmla="*/ 2147483647 w 4"/>
                  <a:gd name="T57" fmla="*/ 0 h 3"/>
                  <a:gd name="T58" fmla="*/ 2147483647 w 4"/>
                  <a:gd name="T59" fmla="*/ 0 h 3"/>
                  <a:gd name="T60" fmla="*/ 2147483647 w 4"/>
                  <a:gd name="T61" fmla="*/ 0 h 3"/>
                  <a:gd name="T62" fmla="*/ 2147483647 w 4"/>
                  <a:gd name="T63" fmla="*/ 0 h 3"/>
                  <a:gd name="T64" fmla="*/ 2147483647 w 4"/>
                  <a:gd name="T65" fmla="*/ 0 h 3"/>
                  <a:gd name="T66" fmla="*/ 21474836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3357" name="Freeform 76"/>
              <p:cNvSpPr>
                <a:spLocks/>
              </p:cNvSpPr>
              <p:nvPr/>
            </p:nvSpPr>
            <p:spPr bwMode="auto">
              <a:xfrm>
                <a:off x="2186" y="3394"/>
                <a:ext cx="39" cy="15"/>
              </a:xfrm>
              <a:custGeom>
                <a:avLst/>
                <a:gdLst>
                  <a:gd name="T0" fmla="*/ 0 w 8"/>
                  <a:gd name="T1" fmla="*/ 2147483647 h 3"/>
                  <a:gd name="T2" fmla="*/ 2147483647 w 8"/>
                  <a:gd name="T3" fmla="*/ 2147483647 h 3"/>
                  <a:gd name="T4" fmla="*/ 2147483647 w 8"/>
                  <a:gd name="T5" fmla="*/ 0 h 3"/>
                  <a:gd name="T6" fmla="*/ 2147483647 w 8"/>
                  <a:gd name="T7" fmla="*/ 0 h 3"/>
                  <a:gd name="T8" fmla="*/ 0 w 8"/>
                  <a:gd name="T9" fmla="*/ 2147483647 h 3"/>
                  <a:gd name="T10" fmla="*/ 0 w 8"/>
                  <a:gd name="T11" fmla="*/ 21474836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3358" name="Freeform 77"/>
              <p:cNvSpPr>
                <a:spLocks/>
              </p:cNvSpPr>
              <p:nvPr/>
            </p:nvSpPr>
            <p:spPr bwMode="auto">
              <a:xfrm>
                <a:off x="2026" y="3321"/>
                <a:ext cx="38" cy="24"/>
              </a:xfrm>
              <a:custGeom>
                <a:avLst/>
                <a:gdLst>
                  <a:gd name="T0" fmla="*/ 0 w 8"/>
                  <a:gd name="T1" fmla="*/ 2147483647 h 5"/>
                  <a:gd name="T2" fmla="*/ 2147483647 w 8"/>
                  <a:gd name="T3" fmla="*/ 2147483647 h 5"/>
                  <a:gd name="T4" fmla="*/ 2147483647 w 8"/>
                  <a:gd name="T5" fmla="*/ 2147483647 h 5"/>
                  <a:gd name="T6" fmla="*/ 2147483647 w 8"/>
                  <a:gd name="T7" fmla="*/ 2147483647 h 5"/>
                  <a:gd name="T8" fmla="*/ 2147483647 w 8"/>
                  <a:gd name="T9" fmla="*/ 0 h 5"/>
                  <a:gd name="T10" fmla="*/ 2147483647 w 8"/>
                  <a:gd name="T11" fmla="*/ 2147483647 h 5"/>
                  <a:gd name="T12" fmla="*/ 0 w 8"/>
                  <a:gd name="T13" fmla="*/ 2147483647 h 5"/>
                  <a:gd name="T14" fmla="*/ 0 w 8"/>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3359" name="Freeform 78"/>
              <p:cNvSpPr>
                <a:spLocks/>
              </p:cNvSpPr>
              <p:nvPr/>
            </p:nvSpPr>
            <p:spPr bwMode="auto">
              <a:xfrm>
                <a:off x="1991" y="3321"/>
                <a:ext cx="20" cy="24"/>
              </a:xfrm>
              <a:custGeom>
                <a:avLst/>
                <a:gdLst>
                  <a:gd name="T0" fmla="*/ 0 w 4"/>
                  <a:gd name="T1" fmla="*/ 2147483647 h 5"/>
                  <a:gd name="T2" fmla="*/ 2147483647 w 4"/>
                  <a:gd name="T3" fmla="*/ 2147483647 h 5"/>
                  <a:gd name="T4" fmla="*/ 2147483647 w 4"/>
                  <a:gd name="T5" fmla="*/ 0 h 5"/>
                  <a:gd name="T6" fmla="*/ 0 w 4"/>
                  <a:gd name="T7" fmla="*/ 2147483647 h 5"/>
                  <a:gd name="T8" fmla="*/ 0 w 4"/>
                  <a:gd name="T9" fmla="*/ 2147483647 h 5"/>
                  <a:gd name="T10" fmla="*/ 0 w 4"/>
                  <a:gd name="T11" fmla="*/ 2147483647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3360" name="Freeform 79"/>
              <p:cNvSpPr>
                <a:spLocks/>
              </p:cNvSpPr>
              <p:nvPr/>
            </p:nvSpPr>
            <p:spPr bwMode="auto">
              <a:xfrm>
                <a:off x="2128" y="3360"/>
                <a:ext cx="39" cy="34"/>
              </a:xfrm>
              <a:custGeom>
                <a:avLst/>
                <a:gdLst>
                  <a:gd name="T0" fmla="*/ 2147483647 w 8"/>
                  <a:gd name="T1" fmla="*/ 2147483647 h 7"/>
                  <a:gd name="T2" fmla="*/ 2147483647 w 8"/>
                  <a:gd name="T3" fmla="*/ 2147483647 h 7"/>
                  <a:gd name="T4" fmla="*/ 2147483647 w 8"/>
                  <a:gd name="T5" fmla="*/ 2147483647 h 7"/>
                  <a:gd name="T6" fmla="*/ 2147483647 w 8"/>
                  <a:gd name="T7" fmla="*/ 0 h 7"/>
                  <a:gd name="T8" fmla="*/ 0 w 8"/>
                  <a:gd name="T9" fmla="*/ 2147483647 h 7"/>
                  <a:gd name="T10" fmla="*/ 2147483647 w 8"/>
                  <a:gd name="T11" fmla="*/ 2147483647 h 7"/>
                  <a:gd name="T12" fmla="*/ 2147483647 w 8"/>
                  <a:gd name="T13" fmla="*/ 2147483647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s-ES_tradnl"/>
              </a:p>
            </p:txBody>
          </p:sp>
        </p:grpSp>
      </p:grpSp>
      <p:sp>
        <p:nvSpPr>
          <p:cNvPr id="13315" name="Rectangle 118"/>
          <p:cNvSpPr>
            <a:spLocks noGrp="1" noChangeArrowheads="1"/>
          </p:cNvSpPr>
          <p:nvPr>
            <p:ph type="title" idx="4294967295"/>
          </p:nvPr>
        </p:nvSpPr>
        <p:spPr>
          <a:xfrm>
            <a:off x="0" y="381000"/>
            <a:ext cx="9144000" cy="1143000"/>
          </a:xfrm>
        </p:spPr>
        <p:txBody>
          <a:bodyPr>
            <a:normAutofit/>
          </a:bodyPr>
          <a:lstStyle/>
          <a:p>
            <a:pPr algn="ctr"/>
            <a:r>
              <a:rPr lang="en-US" sz="2400" dirty="0" smtClean="0"/>
              <a:t>Obesity Trends* Among U.S. Adults</a:t>
            </a:r>
            <a:br>
              <a:rPr lang="en-US" sz="2400" dirty="0" smtClean="0"/>
            </a:br>
            <a:r>
              <a:rPr lang="en-US" sz="2400" dirty="0" smtClean="0">
                <a:solidFill>
                  <a:srgbClr val="DE3021"/>
                </a:solidFill>
              </a:rPr>
              <a:t>BRFSS, 2000</a:t>
            </a:r>
          </a:p>
        </p:txBody>
      </p:sp>
      <p:sp>
        <p:nvSpPr>
          <p:cNvPr id="13316" name="Text Box 149"/>
          <p:cNvSpPr txBox="1">
            <a:spLocks noChangeArrowheads="1"/>
          </p:cNvSpPr>
          <p:nvPr/>
        </p:nvSpPr>
        <p:spPr bwMode="auto">
          <a:xfrm>
            <a:off x="2119313" y="1368425"/>
            <a:ext cx="55197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dirty="0">
                <a:solidFill>
                  <a:srgbClr val="000000"/>
                </a:solidFill>
                <a:latin typeface="Verdana" pitchFamily="34" charset="0"/>
              </a:rPr>
              <a:t>(*BMI ≥30, or ~ 30 lbs. overweight for 5’ 4” person)</a:t>
            </a:r>
          </a:p>
        </p:txBody>
      </p:sp>
      <p:sp>
        <p:nvSpPr>
          <p:cNvPr id="13317" name="Text Box 152"/>
          <p:cNvSpPr txBox="1">
            <a:spLocks noChangeArrowheads="1"/>
          </p:cNvSpPr>
          <p:nvPr/>
        </p:nvSpPr>
        <p:spPr bwMode="auto">
          <a:xfrm>
            <a:off x="654050" y="5894388"/>
            <a:ext cx="7239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a:solidFill>
                  <a:srgbClr val="000000"/>
                </a:solidFill>
                <a:latin typeface="Arial Narrow" pitchFamily="34" charset="0"/>
              </a:rPr>
              <a:t>No Data          &lt;10%           10%–14%	    15%–19%          </a:t>
            </a:r>
            <a:r>
              <a:rPr lang="en-US">
                <a:solidFill>
                  <a:srgbClr val="000000"/>
                </a:solidFill>
                <a:latin typeface="Arial Narrow" pitchFamily="34" charset="0"/>
              </a:rPr>
              <a:t> </a:t>
            </a:r>
            <a:r>
              <a:rPr lang="en-US" b="1">
                <a:solidFill>
                  <a:srgbClr val="000000"/>
                </a:solidFill>
                <a:latin typeface="Arial Narrow" pitchFamily="34" charset="0"/>
              </a:rPr>
              <a:t>≥20%</a:t>
            </a:r>
            <a:endParaRPr lang="en-US">
              <a:solidFill>
                <a:srgbClr val="000000"/>
              </a:solidFill>
              <a:latin typeface="Arial Narrow" pitchFamily="34" charset="0"/>
            </a:endParaRPr>
          </a:p>
        </p:txBody>
      </p:sp>
      <p:sp>
        <p:nvSpPr>
          <p:cNvPr id="13318" name="Rectangle 153"/>
          <p:cNvSpPr>
            <a:spLocks noChangeArrowheads="1"/>
          </p:cNvSpPr>
          <p:nvPr/>
        </p:nvSpPr>
        <p:spPr bwMode="auto">
          <a:xfrm>
            <a:off x="488950" y="5956300"/>
            <a:ext cx="207963"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3319" name="Rectangle 154"/>
          <p:cNvSpPr>
            <a:spLocks noChangeArrowheads="1"/>
          </p:cNvSpPr>
          <p:nvPr/>
        </p:nvSpPr>
        <p:spPr bwMode="auto">
          <a:xfrm>
            <a:off x="1458913" y="5953125"/>
            <a:ext cx="207962"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3320" name="Rectangle 155"/>
          <p:cNvSpPr>
            <a:spLocks noChangeArrowheads="1"/>
          </p:cNvSpPr>
          <p:nvPr/>
        </p:nvSpPr>
        <p:spPr bwMode="auto">
          <a:xfrm>
            <a:off x="2271713" y="5951538"/>
            <a:ext cx="209550"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s-ES_tradnl">
              <a:solidFill>
                <a:srgbClr val="000000"/>
              </a:solidFill>
            </a:endParaRPr>
          </a:p>
        </p:txBody>
      </p:sp>
      <p:sp>
        <p:nvSpPr>
          <p:cNvPr id="13321" name="Rectangle 156"/>
          <p:cNvSpPr>
            <a:spLocks noChangeArrowheads="1"/>
          </p:cNvSpPr>
          <p:nvPr/>
        </p:nvSpPr>
        <p:spPr bwMode="auto">
          <a:xfrm>
            <a:off x="3392488" y="5961063"/>
            <a:ext cx="209550"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3322" name="Rectangle 157"/>
          <p:cNvSpPr>
            <a:spLocks noChangeArrowheads="1"/>
          </p:cNvSpPr>
          <p:nvPr/>
        </p:nvSpPr>
        <p:spPr bwMode="auto">
          <a:xfrm>
            <a:off x="4508500" y="5945188"/>
            <a:ext cx="209550"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3323" name="Rectangle 158"/>
          <p:cNvSpPr>
            <a:spLocks noChangeArrowheads="1"/>
          </p:cNvSpPr>
          <p:nvPr/>
        </p:nvSpPr>
        <p:spPr bwMode="auto">
          <a:xfrm>
            <a:off x="395288" y="5892800"/>
            <a:ext cx="5021262"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s-ES_tradnl">
              <a:solidFill>
                <a:srgbClr val="000000"/>
              </a:solidFill>
            </a:endParaRPr>
          </a:p>
        </p:txBody>
      </p:sp>
    </p:spTree>
    <p:extLst>
      <p:ext uri="{BB962C8B-B14F-4D97-AF65-F5344CB8AC3E}">
        <p14:creationId xmlns:p14="http://schemas.microsoft.com/office/powerpoint/2010/main" val="500374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p:cNvSpPr/>
          <p:nvPr/>
        </p:nvSpPr>
        <p:spPr>
          <a:xfrm>
            <a:off x="457200" y="762000"/>
            <a:ext cx="2362200" cy="1828800"/>
          </a:xfrm>
          <a:prstGeom prst="ellipse">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Synthesizing the science</a:t>
            </a:r>
            <a:endParaRPr lang="en-US" dirty="0"/>
          </a:p>
        </p:txBody>
      </p:sp>
      <p:sp>
        <p:nvSpPr>
          <p:cNvPr id="5" name="Rectangle 4"/>
          <p:cNvSpPr/>
          <p:nvPr/>
        </p:nvSpPr>
        <p:spPr>
          <a:xfrm>
            <a:off x="2740058" y="2957660"/>
            <a:ext cx="3429000" cy="914400"/>
          </a:xfrm>
          <a:prstGeom prst="rec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Atkins Center for Weight &amp; Health Funded in 1999</a:t>
            </a:r>
            <a:endParaRPr lang="en-US" dirty="0"/>
          </a:p>
        </p:txBody>
      </p:sp>
      <p:sp>
        <p:nvSpPr>
          <p:cNvPr id="7" name="Oval 6"/>
          <p:cNvSpPr/>
          <p:nvPr/>
        </p:nvSpPr>
        <p:spPr>
          <a:xfrm>
            <a:off x="6400800" y="3872060"/>
            <a:ext cx="2362200" cy="1600200"/>
          </a:xfrm>
          <a:prstGeom prst="ellipse">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Evaluating programs and policies</a:t>
            </a:r>
            <a:endParaRPr lang="en-US" dirty="0"/>
          </a:p>
        </p:txBody>
      </p:sp>
      <p:sp>
        <p:nvSpPr>
          <p:cNvPr id="8" name="Oval 7"/>
          <p:cNvSpPr/>
          <p:nvPr/>
        </p:nvSpPr>
        <p:spPr>
          <a:xfrm>
            <a:off x="674016" y="4267200"/>
            <a:ext cx="2362200" cy="1600200"/>
          </a:xfrm>
          <a:prstGeom prst="ellipse">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Conducting research to answer critical questions</a:t>
            </a:r>
            <a:endParaRPr lang="en-US" dirty="0"/>
          </a:p>
        </p:txBody>
      </p:sp>
      <p:sp>
        <p:nvSpPr>
          <p:cNvPr id="9" name="Oval 8"/>
          <p:cNvSpPr/>
          <p:nvPr/>
        </p:nvSpPr>
        <p:spPr>
          <a:xfrm>
            <a:off x="5562600" y="685800"/>
            <a:ext cx="3048000" cy="2286000"/>
          </a:xfrm>
          <a:prstGeom prst="ellipse">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Working in partnerships with communities, government and organizations</a:t>
            </a:r>
            <a:endParaRPr lang="en-US" dirty="0"/>
          </a:p>
        </p:txBody>
      </p:sp>
      <p:sp>
        <p:nvSpPr>
          <p:cNvPr id="10" name="Oval 9"/>
          <p:cNvSpPr/>
          <p:nvPr/>
        </p:nvSpPr>
        <p:spPr>
          <a:xfrm>
            <a:off x="3806858" y="4419600"/>
            <a:ext cx="2362200" cy="1600200"/>
          </a:xfrm>
          <a:prstGeom prst="ellipse">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Translation and dissemination</a:t>
            </a:r>
            <a:endParaRPr lang="en-US" dirty="0"/>
          </a:p>
        </p:txBody>
      </p:sp>
    </p:spTree>
    <p:extLst>
      <p:ext uri="{BB962C8B-B14F-4D97-AF65-F5344CB8AC3E}">
        <p14:creationId xmlns:p14="http://schemas.microsoft.com/office/powerpoint/2010/main" val="3134187327"/>
      </p:ext>
    </p:extLst>
  </p:cSld>
  <p:clrMapOvr>
    <a:masterClrMapping/>
  </p:clrMapOvr>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78"/>
          <p:cNvSpPr>
            <a:spLocks noGrp="1" noChangeArrowheads="1"/>
          </p:cNvSpPr>
          <p:nvPr>
            <p:ph type="title" idx="4294967295"/>
          </p:nvPr>
        </p:nvSpPr>
        <p:spPr>
          <a:xfrm>
            <a:off x="0" y="457200"/>
            <a:ext cx="9144000" cy="1143000"/>
          </a:xfrm>
        </p:spPr>
        <p:txBody>
          <a:bodyPr>
            <a:normAutofit/>
          </a:bodyPr>
          <a:lstStyle/>
          <a:p>
            <a:pPr algn="ctr"/>
            <a:r>
              <a:rPr lang="en-US" sz="2400" dirty="0" smtClean="0"/>
              <a:t>Obesity Trends* Among U.S. Adults</a:t>
            </a:r>
            <a:br>
              <a:rPr lang="en-US" sz="2400" dirty="0" smtClean="0"/>
            </a:br>
            <a:r>
              <a:rPr lang="en-US" sz="2400" dirty="0" smtClean="0">
                <a:solidFill>
                  <a:srgbClr val="DE3021"/>
                </a:solidFill>
              </a:rPr>
              <a:t>BRFSS, 2001</a:t>
            </a:r>
          </a:p>
        </p:txBody>
      </p:sp>
      <p:sp>
        <p:nvSpPr>
          <p:cNvPr id="14339" name="Freeform 3"/>
          <p:cNvSpPr>
            <a:spLocks/>
          </p:cNvSpPr>
          <p:nvPr/>
        </p:nvSpPr>
        <p:spPr bwMode="auto">
          <a:xfrm>
            <a:off x="4013200" y="2003425"/>
            <a:ext cx="642938"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4340" name="Freeform 16"/>
          <p:cNvSpPr>
            <a:spLocks/>
          </p:cNvSpPr>
          <p:nvPr/>
        </p:nvSpPr>
        <p:spPr bwMode="auto">
          <a:xfrm>
            <a:off x="5591175" y="4311650"/>
            <a:ext cx="890588"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4341" name="Freeform 20"/>
          <p:cNvSpPr>
            <a:spLocks/>
          </p:cNvSpPr>
          <p:nvPr/>
        </p:nvSpPr>
        <p:spPr bwMode="auto">
          <a:xfrm>
            <a:off x="3325813" y="2452688"/>
            <a:ext cx="681037"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4342" name="Freeform 21"/>
          <p:cNvSpPr>
            <a:spLocks/>
          </p:cNvSpPr>
          <p:nvPr/>
        </p:nvSpPr>
        <p:spPr bwMode="auto">
          <a:xfrm>
            <a:off x="3435350" y="3003550"/>
            <a:ext cx="715963"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14343" name="Freeform 22"/>
          <p:cNvSpPr>
            <a:spLocks/>
          </p:cNvSpPr>
          <p:nvPr/>
        </p:nvSpPr>
        <p:spPr bwMode="auto">
          <a:xfrm>
            <a:off x="3341688" y="3521075"/>
            <a:ext cx="685800"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4344" name="Freeform 25"/>
          <p:cNvSpPr>
            <a:spLocks/>
          </p:cNvSpPr>
          <p:nvPr/>
        </p:nvSpPr>
        <p:spPr bwMode="auto">
          <a:xfrm>
            <a:off x="6661150" y="2266950"/>
            <a:ext cx="166688"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4345" name="Freeform 42"/>
          <p:cNvSpPr>
            <a:spLocks/>
          </p:cNvSpPr>
          <p:nvPr/>
        </p:nvSpPr>
        <p:spPr bwMode="auto">
          <a:xfrm>
            <a:off x="2957513" y="2794000"/>
            <a:ext cx="550862"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4346" name="Freeform 43"/>
          <p:cNvSpPr>
            <a:spLocks/>
          </p:cNvSpPr>
          <p:nvPr/>
        </p:nvSpPr>
        <p:spPr bwMode="auto">
          <a:xfrm>
            <a:off x="2343150" y="1709738"/>
            <a:ext cx="649288"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4347" name="Freeform 46"/>
          <p:cNvSpPr>
            <a:spLocks/>
          </p:cNvSpPr>
          <p:nvPr/>
        </p:nvSpPr>
        <p:spPr bwMode="auto">
          <a:xfrm>
            <a:off x="3052763" y="1857375"/>
            <a:ext cx="996950"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4348" name="Freeform 47"/>
          <p:cNvSpPr>
            <a:spLocks/>
          </p:cNvSpPr>
          <p:nvPr/>
        </p:nvSpPr>
        <p:spPr bwMode="auto">
          <a:xfrm>
            <a:off x="2452688" y="2662238"/>
            <a:ext cx="620712"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4349" name="Freeform 48"/>
          <p:cNvSpPr>
            <a:spLocks/>
          </p:cNvSpPr>
          <p:nvPr/>
        </p:nvSpPr>
        <p:spPr bwMode="auto">
          <a:xfrm>
            <a:off x="2776538" y="3444875"/>
            <a:ext cx="658812"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4350" name="Freeform 49"/>
          <p:cNvSpPr>
            <a:spLocks/>
          </p:cNvSpPr>
          <p:nvPr/>
        </p:nvSpPr>
        <p:spPr bwMode="auto">
          <a:xfrm>
            <a:off x="4606925" y="1981200"/>
            <a:ext cx="644525"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4351" name="Freeform 56"/>
          <p:cNvSpPr>
            <a:spLocks/>
          </p:cNvSpPr>
          <p:nvPr/>
        </p:nvSpPr>
        <p:spPr bwMode="auto">
          <a:xfrm>
            <a:off x="5172075" y="3846513"/>
            <a:ext cx="338138"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4352" name="Freeform 58"/>
          <p:cNvSpPr>
            <a:spLocks/>
          </p:cNvSpPr>
          <p:nvPr/>
        </p:nvSpPr>
        <p:spPr bwMode="auto">
          <a:xfrm>
            <a:off x="5924550" y="3127375"/>
            <a:ext cx="736600"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4353" name="Freeform 61"/>
          <p:cNvSpPr>
            <a:spLocks/>
          </p:cNvSpPr>
          <p:nvPr/>
        </p:nvSpPr>
        <p:spPr bwMode="auto">
          <a:xfrm>
            <a:off x="6248400" y="3041650"/>
            <a:ext cx="44926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s-ES_tradnl"/>
          </a:p>
        </p:txBody>
      </p:sp>
      <p:grpSp>
        <p:nvGrpSpPr>
          <p:cNvPr id="14354" name="Group 103"/>
          <p:cNvGrpSpPr>
            <a:grpSpLocks/>
          </p:cNvGrpSpPr>
          <p:nvPr/>
        </p:nvGrpSpPr>
        <p:grpSpPr bwMode="auto">
          <a:xfrm>
            <a:off x="1027113" y="1833563"/>
            <a:ext cx="5880100" cy="3443287"/>
            <a:chOff x="720" y="1155"/>
            <a:chExt cx="4167" cy="2169"/>
          </a:xfrm>
        </p:grpSpPr>
        <p:sp>
          <p:nvSpPr>
            <p:cNvPr id="14379" name="Freeform 4"/>
            <p:cNvSpPr>
              <a:spLocks/>
            </p:cNvSpPr>
            <p:nvPr/>
          </p:nvSpPr>
          <p:spPr bwMode="auto">
            <a:xfrm>
              <a:off x="2816" y="1511"/>
              <a:ext cx="482" cy="312"/>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380" name="Freeform 5"/>
            <p:cNvSpPr>
              <a:spLocks/>
            </p:cNvSpPr>
            <p:nvPr/>
          </p:nvSpPr>
          <p:spPr bwMode="auto">
            <a:xfrm>
              <a:off x="2800" y="1760"/>
              <a:ext cx="570" cy="268"/>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381" name="Freeform 6"/>
            <p:cNvSpPr>
              <a:spLocks/>
            </p:cNvSpPr>
            <p:nvPr/>
          </p:nvSpPr>
          <p:spPr bwMode="auto">
            <a:xfrm>
              <a:off x="2913" y="2018"/>
              <a:ext cx="512" cy="259"/>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382" name="Freeform 7"/>
            <p:cNvSpPr>
              <a:spLocks/>
            </p:cNvSpPr>
            <p:nvPr/>
          </p:nvSpPr>
          <p:spPr bwMode="auto">
            <a:xfrm>
              <a:off x="2841" y="2262"/>
              <a:ext cx="595" cy="293"/>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383" name="Freeform 8"/>
            <p:cNvSpPr>
              <a:spLocks/>
            </p:cNvSpPr>
            <p:nvPr/>
          </p:nvSpPr>
          <p:spPr bwMode="auto">
            <a:xfrm>
              <a:off x="3288" y="1726"/>
              <a:ext cx="420" cy="26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384" name="Freeform 9"/>
            <p:cNvSpPr>
              <a:spLocks/>
            </p:cNvSpPr>
            <p:nvPr/>
          </p:nvSpPr>
          <p:spPr bwMode="auto">
            <a:xfrm>
              <a:off x="3345" y="1970"/>
              <a:ext cx="460" cy="38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385" name="Freeform 10"/>
            <p:cNvSpPr>
              <a:spLocks/>
            </p:cNvSpPr>
            <p:nvPr/>
          </p:nvSpPr>
          <p:spPr bwMode="auto">
            <a:xfrm>
              <a:off x="3518" y="1438"/>
              <a:ext cx="364" cy="371"/>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386" name="Freeform 11"/>
            <p:cNvSpPr>
              <a:spLocks/>
            </p:cNvSpPr>
            <p:nvPr/>
          </p:nvSpPr>
          <p:spPr bwMode="auto">
            <a:xfrm>
              <a:off x="3779" y="2057"/>
              <a:ext cx="509" cy="249"/>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387" name="Freeform 12"/>
            <p:cNvSpPr>
              <a:spLocks/>
            </p:cNvSpPr>
            <p:nvPr/>
          </p:nvSpPr>
          <p:spPr bwMode="auto">
            <a:xfrm>
              <a:off x="3734" y="2243"/>
              <a:ext cx="568" cy="190"/>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388" name="Freeform 13"/>
            <p:cNvSpPr>
              <a:spLocks/>
            </p:cNvSpPr>
            <p:nvPr/>
          </p:nvSpPr>
          <p:spPr bwMode="auto">
            <a:xfrm>
              <a:off x="3882" y="2409"/>
              <a:ext cx="267" cy="404"/>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389" name="Freeform 14"/>
            <p:cNvSpPr>
              <a:spLocks/>
            </p:cNvSpPr>
            <p:nvPr/>
          </p:nvSpPr>
          <p:spPr bwMode="auto">
            <a:xfrm>
              <a:off x="4052" y="1789"/>
              <a:ext cx="291" cy="307"/>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390" name="Freeform 15"/>
            <p:cNvSpPr>
              <a:spLocks/>
            </p:cNvSpPr>
            <p:nvPr/>
          </p:nvSpPr>
          <p:spPr bwMode="auto">
            <a:xfrm>
              <a:off x="4134" y="2179"/>
              <a:ext cx="610" cy="249"/>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391" name="Freeform 17"/>
            <p:cNvSpPr>
              <a:spLocks/>
            </p:cNvSpPr>
            <p:nvPr/>
          </p:nvSpPr>
          <p:spPr bwMode="auto">
            <a:xfrm>
              <a:off x="4236" y="1896"/>
              <a:ext cx="313" cy="293"/>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392" name="Freeform 18"/>
            <p:cNvSpPr>
              <a:spLocks/>
            </p:cNvSpPr>
            <p:nvPr/>
          </p:nvSpPr>
          <p:spPr bwMode="auto">
            <a:xfrm>
              <a:off x="3425" y="2306"/>
              <a:ext cx="345" cy="302"/>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393" name="Freeform 19"/>
            <p:cNvSpPr>
              <a:spLocks/>
            </p:cNvSpPr>
            <p:nvPr/>
          </p:nvSpPr>
          <p:spPr bwMode="auto">
            <a:xfrm>
              <a:off x="1484" y="1614"/>
              <a:ext cx="553" cy="897"/>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394" name="Freeform 23"/>
            <p:cNvSpPr>
              <a:spLocks/>
            </p:cNvSpPr>
            <p:nvPr/>
          </p:nvSpPr>
          <p:spPr bwMode="auto">
            <a:xfrm>
              <a:off x="2545" y="2306"/>
              <a:ext cx="968" cy="898"/>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395" name="Freeform 24"/>
            <p:cNvSpPr>
              <a:spLocks/>
            </p:cNvSpPr>
            <p:nvPr/>
          </p:nvSpPr>
          <p:spPr bwMode="auto">
            <a:xfrm>
              <a:off x="4365" y="1453"/>
              <a:ext cx="522" cy="38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endParaRPr lang="es-ES_tradnl"/>
            </a:p>
          </p:txBody>
        </p:sp>
        <p:grpSp>
          <p:nvGrpSpPr>
            <p:cNvPr id="14396" name="Group 26"/>
            <p:cNvGrpSpPr>
              <a:grpSpLocks/>
            </p:cNvGrpSpPr>
            <p:nvPr/>
          </p:nvGrpSpPr>
          <p:grpSpPr bwMode="auto">
            <a:xfrm>
              <a:off x="720" y="2448"/>
              <a:ext cx="1266" cy="876"/>
              <a:chOff x="768" y="2832"/>
              <a:chExt cx="1203" cy="876"/>
            </a:xfrm>
          </p:grpSpPr>
          <p:sp>
            <p:nvSpPr>
              <p:cNvPr id="14409" name="Freeform 27"/>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2147483647 w 188"/>
                  <a:gd name="T9" fmla="*/ 2147483647 h 160"/>
                  <a:gd name="T10" fmla="*/ 2147483647 w 188"/>
                  <a:gd name="T11" fmla="*/ 2147483647 h 160"/>
                  <a:gd name="T12" fmla="*/ 2147483647 w 188"/>
                  <a:gd name="T13" fmla="*/ 2147483647 h 160"/>
                  <a:gd name="T14" fmla="*/ 2147483647 w 188"/>
                  <a:gd name="T15" fmla="*/ 2147483647 h 160"/>
                  <a:gd name="T16" fmla="*/ 2147483647 w 188"/>
                  <a:gd name="T17" fmla="*/ 2147483647 h 160"/>
                  <a:gd name="T18" fmla="*/ 2147483647 w 188"/>
                  <a:gd name="T19" fmla="*/ 2147483647 h 160"/>
                  <a:gd name="T20" fmla="*/ 2147483647 w 188"/>
                  <a:gd name="T21" fmla="*/ 2147483647 h 160"/>
                  <a:gd name="T22" fmla="*/ 2147483647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2147483647 w 188"/>
                  <a:gd name="T37" fmla="*/ 2147483647 h 160"/>
                  <a:gd name="T38" fmla="*/ 2147483647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2147483647 h 160"/>
                  <a:gd name="T88" fmla="*/ 2147483647 w 188"/>
                  <a:gd name="T89" fmla="*/ 2147483647 h 160"/>
                  <a:gd name="T90" fmla="*/ 2147483647 w 188"/>
                  <a:gd name="T91" fmla="*/ 2147483647 h 160"/>
                  <a:gd name="T92" fmla="*/ 2147483647 w 188"/>
                  <a:gd name="T93" fmla="*/ 0 h 160"/>
                  <a:gd name="T94" fmla="*/ 2147483647 w 188"/>
                  <a:gd name="T95" fmla="*/ 2147483647 h 160"/>
                  <a:gd name="T96" fmla="*/ 2147483647 w 188"/>
                  <a:gd name="T97" fmla="*/ 2147483647 h 160"/>
                  <a:gd name="T98" fmla="*/ 2147483647 w 188"/>
                  <a:gd name="T99" fmla="*/ 2147483647 h 160"/>
                  <a:gd name="T100" fmla="*/ 2147483647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410" name="Freeform 28"/>
              <p:cNvSpPr>
                <a:spLocks/>
              </p:cNvSpPr>
              <p:nvPr/>
            </p:nvSpPr>
            <p:spPr bwMode="auto">
              <a:xfrm>
                <a:off x="1021" y="3608"/>
                <a:ext cx="20" cy="14"/>
              </a:xfrm>
              <a:custGeom>
                <a:avLst/>
                <a:gdLst>
                  <a:gd name="T0" fmla="*/ 2147483647 w 4"/>
                  <a:gd name="T1" fmla="*/ 2147483647 h 3"/>
                  <a:gd name="T2" fmla="*/ 2147483647 w 4"/>
                  <a:gd name="T3" fmla="*/ 2147483647 h 3"/>
                  <a:gd name="T4" fmla="*/ 2147483647 w 4"/>
                  <a:gd name="T5" fmla="*/ 2147483647 h 3"/>
                  <a:gd name="T6" fmla="*/ 2147483647 w 4"/>
                  <a:gd name="T7" fmla="*/ 2147483647 h 3"/>
                  <a:gd name="T8" fmla="*/ 2147483647 w 4"/>
                  <a:gd name="T9" fmla="*/ 2147483647 h 3"/>
                  <a:gd name="T10" fmla="*/ 2147483647 w 4"/>
                  <a:gd name="T11" fmla="*/ 2147483647 h 3"/>
                  <a:gd name="T12" fmla="*/ 2147483647 w 4"/>
                  <a:gd name="T13" fmla="*/ 2147483647 h 3"/>
                  <a:gd name="T14" fmla="*/ 2147483647 w 4"/>
                  <a:gd name="T15" fmla="*/ 0 h 3"/>
                  <a:gd name="T16" fmla="*/ 2147483647 w 4"/>
                  <a:gd name="T17" fmla="*/ 0 h 3"/>
                  <a:gd name="T18" fmla="*/ 0 w 4"/>
                  <a:gd name="T19" fmla="*/ 2147483647 h 3"/>
                  <a:gd name="T20" fmla="*/ 0 w 4"/>
                  <a:gd name="T21" fmla="*/ 2147483647 h 3"/>
                  <a:gd name="T22" fmla="*/ 0 w 4"/>
                  <a:gd name="T23" fmla="*/ 2147483647 h 3"/>
                  <a:gd name="T24" fmla="*/ 0 w 4"/>
                  <a:gd name="T25" fmla="*/ 2147483647 h 3"/>
                  <a:gd name="T26" fmla="*/ 0 w 4"/>
                  <a:gd name="T27" fmla="*/ 2147483647 h 3"/>
                  <a:gd name="T28" fmla="*/ 0 w 4"/>
                  <a:gd name="T29" fmla="*/ 2147483647 h 3"/>
                  <a:gd name="T30" fmla="*/ 0 w 4"/>
                  <a:gd name="T31" fmla="*/ 2147483647 h 3"/>
                  <a:gd name="T32" fmla="*/ 0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2147483647 w 4"/>
                  <a:gd name="T45" fmla="*/ 2147483647 h 3"/>
                  <a:gd name="T46" fmla="*/ 2147483647 w 4"/>
                  <a:gd name="T47" fmla="*/ 2147483647 h 3"/>
                  <a:gd name="T48" fmla="*/ 2147483647 w 4"/>
                  <a:gd name="T49" fmla="*/ 2147483647 h 3"/>
                  <a:gd name="T50" fmla="*/ 2147483647 w 4"/>
                  <a:gd name="T51" fmla="*/ 2147483647 h 3"/>
                  <a:gd name="T52" fmla="*/ 2147483647 w 4"/>
                  <a:gd name="T53" fmla="*/ 2147483647 h 3"/>
                  <a:gd name="T54" fmla="*/ 2147483647 w 4"/>
                  <a:gd name="T55" fmla="*/ 2147483647 h 3"/>
                  <a:gd name="T56" fmla="*/ 2147483647 w 4"/>
                  <a:gd name="T57" fmla="*/ 2147483647 h 3"/>
                  <a:gd name="T58" fmla="*/ 2147483647 w 4"/>
                  <a:gd name="T59" fmla="*/ 2147483647 h 3"/>
                  <a:gd name="T60" fmla="*/ 2147483647 w 4"/>
                  <a:gd name="T61" fmla="*/ 2147483647 h 3"/>
                  <a:gd name="T62" fmla="*/ 2147483647 w 4"/>
                  <a:gd name="T63" fmla="*/ 2147483647 h 3"/>
                  <a:gd name="T64" fmla="*/ 2147483647 w 4"/>
                  <a:gd name="T65" fmla="*/ 0 h 3"/>
                  <a:gd name="T66" fmla="*/ 2147483647 w 4"/>
                  <a:gd name="T67" fmla="*/ 0 h 3"/>
                  <a:gd name="T68" fmla="*/ 2147483647 w 4"/>
                  <a:gd name="T69" fmla="*/ 0 h 3"/>
                  <a:gd name="T70" fmla="*/ 2147483647 w 4"/>
                  <a:gd name="T71" fmla="*/ 0 h 3"/>
                  <a:gd name="T72" fmla="*/ 2147483647 w 4"/>
                  <a:gd name="T73" fmla="*/ 2147483647 h 3"/>
                  <a:gd name="T74" fmla="*/ 2147483647 w 4"/>
                  <a:gd name="T75" fmla="*/ 2147483647 h 3"/>
                  <a:gd name="T76" fmla="*/ 2147483647 w 4"/>
                  <a:gd name="T77" fmla="*/ 2147483647 h 3"/>
                  <a:gd name="T78" fmla="*/ 2147483647 w 4"/>
                  <a:gd name="T79" fmla="*/ 2147483647 h 3"/>
                  <a:gd name="T80" fmla="*/ 2147483647 w 4"/>
                  <a:gd name="T81" fmla="*/ 2147483647 h 3"/>
                  <a:gd name="T82" fmla="*/ 2147483647 w 4"/>
                  <a:gd name="T83" fmla="*/ 2147483647 h 3"/>
                  <a:gd name="T84" fmla="*/ 2147483647 w 4"/>
                  <a:gd name="T85" fmla="*/ 2147483647 h 3"/>
                  <a:gd name="T86" fmla="*/ 2147483647 w 4"/>
                  <a:gd name="T87" fmla="*/ 2147483647 h 3"/>
                  <a:gd name="T88" fmla="*/ 2147483647 w 4"/>
                  <a:gd name="T89" fmla="*/ 2147483647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s-ES_tradnl"/>
              </a:p>
            </p:txBody>
          </p:sp>
          <p:sp>
            <p:nvSpPr>
              <p:cNvPr id="14411" name="Freeform 29"/>
              <p:cNvSpPr>
                <a:spLocks/>
              </p:cNvSpPr>
              <p:nvPr/>
            </p:nvSpPr>
            <p:spPr bwMode="auto">
              <a:xfrm>
                <a:off x="978" y="3610"/>
                <a:ext cx="43" cy="30"/>
              </a:xfrm>
              <a:custGeom>
                <a:avLst/>
                <a:gdLst>
                  <a:gd name="T0" fmla="*/ 2147483647 w 9"/>
                  <a:gd name="T1" fmla="*/ 0 h 6"/>
                  <a:gd name="T2" fmla="*/ 2147483647 w 9"/>
                  <a:gd name="T3" fmla="*/ 0 h 6"/>
                  <a:gd name="T4" fmla="*/ 2147483647 w 9"/>
                  <a:gd name="T5" fmla="*/ 2147483647 h 6"/>
                  <a:gd name="T6" fmla="*/ 2147483647 w 9"/>
                  <a:gd name="T7" fmla="*/ 2147483647 h 6"/>
                  <a:gd name="T8" fmla="*/ 2147483647 w 9"/>
                  <a:gd name="T9" fmla="*/ 2147483647 h 6"/>
                  <a:gd name="T10" fmla="*/ 2147483647 w 9"/>
                  <a:gd name="T11" fmla="*/ 2147483647 h 6"/>
                  <a:gd name="T12" fmla="*/ 2147483647 w 9"/>
                  <a:gd name="T13" fmla="*/ 2147483647 h 6"/>
                  <a:gd name="T14" fmla="*/ 2147483647 w 9"/>
                  <a:gd name="T15" fmla="*/ 2147483647 h 6"/>
                  <a:gd name="T16" fmla="*/ 2147483647 w 9"/>
                  <a:gd name="T17" fmla="*/ 2147483647 h 6"/>
                  <a:gd name="T18" fmla="*/ 2147483647 w 9"/>
                  <a:gd name="T19" fmla="*/ 2147483647 h 6"/>
                  <a:gd name="T20" fmla="*/ 2147483647 w 9"/>
                  <a:gd name="T21" fmla="*/ 2147483647 h 6"/>
                  <a:gd name="T22" fmla="*/ 0 w 9"/>
                  <a:gd name="T23" fmla="*/ 2147483647 h 6"/>
                  <a:gd name="T24" fmla="*/ 0 w 9"/>
                  <a:gd name="T25" fmla="*/ 2147483647 h 6"/>
                  <a:gd name="T26" fmla="*/ 0 w 9"/>
                  <a:gd name="T27" fmla="*/ 2147483647 h 6"/>
                  <a:gd name="T28" fmla="*/ 0 w 9"/>
                  <a:gd name="T29" fmla="*/ 2147483647 h 6"/>
                  <a:gd name="T30" fmla="*/ 0 w 9"/>
                  <a:gd name="T31" fmla="*/ 2147483647 h 6"/>
                  <a:gd name="T32" fmla="*/ 0 w 9"/>
                  <a:gd name="T33" fmla="*/ 2147483647 h 6"/>
                  <a:gd name="T34" fmla="*/ 0 w 9"/>
                  <a:gd name="T35" fmla="*/ 2147483647 h 6"/>
                  <a:gd name="T36" fmla="*/ 0 w 9"/>
                  <a:gd name="T37" fmla="*/ 2147483647 h 6"/>
                  <a:gd name="T38" fmla="*/ 2147483647 w 9"/>
                  <a:gd name="T39" fmla="*/ 2147483647 h 6"/>
                  <a:gd name="T40" fmla="*/ 2147483647 w 9"/>
                  <a:gd name="T41" fmla="*/ 2147483647 h 6"/>
                  <a:gd name="T42" fmla="*/ 2147483647 w 9"/>
                  <a:gd name="T43" fmla="*/ 2147483647 h 6"/>
                  <a:gd name="T44" fmla="*/ 2147483647 w 9"/>
                  <a:gd name="T45" fmla="*/ 2147483647 h 6"/>
                  <a:gd name="T46" fmla="*/ 2147483647 w 9"/>
                  <a:gd name="T47" fmla="*/ 2147483647 h 6"/>
                  <a:gd name="T48" fmla="*/ 2147483647 w 9"/>
                  <a:gd name="T49" fmla="*/ 2147483647 h 6"/>
                  <a:gd name="T50" fmla="*/ 2147483647 w 9"/>
                  <a:gd name="T51" fmla="*/ 2147483647 h 6"/>
                  <a:gd name="T52" fmla="*/ 2147483647 w 9"/>
                  <a:gd name="T53" fmla="*/ 2147483647 h 6"/>
                  <a:gd name="T54" fmla="*/ 2147483647 w 9"/>
                  <a:gd name="T55" fmla="*/ 2147483647 h 6"/>
                  <a:gd name="T56" fmla="*/ 2147483647 w 9"/>
                  <a:gd name="T57" fmla="*/ 0 h 6"/>
                  <a:gd name="T58" fmla="*/ 2147483647 w 9"/>
                  <a:gd name="T59" fmla="*/ 0 h 6"/>
                  <a:gd name="T60" fmla="*/ 2147483647 w 9"/>
                  <a:gd name="T61" fmla="*/ 0 h 6"/>
                  <a:gd name="T62" fmla="*/ 2147483647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412" name="Freeform 30"/>
              <p:cNvSpPr>
                <a:spLocks/>
              </p:cNvSpPr>
              <p:nvPr/>
            </p:nvSpPr>
            <p:spPr bwMode="auto">
              <a:xfrm>
                <a:off x="934" y="3632"/>
                <a:ext cx="44" cy="34"/>
              </a:xfrm>
              <a:custGeom>
                <a:avLst/>
                <a:gdLst>
                  <a:gd name="T0" fmla="*/ 2147483647 w 9"/>
                  <a:gd name="T1" fmla="*/ 2147483647 h 7"/>
                  <a:gd name="T2" fmla="*/ 2147483647 w 9"/>
                  <a:gd name="T3" fmla="*/ 2147483647 h 7"/>
                  <a:gd name="T4" fmla="*/ 2147483647 w 9"/>
                  <a:gd name="T5" fmla="*/ 2147483647 h 7"/>
                  <a:gd name="T6" fmla="*/ 2147483647 w 9"/>
                  <a:gd name="T7" fmla="*/ 2147483647 h 7"/>
                  <a:gd name="T8" fmla="*/ 2147483647 w 9"/>
                  <a:gd name="T9" fmla="*/ 2147483647 h 7"/>
                  <a:gd name="T10" fmla="*/ 2147483647 w 9"/>
                  <a:gd name="T11" fmla="*/ 2147483647 h 7"/>
                  <a:gd name="T12" fmla="*/ 2147483647 w 9"/>
                  <a:gd name="T13" fmla="*/ 2147483647 h 7"/>
                  <a:gd name="T14" fmla="*/ 0 w 9"/>
                  <a:gd name="T15" fmla="*/ 2147483647 h 7"/>
                  <a:gd name="T16" fmla="*/ 2147483647 w 9"/>
                  <a:gd name="T17" fmla="*/ 2147483647 h 7"/>
                  <a:gd name="T18" fmla="*/ 2147483647 w 9"/>
                  <a:gd name="T19" fmla="*/ 2147483647 h 7"/>
                  <a:gd name="T20" fmla="*/ 2147483647 w 9"/>
                  <a:gd name="T21" fmla="*/ 2147483647 h 7"/>
                  <a:gd name="T22" fmla="*/ 2147483647 w 9"/>
                  <a:gd name="T23" fmla="*/ 2147483647 h 7"/>
                  <a:gd name="T24" fmla="*/ 2147483647 w 9"/>
                  <a:gd name="T25" fmla="*/ 2147483647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413" name="Freeform 31"/>
              <p:cNvSpPr>
                <a:spLocks/>
              </p:cNvSpPr>
              <p:nvPr/>
            </p:nvSpPr>
            <p:spPr bwMode="auto">
              <a:xfrm>
                <a:off x="934" y="3637"/>
                <a:ext cx="39" cy="29"/>
              </a:xfrm>
              <a:custGeom>
                <a:avLst/>
                <a:gdLst>
                  <a:gd name="T0" fmla="*/ 2147483647 w 8"/>
                  <a:gd name="T1" fmla="*/ 2147483647 h 6"/>
                  <a:gd name="T2" fmla="*/ 2147483647 w 8"/>
                  <a:gd name="T3" fmla="*/ 2147483647 h 6"/>
                  <a:gd name="T4" fmla="*/ 2147483647 w 8"/>
                  <a:gd name="T5" fmla="*/ 2147483647 h 6"/>
                  <a:gd name="T6" fmla="*/ 2147483647 w 8"/>
                  <a:gd name="T7" fmla="*/ 0 h 6"/>
                  <a:gd name="T8" fmla="*/ 2147483647 w 8"/>
                  <a:gd name="T9" fmla="*/ 0 h 6"/>
                  <a:gd name="T10" fmla="*/ 2147483647 w 8"/>
                  <a:gd name="T11" fmla="*/ 0 h 6"/>
                  <a:gd name="T12" fmla="*/ 2147483647 w 8"/>
                  <a:gd name="T13" fmla="*/ 0 h 6"/>
                  <a:gd name="T14" fmla="*/ 2147483647 w 8"/>
                  <a:gd name="T15" fmla="*/ 0 h 6"/>
                  <a:gd name="T16" fmla="*/ 2147483647 w 8"/>
                  <a:gd name="T17" fmla="*/ 0 h 6"/>
                  <a:gd name="T18" fmla="*/ 2147483647 w 8"/>
                  <a:gd name="T19" fmla="*/ 0 h 6"/>
                  <a:gd name="T20" fmla="*/ 2147483647 w 8"/>
                  <a:gd name="T21" fmla="*/ 0 h 6"/>
                  <a:gd name="T22" fmla="*/ 2147483647 w 8"/>
                  <a:gd name="T23" fmla="*/ 0 h 6"/>
                  <a:gd name="T24" fmla="*/ 2147483647 w 8"/>
                  <a:gd name="T25" fmla="*/ 0 h 6"/>
                  <a:gd name="T26" fmla="*/ 2147483647 w 8"/>
                  <a:gd name="T27" fmla="*/ 2147483647 h 6"/>
                  <a:gd name="T28" fmla="*/ 2147483647 w 8"/>
                  <a:gd name="T29" fmla="*/ 2147483647 h 6"/>
                  <a:gd name="T30" fmla="*/ 2147483647 w 8"/>
                  <a:gd name="T31" fmla="*/ 2147483647 h 6"/>
                  <a:gd name="T32" fmla="*/ 2147483647 w 8"/>
                  <a:gd name="T33" fmla="*/ 2147483647 h 6"/>
                  <a:gd name="T34" fmla="*/ 2147483647 w 8"/>
                  <a:gd name="T35" fmla="*/ 2147483647 h 6"/>
                  <a:gd name="T36" fmla="*/ 2147483647 w 8"/>
                  <a:gd name="T37" fmla="*/ 2147483647 h 6"/>
                  <a:gd name="T38" fmla="*/ 2147483647 w 8"/>
                  <a:gd name="T39" fmla="*/ 2147483647 h 6"/>
                  <a:gd name="T40" fmla="*/ 2147483647 w 8"/>
                  <a:gd name="T41" fmla="*/ 2147483647 h 6"/>
                  <a:gd name="T42" fmla="*/ 2147483647 w 8"/>
                  <a:gd name="T43" fmla="*/ 2147483647 h 6"/>
                  <a:gd name="T44" fmla="*/ 2147483647 w 8"/>
                  <a:gd name="T45" fmla="*/ 2147483647 h 6"/>
                  <a:gd name="T46" fmla="*/ 2147483647 w 8"/>
                  <a:gd name="T47" fmla="*/ 2147483647 h 6"/>
                  <a:gd name="T48" fmla="*/ 2147483647 w 8"/>
                  <a:gd name="T49" fmla="*/ 2147483647 h 6"/>
                  <a:gd name="T50" fmla="*/ 2147483647 w 8"/>
                  <a:gd name="T51" fmla="*/ 2147483647 h 6"/>
                  <a:gd name="T52" fmla="*/ 2147483647 w 8"/>
                  <a:gd name="T53" fmla="*/ 2147483647 h 6"/>
                  <a:gd name="T54" fmla="*/ 2147483647 w 8"/>
                  <a:gd name="T55" fmla="*/ 2147483647 h 6"/>
                  <a:gd name="T56" fmla="*/ 2147483647 w 8"/>
                  <a:gd name="T57" fmla="*/ 2147483647 h 6"/>
                  <a:gd name="T58" fmla="*/ 2147483647 w 8"/>
                  <a:gd name="T59" fmla="*/ 2147483647 h 6"/>
                  <a:gd name="T60" fmla="*/ 0 w 8"/>
                  <a:gd name="T61" fmla="*/ 2147483647 h 6"/>
                  <a:gd name="T62" fmla="*/ 0 w 8"/>
                  <a:gd name="T63" fmla="*/ 2147483647 h 6"/>
                  <a:gd name="T64" fmla="*/ 0 w 8"/>
                  <a:gd name="T65" fmla="*/ 2147483647 h 6"/>
                  <a:gd name="T66" fmla="*/ 2147483647 w 8"/>
                  <a:gd name="T67" fmla="*/ 2147483647 h 6"/>
                  <a:gd name="T68" fmla="*/ 2147483647 w 8"/>
                  <a:gd name="T69" fmla="*/ 2147483647 h 6"/>
                  <a:gd name="T70" fmla="*/ 2147483647 w 8"/>
                  <a:gd name="T71" fmla="*/ 2147483647 h 6"/>
                  <a:gd name="T72" fmla="*/ 2147483647 w 8"/>
                  <a:gd name="T73" fmla="*/ 2147483647 h 6"/>
                  <a:gd name="T74" fmla="*/ 2147483647 w 8"/>
                  <a:gd name="T75" fmla="*/ 2147483647 h 6"/>
                  <a:gd name="T76" fmla="*/ 2147483647 w 8"/>
                  <a:gd name="T77" fmla="*/ 2147483647 h 6"/>
                  <a:gd name="T78" fmla="*/ 2147483647 w 8"/>
                  <a:gd name="T79" fmla="*/ 2147483647 h 6"/>
                  <a:gd name="T80" fmla="*/ 2147483647 w 8"/>
                  <a:gd name="T81" fmla="*/ 2147483647 h 6"/>
                  <a:gd name="T82" fmla="*/ 2147483647 w 8"/>
                  <a:gd name="T83" fmla="*/ 2147483647 h 6"/>
                  <a:gd name="T84" fmla="*/ 2147483647 w 8"/>
                  <a:gd name="T85" fmla="*/ 2147483647 h 6"/>
                  <a:gd name="T86" fmla="*/ 2147483647 w 8"/>
                  <a:gd name="T87" fmla="*/ 2147483647 h 6"/>
                  <a:gd name="T88" fmla="*/ 2147483647 w 8"/>
                  <a:gd name="T89" fmla="*/ 2147483647 h 6"/>
                  <a:gd name="T90" fmla="*/ 2147483647 w 8"/>
                  <a:gd name="T91" fmla="*/ 2147483647 h 6"/>
                  <a:gd name="T92" fmla="*/ 2147483647 w 8"/>
                  <a:gd name="T93" fmla="*/ 2147483647 h 6"/>
                  <a:gd name="T94" fmla="*/ 2147483647 w 8"/>
                  <a:gd name="T95" fmla="*/ 2147483647 h 6"/>
                  <a:gd name="T96" fmla="*/ 2147483647 w 8"/>
                  <a:gd name="T97" fmla="*/ 2147483647 h 6"/>
                  <a:gd name="T98" fmla="*/ 2147483647 w 8"/>
                  <a:gd name="T99" fmla="*/ 2147483647 h 6"/>
                  <a:gd name="T100" fmla="*/ 2147483647 w 8"/>
                  <a:gd name="T101" fmla="*/ 2147483647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414" name="Freeform 32"/>
              <p:cNvSpPr>
                <a:spLocks/>
              </p:cNvSpPr>
              <p:nvPr/>
            </p:nvSpPr>
            <p:spPr bwMode="auto">
              <a:xfrm>
                <a:off x="909" y="3676"/>
                <a:ext cx="5" cy="5"/>
              </a:xfrm>
              <a:custGeom>
                <a:avLst/>
                <a:gdLst>
                  <a:gd name="T0" fmla="*/ 2147483647 w 1"/>
                  <a:gd name="T1" fmla="*/ 0 h 1"/>
                  <a:gd name="T2" fmla="*/ 0 w 1"/>
                  <a:gd name="T3" fmla="*/ 0 h 1"/>
                  <a:gd name="T4" fmla="*/ 0 w 1"/>
                  <a:gd name="T5" fmla="*/ 2147483647 h 1"/>
                  <a:gd name="T6" fmla="*/ 2147483647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415" name="Freeform 33"/>
              <p:cNvSpPr>
                <a:spLocks/>
              </p:cNvSpPr>
              <p:nvPr/>
            </p:nvSpPr>
            <p:spPr bwMode="auto">
              <a:xfrm>
                <a:off x="909" y="3676"/>
                <a:ext cx="5" cy="5"/>
              </a:xfrm>
              <a:custGeom>
                <a:avLst/>
                <a:gdLst>
                  <a:gd name="T0" fmla="*/ 2147483647 w 1"/>
                  <a:gd name="T1" fmla="*/ 0 h 1"/>
                  <a:gd name="T2" fmla="*/ 2147483647 w 1"/>
                  <a:gd name="T3" fmla="*/ 0 h 1"/>
                  <a:gd name="T4" fmla="*/ 2147483647 w 1"/>
                  <a:gd name="T5" fmla="*/ 0 h 1"/>
                  <a:gd name="T6" fmla="*/ 2147483647 w 1"/>
                  <a:gd name="T7" fmla="*/ 0 h 1"/>
                  <a:gd name="T8" fmla="*/ 0 w 1"/>
                  <a:gd name="T9" fmla="*/ 0 h 1"/>
                  <a:gd name="T10" fmla="*/ 0 w 1"/>
                  <a:gd name="T11" fmla="*/ 0 h 1"/>
                  <a:gd name="T12" fmla="*/ 0 w 1"/>
                  <a:gd name="T13" fmla="*/ 0 h 1"/>
                  <a:gd name="T14" fmla="*/ 0 w 1"/>
                  <a:gd name="T15" fmla="*/ 0 h 1"/>
                  <a:gd name="T16" fmla="*/ 0 w 1"/>
                  <a:gd name="T17" fmla="*/ 2147483647 h 1"/>
                  <a:gd name="T18" fmla="*/ 0 w 1"/>
                  <a:gd name="T19" fmla="*/ 2147483647 h 1"/>
                  <a:gd name="T20" fmla="*/ 0 w 1"/>
                  <a:gd name="T21" fmla="*/ 2147483647 h 1"/>
                  <a:gd name="T22" fmla="*/ 0 w 1"/>
                  <a:gd name="T23" fmla="*/ 2147483647 h 1"/>
                  <a:gd name="T24" fmla="*/ 0 w 1"/>
                  <a:gd name="T25" fmla="*/ 2147483647 h 1"/>
                  <a:gd name="T26" fmla="*/ 2147483647 w 1"/>
                  <a:gd name="T27" fmla="*/ 2147483647 h 1"/>
                  <a:gd name="T28" fmla="*/ 2147483647 w 1"/>
                  <a:gd name="T29" fmla="*/ 0 h 1"/>
                  <a:gd name="T30" fmla="*/ 2147483647 w 1"/>
                  <a:gd name="T31" fmla="*/ 0 h 1"/>
                  <a:gd name="T32" fmla="*/ 2147483647 w 1"/>
                  <a:gd name="T33" fmla="*/ 0 h 1"/>
                  <a:gd name="T34" fmla="*/ 2147483647 w 1"/>
                  <a:gd name="T35" fmla="*/ 0 h 1"/>
                  <a:gd name="T36" fmla="*/ 2147483647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416" name="Freeform 34"/>
              <p:cNvSpPr>
                <a:spLocks/>
              </p:cNvSpPr>
              <p:nvPr/>
            </p:nvSpPr>
            <p:spPr bwMode="auto">
              <a:xfrm>
                <a:off x="870" y="3682"/>
                <a:ext cx="14" cy="14"/>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0 w 3"/>
                  <a:gd name="T13" fmla="*/ 2147483647 h 3"/>
                  <a:gd name="T14" fmla="*/ 2147483647 w 3"/>
                  <a:gd name="T15" fmla="*/ 2147483647 h 3"/>
                  <a:gd name="T16" fmla="*/ 2147483647 w 3"/>
                  <a:gd name="T17" fmla="*/ 214748364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417" name="Freeform 35"/>
              <p:cNvSpPr>
                <a:spLocks/>
              </p:cNvSpPr>
              <p:nvPr/>
            </p:nvSpPr>
            <p:spPr bwMode="auto">
              <a:xfrm>
                <a:off x="875" y="3684"/>
                <a:ext cx="14" cy="9"/>
              </a:xfrm>
              <a:custGeom>
                <a:avLst/>
                <a:gdLst>
                  <a:gd name="T0" fmla="*/ 2147483647 w 3"/>
                  <a:gd name="T1" fmla="*/ 0 h 2"/>
                  <a:gd name="T2" fmla="*/ 2147483647 w 3"/>
                  <a:gd name="T3" fmla="*/ 0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0 h 2"/>
                  <a:gd name="T22" fmla="*/ 2147483647 w 3"/>
                  <a:gd name="T23" fmla="*/ 0 h 2"/>
                  <a:gd name="T24" fmla="*/ 2147483647 w 3"/>
                  <a:gd name="T25" fmla="*/ 2147483647 h 2"/>
                  <a:gd name="T26" fmla="*/ 2147483647 w 3"/>
                  <a:gd name="T27" fmla="*/ 2147483647 h 2"/>
                  <a:gd name="T28" fmla="*/ 2147483647 w 3"/>
                  <a:gd name="T29" fmla="*/ 2147483647 h 2"/>
                  <a:gd name="T30" fmla="*/ 2147483647 w 3"/>
                  <a:gd name="T31" fmla="*/ 2147483647 h 2"/>
                  <a:gd name="T32" fmla="*/ 2147483647 w 3"/>
                  <a:gd name="T33" fmla="*/ 2147483647 h 2"/>
                  <a:gd name="T34" fmla="*/ 2147483647 w 3"/>
                  <a:gd name="T35" fmla="*/ 2147483647 h 2"/>
                  <a:gd name="T36" fmla="*/ 2147483647 w 3"/>
                  <a:gd name="T37" fmla="*/ 2147483647 h 2"/>
                  <a:gd name="T38" fmla="*/ 2147483647 w 3"/>
                  <a:gd name="T39" fmla="*/ 2147483647 h 2"/>
                  <a:gd name="T40" fmla="*/ 2147483647 w 3"/>
                  <a:gd name="T41" fmla="*/ 2147483647 h 2"/>
                  <a:gd name="T42" fmla="*/ 2147483647 w 3"/>
                  <a:gd name="T43" fmla="*/ 2147483647 h 2"/>
                  <a:gd name="T44" fmla="*/ 2147483647 w 3"/>
                  <a:gd name="T45" fmla="*/ 2147483647 h 2"/>
                  <a:gd name="T46" fmla="*/ 2147483647 w 3"/>
                  <a:gd name="T47" fmla="*/ 2147483647 h 2"/>
                  <a:gd name="T48" fmla="*/ 0 w 3"/>
                  <a:gd name="T49" fmla="*/ 2147483647 h 2"/>
                  <a:gd name="T50" fmla="*/ 0 w 3"/>
                  <a:gd name="T51" fmla="*/ 2147483647 h 2"/>
                  <a:gd name="T52" fmla="*/ 0 w 3"/>
                  <a:gd name="T53" fmla="*/ 2147483647 h 2"/>
                  <a:gd name="T54" fmla="*/ 2147483647 w 3"/>
                  <a:gd name="T55" fmla="*/ 2147483647 h 2"/>
                  <a:gd name="T56" fmla="*/ 2147483647 w 3"/>
                  <a:gd name="T57" fmla="*/ 2147483647 h 2"/>
                  <a:gd name="T58" fmla="*/ 2147483647 w 3"/>
                  <a:gd name="T59" fmla="*/ 2147483647 h 2"/>
                  <a:gd name="T60" fmla="*/ 2147483647 w 3"/>
                  <a:gd name="T61" fmla="*/ 0 h 2"/>
                  <a:gd name="T62" fmla="*/ 2147483647 w 3"/>
                  <a:gd name="T63" fmla="*/ 0 h 2"/>
                  <a:gd name="T64" fmla="*/ 2147483647 w 3"/>
                  <a:gd name="T65" fmla="*/ 0 h 2"/>
                  <a:gd name="T66" fmla="*/ 2147483647 w 3"/>
                  <a:gd name="T67" fmla="*/ 0 h 2"/>
                  <a:gd name="T68" fmla="*/ 2147483647 w 3"/>
                  <a:gd name="T69" fmla="*/ 0 h 2"/>
                  <a:gd name="T70" fmla="*/ 2147483647 w 3"/>
                  <a:gd name="T71" fmla="*/ 0 h 2"/>
                  <a:gd name="T72" fmla="*/ 2147483647 w 3"/>
                  <a:gd name="T73" fmla="*/ 0 h 2"/>
                  <a:gd name="T74" fmla="*/ 2147483647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418" name="Freeform 36"/>
              <p:cNvSpPr>
                <a:spLocks/>
              </p:cNvSpPr>
              <p:nvPr/>
            </p:nvSpPr>
            <p:spPr bwMode="auto">
              <a:xfrm>
                <a:off x="833" y="3690"/>
                <a:ext cx="19" cy="10"/>
              </a:xfrm>
              <a:custGeom>
                <a:avLst/>
                <a:gdLst>
                  <a:gd name="T0" fmla="*/ 2147483647 w 4"/>
                  <a:gd name="T1" fmla="*/ 2147483647 h 2"/>
                  <a:gd name="T2" fmla="*/ 2147483647 w 4"/>
                  <a:gd name="T3" fmla="*/ 0 h 2"/>
                  <a:gd name="T4" fmla="*/ 2147483647 w 4"/>
                  <a:gd name="T5" fmla="*/ 0 h 2"/>
                  <a:gd name="T6" fmla="*/ 2147483647 w 4"/>
                  <a:gd name="T7" fmla="*/ 2147483647 h 2"/>
                  <a:gd name="T8" fmla="*/ 2147483647 w 4"/>
                  <a:gd name="T9" fmla="*/ 2147483647 h 2"/>
                  <a:gd name="T10" fmla="*/ 2147483647 w 4"/>
                  <a:gd name="T11" fmla="*/ 2147483647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419" name="Freeform 37"/>
              <p:cNvSpPr>
                <a:spLocks/>
              </p:cNvSpPr>
              <p:nvPr/>
            </p:nvSpPr>
            <p:spPr bwMode="auto">
              <a:xfrm>
                <a:off x="838" y="3690"/>
                <a:ext cx="14" cy="10"/>
              </a:xfrm>
              <a:custGeom>
                <a:avLst/>
                <a:gdLst>
                  <a:gd name="T0" fmla="*/ 2147483647 w 3"/>
                  <a:gd name="T1" fmla="*/ 2147483647 h 2"/>
                  <a:gd name="T2" fmla="*/ 2147483647 w 3"/>
                  <a:gd name="T3" fmla="*/ 2147483647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2147483647 h 2"/>
                  <a:gd name="T22" fmla="*/ 2147483647 w 3"/>
                  <a:gd name="T23" fmla="*/ 2147483647 h 2"/>
                  <a:gd name="T24" fmla="*/ 2147483647 w 3"/>
                  <a:gd name="T25" fmla="*/ 2147483647 h 2"/>
                  <a:gd name="T26" fmla="*/ 2147483647 w 3"/>
                  <a:gd name="T27" fmla="*/ 2147483647 h 2"/>
                  <a:gd name="T28" fmla="*/ 2147483647 w 3"/>
                  <a:gd name="T29" fmla="*/ 2147483647 h 2"/>
                  <a:gd name="T30" fmla="*/ 2147483647 w 3"/>
                  <a:gd name="T31" fmla="*/ 2147483647 h 2"/>
                  <a:gd name="T32" fmla="*/ 0 w 3"/>
                  <a:gd name="T33" fmla="*/ 2147483647 h 2"/>
                  <a:gd name="T34" fmla="*/ 0 w 3"/>
                  <a:gd name="T35" fmla="*/ 2147483647 h 2"/>
                  <a:gd name="T36" fmla="*/ 0 w 3"/>
                  <a:gd name="T37" fmla="*/ 2147483647 h 2"/>
                  <a:gd name="T38" fmla="*/ 0 w 3"/>
                  <a:gd name="T39" fmla="*/ 2147483647 h 2"/>
                  <a:gd name="T40" fmla="*/ 0 w 3"/>
                  <a:gd name="T41" fmla="*/ 2147483647 h 2"/>
                  <a:gd name="T42" fmla="*/ 0 w 3"/>
                  <a:gd name="T43" fmla="*/ 2147483647 h 2"/>
                  <a:gd name="T44" fmla="*/ 2147483647 w 3"/>
                  <a:gd name="T45" fmla="*/ 2147483647 h 2"/>
                  <a:gd name="T46" fmla="*/ 2147483647 w 3"/>
                  <a:gd name="T47" fmla="*/ 2147483647 h 2"/>
                  <a:gd name="T48" fmla="*/ 2147483647 w 3"/>
                  <a:gd name="T49" fmla="*/ 2147483647 h 2"/>
                  <a:gd name="T50" fmla="*/ 2147483647 w 3"/>
                  <a:gd name="T51" fmla="*/ 2147483647 h 2"/>
                  <a:gd name="T52" fmla="*/ 2147483647 w 3"/>
                  <a:gd name="T53" fmla="*/ 2147483647 h 2"/>
                  <a:gd name="T54" fmla="*/ 2147483647 w 3"/>
                  <a:gd name="T55" fmla="*/ 2147483647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420" name="Freeform 38"/>
              <p:cNvSpPr>
                <a:spLocks/>
              </p:cNvSpPr>
              <p:nvPr/>
            </p:nvSpPr>
            <p:spPr bwMode="auto">
              <a:xfrm>
                <a:off x="814" y="3691"/>
                <a:ext cx="10" cy="15"/>
              </a:xfrm>
              <a:custGeom>
                <a:avLst/>
                <a:gdLst>
                  <a:gd name="T0" fmla="*/ 2147483647 w 2"/>
                  <a:gd name="T1" fmla="*/ 2147483647 h 3"/>
                  <a:gd name="T2" fmla="*/ 0 w 2"/>
                  <a:gd name="T3" fmla="*/ 0 h 3"/>
                  <a:gd name="T4" fmla="*/ 0 w 2"/>
                  <a:gd name="T5" fmla="*/ 0 h 3"/>
                  <a:gd name="T6" fmla="*/ 2147483647 w 2"/>
                  <a:gd name="T7" fmla="*/ 2147483647 h 3"/>
                  <a:gd name="T8" fmla="*/ 0 w 2"/>
                  <a:gd name="T9" fmla="*/ 2147483647 h 3"/>
                  <a:gd name="T10" fmla="*/ 0 w 2"/>
                  <a:gd name="T11" fmla="*/ 2147483647 h 3"/>
                  <a:gd name="T12" fmla="*/ 0 w 2"/>
                  <a:gd name="T13" fmla="*/ 2147483647 h 3"/>
                  <a:gd name="T14" fmla="*/ 2147483647 w 2"/>
                  <a:gd name="T15" fmla="*/ 2147483647 h 3"/>
                  <a:gd name="T16" fmla="*/ 2147483647 w 2"/>
                  <a:gd name="T17" fmla="*/ 2147483647 h 3"/>
                  <a:gd name="T18" fmla="*/ 2147483647 w 2"/>
                  <a:gd name="T19" fmla="*/ 2147483647 h 3"/>
                  <a:gd name="T20" fmla="*/ 2147483647 w 2"/>
                  <a:gd name="T21" fmla="*/ 2147483647 h 3"/>
                  <a:gd name="T22" fmla="*/ 2147483647 w 2"/>
                  <a:gd name="T23" fmla="*/ 0 h 3"/>
                  <a:gd name="T24" fmla="*/ 2147483647 w 2"/>
                  <a:gd name="T25" fmla="*/ 0 h 3"/>
                  <a:gd name="T26" fmla="*/ 2147483647 w 2"/>
                  <a:gd name="T27" fmla="*/ 2147483647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421" name="Freeform 39"/>
              <p:cNvSpPr>
                <a:spLocks/>
              </p:cNvSpPr>
              <p:nvPr/>
            </p:nvSpPr>
            <p:spPr bwMode="auto">
              <a:xfrm>
                <a:off x="814" y="3691"/>
                <a:ext cx="10" cy="15"/>
              </a:xfrm>
              <a:custGeom>
                <a:avLst/>
                <a:gdLst>
                  <a:gd name="T0" fmla="*/ 2147483647 w 2"/>
                  <a:gd name="T1" fmla="*/ 2147483647 h 3"/>
                  <a:gd name="T2" fmla="*/ 2147483647 w 2"/>
                  <a:gd name="T3" fmla="*/ 0 h 3"/>
                  <a:gd name="T4" fmla="*/ 2147483647 w 2"/>
                  <a:gd name="T5" fmla="*/ 0 h 3"/>
                  <a:gd name="T6" fmla="*/ 2147483647 w 2"/>
                  <a:gd name="T7" fmla="*/ 0 h 3"/>
                  <a:gd name="T8" fmla="*/ 0 w 2"/>
                  <a:gd name="T9" fmla="*/ 0 h 3"/>
                  <a:gd name="T10" fmla="*/ 0 w 2"/>
                  <a:gd name="T11" fmla="*/ 0 h 3"/>
                  <a:gd name="T12" fmla="*/ 0 w 2"/>
                  <a:gd name="T13" fmla="*/ 2147483647 h 3"/>
                  <a:gd name="T14" fmla="*/ 2147483647 w 2"/>
                  <a:gd name="T15" fmla="*/ 2147483647 h 3"/>
                  <a:gd name="T16" fmla="*/ 2147483647 w 2"/>
                  <a:gd name="T17" fmla="*/ 2147483647 h 3"/>
                  <a:gd name="T18" fmla="*/ 2147483647 w 2"/>
                  <a:gd name="T19" fmla="*/ 2147483647 h 3"/>
                  <a:gd name="T20" fmla="*/ 0 w 2"/>
                  <a:gd name="T21" fmla="*/ 2147483647 h 3"/>
                  <a:gd name="T22" fmla="*/ 0 w 2"/>
                  <a:gd name="T23" fmla="*/ 2147483647 h 3"/>
                  <a:gd name="T24" fmla="*/ 0 w 2"/>
                  <a:gd name="T25" fmla="*/ 2147483647 h 3"/>
                  <a:gd name="T26" fmla="*/ 0 w 2"/>
                  <a:gd name="T27" fmla="*/ 2147483647 h 3"/>
                  <a:gd name="T28" fmla="*/ 0 w 2"/>
                  <a:gd name="T29" fmla="*/ 2147483647 h 3"/>
                  <a:gd name="T30" fmla="*/ 0 w 2"/>
                  <a:gd name="T31" fmla="*/ 2147483647 h 3"/>
                  <a:gd name="T32" fmla="*/ 0 w 2"/>
                  <a:gd name="T33" fmla="*/ 2147483647 h 3"/>
                  <a:gd name="T34" fmla="*/ 2147483647 w 2"/>
                  <a:gd name="T35" fmla="*/ 2147483647 h 3"/>
                  <a:gd name="T36" fmla="*/ 2147483647 w 2"/>
                  <a:gd name="T37" fmla="*/ 2147483647 h 3"/>
                  <a:gd name="T38" fmla="*/ 2147483647 w 2"/>
                  <a:gd name="T39" fmla="*/ 2147483647 h 3"/>
                  <a:gd name="T40" fmla="*/ 2147483647 w 2"/>
                  <a:gd name="T41" fmla="*/ 2147483647 h 3"/>
                  <a:gd name="T42" fmla="*/ 2147483647 w 2"/>
                  <a:gd name="T43" fmla="*/ 2147483647 h 3"/>
                  <a:gd name="T44" fmla="*/ 2147483647 w 2"/>
                  <a:gd name="T45" fmla="*/ 2147483647 h 3"/>
                  <a:gd name="T46" fmla="*/ 2147483647 w 2"/>
                  <a:gd name="T47" fmla="*/ 2147483647 h 3"/>
                  <a:gd name="T48" fmla="*/ 2147483647 w 2"/>
                  <a:gd name="T49" fmla="*/ 2147483647 h 3"/>
                  <a:gd name="T50" fmla="*/ 2147483647 w 2"/>
                  <a:gd name="T51" fmla="*/ 2147483647 h 3"/>
                  <a:gd name="T52" fmla="*/ 2147483647 w 2"/>
                  <a:gd name="T53" fmla="*/ 2147483647 h 3"/>
                  <a:gd name="T54" fmla="*/ 2147483647 w 2"/>
                  <a:gd name="T55" fmla="*/ 0 h 3"/>
                  <a:gd name="T56" fmla="*/ 2147483647 w 2"/>
                  <a:gd name="T57" fmla="*/ 0 h 3"/>
                  <a:gd name="T58" fmla="*/ 2147483647 w 2"/>
                  <a:gd name="T59" fmla="*/ 0 h 3"/>
                  <a:gd name="T60" fmla="*/ 2147483647 w 2"/>
                  <a:gd name="T61" fmla="*/ 0 h 3"/>
                  <a:gd name="T62" fmla="*/ 2147483647 w 2"/>
                  <a:gd name="T63" fmla="*/ 0 h 3"/>
                  <a:gd name="T64" fmla="*/ 2147483647 w 2"/>
                  <a:gd name="T65" fmla="*/ 2147483647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422" name="Freeform 40"/>
              <p:cNvSpPr>
                <a:spLocks/>
              </p:cNvSpPr>
              <p:nvPr/>
            </p:nvSpPr>
            <p:spPr bwMode="auto">
              <a:xfrm>
                <a:off x="795" y="3693"/>
                <a:ext cx="15" cy="15"/>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2147483647 w 3"/>
                  <a:gd name="T13" fmla="*/ 2147483647 h 3"/>
                  <a:gd name="T14" fmla="*/ 2147483647 w 3"/>
                  <a:gd name="T15" fmla="*/ 2147483647 h 3"/>
                  <a:gd name="T16" fmla="*/ 2147483647 w 3"/>
                  <a:gd name="T17" fmla="*/ 2147483647 h 3"/>
                  <a:gd name="T18" fmla="*/ 2147483647 w 3"/>
                  <a:gd name="T19" fmla="*/ 2147483647 h 3"/>
                  <a:gd name="T20" fmla="*/ 2147483647 w 3"/>
                  <a:gd name="T21" fmla="*/ 2147483647 h 3"/>
                  <a:gd name="T22" fmla="*/ 2147483647 w 3"/>
                  <a:gd name="T23" fmla="*/ 2147483647 h 3"/>
                  <a:gd name="T24" fmla="*/ 2147483647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147483647 h 3"/>
                  <a:gd name="T42" fmla="*/ 0 w 3"/>
                  <a:gd name="T43" fmla="*/ 2147483647 h 3"/>
                  <a:gd name="T44" fmla="*/ 0 w 3"/>
                  <a:gd name="T45" fmla="*/ 2147483647 h 3"/>
                  <a:gd name="T46" fmla="*/ 0 w 3"/>
                  <a:gd name="T47" fmla="*/ 2147483647 h 3"/>
                  <a:gd name="T48" fmla="*/ 2147483647 w 3"/>
                  <a:gd name="T49" fmla="*/ 2147483647 h 3"/>
                  <a:gd name="T50" fmla="*/ 2147483647 w 3"/>
                  <a:gd name="T51" fmla="*/ 2147483647 h 3"/>
                  <a:gd name="T52" fmla="*/ 2147483647 w 3"/>
                  <a:gd name="T53" fmla="*/ 2147483647 h 3"/>
                  <a:gd name="T54" fmla="*/ 2147483647 w 3"/>
                  <a:gd name="T55" fmla="*/ 2147483647 h 3"/>
                  <a:gd name="T56" fmla="*/ 2147483647 w 3"/>
                  <a:gd name="T57" fmla="*/ 2147483647 h 3"/>
                  <a:gd name="T58" fmla="*/ 2147483647 w 3"/>
                  <a:gd name="T59" fmla="*/ 2147483647 h 3"/>
                  <a:gd name="T60" fmla="*/ 2147483647 w 3"/>
                  <a:gd name="T61" fmla="*/ 2147483647 h 3"/>
                  <a:gd name="T62" fmla="*/ 2147483647 w 3"/>
                  <a:gd name="T63" fmla="*/ 2147483647 h 3"/>
                  <a:gd name="T64" fmla="*/ 2147483647 w 3"/>
                  <a:gd name="T65" fmla="*/ 2147483647 h 3"/>
                  <a:gd name="T66" fmla="*/ 2147483647 w 3"/>
                  <a:gd name="T67" fmla="*/ 21474836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423" name="Freeform 41"/>
              <p:cNvSpPr>
                <a:spLocks/>
              </p:cNvSpPr>
              <p:nvPr/>
            </p:nvSpPr>
            <p:spPr bwMode="auto">
              <a:xfrm>
                <a:off x="768" y="3683"/>
                <a:ext cx="19" cy="10"/>
              </a:xfrm>
              <a:custGeom>
                <a:avLst/>
                <a:gdLst>
                  <a:gd name="T0" fmla="*/ 0 w 4"/>
                  <a:gd name="T1" fmla="*/ 2147483647 h 2"/>
                  <a:gd name="T2" fmla="*/ 0 w 4"/>
                  <a:gd name="T3" fmla="*/ 2147483647 h 2"/>
                  <a:gd name="T4" fmla="*/ 2147483647 w 4"/>
                  <a:gd name="T5" fmla="*/ 0 h 2"/>
                  <a:gd name="T6" fmla="*/ 2147483647 w 4"/>
                  <a:gd name="T7" fmla="*/ 0 h 2"/>
                  <a:gd name="T8" fmla="*/ 2147483647 w 4"/>
                  <a:gd name="T9" fmla="*/ 0 h 2"/>
                  <a:gd name="T10" fmla="*/ 2147483647 w 4"/>
                  <a:gd name="T11" fmla="*/ 0 h 2"/>
                  <a:gd name="T12" fmla="*/ 2147483647 w 4"/>
                  <a:gd name="T13" fmla="*/ 0 h 2"/>
                  <a:gd name="T14" fmla="*/ 2147483647 w 4"/>
                  <a:gd name="T15" fmla="*/ 0 h 2"/>
                  <a:gd name="T16" fmla="*/ 2147483647 w 4"/>
                  <a:gd name="T17" fmla="*/ 2147483647 h 2"/>
                  <a:gd name="T18" fmla="*/ 2147483647 w 4"/>
                  <a:gd name="T19" fmla="*/ 2147483647 h 2"/>
                  <a:gd name="T20" fmla="*/ 2147483647 w 4"/>
                  <a:gd name="T21" fmla="*/ 2147483647 h 2"/>
                  <a:gd name="T22" fmla="*/ 2147483647 w 4"/>
                  <a:gd name="T23" fmla="*/ 2147483647 h 2"/>
                  <a:gd name="T24" fmla="*/ 2147483647 w 4"/>
                  <a:gd name="T25" fmla="*/ 2147483647 h 2"/>
                  <a:gd name="T26" fmla="*/ 2147483647 w 4"/>
                  <a:gd name="T27" fmla="*/ 2147483647 h 2"/>
                  <a:gd name="T28" fmla="*/ 2147483647 w 4"/>
                  <a:gd name="T29" fmla="*/ 2147483647 h 2"/>
                  <a:gd name="T30" fmla="*/ 2147483647 w 4"/>
                  <a:gd name="T31" fmla="*/ 2147483647 h 2"/>
                  <a:gd name="T32" fmla="*/ 2147483647 w 4"/>
                  <a:gd name="T33" fmla="*/ 2147483647 h 2"/>
                  <a:gd name="T34" fmla="*/ 2147483647 w 4"/>
                  <a:gd name="T35" fmla="*/ 2147483647 h 2"/>
                  <a:gd name="T36" fmla="*/ 2147483647 w 4"/>
                  <a:gd name="T37" fmla="*/ 2147483647 h 2"/>
                  <a:gd name="T38" fmla="*/ 2147483647 w 4"/>
                  <a:gd name="T39" fmla="*/ 2147483647 h 2"/>
                  <a:gd name="T40" fmla="*/ 2147483647 w 4"/>
                  <a:gd name="T41" fmla="*/ 2147483647 h 2"/>
                  <a:gd name="T42" fmla="*/ 2147483647 w 4"/>
                  <a:gd name="T43" fmla="*/ 2147483647 h 2"/>
                  <a:gd name="T44" fmla="*/ 2147483647 w 4"/>
                  <a:gd name="T45" fmla="*/ 2147483647 h 2"/>
                  <a:gd name="T46" fmla="*/ 2147483647 w 4"/>
                  <a:gd name="T47" fmla="*/ 2147483647 h 2"/>
                  <a:gd name="T48" fmla="*/ 2147483647 w 4"/>
                  <a:gd name="T49" fmla="*/ 2147483647 h 2"/>
                  <a:gd name="T50" fmla="*/ 2147483647 w 4"/>
                  <a:gd name="T51" fmla="*/ 2147483647 h 2"/>
                  <a:gd name="T52" fmla="*/ 2147483647 w 4"/>
                  <a:gd name="T53" fmla="*/ 2147483647 h 2"/>
                  <a:gd name="T54" fmla="*/ 2147483647 w 4"/>
                  <a:gd name="T55" fmla="*/ 2147483647 h 2"/>
                  <a:gd name="T56" fmla="*/ 2147483647 w 4"/>
                  <a:gd name="T57" fmla="*/ 2147483647 h 2"/>
                  <a:gd name="T58" fmla="*/ 2147483647 w 4"/>
                  <a:gd name="T59" fmla="*/ 2147483647 h 2"/>
                  <a:gd name="T60" fmla="*/ 2147483647 w 4"/>
                  <a:gd name="T61" fmla="*/ 2147483647 h 2"/>
                  <a:gd name="T62" fmla="*/ 2147483647 w 4"/>
                  <a:gd name="T63" fmla="*/ 2147483647 h 2"/>
                  <a:gd name="T64" fmla="*/ 2147483647 w 4"/>
                  <a:gd name="T65" fmla="*/ 2147483647 h 2"/>
                  <a:gd name="T66" fmla="*/ 2147483647 w 4"/>
                  <a:gd name="T67" fmla="*/ 2147483647 h 2"/>
                  <a:gd name="T68" fmla="*/ 2147483647 w 4"/>
                  <a:gd name="T69" fmla="*/ 2147483647 h 2"/>
                  <a:gd name="T70" fmla="*/ 2147483647 w 4"/>
                  <a:gd name="T71" fmla="*/ 2147483647 h 2"/>
                  <a:gd name="T72" fmla="*/ 2147483647 w 4"/>
                  <a:gd name="T73" fmla="*/ 2147483647 h 2"/>
                  <a:gd name="T74" fmla="*/ 2147483647 w 4"/>
                  <a:gd name="T75" fmla="*/ 2147483647 h 2"/>
                  <a:gd name="T76" fmla="*/ 2147483647 w 4"/>
                  <a:gd name="T77" fmla="*/ 2147483647 h 2"/>
                  <a:gd name="T78" fmla="*/ 2147483647 w 4"/>
                  <a:gd name="T79" fmla="*/ 2147483647 h 2"/>
                  <a:gd name="T80" fmla="*/ 2147483647 w 4"/>
                  <a:gd name="T81" fmla="*/ 2147483647 h 2"/>
                  <a:gd name="T82" fmla="*/ 2147483647 w 4"/>
                  <a:gd name="T83" fmla="*/ 2147483647 h 2"/>
                  <a:gd name="T84" fmla="*/ 2147483647 w 4"/>
                  <a:gd name="T85" fmla="*/ 2147483647 h 2"/>
                  <a:gd name="T86" fmla="*/ 2147483647 w 4"/>
                  <a:gd name="T87" fmla="*/ 2147483647 h 2"/>
                  <a:gd name="T88" fmla="*/ 2147483647 w 4"/>
                  <a:gd name="T89" fmla="*/ 2147483647 h 2"/>
                  <a:gd name="T90" fmla="*/ 2147483647 w 4"/>
                  <a:gd name="T91" fmla="*/ 2147483647 h 2"/>
                  <a:gd name="T92" fmla="*/ 2147483647 w 4"/>
                  <a:gd name="T93" fmla="*/ 2147483647 h 2"/>
                  <a:gd name="T94" fmla="*/ 0 w 4"/>
                  <a:gd name="T95" fmla="*/ 2147483647 h 2"/>
                  <a:gd name="T96" fmla="*/ 0 w 4"/>
                  <a:gd name="T97" fmla="*/ 2147483647 h 2"/>
                  <a:gd name="T98" fmla="*/ 0 w 4"/>
                  <a:gd name="T99" fmla="*/ 2147483647 h 2"/>
                  <a:gd name="T100" fmla="*/ 0 w 4"/>
                  <a:gd name="T101" fmla="*/ 2147483647 h 2"/>
                  <a:gd name="T102" fmla="*/ 0 w 4"/>
                  <a:gd name="T103" fmla="*/ 2147483647 h 2"/>
                  <a:gd name="T104" fmla="*/ 0 w 4"/>
                  <a:gd name="T105" fmla="*/ 2147483647 h 2"/>
                  <a:gd name="T106" fmla="*/ 0 w 4"/>
                  <a:gd name="T107" fmla="*/ 2147483647 h 2"/>
                  <a:gd name="T108" fmla="*/ 0 w 4"/>
                  <a:gd name="T109" fmla="*/ 2147483647 h 2"/>
                  <a:gd name="T110" fmla="*/ 0 w 4"/>
                  <a:gd name="T111" fmla="*/ 2147483647 h 2"/>
                  <a:gd name="T112" fmla="*/ 0 w 4"/>
                  <a:gd name="T113" fmla="*/ 2147483647 h 2"/>
                  <a:gd name="T114" fmla="*/ 0 w 4"/>
                  <a:gd name="T115" fmla="*/ 2147483647 h 2"/>
                  <a:gd name="T116" fmla="*/ 0 w 4"/>
                  <a:gd name="T117" fmla="*/ 2147483647 h 2"/>
                  <a:gd name="T118" fmla="*/ 0 w 4"/>
                  <a:gd name="T119" fmla="*/ 2147483647 h 2"/>
                  <a:gd name="T120" fmla="*/ 0 w 4"/>
                  <a:gd name="T121" fmla="*/ 2147483647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s-ES_tradnl"/>
              </a:p>
            </p:txBody>
          </p:sp>
        </p:grpSp>
        <p:sp>
          <p:nvSpPr>
            <p:cNvPr id="14397" name="Freeform 44"/>
            <p:cNvSpPr>
              <a:spLocks/>
            </p:cNvSpPr>
            <p:nvPr/>
          </p:nvSpPr>
          <p:spPr bwMode="auto">
            <a:xfrm>
              <a:off x="1529" y="1282"/>
              <a:ext cx="554" cy="439"/>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398" name="Freeform 45"/>
            <p:cNvSpPr>
              <a:spLocks/>
            </p:cNvSpPr>
            <p:nvPr/>
          </p:nvSpPr>
          <p:spPr bwMode="auto">
            <a:xfrm>
              <a:off x="1981" y="1155"/>
              <a:ext cx="415" cy="634"/>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399" name="Freeform 50"/>
            <p:cNvSpPr>
              <a:spLocks/>
            </p:cNvSpPr>
            <p:nvPr/>
          </p:nvSpPr>
          <p:spPr bwMode="auto">
            <a:xfrm>
              <a:off x="3467" y="2604"/>
              <a:ext cx="394" cy="322"/>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400" name="Freeform 51"/>
            <p:cNvSpPr>
              <a:spLocks/>
            </p:cNvSpPr>
            <p:nvPr/>
          </p:nvSpPr>
          <p:spPr bwMode="auto">
            <a:xfrm>
              <a:off x="3626" y="1799"/>
              <a:ext cx="277" cy="463"/>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s-ES_tradnl"/>
            </a:p>
          </p:txBody>
        </p:sp>
        <p:grpSp>
          <p:nvGrpSpPr>
            <p:cNvPr id="14401" name="Group 52"/>
            <p:cNvGrpSpPr>
              <a:grpSpLocks/>
            </p:cNvGrpSpPr>
            <p:nvPr/>
          </p:nvGrpSpPr>
          <p:grpSpPr bwMode="auto">
            <a:xfrm>
              <a:off x="3661" y="1384"/>
              <a:ext cx="523" cy="468"/>
              <a:chOff x="3562" y="1636"/>
              <a:chExt cx="497" cy="468"/>
            </a:xfrm>
          </p:grpSpPr>
          <p:sp>
            <p:nvSpPr>
              <p:cNvPr id="14407" name="Freeform 53"/>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47483647 h 71"/>
                  <a:gd name="T46" fmla="*/ 2147483647 w 52"/>
                  <a:gd name="T47" fmla="*/ 2147483647 h 71"/>
                  <a:gd name="T48" fmla="*/ 2147483647 w 52"/>
                  <a:gd name="T49" fmla="*/ 2147483647 h 71"/>
                  <a:gd name="T50" fmla="*/ 2147483647 w 52"/>
                  <a:gd name="T51" fmla="*/ 2147483647 h 71"/>
                  <a:gd name="T52" fmla="*/ 2147483647 w 52"/>
                  <a:gd name="T53" fmla="*/ 2147483647 h 71"/>
                  <a:gd name="T54" fmla="*/ 2147483647 w 52"/>
                  <a:gd name="T55" fmla="*/ 2147483647 h 71"/>
                  <a:gd name="T56" fmla="*/ 2147483647 w 52"/>
                  <a:gd name="T57" fmla="*/ 2147483647 h 71"/>
                  <a:gd name="T58" fmla="*/ 2147483647 w 52"/>
                  <a:gd name="T59" fmla="*/ 2147483647 h 71"/>
                  <a:gd name="T60" fmla="*/ 2147483647 w 52"/>
                  <a:gd name="T61" fmla="*/ 2147483647 h 71"/>
                  <a:gd name="T62" fmla="*/ 2147483647 w 52"/>
                  <a:gd name="T63" fmla="*/ 2147483647 h 71"/>
                  <a:gd name="T64" fmla="*/ 2147483647 w 52"/>
                  <a:gd name="T65" fmla="*/ 2147483647 h 71"/>
                  <a:gd name="T66" fmla="*/ 2147483647 w 52"/>
                  <a:gd name="T67" fmla="*/ 2147483647 h 71"/>
                  <a:gd name="T68" fmla="*/ 2147483647 w 52"/>
                  <a:gd name="T69" fmla="*/ 2147483647 h 71"/>
                  <a:gd name="T70" fmla="*/ 2147483647 w 52"/>
                  <a:gd name="T71" fmla="*/ 2147483647 h 71"/>
                  <a:gd name="T72" fmla="*/ 2147483647 w 52"/>
                  <a:gd name="T73" fmla="*/ 2147483647 h 71"/>
                  <a:gd name="T74" fmla="*/ 2147483647 w 52"/>
                  <a:gd name="T75" fmla="*/ 2147483647 h 71"/>
                  <a:gd name="T76" fmla="*/ 2147483647 w 52"/>
                  <a:gd name="T77" fmla="*/ 2147483647 h 71"/>
                  <a:gd name="T78" fmla="*/ 2147483647 w 52"/>
                  <a:gd name="T79" fmla="*/ 2147483647 h 71"/>
                  <a:gd name="T80" fmla="*/ 2147483647 w 52"/>
                  <a:gd name="T81" fmla="*/ 2147483647 h 71"/>
                  <a:gd name="T82" fmla="*/ 2147483647 w 52"/>
                  <a:gd name="T83" fmla="*/ 2147483647 h 71"/>
                  <a:gd name="T84" fmla="*/ 2147483647 w 52"/>
                  <a:gd name="T85" fmla="*/ 2147483647 h 71"/>
                  <a:gd name="T86" fmla="*/ 2147483647 w 52"/>
                  <a:gd name="T87" fmla="*/ 2147483647 h 71"/>
                  <a:gd name="T88" fmla="*/ 2147483647 w 52"/>
                  <a:gd name="T89" fmla="*/ 2147483647 h 71"/>
                  <a:gd name="T90" fmla="*/ 2147483647 w 52"/>
                  <a:gd name="T91" fmla="*/ 2147483647 h 71"/>
                  <a:gd name="T92" fmla="*/ 2147483647 w 52"/>
                  <a:gd name="T93" fmla="*/ 2147483647 h 71"/>
                  <a:gd name="T94" fmla="*/ 2147483647 w 52"/>
                  <a:gd name="T95" fmla="*/ 2147483647 h 71"/>
                  <a:gd name="T96" fmla="*/ 2147483647 w 52"/>
                  <a:gd name="T97" fmla="*/ 2147483647 h 71"/>
                  <a:gd name="T98" fmla="*/ 2147483647 w 52"/>
                  <a:gd name="T99" fmla="*/ 2147483647 h 71"/>
                  <a:gd name="T100" fmla="*/ 2147483647 w 52"/>
                  <a:gd name="T101" fmla="*/ 2147483647 h 71"/>
                  <a:gd name="T102" fmla="*/ 2147483647 w 52"/>
                  <a:gd name="T103" fmla="*/ 2147483647 h 71"/>
                  <a:gd name="T104" fmla="*/ 2147483647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408" name="Freeform 54"/>
              <p:cNvSpPr>
                <a:spLocks/>
              </p:cNvSpPr>
              <p:nvPr/>
            </p:nvSpPr>
            <p:spPr bwMode="auto">
              <a:xfrm>
                <a:off x="3562" y="1636"/>
                <a:ext cx="405" cy="200"/>
              </a:xfrm>
              <a:custGeom>
                <a:avLst/>
                <a:gdLst>
                  <a:gd name="T0" fmla="*/ 2147483647 w 83"/>
                  <a:gd name="T1" fmla="*/ 2147483647 h 41"/>
                  <a:gd name="T2" fmla="*/ 2147483647 w 83"/>
                  <a:gd name="T3" fmla="*/ 2147483647 h 41"/>
                  <a:gd name="T4" fmla="*/ 2147483647 w 83"/>
                  <a:gd name="T5" fmla="*/ 2147483647 h 41"/>
                  <a:gd name="T6" fmla="*/ 2147483647 w 83"/>
                  <a:gd name="T7" fmla="*/ 2147483647 h 41"/>
                  <a:gd name="T8" fmla="*/ 2147483647 w 83"/>
                  <a:gd name="T9" fmla="*/ 2147483647 h 41"/>
                  <a:gd name="T10" fmla="*/ 2147483647 w 83"/>
                  <a:gd name="T11" fmla="*/ 2147483647 h 41"/>
                  <a:gd name="T12" fmla="*/ 2147483647 w 83"/>
                  <a:gd name="T13" fmla="*/ 2147483647 h 41"/>
                  <a:gd name="T14" fmla="*/ 2147483647 w 83"/>
                  <a:gd name="T15" fmla="*/ 2147483647 h 41"/>
                  <a:gd name="T16" fmla="*/ 2147483647 w 83"/>
                  <a:gd name="T17" fmla="*/ 2147483647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2147483647 h 41"/>
                  <a:gd name="T28" fmla="*/ 2147483647 w 83"/>
                  <a:gd name="T29" fmla="*/ 2147483647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2147483647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66D"/>
              </a:solidFill>
              <a:ln w="12700" cmpd="sng">
                <a:solidFill>
                  <a:schemeClr val="tx1"/>
                </a:solidFill>
                <a:prstDash val="solid"/>
                <a:round/>
                <a:headEnd/>
                <a:tailEnd/>
              </a:ln>
            </p:spPr>
            <p:txBody>
              <a:bodyPr/>
              <a:lstStyle/>
              <a:p>
                <a:endParaRPr lang="es-ES_tradnl"/>
              </a:p>
            </p:txBody>
          </p:sp>
        </p:grpSp>
        <p:sp>
          <p:nvSpPr>
            <p:cNvPr id="14402" name="Freeform 55"/>
            <p:cNvSpPr>
              <a:spLocks/>
            </p:cNvSpPr>
            <p:nvPr/>
          </p:nvSpPr>
          <p:spPr bwMode="auto">
            <a:xfrm>
              <a:off x="3872" y="1838"/>
              <a:ext cx="206" cy="351"/>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403" name="Freeform 57"/>
            <p:cNvSpPr>
              <a:spLocks/>
            </p:cNvSpPr>
            <p:nvPr/>
          </p:nvSpPr>
          <p:spPr bwMode="auto">
            <a:xfrm>
              <a:off x="4324" y="1721"/>
              <a:ext cx="404" cy="249"/>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404" name="Freeform 59"/>
            <p:cNvSpPr>
              <a:spLocks/>
            </p:cNvSpPr>
            <p:nvPr/>
          </p:nvSpPr>
          <p:spPr bwMode="auto">
            <a:xfrm>
              <a:off x="4225" y="2350"/>
              <a:ext cx="354" cy="258"/>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405" name="Freeform 60"/>
            <p:cNvSpPr>
              <a:spLocks/>
            </p:cNvSpPr>
            <p:nvPr/>
          </p:nvSpPr>
          <p:spPr bwMode="auto">
            <a:xfrm>
              <a:off x="4066" y="2384"/>
              <a:ext cx="376" cy="376"/>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4406" name="Freeform 62"/>
            <p:cNvSpPr>
              <a:spLocks/>
            </p:cNvSpPr>
            <p:nvPr/>
          </p:nvSpPr>
          <p:spPr bwMode="auto">
            <a:xfrm>
              <a:off x="4662" y="1901"/>
              <a:ext cx="76" cy="11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endParaRPr lang="es-ES_tradnl"/>
            </a:p>
          </p:txBody>
        </p:sp>
      </p:grpSp>
      <p:sp>
        <p:nvSpPr>
          <p:cNvPr id="14355" name="Freeform 63"/>
          <p:cNvSpPr>
            <a:spLocks/>
          </p:cNvSpPr>
          <p:nvPr/>
        </p:nvSpPr>
        <p:spPr bwMode="auto">
          <a:xfrm>
            <a:off x="6618288" y="2801938"/>
            <a:ext cx="136525"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4356" name="Freeform 64"/>
          <p:cNvSpPr>
            <a:spLocks/>
          </p:cNvSpPr>
          <p:nvPr/>
        </p:nvSpPr>
        <p:spPr bwMode="auto">
          <a:xfrm>
            <a:off x="6740525" y="2654300"/>
            <a:ext cx="166688"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4357" name="Freeform 65"/>
          <p:cNvSpPr>
            <a:spLocks/>
          </p:cNvSpPr>
          <p:nvPr/>
        </p:nvSpPr>
        <p:spPr bwMode="auto">
          <a:xfrm>
            <a:off x="6734175" y="2522538"/>
            <a:ext cx="327025"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4358" name="Freeform 66"/>
          <p:cNvSpPr>
            <a:spLocks/>
          </p:cNvSpPr>
          <p:nvPr/>
        </p:nvSpPr>
        <p:spPr bwMode="auto">
          <a:xfrm>
            <a:off x="6886575" y="2638425"/>
            <a:ext cx="85725"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4359" name="Freeform 67"/>
          <p:cNvSpPr>
            <a:spLocks/>
          </p:cNvSpPr>
          <p:nvPr/>
        </p:nvSpPr>
        <p:spPr bwMode="auto">
          <a:xfrm>
            <a:off x="6791325"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4360" name="Freeform 68"/>
          <p:cNvSpPr>
            <a:spLocks/>
          </p:cNvSpPr>
          <p:nvPr/>
        </p:nvSpPr>
        <p:spPr bwMode="auto">
          <a:xfrm>
            <a:off x="6842125" y="1887538"/>
            <a:ext cx="354013"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s-ES_tradnl"/>
          </a:p>
        </p:txBody>
      </p:sp>
      <p:grpSp>
        <p:nvGrpSpPr>
          <p:cNvPr id="14361" name="Group 69"/>
          <p:cNvGrpSpPr>
            <a:grpSpLocks/>
          </p:cNvGrpSpPr>
          <p:nvPr/>
        </p:nvGrpSpPr>
        <p:grpSpPr bwMode="auto">
          <a:xfrm>
            <a:off x="2808288" y="4589463"/>
            <a:ext cx="928687" cy="635000"/>
            <a:chOff x="1991" y="3321"/>
            <a:chExt cx="361" cy="231"/>
          </a:xfrm>
        </p:grpSpPr>
        <p:sp>
          <p:nvSpPr>
            <p:cNvPr id="14371" name="Freeform 70"/>
            <p:cNvSpPr>
              <a:spLocks/>
            </p:cNvSpPr>
            <p:nvPr/>
          </p:nvSpPr>
          <p:spPr bwMode="auto">
            <a:xfrm>
              <a:off x="2274" y="3459"/>
              <a:ext cx="78" cy="93"/>
            </a:xfrm>
            <a:custGeom>
              <a:avLst/>
              <a:gdLst>
                <a:gd name="T0" fmla="*/ 0 w 16"/>
                <a:gd name="T1" fmla="*/ 2147483647 h 19"/>
                <a:gd name="T2" fmla="*/ 2147483647 w 16"/>
                <a:gd name="T3" fmla="*/ 2147483647 h 19"/>
                <a:gd name="T4" fmla="*/ 2147483647 w 16"/>
                <a:gd name="T5" fmla="*/ 2147483647 h 19"/>
                <a:gd name="T6" fmla="*/ 2147483647 w 16"/>
                <a:gd name="T7" fmla="*/ 2147483647 h 19"/>
                <a:gd name="T8" fmla="*/ 2147483647 w 16"/>
                <a:gd name="T9" fmla="*/ 2147483647 h 19"/>
                <a:gd name="T10" fmla="*/ 2147483647 w 16"/>
                <a:gd name="T11" fmla="*/ 2147483647 h 19"/>
                <a:gd name="T12" fmla="*/ 2147483647 w 16"/>
                <a:gd name="T13" fmla="*/ 2147483647 h 19"/>
                <a:gd name="T14" fmla="*/ 2147483647 w 16"/>
                <a:gd name="T15" fmla="*/ 0 h 19"/>
                <a:gd name="T16" fmla="*/ 2147483647 w 16"/>
                <a:gd name="T17" fmla="*/ 2147483647 h 19"/>
                <a:gd name="T18" fmla="*/ 0 w 16"/>
                <a:gd name="T19" fmla="*/ 2147483647 h 19"/>
                <a:gd name="T20" fmla="*/ 0 w 16"/>
                <a:gd name="T21" fmla="*/ 2147483647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4372" name="Freeform 71"/>
            <p:cNvSpPr>
              <a:spLocks/>
            </p:cNvSpPr>
            <p:nvPr/>
          </p:nvSpPr>
          <p:spPr bwMode="auto">
            <a:xfrm>
              <a:off x="2235" y="3409"/>
              <a:ext cx="44" cy="29"/>
            </a:xfrm>
            <a:custGeom>
              <a:avLst/>
              <a:gdLst>
                <a:gd name="T0" fmla="*/ 2147483647 w 9"/>
                <a:gd name="T1" fmla="*/ 2147483647 h 6"/>
                <a:gd name="T2" fmla="*/ 2147483647 w 9"/>
                <a:gd name="T3" fmla="*/ 2147483647 h 6"/>
                <a:gd name="T4" fmla="*/ 2147483647 w 9"/>
                <a:gd name="T5" fmla="*/ 2147483647 h 6"/>
                <a:gd name="T6" fmla="*/ 2147483647 w 9"/>
                <a:gd name="T7" fmla="*/ 2147483647 h 6"/>
                <a:gd name="T8" fmla="*/ 2147483647 w 9"/>
                <a:gd name="T9" fmla="*/ 2147483647 h 6"/>
                <a:gd name="T10" fmla="*/ 2147483647 w 9"/>
                <a:gd name="T11" fmla="*/ 0 h 6"/>
                <a:gd name="T12" fmla="*/ 0 w 9"/>
                <a:gd name="T13" fmla="*/ 2147483647 h 6"/>
                <a:gd name="T14" fmla="*/ 2147483647 w 9"/>
                <a:gd name="T15" fmla="*/ 2147483647 h 6"/>
                <a:gd name="T16" fmla="*/ 2147483647 w 9"/>
                <a:gd name="T17" fmla="*/ 2147483647 h 6"/>
                <a:gd name="T18" fmla="*/ 2147483647 w 9"/>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4373" name="Freeform 72"/>
            <p:cNvSpPr>
              <a:spLocks/>
            </p:cNvSpPr>
            <p:nvPr/>
          </p:nvSpPr>
          <p:spPr bwMode="auto">
            <a:xfrm>
              <a:off x="2225" y="3438"/>
              <a:ext cx="20" cy="10"/>
            </a:xfrm>
            <a:custGeom>
              <a:avLst/>
              <a:gdLst>
                <a:gd name="T0" fmla="*/ 0 w 4"/>
                <a:gd name="T1" fmla="*/ 2147483647 h 2"/>
                <a:gd name="T2" fmla="*/ 2147483647 w 4"/>
                <a:gd name="T3" fmla="*/ 0 h 2"/>
                <a:gd name="T4" fmla="*/ 2147483647 w 4"/>
                <a:gd name="T5" fmla="*/ 2147483647 h 2"/>
                <a:gd name="T6" fmla="*/ 0 w 4"/>
                <a:gd name="T7" fmla="*/ 2147483647 h 2"/>
                <a:gd name="T8" fmla="*/ 0 w 4"/>
                <a:gd name="T9" fmla="*/ 214748364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4374" name="Freeform 73"/>
            <p:cNvSpPr>
              <a:spLocks/>
            </p:cNvSpPr>
            <p:nvPr/>
          </p:nvSpPr>
          <p:spPr bwMode="auto">
            <a:xfrm>
              <a:off x="2211" y="3419"/>
              <a:ext cx="19" cy="14"/>
            </a:xfrm>
            <a:custGeom>
              <a:avLst/>
              <a:gdLst>
                <a:gd name="T0" fmla="*/ 2147483647 w 4"/>
                <a:gd name="T1" fmla="*/ 0 h 3"/>
                <a:gd name="T2" fmla="*/ 2147483647 w 4"/>
                <a:gd name="T3" fmla="*/ 0 h 3"/>
                <a:gd name="T4" fmla="*/ 2147483647 w 4"/>
                <a:gd name="T5" fmla="*/ 0 h 3"/>
                <a:gd name="T6" fmla="*/ 2147483647 w 4"/>
                <a:gd name="T7" fmla="*/ 0 h 3"/>
                <a:gd name="T8" fmla="*/ 2147483647 w 4"/>
                <a:gd name="T9" fmla="*/ 0 h 3"/>
                <a:gd name="T10" fmla="*/ 2147483647 w 4"/>
                <a:gd name="T11" fmla="*/ 2147483647 h 3"/>
                <a:gd name="T12" fmla="*/ 2147483647 w 4"/>
                <a:gd name="T13" fmla="*/ 2147483647 h 3"/>
                <a:gd name="T14" fmla="*/ 2147483647 w 4"/>
                <a:gd name="T15" fmla="*/ 2147483647 h 3"/>
                <a:gd name="T16" fmla="*/ 2147483647 w 4"/>
                <a:gd name="T17" fmla="*/ 2147483647 h 3"/>
                <a:gd name="T18" fmla="*/ 2147483647 w 4"/>
                <a:gd name="T19" fmla="*/ 2147483647 h 3"/>
                <a:gd name="T20" fmla="*/ 2147483647 w 4"/>
                <a:gd name="T21" fmla="*/ 2147483647 h 3"/>
                <a:gd name="T22" fmla="*/ 2147483647 w 4"/>
                <a:gd name="T23" fmla="*/ 2147483647 h 3"/>
                <a:gd name="T24" fmla="*/ 2147483647 w 4"/>
                <a:gd name="T25" fmla="*/ 2147483647 h 3"/>
                <a:gd name="T26" fmla="*/ 2147483647 w 4"/>
                <a:gd name="T27" fmla="*/ 2147483647 h 3"/>
                <a:gd name="T28" fmla="*/ 2147483647 w 4"/>
                <a:gd name="T29" fmla="*/ 2147483647 h 3"/>
                <a:gd name="T30" fmla="*/ 2147483647 w 4"/>
                <a:gd name="T31" fmla="*/ 2147483647 h 3"/>
                <a:gd name="T32" fmla="*/ 2147483647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0 w 4"/>
                <a:gd name="T45" fmla="*/ 2147483647 h 3"/>
                <a:gd name="T46" fmla="*/ 0 w 4"/>
                <a:gd name="T47" fmla="*/ 2147483647 h 3"/>
                <a:gd name="T48" fmla="*/ 0 w 4"/>
                <a:gd name="T49" fmla="*/ 2147483647 h 3"/>
                <a:gd name="T50" fmla="*/ 0 w 4"/>
                <a:gd name="T51" fmla="*/ 2147483647 h 3"/>
                <a:gd name="T52" fmla="*/ 0 w 4"/>
                <a:gd name="T53" fmla="*/ 2147483647 h 3"/>
                <a:gd name="T54" fmla="*/ 2147483647 w 4"/>
                <a:gd name="T55" fmla="*/ 2147483647 h 3"/>
                <a:gd name="T56" fmla="*/ 2147483647 w 4"/>
                <a:gd name="T57" fmla="*/ 0 h 3"/>
                <a:gd name="T58" fmla="*/ 2147483647 w 4"/>
                <a:gd name="T59" fmla="*/ 0 h 3"/>
                <a:gd name="T60" fmla="*/ 2147483647 w 4"/>
                <a:gd name="T61" fmla="*/ 0 h 3"/>
                <a:gd name="T62" fmla="*/ 2147483647 w 4"/>
                <a:gd name="T63" fmla="*/ 0 h 3"/>
                <a:gd name="T64" fmla="*/ 2147483647 w 4"/>
                <a:gd name="T65" fmla="*/ 0 h 3"/>
                <a:gd name="T66" fmla="*/ 21474836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4375" name="Freeform 74"/>
            <p:cNvSpPr>
              <a:spLocks/>
            </p:cNvSpPr>
            <p:nvPr/>
          </p:nvSpPr>
          <p:spPr bwMode="auto">
            <a:xfrm>
              <a:off x="2186" y="3394"/>
              <a:ext cx="39" cy="15"/>
            </a:xfrm>
            <a:custGeom>
              <a:avLst/>
              <a:gdLst>
                <a:gd name="T0" fmla="*/ 0 w 8"/>
                <a:gd name="T1" fmla="*/ 2147483647 h 3"/>
                <a:gd name="T2" fmla="*/ 2147483647 w 8"/>
                <a:gd name="T3" fmla="*/ 2147483647 h 3"/>
                <a:gd name="T4" fmla="*/ 2147483647 w 8"/>
                <a:gd name="T5" fmla="*/ 0 h 3"/>
                <a:gd name="T6" fmla="*/ 2147483647 w 8"/>
                <a:gd name="T7" fmla="*/ 0 h 3"/>
                <a:gd name="T8" fmla="*/ 0 w 8"/>
                <a:gd name="T9" fmla="*/ 2147483647 h 3"/>
                <a:gd name="T10" fmla="*/ 0 w 8"/>
                <a:gd name="T11" fmla="*/ 21474836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4376" name="Freeform 75"/>
            <p:cNvSpPr>
              <a:spLocks/>
            </p:cNvSpPr>
            <p:nvPr/>
          </p:nvSpPr>
          <p:spPr bwMode="auto">
            <a:xfrm>
              <a:off x="2026" y="3321"/>
              <a:ext cx="38" cy="24"/>
            </a:xfrm>
            <a:custGeom>
              <a:avLst/>
              <a:gdLst>
                <a:gd name="T0" fmla="*/ 0 w 8"/>
                <a:gd name="T1" fmla="*/ 2147483647 h 5"/>
                <a:gd name="T2" fmla="*/ 2147483647 w 8"/>
                <a:gd name="T3" fmla="*/ 2147483647 h 5"/>
                <a:gd name="T4" fmla="*/ 2147483647 w 8"/>
                <a:gd name="T5" fmla="*/ 2147483647 h 5"/>
                <a:gd name="T6" fmla="*/ 2147483647 w 8"/>
                <a:gd name="T7" fmla="*/ 2147483647 h 5"/>
                <a:gd name="T8" fmla="*/ 2147483647 w 8"/>
                <a:gd name="T9" fmla="*/ 0 h 5"/>
                <a:gd name="T10" fmla="*/ 2147483647 w 8"/>
                <a:gd name="T11" fmla="*/ 2147483647 h 5"/>
                <a:gd name="T12" fmla="*/ 0 w 8"/>
                <a:gd name="T13" fmla="*/ 2147483647 h 5"/>
                <a:gd name="T14" fmla="*/ 0 w 8"/>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4377" name="Freeform 76"/>
            <p:cNvSpPr>
              <a:spLocks/>
            </p:cNvSpPr>
            <p:nvPr/>
          </p:nvSpPr>
          <p:spPr bwMode="auto">
            <a:xfrm>
              <a:off x="1991" y="3321"/>
              <a:ext cx="20" cy="24"/>
            </a:xfrm>
            <a:custGeom>
              <a:avLst/>
              <a:gdLst>
                <a:gd name="T0" fmla="*/ 0 w 4"/>
                <a:gd name="T1" fmla="*/ 2147483647 h 5"/>
                <a:gd name="T2" fmla="*/ 2147483647 w 4"/>
                <a:gd name="T3" fmla="*/ 2147483647 h 5"/>
                <a:gd name="T4" fmla="*/ 2147483647 w 4"/>
                <a:gd name="T5" fmla="*/ 0 h 5"/>
                <a:gd name="T6" fmla="*/ 0 w 4"/>
                <a:gd name="T7" fmla="*/ 2147483647 h 5"/>
                <a:gd name="T8" fmla="*/ 0 w 4"/>
                <a:gd name="T9" fmla="*/ 2147483647 h 5"/>
                <a:gd name="T10" fmla="*/ 0 w 4"/>
                <a:gd name="T11" fmla="*/ 2147483647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4378" name="Freeform 77"/>
            <p:cNvSpPr>
              <a:spLocks/>
            </p:cNvSpPr>
            <p:nvPr/>
          </p:nvSpPr>
          <p:spPr bwMode="auto">
            <a:xfrm>
              <a:off x="2128" y="3360"/>
              <a:ext cx="39" cy="34"/>
            </a:xfrm>
            <a:custGeom>
              <a:avLst/>
              <a:gdLst>
                <a:gd name="T0" fmla="*/ 2147483647 w 8"/>
                <a:gd name="T1" fmla="*/ 2147483647 h 7"/>
                <a:gd name="T2" fmla="*/ 2147483647 w 8"/>
                <a:gd name="T3" fmla="*/ 2147483647 h 7"/>
                <a:gd name="T4" fmla="*/ 2147483647 w 8"/>
                <a:gd name="T5" fmla="*/ 2147483647 h 7"/>
                <a:gd name="T6" fmla="*/ 2147483647 w 8"/>
                <a:gd name="T7" fmla="*/ 0 h 7"/>
                <a:gd name="T8" fmla="*/ 0 w 8"/>
                <a:gd name="T9" fmla="*/ 2147483647 h 7"/>
                <a:gd name="T10" fmla="*/ 2147483647 w 8"/>
                <a:gd name="T11" fmla="*/ 2147483647 h 7"/>
                <a:gd name="T12" fmla="*/ 2147483647 w 8"/>
                <a:gd name="T13" fmla="*/ 2147483647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s-ES_tradnl"/>
            </a:p>
          </p:txBody>
        </p:sp>
      </p:grpSp>
      <p:sp>
        <p:nvSpPr>
          <p:cNvPr id="14362" name="Text Box 117"/>
          <p:cNvSpPr txBox="1">
            <a:spLocks noChangeArrowheads="1"/>
          </p:cNvSpPr>
          <p:nvPr/>
        </p:nvSpPr>
        <p:spPr bwMode="auto">
          <a:xfrm>
            <a:off x="2119313" y="1368425"/>
            <a:ext cx="55197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dirty="0">
                <a:solidFill>
                  <a:srgbClr val="000000"/>
                </a:solidFill>
                <a:latin typeface="Verdana" pitchFamily="34" charset="0"/>
              </a:rPr>
              <a:t>(*BMI ≥30, or ~ 30 lbs. overweight for 5’ 4” person)</a:t>
            </a:r>
          </a:p>
        </p:txBody>
      </p:sp>
      <p:sp>
        <p:nvSpPr>
          <p:cNvPr id="14363" name="Text Box 149"/>
          <p:cNvSpPr txBox="1">
            <a:spLocks noChangeArrowheads="1"/>
          </p:cNvSpPr>
          <p:nvPr/>
        </p:nvSpPr>
        <p:spPr bwMode="auto">
          <a:xfrm>
            <a:off x="654050" y="5894388"/>
            <a:ext cx="7239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a:solidFill>
                  <a:srgbClr val="000000"/>
                </a:solidFill>
                <a:latin typeface="Arial Narrow" pitchFamily="34" charset="0"/>
              </a:rPr>
              <a:t>No Data          &lt;10%           10%–14%	    15%–19%           20%–24%        </a:t>
            </a:r>
            <a:r>
              <a:rPr lang="en-US">
                <a:solidFill>
                  <a:srgbClr val="000000"/>
                </a:solidFill>
                <a:latin typeface="Arial Narrow" pitchFamily="34" charset="0"/>
              </a:rPr>
              <a:t>  </a:t>
            </a:r>
            <a:r>
              <a:rPr lang="en-US" b="1">
                <a:solidFill>
                  <a:srgbClr val="000000"/>
                </a:solidFill>
                <a:latin typeface="Arial Narrow" pitchFamily="34" charset="0"/>
              </a:rPr>
              <a:t>≥25%</a:t>
            </a:r>
            <a:endParaRPr lang="en-US">
              <a:solidFill>
                <a:srgbClr val="000000"/>
              </a:solidFill>
              <a:latin typeface="Arial Narrow" pitchFamily="34" charset="0"/>
            </a:endParaRPr>
          </a:p>
        </p:txBody>
      </p:sp>
      <p:sp>
        <p:nvSpPr>
          <p:cNvPr id="14364" name="Rectangle 150"/>
          <p:cNvSpPr>
            <a:spLocks noChangeArrowheads="1"/>
          </p:cNvSpPr>
          <p:nvPr/>
        </p:nvSpPr>
        <p:spPr bwMode="auto">
          <a:xfrm>
            <a:off x="488950" y="5956300"/>
            <a:ext cx="207963"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4365" name="Rectangle 151"/>
          <p:cNvSpPr>
            <a:spLocks noChangeArrowheads="1"/>
          </p:cNvSpPr>
          <p:nvPr/>
        </p:nvSpPr>
        <p:spPr bwMode="auto">
          <a:xfrm>
            <a:off x="1458913" y="5953125"/>
            <a:ext cx="207962"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4366" name="Rectangle 152"/>
          <p:cNvSpPr>
            <a:spLocks noChangeArrowheads="1"/>
          </p:cNvSpPr>
          <p:nvPr/>
        </p:nvSpPr>
        <p:spPr bwMode="auto">
          <a:xfrm>
            <a:off x="2286000" y="5951538"/>
            <a:ext cx="209550"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s-ES_tradnl">
              <a:solidFill>
                <a:srgbClr val="000000"/>
              </a:solidFill>
            </a:endParaRPr>
          </a:p>
        </p:txBody>
      </p:sp>
      <p:sp>
        <p:nvSpPr>
          <p:cNvPr id="14367" name="Rectangle 153"/>
          <p:cNvSpPr>
            <a:spLocks noChangeArrowheads="1"/>
          </p:cNvSpPr>
          <p:nvPr/>
        </p:nvSpPr>
        <p:spPr bwMode="auto">
          <a:xfrm>
            <a:off x="3392488" y="5961063"/>
            <a:ext cx="209550"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4368" name="Rectangle 154"/>
          <p:cNvSpPr>
            <a:spLocks noChangeArrowheads="1"/>
          </p:cNvSpPr>
          <p:nvPr/>
        </p:nvSpPr>
        <p:spPr bwMode="auto">
          <a:xfrm>
            <a:off x="5592763" y="5948363"/>
            <a:ext cx="207962"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4369" name="Rectangle 155"/>
          <p:cNvSpPr>
            <a:spLocks noChangeArrowheads="1"/>
          </p:cNvSpPr>
          <p:nvPr/>
        </p:nvSpPr>
        <p:spPr bwMode="auto">
          <a:xfrm>
            <a:off x="4494213" y="5945188"/>
            <a:ext cx="209550"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4370" name="Rectangle 156"/>
          <p:cNvSpPr>
            <a:spLocks noChangeArrowheads="1"/>
          </p:cNvSpPr>
          <p:nvPr/>
        </p:nvSpPr>
        <p:spPr bwMode="auto">
          <a:xfrm>
            <a:off x="395288" y="5892800"/>
            <a:ext cx="6075362"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s-ES_tradnl">
              <a:solidFill>
                <a:srgbClr val="000000"/>
              </a:solidFill>
            </a:endParaRPr>
          </a:p>
        </p:txBody>
      </p:sp>
    </p:spTree>
    <p:extLst>
      <p:ext uri="{BB962C8B-B14F-4D97-AF65-F5344CB8AC3E}">
        <p14:creationId xmlns:p14="http://schemas.microsoft.com/office/powerpoint/2010/main" val="20953433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ext Box 98"/>
          <p:cNvSpPr txBox="1">
            <a:spLocks noChangeArrowheads="1"/>
          </p:cNvSpPr>
          <p:nvPr/>
        </p:nvSpPr>
        <p:spPr bwMode="auto">
          <a:xfrm>
            <a:off x="2119313" y="1368425"/>
            <a:ext cx="55197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dirty="0">
                <a:solidFill>
                  <a:srgbClr val="000000"/>
                </a:solidFill>
                <a:latin typeface="Verdana" pitchFamily="34" charset="0"/>
              </a:rPr>
              <a:t>(*BMI ≥30, or ~ 30 lbs. overweight for 5’ 4” person)</a:t>
            </a:r>
          </a:p>
        </p:txBody>
      </p:sp>
      <p:sp>
        <p:nvSpPr>
          <p:cNvPr id="15363" name="Freeform 2"/>
          <p:cNvSpPr>
            <a:spLocks/>
          </p:cNvSpPr>
          <p:nvPr/>
        </p:nvSpPr>
        <p:spPr bwMode="auto">
          <a:xfrm>
            <a:off x="4013200" y="2003425"/>
            <a:ext cx="642938"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364" name="Freeform 3"/>
          <p:cNvSpPr>
            <a:spLocks/>
          </p:cNvSpPr>
          <p:nvPr/>
        </p:nvSpPr>
        <p:spPr bwMode="auto">
          <a:xfrm>
            <a:off x="3984625" y="2398713"/>
            <a:ext cx="681038"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365" name="Freeform 4"/>
          <p:cNvSpPr>
            <a:spLocks/>
          </p:cNvSpPr>
          <p:nvPr/>
        </p:nvSpPr>
        <p:spPr bwMode="auto">
          <a:xfrm>
            <a:off x="3962400" y="2794000"/>
            <a:ext cx="804863"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366" name="Freeform 5"/>
          <p:cNvSpPr>
            <a:spLocks/>
          </p:cNvSpPr>
          <p:nvPr/>
        </p:nvSpPr>
        <p:spPr bwMode="auto">
          <a:xfrm>
            <a:off x="4121150" y="3203575"/>
            <a:ext cx="7239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367" name="Freeform 6"/>
          <p:cNvSpPr>
            <a:spLocks/>
          </p:cNvSpPr>
          <p:nvPr/>
        </p:nvSpPr>
        <p:spPr bwMode="auto">
          <a:xfrm>
            <a:off x="4019550" y="3590925"/>
            <a:ext cx="839788"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368" name="Freeform 7"/>
          <p:cNvSpPr>
            <a:spLocks/>
          </p:cNvSpPr>
          <p:nvPr/>
        </p:nvSpPr>
        <p:spPr bwMode="auto">
          <a:xfrm>
            <a:off x="4651375" y="2740025"/>
            <a:ext cx="592138"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369" name="Freeform 8"/>
          <p:cNvSpPr>
            <a:spLocks/>
          </p:cNvSpPr>
          <p:nvPr/>
        </p:nvSpPr>
        <p:spPr bwMode="auto">
          <a:xfrm>
            <a:off x="4730750" y="3127375"/>
            <a:ext cx="649288"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370" name="Freeform 9"/>
          <p:cNvSpPr>
            <a:spLocks/>
          </p:cNvSpPr>
          <p:nvPr/>
        </p:nvSpPr>
        <p:spPr bwMode="auto">
          <a:xfrm>
            <a:off x="4975225" y="2282825"/>
            <a:ext cx="5143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371" name="Freeform 10"/>
          <p:cNvSpPr>
            <a:spLocks/>
          </p:cNvSpPr>
          <p:nvPr/>
        </p:nvSpPr>
        <p:spPr bwMode="auto">
          <a:xfrm>
            <a:off x="5343525" y="3265488"/>
            <a:ext cx="719138"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372" name="Freeform 11"/>
          <p:cNvSpPr>
            <a:spLocks/>
          </p:cNvSpPr>
          <p:nvPr/>
        </p:nvSpPr>
        <p:spPr bwMode="auto">
          <a:xfrm>
            <a:off x="5280025" y="3560763"/>
            <a:ext cx="801688"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373" name="Freeform 12"/>
          <p:cNvSpPr>
            <a:spLocks/>
          </p:cNvSpPr>
          <p:nvPr/>
        </p:nvSpPr>
        <p:spPr bwMode="auto">
          <a:xfrm>
            <a:off x="5489575" y="3824288"/>
            <a:ext cx="376238"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5374" name="Freeform 13"/>
          <p:cNvSpPr>
            <a:spLocks/>
          </p:cNvSpPr>
          <p:nvPr/>
        </p:nvSpPr>
        <p:spPr bwMode="auto">
          <a:xfrm>
            <a:off x="5729288" y="2840038"/>
            <a:ext cx="411162"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375" name="Freeform 14"/>
          <p:cNvSpPr>
            <a:spLocks/>
          </p:cNvSpPr>
          <p:nvPr/>
        </p:nvSpPr>
        <p:spPr bwMode="auto">
          <a:xfrm>
            <a:off x="5845175" y="3459163"/>
            <a:ext cx="86042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376" name="Freeform 15"/>
          <p:cNvSpPr>
            <a:spLocks/>
          </p:cNvSpPr>
          <p:nvPr/>
        </p:nvSpPr>
        <p:spPr bwMode="auto">
          <a:xfrm>
            <a:off x="5591175" y="4311650"/>
            <a:ext cx="890588"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5377" name="Freeform 16"/>
          <p:cNvSpPr>
            <a:spLocks/>
          </p:cNvSpPr>
          <p:nvPr/>
        </p:nvSpPr>
        <p:spPr bwMode="auto">
          <a:xfrm>
            <a:off x="5988050" y="3009900"/>
            <a:ext cx="442913"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5378" name="Freeform 17"/>
          <p:cNvSpPr>
            <a:spLocks/>
          </p:cNvSpPr>
          <p:nvPr/>
        </p:nvSpPr>
        <p:spPr bwMode="auto">
          <a:xfrm>
            <a:off x="4845050" y="3660775"/>
            <a:ext cx="485775"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379" name="Freeform 18"/>
          <p:cNvSpPr>
            <a:spLocks/>
          </p:cNvSpPr>
          <p:nvPr/>
        </p:nvSpPr>
        <p:spPr bwMode="auto">
          <a:xfrm>
            <a:off x="2105025" y="2562225"/>
            <a:ext cx="781050"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5380" name="Freeform 19"/>
          <p:cNvSpPr>
            <a:spLocks/>
          </p:cNvSpPr>
          <p:nvPr/>
        </p:nvSpPr>
        <p:spPr bwMode="auto">
          <a:xfrm>
            <a:off x="3325813" y="2452688"/>
            <a:ext cx="681037"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5381" name="Freeform 20"/>
          <p:cNvSpPr>
            <a:spLocks/>
          </p:cNvSpPr>
          <p:nvPr/>
        </p:nvSpPr>
        <p:spPr bwMode="auto">
          <a:xfrm>
            <a:off x="3435350" y="3003550"/>
            <a:ext cx="715963"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5382" name="Freeform 21"/>
          <p:cNvSpPr>
            <a:spLocks/>
          </p:cNvSpPr>
          <p:nvPr/>
        </p:nvSpPr>
        <p:spPr bwMode="auto">
          <a:xfrm>
            <a:off x="3341688" y="3521075"/>
            <a:ext cx="685800"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5383" name="Freeform 22"/>
          <p:cNvSpPr>
            <a:spLocks/>
          </p:cNvSpPr>
          <p:nvPr/>
        </p:nvSpPr>
        <p:spPr bwMode="auto">
          <a:xfrm>
            <a:off x="3602038" y="3660775"/>
            <a:ext cx="136683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384" name="Freeform 23"/>
          <p:cNvSpPr>
            <a:spLocks/>
          </p:cNvSpPr>
          <p:nvPr/>
        </p:nvSpPr>
        <p:spPr bwMode="auto">
          <a:xfrm>
            <a:off x="6170613"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385" name="Freeform 24"/>
          <p:cNvSpPr>
            <a:spLocks/>
          </p:cNvSpPr>
          <p:nvPr/>
        </p:nvSpPr>
        <p:spPr bwMode="auto">
          <a:xfrm>
            <a:off x="6661150" y="2266950"/>
            <a:ext cx="166688"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s-ES_tradnl"/>
          </a:p>
        </p:txBody>
      </p:sp>
      <p:grpSp>
        <p:nvGrpSpPr>
          <p:cNvPr id="15386" name="Group 25"/>
          <p:cNvGrpSpPr>
            <a:grpSpLocks/>
          </p:cNvGrpSpPr>
          <p:nvPr/>
        </p:nvGrpSpPr>
        <p:grpSpPr bwMode="auto">
          <a:xfrm>
            <a:off x="1027113" y="3886200"/>
            <a:ext cx="1785937" cy="1390650"/>
            <a:chOff x="768" y="2832"/>
            <a:chExt cx="1203" cy="876"/>
          </a:xfrm>
        </p:grpSpPr>
        <p:sp>
          <p:nvSpPr>
            <p:cNvPr id="15432" name="Freeform 26"/>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2147483647 w 188"/>
                <a:gd name="T9" fmla="*/ 2147483647 h 160"/>
                <a:gd name="T10" fmla="*/ 2147483647 w 188"/>
                <a:gd name="T11" fmla="*/ 2147483647 h 160"/>
                <a:gd name="T12" fmla="*/ 2147483647 w 188"/>
                <a:gd name="T13" fmla="*/ 2147483647 h 160"/>
                <a:gd name="T14" fmla="*/ 2147483647 w 188"/>
                <a:gd name="T15" fmla="*/ 2147483647 h 160"/>
                <a:gd name="T16" fmla="*/ 2147483647 w 188"/>
                <a:gd name="T17" fmla="*/ 2147483647 h 160"/>
                <a:gd name="T18" fmla="*/ 2147483647 w 188"/>
                <a:gd name="T19" fmla="*/ 2147483647 h 160"/>
                <a:gd name="T20" fmla="*/ 2147483647 w 188"/>
                <a:gd name="T21" fmla="*/ 2147483647 h 160"/>
                <a:gd name="T22" fmla="*/ 2147483647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2147483647 w 188"/>
                <a:gd name="T37" fmla="*/ 2147483647 h 160"/>
                <a:gd name="T38" fmla="*/ 2147483647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2147483647 h 160"/>
                <a:gd name="T88" fmla="*/ 2147483647 w 188"/>
                <a:gd name="T89" fmla="*/ 2147483647 h 160"/>
                <a:gd name="T90" fmla="*/ 2147483647 w 188"/>
                <a:gd name="T91" fmla="*/ 2147483647 h 160"/>
                <a:gd name="T92" fmla="*/ 2147483647 w 188"/>
                <a:gd name="T93" fmla="*/ 0 h 160"/>
                <a:gd name="T94" fmla="*/ 2147483647 w 188"/>
                <a:gd name="T95" fmla="*/ 2147483647 h 160"/>
                <a:gd name="T96" fmla="*/ 2147483647 w 188"/>
                <a:gd name="T97" fmla="*/ 2147483647 h 160"/>
                <a:gd name="T98" fmla="*/ 2147483647 w 188"/>
                <a:gd name="T99" fmla="*/ 2147483647 h 160"/>
                <a:gd name="T100" fmla="*/ 2147483647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433" name="Freeform 27"/>
            <p:cNvSpPr>
              <a:spLocks/>
            </p:cNvSpPr>
            <p:nvPr/>
          </p:nvSpPr>
          <p:spPr bwMode="auto">
            <a:xfrm>
              <a:off x="1021" y="3608"/>
              <a:ext cx="20" cy="14"/>
            </a:xfrm>
            <a:custGeom>
              <a:avLst/>
              <a:gdLst>
                <a:gd name="T0" fmla="*/ 2147483647 w 4"/>
                <a:gd name="T1" fmla="*/ 2147483647 h 3"/>
                <a:gd name="T2" fmla="*/ 2147483647 w 4"/>
                <a:gd name="T3" fmla="*/ 2147483647 h 3"/>
                <a:gd name="T4" fmla="*/ 2147483647 w 4"/>
                <a:gd name="T5" fmla="*/ 2147483647 h 3"/>
                <a:gd name="T6" fmla="*/ 2147483647 w 4"/>
                <a:gd name="T7" fmla="*/ 2147483647 h 3"/>
                <a:gd name="T8" fmla="*/ 2147483647 w 4"/>
                <a:gd name="T9" fmla="*/ 2147483647 h 3"/>
                <a:gd name="T10" fmla="*/ 2147483647 w 4"/>
                <a:gd name="T11" fmla="*/ 2147483647 h 3"/>
                <a:gd name="T12" fmla="*/ 2147483647 w 4"/>
                <a:gd name="T13" fmla="*/ 2147483647 h 3"/>
                <a:gd name="T14" fmla="*/ 2147483647 w 4"/>
                <a:gd name="T15" fmla="*/ 0 h 3"/>
                <a:gd name="T16" fmla="*/ 2147483647 w 4"/>
                <a:gd name="T17" fmla="*/ 0 h 3"/>
                <a:gd name="T18" fmla="*/ 0 w 4"/>
                <a:gd name="T19" fmla="*/ 2147483647 h 3"/>
                <a:gd name="T20" fmla="*/ 0 w 4"/>
                <a:gd name="T21" fmla="*/ 2147483647 h 3"/>
                <a:gd name="T22" fmla="*/ 0 w 4"/>
                <a:gd name="T23" fmla="*/ 2147483647 h 3"/>
                <a:gd name="T24" fmla="*/ 0 w 4"/>
                <a:gd name="T25" fmla="*/ 2147483647 h 3"/>
                <a:gd name="T26" fmla="*/ 0 w 4"/>
                <a:gd name="T27" fmla="*/ 2147483647 h 3"/>
                <a:gd name="T28" fmla="*/ 0 w 4"/>
                <a:gd name="T29" fmla="*/ 2147483647 h 3"/>
                <a:gd name="T30" fmla="*/ 0 w 4"/>
                <a:gd name="T31" fmla="*/ 2147483647 h 3"/>
                <a:gd name="T32" fmla="*/ 0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2147483647 w 4"/>
                <a:gd name="T45" fmla="*/ 2147483647 h 3"/>
                <a:gd name="T46" fmla="*/ 2147483647 w 4"/>
                <a:gd name="T47" fmla="*/ 2147483647 h 3"/>
                <a:gd name="T48" fmla="*/ 2147483647 w 4"/>
                <a:gd name="T49" fmla="*/ 2147483647 h 3"/>
                <a:gd name="T50" fmla="*/ 2147483647 w 4"/>
                <a:gd name="T51" fmla="*/ 2147483647 h 3"/>
                <a:gd name="T52" fmla="*/ 2147483647 w 4"/>
                <a:gd name="T53" fmla="*/ 2147483647 h 3"/>
                <a:gd name="T54" fmla="*/ 2147483647 w 4"/>
                <a:gd name="T55" fmla="*/ 2147483647 h 3"/>
                <a:gd name="T56" fmla="*/ 2147483647 w 4"/>
                <a:gd name="T57" fmla="*/ 2147483647 h 3"/>
                <a:gd name="T58" fmla="*/ 2147483647 w 4"/>
                <a:gd name="T59" fmla="*/ 2147483647 h 3"/>
                <a:gd name="T60" fmla="*/ 2147483647 w 4"/>
                <a:gd name="T61" fmla="*/ 2147483647 h 3"/>
                <a:gd name="T62" fmla="*/ 2147483647 w 4"/>
                <a:gd name="T63" fmla="*/ 2147483647 h 3"/>
                <a:gd name="T64" fmla="*/ 2147483647 w 4"/>
                <a:gd name="T65" fmla="*/ 0 h 3"/>
                <a:gd name="T66" fmla="*/ 2147483647 w 4"/>
                <a:gd name="T67" fmla="*/ 0 h 3"/>
                <a:gd name="T68" fmla="*/ 2147483647 w 4"/>
                <a:gd name="T69" fmla="*/ 0 h 3"/>
                <a:gd name="T70" fmla="*/ 2147483647 w 4"/>
                <a:gd name="T71" fmla="*/ 0 h 3"/>
                <a:gd name="T72" fmla="*/ 2147483647 w 4"/>
                <a:gd name="T73" fmla="*/ 2147483647 h 3"/>
                <a:gd name="T74" fmla="*/ 2147483647 w 4"/>
                <a:gd name="T75" fmla="*/ 2147483647 h 3"/>
                <a:gd name="T76" fmla="*/ 2147483647 w 4"/>
                <a:gd name="T77" fmla="*/ 2147483647 h 3"/>
                <a:gd name="T78" fmla="*/ 2147483647 w 4"/>
                <a:gd name="T79" fmla="*/ 2147483647 h 3"/>
                <a:gd name="T80" fmla="*/ 2147483647 w 4"/>
                <a:gd name="T81" fmla="*/ 2147483647 h 3"/>
                <a:gd name="T82" fmla="*/ 2147483647 w 4"/>
                <a:gd name="T83" fmla="*/ 2147483647 h 3"/>
                <a:gd name="T84" fmla="*/ 2147483647 w 4"/>
                <a:gd name="T85" fmla="*/ 2147483647 h 3"/>
                <a:gd name="T86" fmla="*/ 2147483647 w 4"/>
                <a:gd name="T87" fmla="*/ 2147483647 h 3"/>
                <a:gd name="T88" fmla="*/ 2147483647 w 4"/>
                <a:gd name="T89" fmla="*/ 2147483647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s-ES_tradnl"/>
            </a:p>
          </p:txBody>
        </p:sp>
        <p:sp>
          <p:nvSpPr>
            <p:cNvPr id="15434" name="Freeform 28"/>
            <p:cNvSpPr>
              <a:spLocks/>
            </p:cNvSpPr>
            <p:nvPr/>
          </p:nvSpPr>
          <p:spPr bwMode="auto">
            <a:xfrm>
              <a:off x="978" y="3610"/>
              <a:ext cx="43" cy="30"/>
            </a:xfrm>
            <a:custGeom>
              <a:avLst/>
              <a:gdLst>
                <a:gd name="T0" fmla="*/ 2147483647 w 9"/>
                <a:gd name="T1" fmla="*/ 0 h 6"/>
                <a:gd name="T2" fmla="*/ 2147483647 w 9"/>
                <a:gd name="T3" fmla="*/ 0 h 6"/>
                <a:gd name="T4" fmla="*/ 2147483647 w 9"/>
                <a:gd name="T5" fmla="*/ 2147483647 h 6"/>
                <a:gd name="T6" fmla="*/ 2147483647 w 9"/>
                <a:gd name="T7" fmla="*/ 2147483647 h 6"/>
                <a:gd name="T8" fmla="*/ 2147483647 w 9"/>
                <a:gd name="T9" fmla="*/ 2147483647 h 6"/>
                <a:gd name="T10" fmla="*/ 2147483647 w 9"/>
                <a:gd name="T11" fmla="*/ 2147483647 h 6"/>
                <a:gd name="T12" fmla="*/ 2147483647 w 9"/>
                <a:gd name="T13" fmla="*/ 2147483647 h 6"/>
                <a:gd name="T14" fmla="*/ 2147483647 w 9"/>
                <a:gd name="T15" fmla="*/ 2147483647 h 6"/>
                <a:gd name="T16" fmla="*/ 2147483647 w 9"/>
                <a:gd name="T17" fmla="*/ 2147483647 h 6"/>
                <a:gd name="T18" fmla="*/ 2147483647 w 9"/>
                <a:gd name="T19" fmla="*/ 2147483647 h 6"/>
                <a:gd name="T20" fmla="*/ 2147483647 w 9"/>
                <a:gd name="T21" fmla="*/ 2147483647 h 6"/>
                <a:gd name="T22" fmla="*/ 0 w 9"/>
                <a:gd name="T23" fmla="*/ 2147483647 h 6"/>
                <a:gd name="T24" fmla="*/ 0 w 9"/>
                <a:gd name="T25" fmla="*/ 2147483647 h 6"/>
                <a:gd name="T26" fmla="*/ 0 w 9"/>
                <a:gd name="T27" fmla="*/ 2147483647 h 6"/>
                <a:gd name="T28" fmla="*/ 0 w 9"/>
                <a:gd name="T29" fmla="*/ 2147483647 h 6"/>
                <a:gd name="T30" fmla="*/ 0 w 9"/>
                <a:gd name="T31" fmla="*/ 2147483647 h 6"/>
                <a:gd name="T32" fmla="*/ 0 w 9"/>
                <a:gd name="T33" fmla="*/ 2147483647 h 6"/>
                <a:gd name="T34" fmla="*/ 0 w 9"/>
                <a:gd name="T35" fmla="*/ 2147483647 h 6"/>
                <a:gd name="T36" fmla="*/ 0 w 9"/>
                <a:gd name="T37" fmla="*/ 2147483647 h 6"/>
                <a:gd name="T38" fmla="*/ 2147483647 w 9"/>
                <a:gd name="T39" fmla="*/ 2147483647 h 6"/>
                <a:gd name="T40" fmla="*/ 2147483647 w 9"/>
                <a:gd name="T41" fmla="*/ 2147483647 h 6"/>
                <a:gd name="T42" fmla="*/ 2147483647 w 9"/>
                <a:gd name="T43" fmla="*/ 2147483647 h 6"/>
                <a:gd name="T44" fmla="*/ 2147483647 w 9"/>
                <a:gd name="T45" fmla="*/ 2147483647 h 6"/>
                <a:gd name="T46" fmla="*/ 2147483647 w 9"/>
                <a:gd name="T47" fmla="*/ 2147483647 h 6"/>
                <a:gd name="T48" fmla="*/ 2147483647 w 9"/>
                <a:gd name="T49" fmla="*/ 2147483647 h 6"/>
                <a:gd name="T50" fmla="*/ 2147483647 w 9"/>
                <a:gd name="T51" fmla="*/ 2147483647 h 6"/>
                <a:gd name="T52" fmla="*/ 2147483647 w 9"/>
                <a:gd name="T53" fmla="*/ 2147483647 h 6"/>
                <a:gd name="T54" fmla="*/ 2147483647 w 9"/>
                <a:gd name="T55" fmla="*/ 2147483647 h 6"/>
                <a:gd name="T56" fmla="*/ 2147483647 w 9"/>
                <a:gd name="T57" fmla="*/ 0 h 6"/>
                <a:gd name="T58" fmla="*/ 2147483647 w 9"/>
                <a:gd name="T59" fmla="*/ 0 h 6"/>
                <a:gd name="T60" fmla="*/ 2147483647 w 9"/>
                <a:gd name="T61" fmla="*/ 0 h 6"/>
                <a:gd name="T62" fmla="*/ 2147483647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435" name="Freeform 29"/>
            <p:cNvSpPr>
              <a:spLocks/>
            </p:cNvSpPr>
            <p:nvPr/>
          </p:nvSpPr>
          <p:spPr bwMode="auto">
            <a:xfrm>
              <a:off x="934" y="3632"/>
              <a:ext cx="44" cy="34"/>
            </a:xfrm>
            <a:custGeom>
              <a:avLst/>
              <a:gdLst>
                <a:gd name="T0" fmla="*/ 2147483647 w 9"/>
                <a:gd name="T1" fmla="*/ 2147483647 h 7"/>
                <a:gd name="T2" fmla="*/ 2147483647 w 9"/>
                <a:gd name="T3" fmla="*/ 2147483647 h 7"/>
                <a:gd name="T4" fmla="*/ 2147483647 w 9"/>
                <a:gd name="T5" fmla="*/ 2147483647 h 7"/>
                <a:gd name="T6" fmla="*/ 2147483647 w 9"/>
                <a:gd name="T7" fmla="*/ 2147483647 h 7"/>
                <a:gd name="T8" fmla="*/ 2147483647 w 9"/>
                <a:gd name="T9" fmla="*/ 2147483647 h 7"/>
                <a:gd name="T10" fmla="*/ 2147483647 w 9"/>
                <a:gd name="T11" fmla="*/ 2147483647 h 7"/>
                <a:gd name="T12" fmla="*/ 2147483647 w 9"/>
                <a:gd name="T13" fmla="*/ 2147483647 h 7"/>
                <a:gd name="T14" fmla="*/ 0 w 9"/>
                <a:gd name="T15" fmla="*/ 2147483647 h 7"/>
                <a:gd name="T16" fmla="*/ 2147483647 w 9"/>
                <a:gd name="T17" fmla="*/ 2147483647 h 7"/>
                <a:gd name="T18" fmla="*/ 2147483647 w 9"/>
                <a:gd name="T19" fmla="*/ 2147483647 h 7"/>
                <a:gd name="T20" fmla="*/ 2147483647 w 9"/>
                <a:gd name="T21" fmla="*/ 2147483647 h 7"/>
                <a:gd name="T22" fmla="*/ 2147483647 w 9"/>
                <a:gd name="T23" fmla="*/ 2147483647 h 7"/>
                <a:gd name="T24" fmla="*/ 2147483647 w 9"/>
                <a:gd name="T25" fmla="*/ 2147483647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436" name="Freeform 30"/>
            <p:cNvSpPr>
              <a:spLocks/>
            </p:cNvSpPr>
            <p:nvPr/>
          </p:nvSpPr>
          <p:spPr bwMode="auto">
            <a:xfrm>
              <a:off x="934" y="3637"/>
              <a:ext cx="39" cy="29"/>
            </a:xfrm>
            <a:custGeom>
              <a:avLst/>
              <a:gdLst>
                <a:gd name="T0" fmla="*/ 2147483647 w 8"/>
                <a:gd name="T1" fmla="*/ 2147483647 h 6"/>
                <a:gd name="T2" fmla="*/ 2147483647 w 8"/>
                <a:gd name="T3" fmla="*/ 2147483647 h 6"/>
                <a:gd name="T4" fmla="*/ 2147483647 w 8"/>
                <a:gd name="T5" fmla="*/ 2147483647 h 6"/>
                <a:gd name="T6" fmla="*/ 2147483647 w 8"/>
                <a:gd name="T7" fmla="*/ 0 h 6"/>
                <a:gd name="T8" fmla="*/ 2147483647 w 8"/>
                <a:gd name="T9" fmla="*/ 0 h 6"/>
                <a:gd name="T10" fmla="*/ 2147483647 w 8"/>
                <a:gd name="T11" fmla="*/ 0 h 6"/>
                <a:gd name="T12" fmla="*/ 2147483647 w 8"/>
                <a:gd name="T13" fmla="*/ 0 h 6"/>
                <a:gd name="T14" fmla="*/ 2147483647 w 8"/>
                <a:gd name="T15" fmla="*/ 0 h 6"/>
                <a:gd name="T16" fmla="*/ 2147483647 w 8"/>
                <a:gd name="T17" fmla="*/ 0 h 6"/>
                <a:gd name="T18" fmla="*/ 2147483647 w 8"/>
                <a:gd name="T19" fmla="*/ 0 h 6"/>
                <a:gd name="T20" fmla="*/ 2147483647 w 8"/>
                <a:gd name="T21" fmla="*/ 0 h 6"/>
                <a:gd name="T22" fmla="*/ 2147483647 w 8"/>
                <a:gd name="T23" fmla="*/ 0 h 6"/>
                <a:gd name="T24" fmla="*/ 2147483647 w 8"/>
                <a:gd name="T25" fmla="*/ 0 h 6"/>
                <a:gd name="T26" fmla="*/ 2147483647 w 8"/>
                <a:gd name="T27" fmla="*/ 2147483647 h 6"/>
                <a:gd name="T28" fmla="*/ 2147483647 w 8"/>
                <a:gd name="T29" fmla="*/ 2147483647 h 6"/>
                <a:gd name="T30" fmla="*/ 2147483647 w 8"/>
                <a:gd name="T31" fmla="*/ 2147483647 h 6"/>
                <a:gd name="T32" fmla="*/ 2147483647 w 8"/>
                <a:gd name="T33" fmla="*/ 2147483647 h 6"/>
                <a:gd name="T34" fmla="*/ 2147483647 w 8"/>
                <a:gd name="T35" fmla="*/ 2147483647 h 6"/>
                <a:gd name="T36" fmla="*/ 2147483647 w 8"/>
                <a:gd name="T37" fmla="*/ 2147483647 h 6"/>
                <a:gd name="T38" fmla="*/ 2147483647 w 8"/>
                <a:gd name="T39" fmla="*/ 2147483647 h 6"/>
                <a:gd name="T40" fmla="*/ 2147483647 w 8"/>
                <a:gd name="T41" fmla="*/ 2147483647 h 6"/>
                <a:gd name="T42" fmla="*/ 2147483647 w 8"/>
                <a:gd name="T43" fmla="*/ 2147483647 h 6"/>
                <a:gd name="T44" fmla="*/ 2147483647 w 8"/>
                <a:gd name="T45" fmla="*/ 2147483647 h 6"/>
                <a:gd name="T46" fmla="*/ 2147483647 w 8"/>
                <a:gd name="T47" fmla="*/ 2147483647 h 6"/>
                <a:gd name="T48" fmla="*/ 2147483647 w 8"/>
                <a:gd name="T49" fmla="*/ 2147483647 h 6"/>
                <a:gd name="T50" fmla="*/ 2147483647 w 8"/>
                <a:gd name="T51" fmla="*/ 2147483647 h 6"/>
                <a:gd name="T52" fmla="*/ 2147483647 w 8"/>
                <a:gd name="T53" fmla="*/ 2147483647 h 6"/>
                <a:gd name="T54" fmla="*/ 2147483647 w 8"/>
                <a:gd name="T55" fmla="*/ 2147483647 h 6"/>
                <a:gd name="T56" fmla="*/ 2147483647 w 8"/>
                <a:gd name="T57" fmla="*/ 2147483647 h 6"/>
                <a:gd name="T58" fmla="*/ 2147483647 w 8"/>
                <a:gd name="T59" fmla="*/ 2147483647 h 6"/>
                <a:gd name="T60" fmla="*/ 0 w 8"/>
                <a:gd name="T61" fmla="*/ 2147483647 h 6"/>
                <a:gd name="T62" fmla="*/ 0 w 8"/>
                <a:gd name="T63" fmla="*/ 2147483647 h 6"/>
                <a:gd name="T64" fmla="*/ 0 w 8"/>
                <a:gd name="T65" fmla="*/ 2147483647 h 6"/>
                <a:gd name="T66" fmla="*/ 2147483647 w 8"/>
                <a:gd name="T67" fmla="*/ 2147483647 h 6"/>
                <a:gd name="T68" fmla="*/ 2147483647 w 8"/>
                <a:gd name="T69" fmla="*/ 2147483647 h 6"/>
                <a:gd name="T70" fmla="*/ 2147483647 w 8"/>
                <a:gd name="T71" fmla="*/ 2147483647 h 6"/>
                <a:gd name="T72" fmla="*/ 2147483647 w 8"/>
                <a:gd name="T73" fmla="*/ 2147483647 h 6"/>
                <a:gd name="T74" fmla="*/ 2147483647 w 8"/>
                <a:gd name="T75" fmla="*/ 2147483647 h 6"/>
                <a:gd name="T76" fmla="*/ 2147483647 w 8"/>
                <a:gd name="T77" fmla="*/ 2147483647 h 6"/>
                <a:gd name="T78" fmla="*/ 2147483647 w 8"/>
                <a:gd name="T79" fmla="*/ 2147483647 h 6"/>
                <a:gd name="T80" fmla="*/ 2147483647 w 8"/>
                <a:gd name="T81" fmla="*/ 2147483647 h 6"/>
                <a:gd name="T82" fmla="*/ 2147483647 w 8"/>
                <a:gd name="T83" fmla="*/ 2147483647 h 6"/>
                <a:gd name="T84" fmla="*/ 2147483647 w 8"/>
                <a:gd name="T85" fmla="*/ 2147483647 h 6"/>
                <a:gd name="T86" fmla="*/ 2147483647 w 8"/>
                <a:gd name="T87" fmla="*/ 2147483647 h 6"/>
                <a:gd name="T88" fmla="*/ 2147483647 w 8"/>
                <a:gd name="T89" fmla="*/ 2147483647 h 6"/>
                <a:gd name="T90" fmla="*/ 2147483647 w 8"/>
                <a:gd name="T91" fmla="*/ 2147483647 h 6"/>
                <a:gd name="T92" fmla="*/ 2147483647 w 8"/>
                <a:gd name="T93" fmla="*/ 2147483647 h 6"/>
                <a:gd name="T94" fmla="*/ 2147483647 w 8"/>
                <a:gd name="T95" fmla="*/ 2147483647 h 6"/>
                <a:gd name="T96" fmla="*/ 2147483647 w 8"/>
                <a:gd name="T97" fmla="*/ 2147483647 h 6"/>
                <a:gd name="T98" fmla="*/ 2147483647 w 8"/>
                <a:gd name="T99" fmla="*/ 2147483647 h 6"/>
                <a:gd name="T100" fmla="*/ 2147483647 w 8"/>
                <a:gd name="T101" fmla="*/ 2147483647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437" name="Freeform 31"/>
            <p:cNvSpPr>
              <a:spLocks/>
            </p:cNvSpPr>
            <p:nvPr/>
          </p:nvSpPr>
          <p:spPr bwMode="auto">
            <a:xfrm>
              <a:off x="909" y="3676"/>
              <a:ext cx="5" cy="5"/>
            </a:xfrm>
            <a:custGeom>
              <a:avLst/>
              <a:gdLst>
                <a:gd name="T0" fmla="*/ 2147483647 w 1"/>
                <a:gd name="T1" fmla="*/ 0 h 1"/>
                <a:gd name="T2" fmla="*/ 0 w 1"/>
                <a:gd name="T3" fmla="*/ 0 h 1"/>
                <a:gd name="T4" fmla="*/ 0 w 1"/>
                <a:gd name="T5" fmla="*/ 2147483647 h 1"/>
                <a:gd name="T6" fmla="*/ 2147483647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438" name="Freeform 32"/>
            <p:cNvSpPr>
              <a:spLocks/>
            </p:cNvSpPr>
            <p:nvPr/>
          </p:nvSpPr>
          <p:spPr bwMode="auto">
            <a:xfrm>
              <a:off x="909" y="3676"/>
              <a:ext cx="5" cy="5"/>
            </a:xfrm>
            <a:custGeom>
              <a:avLst/>
              <a:gdLst>
                <a:gd name="T0" fmla="*/ 2147483647 w 1"/>
                <a:gd name="T1" fmla="*/ 0 h 1"/>
                <a:gd name="T2" fmla="*/ 2147483647 w 1"/>
                <a:gd name="T3" fmla="*/ 0 h 1"/>
                <a:gd name="T4" fmla="*/ 2147483647 w 1"/>
                <a:gd name="T5" fmla="*/ 0 h 1"/>
                <a:gd name="T6" fmla="*/ 2147483647 w 1"/>
                <a:gd name="T7" fmla="*/ 0 h 1"/>
                <a:gd name="T8" fmla="*/ 0 w 1"/>
                <a:gd name="T9" fmla="*/ 0 h 1"/>
                <a:gd name="T10" fmla="*/ 0 w 1"/>
                <a:gd name="T11" fmla="*/ 0 h 1"/>
                <a:gd name="T12" fmla="*/ 0 w 1"/>
                <a:gd name="T13" fmla="*/ 0 h 1"/>
                <a:gd name="T14" fmla="*/ 0 w 1"/>
                <a:gd name="T15" fmla="*/ 0 h 1"/>
                <a:gd name="T16" fmla="*/ 0 w 1"/>
                <a:gd name="T17" fmla="*/ 2147483647 h 1"/>
                <a:gd name="T18" fmla="*/ 0 w 1"/>
                <a:gd name="T19" fmla="*/ 2147483647 h 1"/>
                <a:gd name="T20" fmla="*/ 0 w 1"/>
                <a:gd name="T21" fmla="*/ 2147483647 h 1"/>
                <a:gd name="T22" fmla="*/ 0 w 1"/>
                <a:gd name="T23" fmla="*/ 2147483647 h 1"/>
                <a:gd name="T24" fmla="*/ 0 w 1"/>
                <a:gd name="T25" fmla="*/ 2147483647 h 1"/>
                <a:gd name="T26" fmla="*/ 2147483647 w 1"/>
                <a:gd name="T27" fmla="*/ 2147483647 h 1"/>
                <a:gd name="T28" fmla="*/ 2147483647 w 1"/>
                <a:gd name="T29" fmla="*/ 0 h 1"/>
                <a:gd name="T30" fmla="*/ 2147483647 w 1"/>
                <a:gd name="T31" fmla="*/ 0 h 1"/>
                <a:gd name="T32" fmla="*/ 2147483647 w 1"/>
                <a:gd name="T33" fmla="*/ 0 h 1"/>
                <a:gd name="T34" fmla="*/ 2147483647 w 1"/>
                <a:gd name="T35" fmla="*/ 0 h 1"/>
                <a:gd name="T36" fmla="*/ 2147483647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439" name="Freeform 33"/>
            <p:cNvSpPr>
              <a:spLocks/>
            </p:cNvSpPr>
            <p:nvPr/>
          </p:nvSpPr>
          <p:spPr bwMode="auto">
            <a:xfrm>
              <a:off x="870" y="3682"/>
              <a:ext cx="14" cy="14"/>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0 w 3"/>
                <a:gd name="T13" fmla="*/ 2147483647 h 3"/>
                <a:gd name="T14" fmla="*/ 2147483647 w 3"/>
                <a:gd name="T15" fmla="*/ 2147483647 h 3"/>
                <a:gd name="T16" fmla="*/ 2147483647 w 3"/>
                <a:gd name="T17" fmla="*/ 214748364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440" name="Freeform 34"/>
            <p:cNvSpPr>
              <a:spLocks/>
            </p:cNvSpPr>
            <p:nvPr/>
          </p:nvSpPr>
          <p:spPr bwMode="auto">
            <a:xfrm>
              <a:off x="875" y="3684"/>
              <a:ext cx="14" cy="9"/>
            </a:xfrm>
            <a:custGeom>
              <a:avLst/>
              <a:gdLst>
                <a:gd name="T0" fmla="*/ 2147483647 w 3"/>
                <a:gd name="T1" fmla="*/ 0 h 2"/>
                <a:gd name="T2" fmla="*/ 2147483647 w 3"/>
                <a:gd name="T3" fmla="*/ 0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0 h 2"/>
                <a:gd name="T22" fmla="*/ 2147483647 w 3"/>
                <a:gd name="T23" fmla="*/ 0 h 2"/>
                <a:gd name="T24" fmla="*/ 2147483647 w 3"/>
                <a:gd name="T25" fmla="*/ 2147483647 h 2"/>
                <a:gd name="T26" fmla="*/ 2147483647 w 3"/>
                <a:gd name="T27" fmla="*/ 2147483647 h 2"/>
                <a:gd name="T28" fmla="*/ 2147483647 w 3"/>
                <a:gd name="T29" fmla="*/ 2147483647 h 2"/>
                <a:gd name="T30" fmla="*/ 2147483647 w 3"/>
                <a:gd name="T31" fmla="*/ 2147483647 h 2"/>
                <a:gd name="T32" fmla="*/ 2147483647 w 3"/>
                <a:gd name="T33" fmla="*/ 2147483647 h 2"/>
                <a:gd name="T34" fmla="*/ 2147483647 w 3"/>
                <a:gd name="T35" fmla="*/ 2147483647 h 2"/>
                <a:gd name="T36" fmla="*/ 2147483647 w 3"/>
                <a:gd name="T37" fmla="*/ 2147483647 h 2"/>
                <a:gd name="T38" fmla="*/ 2147483647 w 3"/>
                <a:gd name="T39" fmla="*/ 2147483647 h 2"/>
                <a:gd name="T40" fmla="*/ 2147483647 w 3"/>
                <a:gd name="T41" fmla="*/ 2147483647 h 2"/>
                <a:gd name="T42" fmla="*/ 2147483647 w 3"/>
                <a:gd name="T43" fmla="*/ 2147483647 h 2"/>
                <a:gd name="T44" fmla="*/ 2147483647 w 3"/>
                <a:gd name="T45" fmla="*/ 2147483647 h 2"/>
                <a:gd name="T46" fmla="*/ 2147483647 w 3"/>
                <a:gd name="T47" fmla="*/ 2147483647 h 2"/>
                <a:gd name="T48" fmla="*/ 0 w 3"/>
                <a:gd name="T49" fmla="*/ 2147483647 h 2"/>
                <a:gd name="T50" fmla="*/ 0 w 3"/>
                <a:gd name="T51" fmla="*/ 2147483647 h 2"/>
                <a:gd name="T52" fmla="*/ 0 w 3"/>
                <a:gd name="T53" fmla="*/ 2147483647 h 2"/>
                <a:gd name="T54" fmla="*/ 2147483647 w 3"/>
                <a:gd name="T55" fmla="*/ 2147483647 h 2"/>
                <a:gd name="T56" fmla="*/ 2147483647 w 3"/>
                <a:gd name="T57" fmla="*/ 2147483647 h 2"/>
                <a:gd name="T58" fmla="*/ 2147483647 w 3"/>
                <a:gd name="T59" fmla="*/ 2147483647 h 2"/>
                <a:gd name="T60" fmla="*/ 2147483647 w 3"/>
                <a:gd name="T61" fmla="*/ 0 h 2"/>
                <a:gd name="T62" fmla="*/ 2147483647 w 3"/>
                <a:gd name="T63" fmla="*/ 0 h 2"/>
                <a:gd name="T64" fmla="*/ 2147483647 w 3"/>
                <a:gd name="T65" fmla="*/ 0 h 2"/>
                <a:gd name="T66" fmla="*/ 2147483647 w 3"/>
                <a:gd name="T67" fmla="*/ 0 h 2"/>
                <a:gd name="T68" fmla="*/ 2147483647 w 3"/>
                <a:gd name="T69" fmla="*/ 0 h 2"/>
                <a:gd name="T70" fmla="*/ 2147483647 w 3"/>
                <a:gd name="T71" fmla="*/ 0 h 2"/>
                <a:gd name="T72" fmla="*/ 2147483647 w 3"/>
                <a:gd name="T73" fmla="*/ 0 h 2"/>
                <a:gd name="T74" fmla="*/ 2147483647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441" name="Freeform 35"/>
            <p:cNvSpPr>
              <a:spLocks/>
            </p:cNvSpPr>
            <p:nvPr/>
          </p:nvSpPr>
          <p:spPr bwMode="auto">
            <a:xfrm>
              <a:off x="833" y="3690"/>
              <a:ext cx="19" cy="10"/>
            </a:xfrm>
            <a:custGeom>
              <a:avLst/>
              <a:gdLst>
                <a:gd name="T0" fmla="*/ 2147483647 w 4"/>
                <a:gd name="T1" fmla="*/ 2147483647 h 2"/>
                <a:gd name="T2" fmla="*/ 2147483647 w 4"/>
                <a:gd name="T3" fmla="*/ 0 h 2"/>
                <a:gd name="T4" fmla="*/ 2147483647 w 4"/>
                <a:gd name="T5" fmla="*/ 0 h 2"/>
                <a:gd name="T6" fmla="*/ 2147483647 w 4"/>
                <a:gd name="T7" fmla="*/ 2147483647 h 2"/>
                <a:gd name="T8" fmla="*/ 2147483647 w 4"/>
                <a:gd name="T9" fmla="*/ 2147483647 h 2"/>
                <a:gd name="T10" fmla="*/ 2147483647 w 4"/>
                <a:gd name="T11" fmla="*/ 2147483647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442" name="Freeform 36"/>
            <p:cNvSpPr>
              <a:spLocks/>
            </p:cNvSpPr>
            <p:nvPr/>
          </p:nvSpPr>
          <p:spPr bwMode="auto">
            <a:xfrm>
              <a:off x="838" y="3690"/>
              <a:ext cx="14" cy="10"/>
            </a:xfrm>
            <a:custGeom>
              <a:avLst/>
              <a:gdLst>
                <a:gd name="T0" fmla="*/ 2147483647 w 3"/>
                <a:gd name="T1" fmla="*/ 2147483647 h 2"/>
                <a:gd name="T2" fmla="*/ 2147483647 w 3"/>
                <a:gd name="T3" fmla="*/ 2147483647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2147483647 h 2"/>
                <a:gd name="T22" fmla="*/ 2147483647 w 3"/>
                <a:gd name="T23" fmla="*/ 2147483647 h 2"/>
                <a:gd name="T24" fmla="*/ 2147483647 w 3"/>
                <a:gd name="T25" fmla="*/ 2147483647 h 2"/>
                <a:gd name="T26" fmla="*/ 2147483647 w 3"/>
                <a:gd name="T27" fmla="*/ 2147483647 h 2"/>
                <a:gd name="T28" fmla="*/ 2147483647 w 3"/>
                <a:gd name="T29" fmla="*/ 2147483647 h 2"/>
                <a:gd name="T30" fmla="*/ 2147483647 w 3"/>
                <a:gd name="T31" fmla="*/ 2147483647 h 2"/>
                <a:gd name="T32" fmla="*/ 0 w 3"/>
                <a:gd name="T33" fmla="*/ 2147483647 h 2"/>
                <a:gd name="T34" fmla="*/ 0 w 3"/>
                <a:gd name="T35" fmla="*/ 2147483647 h 2"/>
                <a:gd name="T36" fmla="*/ 0 w 3"/>
                <a:gd name="T37" fmla="*/ 2147483647 h 2"/>
                <a:gd name="T38" fmla="*/ 0 w 3"/>
                <a:gd name="T39" fmla="*/ 2147483647 h 2"/>
                <a:gd name="T40" fmla="*/ 0 w 3"/>
                <a:gd name="T41" fmla="*/ 2147483647 h 2"/>
                <a:gd name="T42" fmla="*/ 0 w 3"/>
                <a:gd name="T43" fmla="*/ 2147483647 h 2"/>
                <a:gd name="T44" fmla="*/ 2147483647 w 3"/>
                <a:gd name="T45" fmla="*/ 2147483647 h 2"/>
                <a:gd name="T46" fmla="*/ 2147483647 w 3"/>
                <a:gd name="T47" fmla="*/ 2147483647 h 2"/>
                <a:gd name="T48" fmla="*/ 2147483647 w 3"/>
                <a:gd name="T49" fmla="*/ 2147483647 h 2"/>
                <a:gd name="T50" fmla="*/ 2147483647 w 3"/>
                <a:gd name="T51" fmla="*/ 2147483647 h 2"/>
                <a:gd name="T52" fmla="*/ 2147483647 w 3"/>
                <a:gd name="T53" fmla="*/ 2147483647 h 2"/>
                <a:gd name="T54" fmla="*/ 2147483647 w 3"/>
                <a:gd name="T55" fmla="*/ 2147483647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443" name="Freeform 37"/>
            <p:cNvSpPr>
              <a:spLocks/>
            </p:cNvSpPr>
            <p:nvPr/>
          </p:nvSpPr>
          <p:spPr bwMode="auto">
            <a:xfrm>
              <a:off x="814" y="3691"/>
              <a:ext cx="10" cy="15"/>
            </a:xfrm>
            <a:custGeom>
              <a:avLst/>
              <a:gdLst>
                <a:gd name="T0" fmla="*/ 2147483647 w 2"/>
                <a:gd name="T1" fmla="*/ 2147483647 h 3"/>
                <a:gd name="T2" fmla="*/ 0 w 2"/>
                <a:gd name="T3" fmla="*/ 0 h 3"/>
                <a:gd name="T4" fmla="*/ 0 w 2"/>
                <a:gd name="T5" fmla="*/ 0 h 3"/>
                <a:gd name="T6" fmla="*/ 2147483647 w 2"/>
                <a:gd name="T7" fmla="*/ 2147483647 h 3"/>
                <a:gd name="T8" fmla="*/ 0 w 2"/>
                <a:gd name="T9" fmla="*/ 2147483647 h 3"/>
                <a:gd name="T10" fmla="*/ 0 w 2"/>
                <a:gd name="T11" fmla="*/ 2147483647 h 3"/>
                <a:gd name="T12" fmla="*/ 0 w 2"/>
                <a:gd name="T13" fmla="*/ 2147483647 h 3"/>
                <a:gd name="T14" fmla="*/ 2147483647 w 2"/>
                <a:gd name="T15" fmla="*/ 2147483647 h 3"/>
                <a:gd name="T16" fmla="*/ 2147483647 w 2"/>
                <a:gd name="T17" fmla="*/ 2147483647 h 3"/>
                <a:gd name="T18" fmla="*/ 2147483647 w 2"/>
                <a:gd name="T19" fmla="*/ 2147483647 h 3"/>
                <a:gd name="T20" fmla="*/ 2147483647 w 2"/>
                <a:gd name="T21" fmla="*/ 2147483647 h 3"/>
                <a:gd name="T22" fmla="*/ 2147483647 w 2"/>
                <a:gd name="T23" fmla="*/ 0 h 3"/>
                <a:gd name="T24" fmla="*/ 2147483647 w 2"/>
                <a:gd name="T25" fmla="*/ 0 h 3"/>
                <a:gd name="T26" fmla="*/ 2147483647 w 2"/>
                <a:gd name="T27" fmla="*/ 2147483647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444" name="Freeform 38"/>
            <p:cNvSpPr>
              <a:spLocks/>
            </p:cNvSpPr>
            <p:nvPr/>
          </p:nvSpPr>
          <p:spPr bwMode="auto">
            <a:xfrm>
              <a:off x="814" y="3691"/>
              <a:ext cx="10" cy="15"/>
            </a:xfrm>
            <a:custGeom>
              <a:avLst/>
              <a:gdLst>
                <a:gd name="T0" fmla="*/ 2147483647 w 2"/>
                <a:gd name="T1" fmla="*/ 2147483647 h 3"/>
                <a:gd name="T2" fmla="*/ 2147483647 w 2"/>
                <a:gd name="T3" fmla="*/ 0 h 3"/>
                <a:gd name="T4" fmla="*/ 2147483647 w 2"/>
                <a:gd name="T5" fmla="*/ 0 h 3"/>
                <a:gd name="T6" fmla="*/ 2147483647 w 2"/>
                <a:gd name="T7" fmla="*/ 0 h 3"/>
                <a:gd name="T8" fmla="*/ 0 w 2"/>
                <a:gd name="T9" fmla="*/ 0 h 3"/>
                <a:gd name="T10" fmla="*/ 0 w 2"/>
                <a:gd name="T11" fmla="*/ 0 h 3"/>
                <a:gd name="T12" fmla="*/ 0 w 2"/>
                <a:gd name="T13" fmla="*/ 2147483647 h 3"/>
                <a:gd name="T14" fmla="*/ 2147483647 w 2"/>
                <a:gd name="T15" fmla="*/ 2147483647 h 3"/>
                <a:gd name="T16" fmla="*/ 2147483647 w 2"/>
                <a:gd name="T17" fmla="*/ 2147483647 h 3"/>
                <a:gd name="T18" fmla="*/ 2147483647 w 2"/>
                <a:gd name="T19" fmla="*/ 2147483647 h 3"/>
                <a:gd name="T20" fmla="*/ 0 w 2"/>
                <a:gd name="T21" fmla="*/ 2147483647 h 3"/>
                <a:gd name="T22" fmla="*/ 0 w 2"/>
                <a:gd name="T23" fmla="*/ 2147483647 h 3"/>
                <a:gd name="T24" fmla="*/ 0 w 2"/>
                <a:gd name="T25" fmla="*/ 2147483647 h 3"/>
                <a:gd name="T26" fmla="*/ 0 w 2"/>
                <a:gd name="T27" fmla="*/ 2147483647 h 3"/>
                <a:gd name="T28" fmla="*/ 0 w 2"/>
                <a:gd name="T29" fmla="*/ 2147483647 h 3"/>
                <a:gd name="T30" fmla="*/ 0 w 2"/>
                <a:gd name="T31" fmla="*/ 2147483647 h 3"/>
                <a:gd name="T32" fmla="*/ 0 w 2"/>
                <a:gd name="T33" fmla="*/ 2147483647 h 3"/>
                <a:gd name="T34" fmla="*/ 2147483647 w 2"/>
                <a:gd name="T35" fmla="*/ 2147483647 h 3"/>
                <a:gd name="T36" fmla="*/ 2147483647 w 2"/>
                <a:gd name="T37" fmla="*/ 2147483647 h 3"/>
                <a:gd name="T38" fmla="*/ 2147483647 w 2"/>
                <a:gd name="T39" fmla="*/ 2147483647 h 3"/>
                <a:gd name="T40" fmla="*/ 2147483647 w 2"/>
                <a:gd name="T41" fmla="*/ 2147483647 h 3"/>
                <a:gd name="T42" fmla="*/ 2147483647 w 2"/>
                <a:gd name="T43" fmla="*/ 2147483647 h 3"/>
                <a:gd name="T44" fmla="*/ 2147483647 w 2"/>
                <a:gd name="T45" fmla="*/ 2147483647 h 3"/>
                <a:gd name="T46" fmla="*/ 2147483647 w 2"/>
                <a:gd name="T47" fmla="*/ 2147483647 h 3"/>
                <a:gd name="T48" fmla="*/ 2147483647 w 2"/>
                <a:gd name="T49" fmla="*/ 2147483647 h 3"/>
                <a:gd name="T50" fmla="*/ 2147483647 w 2"/>
                <a:gd name="T51" fmla="*/ 2147483647 h 3"/>
                <a:gd name="T52" fmla="*/ 2147483647 w 2"/>
                <a:gd name="T53" fmla="*/ 2147483647 h 3"/>
                <a:gd name="T54" fmla="*/ 2147483647 w 2"/>
                <a:gd name="T55" fmla="*/ 0 h 3"/>
                <a:gd name="T56" fmla="*/ 2147483647 w 2"/>
                <a:gd name="T57" fmla="*/ 0 h 3"/>
                <a:gd name="T58" fmla="*/ 2147483647 w 2"/>
                <a:gd name="T59" fmla="*/ 0 h 3"/>
                <a:gd name="T60" fmla="*/ 2147483647 w 2"/>
                <a:gd name="T61" fmla="*/ 0 h 3"/>
                <a:gd name="T62" fmla="*/ 2147483647 w 2"/>
                <a:gd name="T63" fmla="*/ 0 h 3"/>
                <a:gd name="T64" fmla="*/ 2147483647 w 2"/>
                <a:gd name="T65" fmla="*/ 2147483647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445" name="Freeform 39"/>
            <p:cNvSpPr>
              <a:spLocks/>
            </p:cNvSpPr>
            <p:nvPr/>
          </p:nvSpPr>
          <p:spPr bwMode="auto">
            <a:xfrm>
              <a:off x="795" y="3693"/>
              <a:ext cx="15" cy="15"/>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2147483647 w 3"/>
                <a:gd name="T13" fmla="*/ 2147483647 h 3"/>
                <a:gd name="T14" fmla="*/ 2147483647 w 3"/>
                <a:gd name="T15" fmla="*/ 2147483647 h 3"/>
                <a:gd name="T16" fmla="*/ 2147483647 w 3"/>
                <a:gd name="T17" fmla="*/ 2147483647 h 3"/>
                <a:gd name="T18" fmla="*/ 2147483647 w 3"/>
                <a:gd name="T19" fmla="*/ 2147483647 h 3"/>
                <a:gd name="T20" fmla="*/ 2147483647 w 3"/>
                <a:gd name="T21" fmla="*/ 2147483647 h 3"/>
                <a:gd name="T22" fmla="*/ 2147483647 w 3"/>
                <a:gd name="T23" fmla="*/ 2147483647 h 3"/>
                <a:gd name="T24" fmla="*/ 2147483647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147483647 h 3"/>
                <a:gd name="T42" fmla="*/ 0 w 3"/>
                <a:gd name="T43" fmla="*/ 2147483647 h 3"/>
                <a:gd name="T44" fmla="*/ 0 w 3"/>
                <a:gd name="T45" fmla="*/ 2147483647 h 3"/>
                <a:gd name="T46" fmla="*/ 0 w 3"/>
                <a:gd name="T47" fmla="*/ 2147483647 h 3"/>
                <a:gd name="T48" fmla="*/ 2147483647 w 3"/>
                <a:gd name="T49" fmla="*/ 2147483647 h 3"/>
                <a:gd name="T50" fmla="*/ 2147483647 w 3"/>
                <a:gd name="T51" fmla="*/ 2147483647 h 3"/>
                <a:gd name="T52" fmla="*/ 2147483647 w 3"/>
                <a:gd name="T53" fmla="*/ 2147483647 h 3"/>
                <a:gd name="T54" fmla="*/ 2147483647 w 3"/>
                <a:gd name="T55" fmla="*/ 2147483647 h 3"/>
                <a:gd name="T56" fmla="*/ 2147483647 w 3"/>
                <a:gd name="T57" fmla="*/ 2147483647 h 3"/>
                <a:gd name="T58" fmla="*/ 2147483647 w 3"/>
                <a:gd name="T59" fmla="*/ 2147483647 h 3"/>
                <a:gd name="T60" fmla="*/ 2147483647 w 3"/>
                <a:gd name="T61" fmla="*/ 2147483647 h 3"/>
                <a:gd name="T62" fmla="*/ 2147483647 w 3"/>
                <a:gd name="T63" fmla="*/ 2147483647 h 3"/>
                <a:gd name="T64" fmla="*/ 2147483647 w 3"/>
                <a:gd name="T65" fmla="*/ 2147483647 h 3"/>
                <a:gd name="T66" fmla="*/ 2147483647 w 3"/>
                <a:gd name="T67" fmla="*/ 21474836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446" name="Freeform 40"/>
            <p:cNvSpPr>
              <a:spLocks/>
            </p:cNvSpPr>
            <p:nvPr/>
          </p:nvSpPr>
          <p:spPr bwMode="auto">
            <a:xfrm>
              <a:off x="768" y="3683"/>
              <a:ext cx="19" cy="10"/>
            </a:xfrm>
            <a:custGeom>
              <a:avLst/>
              <a:gdLst>
                <a:gd name="T0" fmla="*/ 0 w 4"/>
                <a:gd name="T1" fmla="*/ 2147483647 h 2"/>
                <a:gd name="T2" fmla="*/ 0 w 4"/>
                <a:gd name="T3" fmla="*/ 2147483647 h 2"/>
                <a:gd name="T4" fmla="*/ 2147483647 w 4"/>
                <a:gd name="T5" fmla="*/ 0 h 2"/>
                <a:gd name="T6" fmla="*/ 2147483647 w 4"/>
                <a:gd name="T7" fmla="*/ 0 h 2"/>
                <a:gd name="T8" fmla="*/ 2147483647 w 4"/>
                <a:gd name="T9" fmla="*/ 0 h 2"/>
                <a:gd name="T10" fmla="*/ 2147483647 w 4"/>
                <a:gd name="T11" fmla="*/ 0 h 2"/>
                <a:gd name="T12" fmla="*/ 2147483647 w 4"/>
                <a:gd name="T13" fmla="*/ 0 h 2"/>
                <a:gd name="T14" fmla="*/ 2147483647 w 4"/>
                <a:gd name="T15" fmla="*/ 0 h 2"/>
                <a:gd name="T16" fmla="*/ 2147483647 w 4"/>
                <a:gd name="T17" fmla="*/ 2147483647 h 2"/>
                <a:gd name="T18" fmla="*/ 2147483647 w 4"/>
                <a:gd name="T19" fmla="*/ 2147483647 h 2"/>
                <a:gd name="T20" fmla="*/ 2147483647 w 4"/>
                <a:gd name="T21" fmla="*/ 2147483647 h 2"/>
                <a:gd name="T22" fmla="*/ 2147483647 w 4"/>
                <a:gd name="T23" fmla="*/ 2147483647 h 2"/>
                <a:gd name="T24" fmla="*/ 2147483647 w 4"/>
                <a:gd name="T25" fmla="*/ 2147483647 h 2"/>
                <a:gd name="T26" fmla="*/ 2147483647 w 4"/>
                <a:gd name="T27" fmla="*/ 2147483647 h 2"/>
                <a:gd name="T28" fmla="*/ 2147483647 w 4"/>
                <a:gd name="T29" fmla="*/ 2147483647 h 2"/>
                <a:gd name="T30" fmla="*/ 2147483647 w 4"/>
                <a:gd name="T31" fmla="*/ 2147483647 h 2"/>
                <a:gd name="T32" fmla="*/ 2147483647 w 4"/>
                <a:gd name="T33" fmla="*/ 2147483647 h 2"/>
                <a:gd name="T34" fmla="*/ 2147483647 w 4"/>
                <a:gd name="T35" fmla="*/ 2147483647 h 2"/>
                <a:gd name="T36" fmla="*/ 2147483647 w 4"/>
                <a:gd name="T37" fmla="*/ 2147483647 h 2"/>
                <a:gd name="T38" fmla="*/ 2147483647 w 4"/>
                <a:gd name="T39" fmla="*/ 2147483647 h 2"/>
                <a:gd name="T40" fmla="*/ 2147483647 w 4"/>
                <a:gd name="T41" fmla="*/ 2147483647 h 2"/>
                <a:gd name="T42" fmla="*/ 2147483647 w 4"/>
                <a:gd name="T43" fmla="*/ 2147483647 h 2"/>
                <a:gd name="T44" fmla="*/ 2147483647 w 4"/>
                <a:gd name="T45" fmla="*/ 2147483647 h 2"/>
                <a:gd name="T46" fmla="*/ 2147483647 w 4"/>
                <a:gd name="T47" fmla="*/ 2147483647 h 2"/>
                <a:gd name="T48" fmla="*/ 2147483647 w 4"/>
                <a:gd name="T49" fmla="*/ 2147483647 h 2"/>
                <a:gd name="T50" fmla="*/ 2147483647 w 4"/>
                <a:gd name="T51" fmla="*/ 2147483647 h 2"/>
                <a:gd name="T52" fmla="*/ 2147483647 w 4"/>
                <a:gd name="T53" fmla="*/ 2147483647 h 2"/>
                <a:gd name="T54" fmla="*/ 2147483647 w 4"/>
                <a:gd name="T55" fmla="*/ 2147483647 h 2"/>
                <a:gd name="T56" fmla="*/ 2147483647 w 4"/>
                <a:gd name="T57" fmla="*/ 2147483647 h 2"/>
                <a:gd name="T58" fmla="*/ 2147483647 w 4"/>
                <a:gd name="T59" fmla="*/ 2147483647 h 2"/>
                <a:gd name="T60" fmla="*/ 2147483647 w 4"/>
                <a:gd name="T61" fmla="*/ 2147483647 h 2"/>
                <a:gd name="T62" fmla="*/ 2147483647 w 4"/>
                <a:gd name="T63" fmla="*/ 2147483647 h 2"/>
                <a:gd name="T64" fmla="*/ 2147483647 w 4"/>
                <a:gd name="T65" fmla="*/ 2147483647 h 2"/>
                <a:gd name="T66" fmla="*/ 2147483647 w 4"/>
                <a:gd name="T67" fmla="*/ 2147483647 h 2"/>
                <a:gd name="T68" fmla="*/ 2147483647 w 4"/>
                <a:gd name="T69" fmla="*/ 2147483647 h 2"/>
                <a:gd name="T70" fmla="*/ 2147483647 w 4"/>
                <a:gd name="T71" fmla="*/ 2147483647 h 2"/>
                <a:gd name="T72" fmla="*/ 2147483647 w 4"/>
                <a:gd name="T73" fmla="*/ 2147483647 h 2"/>
                <a:gd name="T74" fmla="*/ 2147483647 w 4"/>
                <a:gd name="T75" fmla="*/ 2147483647 h 2"/>
                <a:gd name="T76" fmla="*/ 2147483647 w 4"/>
                <a:gd name="T77" fmla="*/ 2147483647 h 2"/>
                <a:gd name="T78" fmla="*/ 2147483647 w 4"/>
                <a:gd name="T79" fmla="*/ 2147483647 h 2"/>
                <a:gd name="T80" fmla="*/ 2147483647 w 4"/>
                <a:gd name="T81" fmla="*/ 2147483647 h 2"/>
                <a:gd name="T82" fmla="*/ 2147483647 w 4"/>
                <a:gd name="T83" fmla="*/ 2147483647 h 2"/>
                <a:gd name="T84" fmla="*/ 2147483647 w 4"/>
                <a:gd name="T85" fmla="*/ 2147483647 h 2"/>
                <a:gd name="T86" fmla="*/ 2147483647 w 4"/>
                <a:gd name="T87" fmla="*/ 2147483647 h 2"/>
                <a:gd name="T88" fmla="*/ 2147483647 w 4"/>
                <a:gd name="T89" fmla="*/ 2147483647 h 2"/>
                <a:gd name="T90" fmla="*/ 2147483647 w 4"/>
                <a:gd name="T91" fmla="*/ 2147483647 h 2"/>
                <a:gd name="T92" fmla="*/ 2147483647 w 4"/>
                <a:gd name="T93" fmla="*/ 2147483647 h 2"/>
                <a:gd name="T94" fmla="*/ 0 w 4"/>
                <a:gd name="T95" fmla="*/ 2147483647 h 2"/>
                <a:gd name="T96" fmla="*/ 0 w 4"/>
                <a:gd name="T97" fmla="*/ 2147483647 h 2"/>
                <a:gd name="T98" fmla="*/ 0 w 4"/>
                <a:gd name="T99" fmla="*/ 2147483647 h 2"/>
                <a:gd name="T100" fmla="*/ 0 w 4"/>
                <a:gd name="T101" fmla="*/ 2147483647 h 2"/>
                <a:gd name="T102" fmla="*/ 0 w 4"/>
                <a:gd name="T103" fmla="*/ 2147483647 h 2"/>
                <a:gd name="T104" fmla="*/ 0 w 4"/>
                <a:gd name="T105" fmla="*/ 2147483647 h 2"/>
                <a:gd name="T106" fmla="*/ 0 w 4"/>
                <a:gd name="T107" fmla="*/ 2147483647 h 2"/>
                <a:gd name="T108" fmla="*/ 0 w 4"/>
                <a:gd name="T109" fmla="*/ 2147483647 h 2"/>
                <a:gd name="T110" fmla="*/ 0 w 4"/>
                <a:gd name="T111" fmla="*/ 2147483647 h 2"/>
                <a:gd name="T112" fmla="*/ 0 w 4"/>
                <a:gd name="T113" fmla="*/ 2147483647 h 2"/>
                <a:gd name="T114" fmla="*/ 0 w 4"/>
                <a:gd name="T115" fmla="*/ 2147483647 h 2"/>
                <a:gd name="T116" fmla="*/ 0 w 4"/>
                <a:gd name="T117" fmla="*/ 2147483647 h 2"/>
                <a:gd name="T118" fmla="*/ 0 w 4"/>
                <a:gd name="T119" fmla="*/ 2147483647 h 2"/>
                <a:gd name="T120" fmla="*/ 0 w 4"/>
                <a:gd name="T121" fmla="*/ 2147483647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s-ES_tradnl"/>
            </a:p>
          </p:txBody>
        </p:sp>
      </p:grpSp>
      <p:sp>
        <p:nvSpPr>
          <p:cNvPr id="15387" name="Freeform 41"/>
          <p:cNvSpPr>
            <a:spLocks/>
          </p:cNvSpPr>
          <p:nvPr/>
        </p:nvSpPr>
        <p:spPr bwMode="auto">
          <a:xfrm>
            <a:off x="2957513" y="2794000"/>
            <a:ext cx="550862"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5388" name="Freeform 42"/>
          <p:cNvSpPr>
            <a:spLocks/>
          </p:cNvSpPr>
          <p:nvPr/>
        </p:nvSpPr>
        <p:spPr bwMode="auto">
          <a:xfrm>
            <a:off x="2343150" y="1709738"/>
            <a:ext cx="649288"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389" name="Freeform 43"/>
          <p:cNvSpPr>
            <a:spLocks/>
          </p:cNvSpPr>
          <p:nvPr/>
        </p:nvSpPr>
        <p:spPr bwMode="auto">
          <a:xfrm>
            <a:off x="2168525" y="2035175"/>
            <a:ext cx="782638"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99"/>
          </a:solidFill>
          <a:ln w="12700" cmpd="sng">
            <a:solidFill>
              <a:schemeClr val="tx1"/>
            </a:solidFill>
            <a:prstDash val="solid"/>
            <a:round/>
            <a:headEnd/>
            <a:tailEnd/>
          </a:ln>
        </p:spPr>
        <p:txBody>
          <a:bodyPr/>
          <a:lstStyle/>
          <a:p>
            <a:endParaRPr lang="es-ES_tradnl"/>
          </a:p>
        </p:txBody>
      </p:sp>
      <p:sp>
        <p:nvSpPr>
          <p:cNvPr id="15390" name="Freeform 44"/>
          <p:cNvSpPr>
            <a:spLocks/>
          </p:cNvSpPr>
          <p:nvPr/>
        </p:nvSpPr>
        <p:spPr bwMode="auto">
          <a:xfrm>
            <a:off x="2806700" y="1833563"/>
            <a:ext cx="585788"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99"/>
          </a:solidFill>
          <a:ln w="12700" cmpd="sng">
            <a:solidFill>
              <a:schemeClr val="tx1"/>
            </a:solidFill>
            <a:prstDash val="solid"/>
            <a:round/>
            <a:headEnd/>
            <a:tailEnd/>
          </a:ln>
        </p:spPr>
        <p:txBody>
          <a:bodyPr/>
          <a:lstStyle/>
          <a:p>
            <a:endParaRPr lang="es-ES_tradnl"/>
          </a:p>
        </p:txBody>
      </p:sp>
      <p:sp>
        <p:nvSpPr>
          <p:cNvPr id="15391" name="Freeform 45"/>
          <p:cNvSpPr>
            <a:spLocks/>
          </p:cNvSpPr>
          <p:nvPr/>
        </p:nvSpPr>
        <p:spPr bwMode="auto">
          <a:xfrm>
            <a:off x="3052763" y="1857375"/>
            <a:ext cx="996950"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5392" name="Freeform 46"/>
          <p:cNvSpPr>
            <a:spLocks/>
          </p:cNvSpPr>
          <p:nvPr/>
        </p:nvSpPr>
        <p:spPr bwMode="auto">
          <a:xfrm>
            <a:off x="2452688" y="2662238"/>
            <a:ext cx="620712"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393" name="Freeform 47"/>
          <p:cNvSpPr>
            <a:spLocks/>
          </p:cNvSpPr>
          <p:nvPr/>
        </p:nvSpPr>
        <p:spPr bwMode="auto">
          <a:xfrm>
            <a:off x="2776538" y="3444875"/>
            <a:ext cx="658812"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5394" name="Freeform 48"/>
          <p:cNvSpPr>
            <a:spLocks/>
          </p:cNvSpPr>
          <p:nvPr/>
        </p:nvSpPr>
        <p:spPr bwMode="auto">
          <a:xfrm>
            <a:off x="4606925" y="1981200"/>
            <a:ext cx="644525"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395" name="Freeform 49"/>
          <p:cNvSpPr>
            <a:spLocks/>
          </p:cNvSpPr>
          <p:nvPr/>
        </p:nvSpPr>
        <p:spPr bwMode="auto">
          <a:xfrm>
            <a:off x="4903788" y="4133850"/>
            <a:ext cx="555625"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396" name="Freeform 50"/>
          <p:cNvSpPr>
            <a:spLocks/>
          </p:cNvSpPr>
          <p:nvPr/>
        </p:nvSpPr>
        <p:spPr bwMode="auto">
          <a:xfrm>
            <a:off x="5127625" y="2855913"/>
            <a:ext cx="390525"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s-ES_tradnl"/>
          </a:p>
        </p:txBody>
      </p:sp>
      <p:grpSp>
        <p:nvGrpSpPr>
          <p:cNvPr id="15397" name="Group 51"/>
          <p:cNvGrpSpPr>
            <a:grpSpLocks/>
          </p:cNvGrpSpPr>
          <p:nvPr/>
        </p:nvGrpSpPr>
        <p:grpSpPr bwMode="auto">
          <a:xfrm>
            <a:off x="5176838" y="2197100"/>
            <a:ext cx="738187" cy="742950"/>
            <a:chOff x="3562" y="1636"/>
            <a:chExt cx="497" cy="468"/>
          </a:xfrm>
        </p:grpSpPr>
        <p:sp>
          <p:nvSpPr>
            <p:cNvPr id="15430" name="Freeform 52"/>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47483647 h 71"/>
                <a:gd name="T46" fmla="*/ 2147483647 w 52"/>
                <a:gd name="T47" fmla="*/ 2147483647 h 71"/>
                <a:gd name="T48" fmla="*/ 2147483647 w 52"/>
                <a:gd name="T49" fmla="*/ 2147483647 h 71"/>
                <a:gd name="T50" fmla="*/ 2147483647 w 52"/>
                <a:gd name="T51" fmla="*/ 2147483647 h 71"/>
                <a:gd name="T52" fmla="*/ 2147483647 w 52"/>
                <a:gd name="T53" fmla="*/ 2147483647 h 71"/>
                <a:gd name="T54" fmla="*/ 2147483647 w 52"/>
                <a:gd name="T55" fmla="*/ 2147483647 h 71"/>
                <a:gd name="T56" fmla="*/ 2147483647 w 52"/>
                <a:gd name="T57" fmla="*/ 2147483647 h 71"/>
                <a:gd name="T58" fmla="*/ 2147483647 w 52"/>
                <a:gd name="T59" fmla="*/ 2147483647 h 71"/>
                <a:gd name="T60" fmla="*/ 2147483647 w 52"/>
                <a:gd name="T61" fmla="*/ 2147483647 h 71"/>
                <a:gd name="T62" fmla="*/ 2147483647 w 52"/>
                <a:gd name="T63" fmla="*/ 2147483647 h 71"/>
                <a:gd name="T64" fmla="*/ 2147483647 w 52"/>
                <a:gd name="T65" fmla="*/ 2147483647 h 71"/>
                <a:gd name="T66" fmla="*/ 2147483647 w 52"/>
                <a:gd name="T67" fmla="*/ 2147483647 h 71"/>
                <a:gd name="T68" fmla="*/ 2147483647 w 52"/>
                <a:gd name="T69" fmla="*/ 2147483647 h 71"/>
                <a:gd name="T70" fmla="*/ 2147483647 w 52"/>
                <a:gd name="T71" fmla="*/ 2147483647 h 71"/>
                <a:gd name="T72" fmla="*/ 2147483647 w 52"/>
                <a:gd name="T73" fmla="*/ 2147483647 h 71"/>
                <a:gd name="T74" fmla="*/ 2147483647 w 52"/>
                <a:gd name="T75" fmla="*/ 2147483647 h 71"/>
                <a:gd name="T76" fmla="*/ 2147483647 w 52"/>
                <a:gd name="T77" fmla="*/ 2147483647 h 71"/>
                <a:gd name="T78" fmla="*/ 2147483647 w 52"/>
                <a:gd name="T79" fmla="*/ 2147483647 h 71"/>
                <a:gd name="T80" fmla="*/ 2147483647 w 52"/>
                <a:gd name="T81" fmla="*/ 2147483647 h 71"/>
                <a:gd name="T82" fmla="*/ 2147483647 w 52"/>
                <a:gd name="T83" fmla="*/ 2147483647 h 71"/>
                <a:gd name="T84" fmla="*/ 2147483647 w 52"/>
                <a:gd name="T85" fmla="*/ 2147483647 h 71"/>
                <a:gd name="T86" fmla="*/ 2147483647 w 52"/>
                <a:gd name="T87" fmla="*/ 2147483647 h 71"/>
                <a:gd name="T88" fmla="*/ 2147483647 w 52"/>
                <a:gd name="T89" fmla="*/ 2147483647 h 71"/>
                <a:gd name="T90" fmla="*/ 2147483647 w 52"/>
                <a:gd name="T91" fmla="*/ 2147483647 h 71"/>
                <a:gd name="T92" fmla="*/ 2147483647 w 52"/>
                <a:gd name="T93" fmla="*/ 2147483647 h 71"/>
                <a:gd name="T94" fmla="*/ 2147483647 w 52"/>
                <a:gd name="T95" fmla="*/ 2147483647 h 71"/>
                <a:gd name="T96" fmla="*/ 2147483647 w 52"/>
                <a:gd name="T97" fmla="*/ 2147483647 h 71"/>
                <a:gd name="T98" fmla="*/ 2147483647 w 52"/>
                <a:gd name="T99" fmla="*/ 2147483647 h 71"/>
                <a:gd name="T100" fmla="*/ 2147483647 w 52"/>
                <a:gd name="T101" fmla="*/ 2147483647 h 71"/>
                <a:gd name="T102" fmla="*/ 2147483647 w 52"/>
                <a:gd name="T103" fmla="*/ 2147483647 h 71"/>
                <a:gd name="T104" fmla="*/ 2147483647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431" name="Freeform 53"/>
            <p:cNvSpPr>
              <a:spLocks/>
            </p:cNvSpPr>
            <p:nvPr/>
          </p:nvSpPr>
          <p:spPr bwMode="auto">
            <a:xfrm>
              <a:off x="3562" y="1636"/>
              <a:ext cx="405" cy="200"/>
            </a:xfrm>
            <a:custGeom>
              <a:avLst/>
              <a:gdLst>
                <a:gd name="T0" fmla="*/ 2147483647 w 83"/>
                <a:gd name="T1" fmla="*/ 2147483647 h 41"/>
                <a:gd name="T2" fmla="*/ 2147483647 w 83"/>
                <a:gd name="T3" fmla="*/ 2147483647 h 41"/>
                <a:gd name="T4" fmla="*/ 2147483647 w 83"/>
                <a:gd name="T5" fmla="*/ 2147483647 h 41"/>
                <a:gd name="T6" fmla="*/ 2147483647 w 83"/>
                <a:gd name="T7" fmla="*/ 2147483647 h 41"/>
                <a:gd name="T8" fmla="*/ 2147483647 w 83"/>
                <a:gd name="T9" fmla="*/ 2147483647 h 41"/>
                <a:gd name="T10" fmla="*/ 2147483647 w 83"/>
                <a:gd name="T11" fmla="*/ 2147483647 h 41"/>
                <a:gd name="T12" fmla="*/ 2147483647 w 83"/>
                <a:gd name="T13" fmla="*/ 2147483647 h 41"/>
                <a:gd name="T14" fmla="*/ 2147483647 w 83"/>
                <a:gd name="T15" fmla="*/ 2147483647 h 41"/>
                <a:gd name="T16" fmla="*/ 2147483647 w 83"/>
                <a:gd name="T17" fmla="*/ 2147483647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2147483647 h 41"/>
                <a:gd name="T28" fmla="*/ 2147483647 w 83"/>
                <a:gd name="T29" fmla="*/ 2147483647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2147483647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66D"/>
            </a:solidFill>
            <a:ln w="12700" cmpd="sng">
              <a:solidFill>
                <a:schemeClr val="tx1"/>
              </a:solidFill>
              <a:prstDash val="solid"/>
              <a:round/>
              <a:headEnd/>
              <a:tailEnd/>
            </a:ln>
          </p:spPr>
          <p:txBody>
            <a:bodyPr/>
            <a:lstStyle/>
            <a:p>
              <a:endParaRPr lang="es-ES_tradnl"/>
            </a:p>
          </p:txBody>
        </p:sp>
      </p:grpSp>
      <p:sp>
        <p:nvSpPr>
          <p:cNvPr id="15398" name="Freeform 54"/>
          <p:cNvSpPr>
            <a:spLocks/>
          </p:cNvSpPr>
          <p:nvPr/>
        </p:nvSpPr>
        <p:spPr bwMode="auto">
          <a:xfrm>
            <a:off x="5475288" y="2917825"/>
            <a:ext cx="290512"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399" name="Freeform 55"/>
          <p:cNvSpPr>
            <a:spLocks/>
          </p:cNvSpPr>
          <p:nvPr/>
        </p:nvSpPr>
        <p:spPr bwMode="auto">
          <a:xfrm>
            <a:off x="5172075" y="3846513"/>
            <a:ext cx="338138"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5400" name="Freeform 56"/>
          <p:cNvSpPr>
            <a:spLocks/>
          </p:cNvSpPr>
          <p:nvPr/>
        </p:nvSpPr>
        <p:spPr bwMode="auto">
          <a:xfrm>
            <a:off x="6113463" y="2732088"/>
            <a:ext cx="569912"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401" name="Freeform 57"/>
          <p:cNvSpPr>
            <a:spLocks/>
          </p:cNvSpPr>
          <p:nvPr/>
        </p:nvSpPr>
        <p:spPr bwMode="auto">
          <a:xfrm>
            <a:off x="5924550" y="3127375"/>
            <a:ext cx="736600"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402" name="Freeform 58"/>
          <p:cNvSpPr>
            <a:spLocks/>
          </p:cNvSpPr>
          <p:nvPr/>
        </p:nvSpPr>
        <p:spPr bwMode="auto">
          <a:xfrm>
            <a:off x="5973763" y="3730625"/>
            <a:ext cx="498475"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403" name="Freeform 59"/>
          <p:cNvSpPr>
            <a:spLocks/>
          </p:cNvSpPr>
          <p:nvPr/>
        </p:nvSpPr>
        <p:spPr bwMode="auto">
          <a:xfrm>
            <a:off x="5748338" y="3784600"/>
            <a:ext cx="531812"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404" name="Freeform 60"/>
          <p:cNvSpPr>
            <a:spLocks/>
          </p:cNvSpPr>
          <p:nvPr/>
        </p:nvSpPr>
        <p:spPr bwMode="auto">
          <a:xfrm>
            <a:off x="6248400" y="3041650"/>
            <a:ext cx="44926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5405" name="Freeform 61"/>
          <p:cNvSpPr>
            <a:spLocks/>
          </p:cNvSpPr>
          <p:nvPr/>
        </p:nvSpPr>
        <p:spPr bwMode="auto">
          <a:xfrm>
            <a:off x="6589713" y="3017838"/>
            <a:ext cx="1079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5406" name="Freeform 62"/>
          <p:cNvSpPr>
            <a:spLocks/>
          </p:cNvSpPr>
          <p:nvPr/>
        </p:nvSpPr>
        <p:spPr bwMode="auto">
          <a:xfrm>
            <a:off x="6618288" y="2801938"/>
            <a:ext cx="136525"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5407" name="Freeform 63"/>
          <p:cNvSpPr>
            <a:spLocks/>
          </p:cNvSpPr>
          <p:nvPr/>
        </p:nvSpPr>
        <p:spPr bwMode="auto">
          <a:xfrm>
            <a:off x="6740525" y="2654300"/>
            <a:ext cx="166688"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5408" name="Freeform 64"/>
          <p:cNvSpPr>
            <a:spLocks/>
          </p:cNvSpPr>
          <p:nvPr/>
        </p:nvSpPr>
        <p:spPr bwMode="auto">
          <a:xfrm>
            <a:off x="6734175" y="2522538"/>
            <a:ext cx="327025"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5409" name="Freeform 65"/>
          <p:cNvSpPr>
            <a:spLocks/>
          </p:cNvSpPr>
          <p:nvPr/>
        </p:nvSpPr>
        <p:spPr bwMode="auto">
          <a:xfrm>
            <a:off x="6886575" y="2638425"/>
            <a:ext cx="85725"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5410" name="Freeform 66"/>
          <p:cNvSpPr>
            <a:spLocks/>
          </p:cNvSpPr>
          <p:nvPr/>
        </p:nvSpPr>
        <p:spPr bwMode="auto">
          <a:xfrm>
            <a:off x="6791325"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5411" name="Freeform 67"/>
          <p:cNvSpPr>
            <a:spLocks/>
          </p:cNvSpPr>
          <p:nvPr/>
        </p:nvSpPr>
        <p:spPr bwMode="auto">
          <a:xfrm>
            <a:off x="6842125" y="1887538"/>
            <a:ext cx="354013"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endParaRPr lang="es-ES_tradnl"/>
          </a:p>
        </p:txBody>
      </p:sp>
      <p:grpSp>
        <p:nvGrpSpPr>
          <p:cNvPr id="15412" name="Group 68"/>
          <p:cNvGrpSpPr>
            <a:grpSpLocks/>
          </p:cNvGrpSpPr>
          <p:nvPr/>
        </p:nvGrpSpPr>
        <p:grpSpPr bwMode="auto">
          <a:xfrm>
            <a:off x="2808288" y="4589463"/>
            <a:ext cx="928687" cy="635000"/>
            <a:chOff x="1991" y="3321"/>
            <a:chExt cx="361" cy="231"/>
          </a:xfrm>
        </p:grpSpPr>
        <p:sp>
          <p:nvSpPr>
            <p:cNvPr id="15422" name="Freeform 69"/>
            <p:cNvSpPr>
              <a:spLocks/>
            </p:cNvSpPr>
            <p:nvPr/>
          </p:nvSpPr>
          <p:spPr bwMode="auto">
            <a:xfrm>
              <a:off x="2274" y="3459"/>
              <a:ext cx="78" cy="93"/>
            </a:xfrm>
            <a:custGeom>
              <a:avLst/>
              <a:gdLst>
                <a:gd name="T0" fmla="*/ 0 w 16"/>
                <a:gd name="T1" fmla="*/ 2147483647 h 19"/>
                <a:gd name="T2" fmla="*/ 2147483647 w 16"/>
                <a:gd name="T3" fmla="*/ 2147483647 h 19"/>
                <a:gd name="T4" fmla="*/ 2147483647 w 16"/>
                <a:gd name="T5" fmla="*/ 2147483647 h 19"/>
                <a:gd name="T6" fmla="*/ 2147483647 w 16"/>
                <a:gd name="T7" fmla="*/ 2147483647 h 19"/>
                <a:gd name="T8" fmla="*/ 2147483647 w 16"/>
                <a:gd name="T9" fmla="*/ 2147483647 h 19"/>
                <a:gd name="T10" fmla="*/ 2147483647 w 16"/>
                <a:gd name="T11" fmla="*/ 2147483647 h 19"/>
                <a:gd name="T12" fmla="*/ 2147483647 w 16"/>
                <a:gd name="T13" fmla="*/ 2147483647 h 19"/>
                <a:gd name="T14" fmla="*/ 2147483647 w 16"/>
                <a:gd name="T15" fmla="*/ 0 h 19"/>
                <a:gd name="T16" fmla="*/ 2147483647 w 16"/>
                <a:gd name="T17" fmla="*/ 2147483647 h 19"/>
                <a:gd name="T18" fmla="*/ 0 w 16"/>
                <a:gd name="T19" fmla="*/ 2147483647 h 19"/>
                <a:gd name="T20" fmla="*/ 0 w 16"/>
                <a:gd name="T21" fmla="*/ 2147483647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5423" name="Freeform 70"/>
            <p:cNvSpPr>
              <a:spLocks/>
            </p:cNvSpPr>
            <p:nvPr/>
          </p:nvSpPr>
          <p:spPr bwMode="auto">
            <a:xfrm>
              <a:off x="2235" y="3409"/>
              <a:ext cx="44" cy="29"/>
            </a:xfrm>
            <a:custGeom>
              <a:avLst/>
              <a:gdLst>
                <a:gd name="T0" fmla="*/ 2147483647 w 9"/>
                <a:gd name="T1" fmla="*/ 2147483647 h 6"/>
                <a:gd name="T2" fmla="*/ 2147483647 w 9"/>
                <a:gd name="T3" fmla="*/ 2147483647 h 6"/>
                <a:gd name="T4" fmla="*/ 2147483647 w 9"/>
                <a:gd name="T5" fmla="*/ 2147483647 h 6"/>
                <a:gd name="T6" fmla="*/ 2147483647 w 9"/>
                <a:gd name="T7" fmla="*/ 2147483647 h 6"/>
                <a:gd name="T8" fmla="*/ 2147483647 w 9"/>
                <a:gd name="T9" fmla="*/ 2147483647 h 6"/>
                <a:gd name="T10" fmla="*/ 2147483647 w 9"/>
                <a:gd name="T11" fmla="*/ 0 h 6"/>
                <a:gd name="T12" fmla="*/ 0 w 9"/>
                <a:gd name="T13" fmla="*/ 2147483647 h 6"/>
                <a:gd name="T14" fmla="*/ 2147483647 w 9"/>
                <a:gd name="T15" fmla="*/ 2147483647 h 6"/>
                <a:gd name="T16" fmla="*/ 2147483647 w 9"/>
                <a:gd name="T17" fmla="*/ 2147483647 h 6"/>
                <a:gd name="T18" fmla="*/ 2147483647 w 9"/>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5424" name="Freeform 71"/>
            <p:cNvSpPr>
              <a:spLocks/>
            </p:cNvSpPr>
            <p:nvPr/>
          </p:nvSpPr>
          <p:spPr bwMode="auto">
            <a:xfrm>
              <a:off x="2225" y="3438"/>
              <a:ext cx="20" cy="10"/>
            </a:xfrm>
            <a:custGeom>
              <a:avLst/>
              <a:gdLst>
                <a:gd name="T0" fmla="*/ 0 w 4"/>
                <a:gd name="T1" fmla="*/ 2147483647 h 2"/>
                <a:gd name="T2" fmla="*/ 2147483647 w 4"/>
                <a:gd name="T3" fmla="*/ 0 h 2"/>
                <a:gd name="T4" fmla="*/ 2147483647 w 4"/>
                <a:gd name="T5" fmla="*/ 2147483647 h 2"/>
                <a:gd name="T6" fmla="*/ 0 w 4"/>
                <a:gd name="T7" fmla="*/ 2147483647 h 2"/>
                <a:gd name="T8" fmla="*/ 0 w 4"/>
                <a:gd name="T9" fmla="*/ 214748364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5425" name="Freeform 72"/>
            <p:cNvSpPr>
              <a:spLocks/>
            </p:cNvSpPr>
            <p:nvPr/>
          </p:nvSpPr>
          <p:spPr bwMode="auto">
            <a:xfrm>
              <a:off x="2211" y="3419"/>
              <a:ext cx="19" cy="14"/>
            </a:xfrm>
            <a:custGeom>
              <a:avLst/>
              <a:gdLst>
                <a:gd name="T0" fmla="*/ 2147483647 w 4"/>
                <a:gd name="T1" fmla="*/ 0 h 3"/>
                <a:gd name="T2" fmla="*/ 2147483647 w 4"/>
                <a:gd name="T3" fmla="*/ 0 h 3"/>
                <a:gd name="T4" fmla="*/ 2147483647 w 4"/>
                <a:gd name="T5" fmla="*/ 0 h 3"/>
                <a:gd name="T6" fmla="*/ 2147483647 w 4"/>
                <a:gd name="T7" fmla="*/ 0 h 3"/>
                <a:gd name="T8" fmla="*/ 2147483647 w 4"/>
                <a:gd name="T9" fmla="*/ 0 h 3"/>
                <a:gd name="T10" fmla="*/ 2147483647 w 4"/>
                <a:gd name="T11" fmla="*/ 2147483647 h 3"/>
                <a:gd name="T12" fmla="*/ 2147483647 w 4"/>
                <a:gd name="T13" fmla="*/ 2147483647 h 3"/>
                <a:gd name="T14" fmla="*/ 2147483647 w 4"/>
                <a:gd name="T15" fmla="*/ 2147483647 h 3"/>
                <a:gd name="T16" fmla="*/ 2147483647 w 4"/>
                <a:gd name="T17" fmla="*/ 2147483647 h 3"/>
                <a:gd name="T18" fmla="*/ 2147483647 w 4"/>
                <a:gd name="T19" fmla="*/ 2147483647 h 3"/>
                <a:gd name="T20" fmla="*/ 2147483647 w 4"/>
                <a:gd name="T21" fmla="*/ 2147483647 h 3"/>
                <a:gd name="T22" fmla="*/ 2147483647 w 4"/>
                <a:gd name="T23" fmla="*/ 2147483647 h 3"/>
                <a:gd name="T24" fmla="*/ 2147483647 w 4"/>
                <a:gd name="T25" fmla="*/ 2147483647 h 3"/>
                <a:gd name="T26" fmla="*/ 2147483647 w 4"/>
                <a:gd name="T27" fmla="*/ 2147483647 h 3"/>
                <a:gd name="T28" fmla="*/ 2147483647 w 4"/>
                <a:gd name="T29" fmla="*/ 2147483647 h 3"/>
                <a:gd name="T30" fmla="*/ 2147483647 w 4"/>
                <a:gd name="T31" fmla="*/ 2147483647 h 3"/>
                <a:gd name="T32" fmla="*/ 2147483647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0 w 4"/>
                <a:gd name="T45" fmla="*/ 2147483647 h 3"/>
                <a:gd name="T46" fmla="*/ 0 w 4"/>
                <a:gd name="T47" fmla="*/ 2147483647 h 3"/>
                <a:gd name="T48" fmla="*/ 0 w 4"/>
                <a:gd name="T49" fmla="*/ 2147483647 h 3"/>
                <a:gd name="T50" fmla="*/ 0 w 4"/>
                <a:gd name="T51" fmla="*/ 2147483647 h 3"/>
                <a:gd name="T52" fmla="*/ 0 w 4"/>
                <a:gd name="T53" fmla="*/ 2147483647 h 3"/>
                <a:gd name="T54" fmla="*/ 2147483647 w 4"/>
                <a:gd name="T55" fmla="*/ 2147483647 h 3"/>
                <a:gd name="T56" fmla="*/ 2147483647 w 4"/>
                <a:gd name="T57" fmla="*/ 0 h 3"/>
                <a:gd name="T58" fmla="*/ 2147483647 w 4"/>
                <a:gd name="T59" fmla="*/ 0 h 3"/>
                <a:gd name="T60" fmla="*/ 2147483647 w 4"/>
                <a:gd name="T61" fmla="*/ 0 h 3"/>
                <a:gd name="T62" fmla="*/ 2147483647 w 4"/>
                <a:gd name="T63" fmla="*/ 0 h 3"/>
                <a:gd name="T64" fmla="*/ 2147483647 w 4"/>
                <a:gd name="T65" fmla="*/ 0 h 3"/>
                <a:gd name="T66" fmla="*/ 21474836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5426" name="Freeform 73"/>
            <p:cNvSpPr>
              <a:spLocks/>
            </p:cNvSpPr>
            <p:nvPr/>
          </p:nvSpPr>
          <p:spPr bwMode="auto">
            <a:xfrm>
              <a:off x="2186" y="3394"/>
              <a:ext cx="39" cy="15"/>
            </a:xfrm>
            <a:custGeom>
              <a:avLst/>
              <a:gdLst>
                <a:gd name="T0" fmla="*/ 0 w 8"/>
                <a:gd name="T1" fmla="*/ 2147483647 h 3"/>
                <a:gd name="T2" fmla="*/ 2147483647 w 8"/>
                <a:gd name="T3" fmla="*/ 2147483647 h 3"/>
                <a:gd name="T4" fmla="*/ 2147483647 w 8"/>
                <a:gd name="T5" fmla="*/ 0 h 3"/>
                <a:gd name="T6" fmla="*/ 2147483647 w 8"/>
                <a:gd name="T7" fmla="*/ 0 h 3"/>
                <a:gd name="T8" fmla="*/ 0 w 8"/>
                <a:gd name="T9" fmla="*/ 2147483647 h 3"/>
                <a:gd name="T10" fmla="*/ 0 w 8"/>
                <a:gd name="T11" fmla="*/ 21474836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5427" name="Freeform 74"/>
            <p:cNvSpPr>
              <a:spLocks/>
            </p:cNvSpPr>
            <p:nvPr/>
          </p:nvSpPr>
          <p:spPr bwMode="auto">
            <a:xfrm>
              <a:off x="2026" y="3321"/>
              <a:ext cx="38" cy="24"/>
            </a:xfrm>
            <a:custGeom>
              <a:avLst/>
              <a:gdLst>
                <a:gd name="T0" fmla="*/ 0 w 8"/>
                <a:gd name="T1" fmla="*/ 2147483647 h 5"/>
                <a:gd name="T2" fmla="*/ 2147483647 w 8"/>
                <a:gd name="T3" fmla="*/ 2147483647 h 5"/>
                <a:gd name="T4" fmla="*/ 2147483647 w 8"/>
                <a:gd name="T5" fmla="*/ 2147483647 h 5"/>
                <a:gd name="T6" fmla="*/ 2147483647 w 8"/>
                <a:gd name="T7" fmla="*/ 2147483647 h 5"/>
                <a:gd name="T8" fmla="*/ 2147483647 w 8"/>
                <a:gd name="T9" fmla="*/ 0 h 5"/>
                <a:gd name="T10" fmla="*/ 2147483647 w 8"/>
                <a:gd name="T11" fmla="*/ 2147483647 h 5"/>
                <a:gd name="T12" fmla="*/ 0 w 8"/>
                <a:gd name="T13" fmla="*/ 2147483647 h 5"/>
                <a:gd name="T14" fmla="*/ 0 w 8"/>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5428" name="Freeform 75"/>
            <p:cNvSpPr>
              <a:spLocks/>
            </p:cNvSpPr>
            <p:nvPr/>
          </p:nvSpPr>
          <p:spPr bwMode="auto">
            <a:xfrm>
              <a:off x="1991" y="3321"/>
              <a:ext cx="20" cy="24"/>
            </a:xfrm>
            <a:custGeom>
              <a:avLst/>
              <a:gdLst>
                <a:gd name="T0" fmla="*/ 0 w 4"/>
                <a:gd name="T1" fmla="*/ 2147483647 h 5"/>
                <a:gd name="T2" fmla="*/ 2147483647 w 4"/>
                <a:gd name="T3" fmla="*/ 2147483647 h 5"/>
                <a:gd name="T4" fmla="*/ 2147483647 w 4"/>
                <a:gd name="T5" fmla="*/ 0 h 5"/>
                <a:gd name="T6" fmla="*/ 0 w 4"/>
                <a:gd name="T7" fmla="*/ 2147483647 h 5"/>
                <a:gd name="T8" fmla="*/ 0 w 4"/>
                <a:gd name="T9" fmla="*/ 2147483647 h 5"/>
                <a:gd name="T10" fmla="*/ 0 w 4"/>
                <a:gd name="T11" fmla="*/ 2147483647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5429" name="Freeform 76"/>
            <p:cNvSpPr>
              <a:spLocks/>
            </p:cNvSpPr>
            <p:nvPr/>
          </p:nvSpPr>
          <p:spPr bwMode="auto">
            <a:xfrm>
              <a:off x="2128" y="3360"/>
              <a:ext cx="39" cy="34"/>
            </a:xfrm>
            <a:custGeom>
              <a:avLst/>
              <a:gdLst>
                <a:gd name="T0" fmla="*/ 2147483647 w 8"/>
                <a:gd name="T1" fmla="*/ 2147483647 h 7"/>
                <a:gd name="T2" fmla="*/ 2147483647 w 8"/>
                <a:gd name="T3" fmla="*/ 2147483647 h 7"/>
                <a:gd name="T4" fmla="*/ 2147483647 w 8"/>
                <a:gd name="T5" fmla="*/ 2147483647 h 7"/>
                <a:gd name="T6" fmla="*/ 2147483647 w 8"/>
                <a:gd name="T7" fmla="*/ 0 h 7"/>
                <a:gd name="T8" fmla="*/ 0 w 8"/>
                <a:gd name="T9" fmla="*/ 2147483647 h 7"/>
                <a:gd name="T10" fmla="*/ 2147483647 w 8"/>
                <a:gd name="T11" fmla="*/ 2147483647 h 7"/>
                <a:gd name="T12" fmla="*/ 2147483647 w 8"/>
                <a:gd name="T13" fmla="*/ 2147483647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s-ES_tradnl"/>
            </a:p>
          </p:txBody>
        </p:sp>
      </p:grpSp>
      <p:sp>
        <p:nvSpPr>
          <p:cNvPr id="15413" name="Rectangle 99"/>
          <p:cNvSpPr>
            <a:spLocks noChangeArrowheads="1"/>
          </p:cNvSpPr>
          <p:nvPr/>
        </p:nvSpPr>
        <p:spPr bwMode="auto">
          <a:xfrm>
            <a:off x="0" y="4572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eaLnBrk="0" hangingPunct="0"/>
            <a:r>
              <a:rPr lang="en-US" sz="2400" dirty="0">
                <a:solidFill>
                  <a:schemeClr val="accent6">
                    <a:lumMod val="75000"/>
                  </a:schemeClr>
                </a:solidFill>
                <a:latin typeface="+mj-lt"/>
              </a:rPr>
              <a:t>Obesity Trends* Among U.S. Adults</a:t>
            </a:r>
            <a:br>
              <a:rPr lang="en-US" sz="2400" dirty="0">
                <a:solidFill>
                  <a:schemeClr val="accent6">
                    <a:lumMod val="75000"/>
                  </a:schemeClr>
                </a:solidFill>
                <a:latin typeface="+mj-lt"/>
              </a:rPr>
            </a:br>
            <a:r>
              <a:rPr lang="en-US" sz="2400" dirty="0">
                <a:solidFill>
                  <a:srgbClr val="DE3021"/>
                </a:solidFill>
                <a:latin typeface="+mj-lt"/>
              </a:rPr>
              <a:t>BRFSS, 2002</a:t>
            </a:r>
          </a:p>
        </p:txBody>
      </p:sp>
      <p:sp>
        <p:nvSpPr>
          <p:cNvPr id="15414" name="Text Box 149"/>
          <p:cNvSpPr txBox="1">
            <a:spLocks noChangeArrowheads="1"/>
          </p:cNvSpPr>
          <p:nvPr/>
        </p:nvSpPr>
        <p:spPr bwMode="auto">
          <a:xfrm>
            <a:off x="654050" y="5894388"/>
            <a:ext cx="7239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a:solidFill>
                  <a:srgbClr val="000000"/>
                </a:solidFill>
                <a:latin typeface="Arial Narrow" pitchFamily="34" charset="0"/>
              </a:rPr>
              <a:t>No Data          &lt;10%           10%–14%	    15%–19%           20%–24%        </a:t>
            </a:r>
            <a:r>
              <a:rPr lang="en-US">
                <a:solidFill>
                  <a:srgbClr val="000000"/>
                </a:solidFill>
                <a:latin typeface="Arial Narrow" pitchFamily="34" charset="0"/>
              </a:rPr>
              <a:t>  </a:t>
            </a:r>
            <a:r>
              <a:rPr lang="en-US" b="1">
                <a:solidFill>
                  <a:srgbClr val="000000"/>
                </a:solidFill>
                <a:latin typeface="Arial Narrow" pitchFamily="34" charset="0"/>
              </a:rPr>
              <a:t>≥25%</a:t>
            </a:r>
            <a:endParaRPr lang="en-US">
              <a:solidFill>
                <a:srgbClr val="000000"/>
              </a:solidFill>
              <a:latin typeface="Arial Narrow" pitchFamily="34" charset="0"/>
            </a:endParaRPr>
          </a:p>
        </p:txBody>
      </p:sp>
      <p:sp>
        <p:nvSpPr>
          <p:cNvPr id="15415" name="Rectangle 150"/>
          <p:cNvSpPr>
            <a:spLocks noChangeArrowheads="1"/>
          </p:cNvSpPr>
          <p:nvPr/>
        </p:nvSpPr>
        <p:spPr bwMode="auto">
          <a:xfrm>
            <a:off x="488950" y="5956300"/>
            <a:ext cx="207963"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5416" name="Rectangle 151"/>
          <p:cNvSpPr>
            <a:spLocks noChangeArrowheads="1"/>
          </p:cNvSpPr>
          <p:nvPr/>
        </p:nvSpPr>
        <p:spPr bwMode="auto">
          <a:xfrm>
            <a:off x="1458913" y="5953125"/>
            <a:ext cx="207962"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5417" name="Rectangle 152"/>
          <p:cNvSpPr>
            <a:spLocks noChangeArrowheads="1"/>
          </p:cNvSpPr>
          <p:nvPr/>
        </p:nvSpPr>
        <p:spPr bwMode="auto">
          <a:xfrm>
            <a:off x="2286000" y="5951538"/>
            <a:ext cx="209550"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s-ES_tradnl">
              <a:solidFill>
                <a:srgbClr val="000000"/>
              </a:solidFill>
            </a:endParaRPr>
          </a:p>
        </p:txBody>
      </p:sp>
      <p:sp>
        <p:nvSpPr>
          <p:cNvPr id="15418" name="Rectangle 153"/>
          <p:cNvSpPr>
            <a:spLocks noChangeArrowheads="1"/>
          </p:cNvSpPr>
          <p:nvPr/>
        </p:nvSpPr>
        <p:spPr bwMode="auto">
          <a:xfrm>
            <a:off x="3392488" y="5961063"/>
            <a:ext cx="209550"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5419" name="Rectangle 154"/>
          <p:cNvSpPr>
            <a:spLocks noChangeArrowheads="1"/>
          </p:cNvSpPr>
          <p:nvPr/>
        </p:nvSpPr>
        <p:spPr bwMode="auto">
          <a:xfrm>
            <a:off x="5592763" y="5948363"/>
            <a:ext cx="207962"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5420" name="Rectangle 155"/>
          <p:cNvSpPr>
            <a:spLocks noChangeArrowheads="1"/>
          </p:cNvSpPr>
          <p:nvPr/>
        </p:nvSpPr>
        <p:spPr bwMode="auto">
          <a:xfrm>
            <a:off x="4494213" y="5945188"/>
            <a:ext cx="209550"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5421" name="Rectangle 156"/>
          <p:cNvSpPr>
            <a:spLocks noChangeArrowheads="1"/>
          </p:cNvSpPr>
          <p:nvPr/>
        </p:nvSpPr>
        <p:spPr bwMode="auto">
          <a:xfrm>
            <a:off x="395288" y="5892800"/>
            <a:ext cx="6075362"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s-ES_tradnl">
              <a:solidFill>
                <a:srgbClr val="000000"/>
              </a:solidFill>
            </a:endParaRPr>
          </a:p>
        </p:txBody>
      </p:sp>
    </p:spTree>
    <p:extLst>
      <p:ext uri="{BB962C8B-B14F-4D97-AF65-F5344CB8AC3E}">
        <p14:creationId xmlns:p14="http://schemas.microsoft.com/office/powerpoint/2010/main" val="1510261700"/>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Freeform 2"/>
          <p:cNvSpPr>
            <a:spLocks/>
          </p:cNvSpPr>
          <p:nvPr/>
        </p:nvSpPr>
        <p:spPr bwMode="auto">
          <a:xfrm>
            <a:off x="4013200" y="2003425"/>
            <a:ext cx="642938"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387" name="Freeform 3"/>
          <p:cNvSpPr>
            <a:spLocks/>
          </p:cNvSpPr>
          <p:nvPr/>
        </p:nvSpPr>
        <p:spPr bwMode="auto">
          <a:xfrm>
            <a:off x="3984625" y="2398713"/>
            <a:ext cx="681038"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388" name="Freeform 4"/>
          <p:cNvSpPr>
            <a:spLocks/>
          </p:cNvSpPr>
          <p:nvPr/>
        </p:nvSpPr>
        <p:spPr bwMode="auto">
          <a:xfrm>
            <a:off x="3962400" y="2794000"/>
            <a:ext cx="804863"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389" name="Freeform 5"/>
          <p:cNvSpPr>
            <a:spLocks/>
          </p:cNvSpPr>
          <p:nvPr/>
        </p:nvSpPr>
        <p:spPr bwMode="auto">
          <a:xfrm>
            <a:off x="4121150" y="3203575"/>
            <a:ext cx="7239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390" name="Freeform 6"/>
          <p:cNvSpPr>
            <a:spLocks/>
          </p:cNvSpPr>
          <p:nvPr/>
        </p:nvSpPr>
        <p:spPr bwMode="auto">
          <a:xfrm>
            <a:off x="4019550" y="3590925"/>
            <a:ext cx="839788"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391" name="Freeform 7"/>
          <p:cNvSpPr>
            <a:spLocks/>
          </p:cNvSpPr>
          <p:nvPr/>
        </p:nvSpPr>
        <p:spPr bwMode="auto">
          <a:xfrm>
            <a:off x="4651375" y="2740025"/>
            <a:ext cx="592138"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392" name="Freeform 8"/>
          <p:cNvSpPr>
            <a:spLocks/>
          </p:cNvSpPr>
          <p:nvPr/>
        </p:nvSpPr>
        <p:spPr bwMode="auto">
          <a:xfrm>
            <a:off x="4730750" y="3127375"/>
            <a:ext cx="649288"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393" name="Freeform 9"/>
          <p:cNvSpPr>
            <a:spLocks/>
          </p:cNvSpPr>
          <p:nvPr/>
        </p:nvSpPr>
        <p:spPr bwMode="auto">
          <a:xfrm>
            <a:off x="4975225" y="2282825"/>
            <a:ext cx="5143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394" name="Freeform 10"/>
          <p:cNvSpPr>
            <a:spLocks/>
          </p:cNvSpPr>
          <p:nvPr/>
        </p:nvSpPr>
        <p:spPr bwMode="auto">
          <a:xfrm>
            <a:off x="5343525" y="3265488"/>
            <a:ext cx="719138"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395" name="Freeform 11"/>
          <p:cNvSpPr>
            <a:spLocks/>
          </p:cNvSpPr>
          <p:nvPr/>
        </p:nvSpPr>
        <p:spPr bwMode="auto">
          <a:xfrm>
            <a:off x="5280025" y="3560763"/>
            <a:ext cx="801688"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396" name="Freeform 12"/>
          <p:cNvSpPr>
            <a:spLocks/>
          </p:cNvSpPr>
          <p:nvPr/>
        </p:nvSpPr>
        <p:spPr bwMode="auto">
          <a:xfrm>
            <a:off x="5489575" y="3824288"/>
            <a:ext cx="376238"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6397" name="Freeform 13"/>
          <p:cNvSpPr>
            <a:spLocks/>
          </p:cNvSpPr>
          <p:nvPr/>
        </p:nvSpPr>
        <p:spPr bwMode="auto">
          <a:xfrm>
            <a:off x="5729288" y="2840038"/>
            <a:ext cx="411162"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398" name="Freeform 14"/>
          <p:cNvSpPr>
            <a:spLocks/>
          </p:cNvSpPr>
          <p:nvPr/>
        </p:nvSpPr>
        <p:spPr bwMode="auto">
          <a:xfrm>
            <a:off x="5845175" y="3459163"/>
            <a:ext cx="86042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399" name="Freeform 15"/>
          <p:cNvSpPr>
            <a:spLocks/>
          </p:cNvSpPr>
          <p:nvPr/>
        </p:nvSpPr>
        <p:spPr bwMode="auto">
          <a:xfrm>
            <a:off x="5591175" y="4311650"/>
            <a:ext cx="890588"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6400" name="Freeform 16"/>
          <p:cNvSpPr>
            <a:spLocks/>
          </p:cNvSpPr>
          <p:nvPr/>
        </p:nvSpPr>
        <p:spPr bwMode="auto">
          <a:xfrm>
            <a:off x="5988050" y="3009900"/>
            <a:ext cx="442913"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6401" name="Freeform 17"/>
          <p:cNvSpPr>
            <a:spLocks/>
          </p:cNvSpPr>
          <p:nvPr/>
        </p:nvSpPr>
        <p:spPr bwMode="auto">
          <a:xfrm>
            <a:off x="4845050" y="3660775"/>
            <a:ext cx="485775"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402" name="Freeform 18"/>
          <p:cNvSpPr>
            <a:spLocks/>
          </p:cNvSpPr>
          <p:nvPr/>
        </p:nvSpPr>
        <p:spPr bwMode="auto">
          <a:xfrm>
            <a:off x="2105025" y="2562225"/>
            <a:ext cx="781050"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403" name="Freeform 19"/>
          <p:cNvSpPr>
            <a:spLocks/>
          </p:cNvSpPr>
          <p:nvPr/>
        </p:nvSpPr>
        <p:spPr bwMode="auto">
          <a:xfrm>
            <a:off x="3325813" y="2452688"/>
            <a:ext cx="681037"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6404" name="Freeform 20"/>
          <p:cNvSpPr>
            <a:spLocks/>
          </p:cNvSpPr>
          <p:nvPr/>
        </p:nvSpPr>
        <p:spPr bwMode="auto">
          <a:xfrm>
            <a:off x="3435350" y="3003550"/>
            <a:ext cx="715963"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6405" name="Freeform 21"/>
          <p:cNvSpPr>
            <a:spLocks/>
          </p:cNvSpPr>
          <p:nvPr/>
        </p:nvSpPr>
        <p:spPr bwMode="auto">
          <a:xfrm>
            <a:off x="3341688" y="3521075"/>
            <a:ext cx="685800"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6406" name="Freeform 22"/>
          <p:cNvSpPr>
            <a:spLocks/>
          </p:cNvSpPr>
          <p:nvPr/>
        </p:nvSpPr>
        <p:spPr bwMode="auto">
          <a:xfrm>
            <a:off x="3602038" y="3660775"/>
            <a:ext cx="136683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407" name="Freeform 23"/>
          <p:cNvSpPr>
            <a:spLocks/>
          </p:cNvSpPr>
          <p:nvPr/>
        </p:nvSpPr>
        <p:spPr bwMode="auto">
          <a:xfrm>
            <a:off x="6170613"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408" name="Freeform 24"/>
          <p:cNvSpPr>
            <a:spLocks/>
          </p:cNvSpPr>
          <p:nvPr/>
        </p:nvSpPr>
        <p:spPr bwMode="auto">
          <a:xfrm>
            <a:off x="6661150" y="2266950"/>
            <a:ext cx="166688"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s-ES_tradnl"/>
          </a:p>
        </p:txBody>
      </p:sp>
      <p:grpSp>
        <p:nvGrpSpPr>
          <p:cNvPr id="16409" name="Group 25"/>
          <p:cNvGrpSpPr>
            <a:grpSpLocks/>
          </p:cNvGrpSpPr>
          <p:nvPr/>
        </p:nvGrpSpPr>
        <p:grpSpPr bwMode="auto">
          <a:xfrm>
            <a:off x="1027113" y="3886200"/>
            <a:ext cx="1785937" cy="1390650"/>
            <a:chOff x="768" y="2832"/>
            <a:chExt cx="1203" cy="876"/>
          </a:xfrm>
        </p:grpSpPr>
        <p:sp>
          <p:nvSpPr>
            <p:cNvPr id="16456" name="Freeform 26"/>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2147483647 w 188"/>
                <a:gd name="T9" fmla="*/ 2147483647 h 160"/>
                <a:gd name="T10" fmla="*/ 2147483647 w 188"/>
                <a:gd name="T11" fmla="*/ 2147483647 h 160"/>
                <a:gd name="T12" fmla="*/ 2147483647 w 188"/>
                <a:gd name="T13" fmla="*/ 2147483647 h 160"/>
                <a:gd name="T14" fmla="*/ 2147483647 w 188"/>
                <a:gd name="T15" fmla="*/ 2147483647 h 160"/>
                <a:gd name="T16" fmla="*/ 2147483647 w 188"/>
                <a:gd name="T17" fmla="*/ 2147483647 h 160"/>
                <a:gd name="T18" fmla="*/ 2147483647 w 188"/>
                <a:gd name="T19" fmla="*/ 2147483647 h 160"/>
                <a:gd name="T20" fmla="*/ 2147483647 w 188"/>
                <a:gd name="T21" fmla="*/ 2147483647 h 160"/>
                <a:gd name="T22" fmla="*/ 2147483647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2147483647 w 188"/>
                <a:gd name="T37" fmla="*/ 2147483647 h 160"/>
                <a:gd name="T38" fmla="*/ 2147483647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2147483647 h 160"/>
                <a:gd name="T88" fmla="*/ 2147483647 w 188"/>
                <a:gd name="T89" fmla="*/ 2147483647 h 160"/>
                <a:gd name="T90" fmla="*/ 2147483647 w 188"/>
                <a:gd name="T91" fmla="*/ 2147483647 h 160"/>
                <a:gd name="T92" fmla="*/ 2147483647 w 188"/>
                <a:gd name="T93" fmla="*/ 0 h 160"/>
                <a:gd name="T94" fmla="*/ 2147483647 w 188"/>
                <a:gd name="T95" fmla="*/ 2147483647 h 160"/>
                <a:gd name="T96" fmla="*/ 2147483647 w 188"/>
                <a:gd name="T97" fmla="*/ 2147483647 h 160"/>
                <a:gd name="T98" fmla="*/ 2147483647 w 188"/>
                <a:gd name="T99" fmla="*/ 2147483647 h 160"/>
                <a:gd name="T100" fmla="*/ 2147483647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457" name="Freeform 27"/>
            <p:cNvSpPr>
              <a:spLocks/>
            </p:cNvSpPr>
            <p:nvPr/>
          </p:nvSpPr>
          <p:spPr bwMode="auto">
            <a:xfrm>
              <a:off x="1021" y="3608"/>
              <a:ext cx="20" cy="14"/>
            </a:xfrm>
            <a:custGeom>
              <a:avLst/>
              <a:gdLst>
                <a:gd name="T0" fmla="*/ 2147483647 w 4"/>
                <a:gd name="T1" fmla="*/ 2147483647 h 3"/>
                <a:gd name="T2" fmla="*/ 2147483647 w 4"/>
                <a:gd name="T3" fmla="*/ 2147483647 h 3"/>
                <a:gd name="T4" fmla="*/ 2147483647 w 4"/>
                <a:gd name="T5" fmla="*/ 2147483647 h 3"/>
                <a:gd name="T6" fmla="*/ 2147483647 w 4"/>
                <a:gd name="T7" fmla="*/ 2147483647 h 3"/>
                <a:gd name="T8" fmla="*/ 2147483647 w 4"/>
                <a:gd name="T9" fmla="*/ 2147483647 h 3"/>
                <a:gd name="T10" fmla="*/ 2147483647 w 4"/>
                <a:gd name="T11" fmla="*/ 2147483647 h 3"/>
                <a:gd name="T12" fmla="*/ 2147483647 w 4"/>
                <a:gd name="T13" fmla="*/ 2147483647 h 3"/>
                <a:gd name="T14" fmla="*/ 2147483647 w 4"/>
                <a:gd name="T15" fmla="*/ 0 h 3"/>
                <a:gd name="T16" fmla="*/ 2147483647 w 4"/>
                <a:gd name="T17" fmla="*/ 0 h 3"/>
                <a:gd name="T18" fmla="*/ 0 w 4"/>
                <a:gd name="T19" fmla="*/ 2147483647 h 3"/>
                <a:gd name="T20" fmla="*/ 0 w 4"/>
                <a:gd name="T21" fmla="*/ 2147483647 h 3"/>
                <a:gd name="T22" fmla="*/ 0 w 4"/>
                <a:gd name="T23" fmla="*/ 2147483647 h 3"/>
                <a:gd name="T24" fmla="*/ 0 w 4"/>
                <a:gd name="T25" fmla="*/ 2147483647 h 3"/>
                <a:gd name="T26" fmla="*/ 0 w 4"/>
                <a:gd name="T27" fmla="*/ 2147483647 h 3"/>
                <a:gd name="T28" fmla="*/ 0 w 4"/>
                <a:gd name="T29" fmla="*/ 2147483647 h 3"/>
                <a:gd name="T30" fmla="*/ 0 w 4"/>
                <a:gd name="T31" fmla="*/ 2147483647 h 3"/>
                <a:gd name="T32" fmla="*/ 0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2147483647 w 4"/>
                <a:gd name="T45" fmla="*/ 2147483647 h 3"/>
                <a:gd name="T46" fmla="*/ 2147483647 w 4"/>
                <a:gd name="T47" fmla="*/ 2147483647 h 3"/>
                <a:gd name="T48" fmla="*/ 2147483647 w 4"/>
                <a:gd name="T49" fmla="*/ 2147483647 h 3"/>
                <a:gd name="T50" fmla="*/ 2147483647 w 4"/>
                <a:gd name="T51" fmla="*/ 2147483647 h 3"/>
                <a:gd name="T52" fmla="*/ 2147483647 w 4"/>
                <a:gd name="T53" fmla="*/ 2147483647 h 3"/>
                <a:gd name="T54" fmla="*/ 2147483647 w 4"/>
                <a:gd name="T55" fmla="*/ 2147483647 h 3"/>
                <a:gd name="T56" fmla="*/ 2147483647 w 4"/>
                <a:gd name="T57" fmla="*/ 2147483647 h 3"/>
                <a:gd name="T58" fmla="*/ 2147483647 w 4"/>
                <a:gd name="T59" fmla="*/ 2147483647 h 3"/>
                <a:gd name="T60" fmla="*/ 2147483647 w 4"/>
                <a:gd name="T61" fmla="*/ 2147483647 h 3"/>
                <a:gd name="T62" fmla="*/ 2147483647 w 4"/>
                <a:gd name="T63" fmla="*/ 2147483647 h 3"/>
                <a:gd name="T64" fmla="*/ 2147483647 w 4"/>
                <a:gd name="T65" fmla="*/ 0 h 3"/>
                <a:gd name="T66" fmla="*/ 2147483647 w 4"/>
                <a:gd name="T67" fmla="*/ 0 h 3"/>
                <a:gd name="T68" fmla="*/ 2147483647 w 4"/>
                <a:gd name="T69" fmla="*/ 0 h 3"/>
                <a:gd name="T70" fmla="*/ 2147483647 w 4"/>
                <a:gd name="T71" fmla="*/ 0 h 3"/>
                <a:gd name="T72" fmla="*/ 2147483647 w 4"/>
                <a:gd name="T73" fmla="*/ 2147483647 h 3"/>
                <a:gd name="T74" fmla="*/ 2147483647 w 4"/>
                <a:gd name="T75" fmla="*/ 2147483647 h 3"/>
                <a:gd name="T76" fmla="*/ 2147483647 w 4"/>
                <a:gd name="T77" fmla="*/ 2147483647 h 3"/>
                <a:gd name="T78" fmla="*/ 2147483647 w 4"/>
                <a:gd name="T79" fmla="*/ 2147483647 h 3"/>
                <a:gd name="T80" fmla="*/ 2147483647 w 4"/>
                <a:gd name="T81" fmla="*/ 2147483647 h 3"/>
                <a:gd name="T82" fmla="*/ 2147483647 w 4"/>
                <a:gd name="T83" fmla="*/ 2147483647 h 3"/>
                <a:gd name="T84" fmla="*/ 2147483647 w 4"/>
                <a:gd name="T85" fmla="*/ 2147483647 h 3"/>
                <a:gd name="T86" fmla="*/ 2147483647 w 4"/>
                <a:gd name="T87" fmla="*/ 2147483647 h 3"/>
                <a:gd name="T88" fmla="*/ 2147483647 w 4"/>
                <a:gd name="T89" fmla="*/ 2147483647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s-ES_tradnl"/>
            </a:p>
          </p:txBody>
        </p:sp>
        <p:sp>
          <p:nvSpPr>
            <p:cNvPr id="16458" name="Freeform 28"/>
            <p:cNvSpPr>
              <a:spLocks/>
            </p:cNvSpPr>
            <p:nvPr/>
          </p:nvSpPr>
          <p:spPr bwMode="auto">
            <a:xfrm>
              <a:off x="978" y="3610"/>
              <a:ext cx="43" cy="30"/>
            </a:xfrm>
            <a:custGeom>
              <a:avLst/>
              <a:gdLst>
                <a:gd name="T0" fmla="*/ 2147483647 w 9"/>
                <a:gd name="T1" fmla="*/ 0 h 6"/>
                <a:gd name="T2" fmla="*/ 2147483647 w 9"/>
                <a:gd name="T3" fmla="*/ 0 h 6"/>
                <a:gd name="T4" fmla="*/ 2147483647 w 9"/>
                <a:gd name="T5" fmla="*/ 2147483647 h 6"/>
                <a:gd name="T6" fmla="*/ 2147483647 w 9"/>
                <a:gd name="T7" fmla="*/ 2147483647 h 6"/>
                <a:gd name="T8" fmla="*/ 2147483647 w 9"/>
                <a:gd name="T9" fmla="*/ 2147483647 h 6"/>
                <a:gd name="T10" fmla="*/ 2147483647 w 9"/>
                <a:gd name="T11" fmla="*/ 2147483647 h 6"/>
                <a:gd name="T12" fmla="*/ 2147483647 w 9"/>
                <a:gd name="T13" fmla="*/ 2147483647 h 6"/>
                <a:gd name="T14" fmla="*/ 2147483647 w 9"/>
                <a:gd name="T15" fmla="*/ 2147483647 h 6"/>
                <a:gd name="T16" fmla="*/ 2147483647 w 9"/>
                <a:gd name="T17" fmla="*/ 2147483647 h 6"/>
                <a:gd name="T18" fmla="*/ 2147483647 w 9"/>
                <a:gd name="T19" fmla="*/ 2147483647 h 6"/>
                <a:gd name="T20" fmla="*/ 2147483647 w 9"/>
                <a:gd name="T21" fmla="*/ 2147483647 h 6"/>
                <a:gd name="T22" fmla="*/ 0 w 9"/>
                <a:gd name="T23" fmla="*/ 2147483647 h 6"/>
                <a:gd name="T24" fmla="*/ 0 w 9"/>
                <a:gd name="T25" fmla="*/ 2147483647 h 6"/>
                <a:gd name="T26" fmla="*/ 0 w 9"/>
                <a:gd name="T27" fmla="*/ 2147483647 h 6"/>
                <a:gd name="T28" fmla="*/ 0 w 9"/>
                <a:gd name="T29" fmla="*/ 2147483647 h 6"/>
                <a:gd name="T30" fmla="*/ 0 w 9"/>
                <a:gd name="T31" fmla="*/ 2147483647 h 6"/>
                <a:gd name="T32" fmla="*/ 0 w 9"/>
                <a:gd name="T33" fmla="*/ 2147483647 h 6"/>
                <a:gd name="T34" fmla="*/ 0 w 9"/>
                <a:gd name="T35" fmla="*/ 2147483647 h 6"/>
                <a:gd name="T36" fmla="*/ 0 w 9"/>
                <a:gd name="T37" fmla="*/ 2147483647 h 6"/>
                <a:gd name="T38" fmla="*/ 2147483647 w 9"/>
                <a:gd name="T39" fmla="*/ 2147483647 h 6"/>
                <a:gd name="T40" fmla="*/ 2147483647 w 9"/>
                <a:gd name="T41" fmla="*/ 2147483647 h 6"/>
                <a:gd name="T42" fmla="*/ 2147483647 w 9"/>
                <a:gd name="T43" fmla="*/ 2147483647 h 6"/>
                <a:gd name="T44" fmla="*/ 2147483647 w 9"/>
                <a:gd name="T45" fmla="*/ 2147483647 h 6"/>
                <a:gd name="T46" fmla="*/ 2147483647 w 9"/>
                <a:gd name="T47" fmla="*/ 2147483647 h 6"/>
                <a:gd name="T48" fmla="*/ 2147483647 w 9"/>
                <a:gd name="T49" fmla="*/ 2147483647 h 6"/>
                <a:gd name="T50" fmla="*/ 2147483647 w 9"/>
                <a:gd name="T51" fmla="*/ 2147483647 h 6"/>
                <a:gd name="T52" fmla="*/ 2147483647 w 9"/>
                <a:gd name="T53" fmla="*/ 2147483647 h 6"/>
                <a:gd name="T54" fmla="*/ 2147483647 w 9"/>
                <a:gd name="T55" fmla="*/ 2147483647 h 6"/>
                <a:gd name="T56" fmla="*/ 2147483647 w 9"/>
                <a:gd name="T57" fmla="*/ 0 h 6"/>
                <a:gd name="T58" fmla="*/ 2147483647 w 9"/>
                <a:gd name="T59" fmla="*/ 0 h 6"/>
                <a:gd name="T60" fmla="*/ 2147483647 w 9"/>
                <a:gd name="T61" fmla="*/ 0 h 6"/>
                <a:gd name="T62" fmla="*/ 2147483647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459" name="Freeform 29"/>
            <p:cNvSpPr>
              <a:spLocks/>
            </p:cNvSpPr>
            <p:nvPr/>
          </p:nvSpPr>
          <p:spPr bwMode="auto">
            <a:xfrm>
              <a:off x="934" y="3632"/>
              <a:ext cx="44" cy="34"/>
            </a:xfrm>
            <a:custGeom>
              <a:avLst/>
              <a:gdLst>
                <a:gd name="T0" fmla="*/ 2147483647 w 9"/>
                <a:gd name="T1" fmla="*/ 2147483647 h 7"/>
                <a:gd name="T2" fmla="*/ 2147483647 w 9"/>
                <a:gd name="T3" fmla="*/ 2147483647 h 7"/>
                <a:gd name="T4" fmla="*/ 2147483647 w 9"/>
                <a:gd name="T5" fmla="*/ 2147483647 h 7"/>
                <a:gd name="T6" fmla="*/ 2147483647 w 9"/>
                <a:gd name="T7" fmla="*/ 2147483647 h 7"/>
                <a:gd name="T8" fmla="*/ 2147483647 w 9"/>
                <a:gd name="T9" fmla="*/ 2147483647 h 7"/>
                <a:gd name="T10" fmla="*/ 2147483647 w 9"/>
                <a:gd name="T11" fmla="*/ 2147483647 h 7"/>
                <a:gd name="T12" fmla="*/ 2147483647 w 9"/>
                <a:gd name="T13" fmla="*/ 2147483647 h 7"/>
                <a:gd name="T14" fmla="*/ 0 w 9"/>
                <a:gd name="T15" fmla="*/ 2147483647 h 7"/>
                <a:gd name="T16" fmla="*/ 2147483647 w 9"/>
                <a:gd name="T17" fmla="*/ 2147483647 h 7"/>
                <a:gd name="T18" fmla="*/ 2147483647 w 9"/>
                <a:gd name="T19" fmla="*/ 2147483647 h 7"/>
                <a:gd name="T20" fmla="*/ 2147483647 w 9"/>
                <a:gd name="T21" fmla="*/ 2147483647 h 7"/>
                <a:gd name="T22" fmla="*/ 2147483647 w 9"/>
                <a:gd name="T23" fmla="*/ 2147483647 h 7"/>
                <a:gd name="T24" fmla="*/ 2147483647 w 9"/>
                <a:gd name="T25" fmla="*/ 2147483647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460" name="Freeform 30"/>
            <p:cNvSpPr>
              <a:spLocks/>
            </p:cNvSpPr>
            <p:nvPr/>
          </p:nvSpPr>
          <p:spPr bwMode="auto">
            <a:xfrm>
              <a:off x="934" y="3637"/>
              <a:ext cx="39" cy="29"/>
            </a:xfrm>
            <a:custGeom>
              <a:avLst/>
              <a:gdLst>
                <a:gd name="T0" fmla="*/ 2147483647 w 8"/>
                <a:gd name="T1" fmla="*/ 2147483647 h 6"/>
                <a:gd name="T2" fmla="*/ 2147483647 w 8"/>
                <a:gd name="T3" fmla="*/ 2147483647 h 6"/>
                <a:gd name="T4" fmla="*/ 2147483647 w 8"/>
                <a:gd name="T5" fmla="*/ 2147483647 h 6"/>
                <a:gd name="T6" fmla="*/ 2147483647 w 8"/>
                <a:gd name="T7" fmla="*/ 0 h 6"/>
                <a:gd name="T8" fmla="*/ 2147483647 w 8"/>
                <a:gd name="T9" fmla="*/ 0 h 6"/>
                <a:gd name="T10" fmla="*/ 2147483647 w 8"/>
                <a:gd name="T11" fmla="*/ 0 h 6"/>
                <a:gd name="T12" fmla="*/ 2147483647 w 8"/>
                <a:gd name="T13" fmla="*/ 0 h 6"/>
                <a:gd name="T14" fmla="*/ 2147483647 w 8"/>
                <a:gd name="T15" fmla="*/ 0 h 6"/>
                <a:gd name="T16" fmla="*/ 2147483647 w 8"/>
                <a:gd name="T17" fmla="*/ 0 h 6"/>
                <a:gd name="T18" fmla="*/ 2147483647 w 8"/>
                <a:gd name="T19" fmla="*/ 0 h 6"/>
                <a:gd name="T20" fmla="*/ 2147483647 w 8"/>
                <a:gd name="T21" fmla="*/ 0 h 6"/>
                <a:gd name="T22" fmla="*/ 2147483647 w 8"/>
                <a:gd name="T23" fmla="*/ 0 h 6"/>
                <a:gd name="T24" fmla="*/ 2147483647 w 8"/>
                <a:gd name="T25" fmla="*/ 0 h 6"/>
                <a:gd name="T26" fmla="*/ 2147483647 w 8"/>
                <a:gd name="T27" fmla="*/ 2147483647 h 6"/>
                <a:gd name="T28" fmla="*/ 2147483647 w 8"/>
                <a:gd name="T29" fmla="*/ 2147483647 h 6"/>
                <a:gd name="T30" fmla="*/ 2147483647 w 8"/>
                <a:gd name="T31" fmla="*/ 2147483647 h 6"/>
                <a:gd name="T32" fmla="*/ 2147483647 w 8"/>
                <a:gd name="T33" fmla="*/ 2147483647 h 6"/>
                <a:gd name="T34" fmla="*/ 2147483647 w 8"/>
                <a:gd name="T35" fmla="*/ 2147483647 h 6"/>
                <a:gd name="T36" fmla="*/ 2147483647 w 8"/>
                <a:gd name="T37" fmla="*/ 2147483647 h 6"/>
                <a:gd name="T38" fmla="*/ 2147483647 w 8"/>
                <a:gd name="T39" fmla="*/ 2147483647 h 6"/>
                <a:gd name="T40" fmla="*/ 2147483647 w 8"/>
                <a:gd name="T41" fmla="*/ 2147483647 h 6"/>
                <a:gd name="T42" fmla="*/ 2147483647 w 8"/>
                <a:gd name="T43" fmla="*/ 2147483647 h 6"/>
                <a:gd name="T44" fmla="*/ 2147483647 w 8"/>
                <a:gd name="T45" fmla="*/ 2147483647 h 6"/>
                <a:gd name="T46" fmla="*/ 2147483647 w 8"/>
                <a:gd name="T47" fmla="*/ 2147483647 h 6"/>
                <a:gd name="T48" fmla="*/ 2147483647 w 8"/>
                <a:gd name="T49" fmla="*/ 2147483647 h 6"/>
                <a:gd name="T50" fmla="*/ 2147483647 w 8"/>
                <a:gd name="T51" fmla="*/ 2147483647 h 6"/>
                <a:gd name="T52" fmla="*/ 2147483647 w 8"/>
                <a:gd name="T53" fmla="*/ 2147483647 h 6"/>
                <a:gd name="T54" fmla="*/ 2147483647 w 8"/>
                <a:gd name="T55" fmla="*/ 2147483647 h 6"/>
                <a:gd name="T56" fmla="*/ 2147483647 w 8"/>
                <a:gd name="T57" fmla="*/ 2147483647 h 6"/>
                <a:gd name="T58" fmla="*/ 2147483647 w 8"/>
                <a:gd name="T59" fmla="*/ 2147483647 h 6"/>
                <a:gd name="T60" fmla="*/ 0 w 8"/>
                <a:gd name="T61" fmla="*/ 2147483647 h 6"/>
                <a:gd name="T62" fmla="*/ 0 w 8"/>
                <a:gd name="T63" fmla="*/ 2147483647 h 6"/>
                <a:gd name="T64" fmla="*/ 0 w 8"/>
                <a:gd name="T65" fmla="*/ 2147483647 h 6"/>
                <a:gd name="T66" fmla="*/ 2147483647 w 8"/>
                <a:gd name="T67" fmla="*/ 2147483647 h 6"/>
                <a:gd name="T68" fmla="*/ 2147483647 w 8"/>
                <a:gd name="T69" fmla="*/ 2147483647 h 6"/>
                <a:gd name="T70" fmla="*/ 2147483647 w 8"/>
                <a:gd name="T71" fmla="*/ 2147483647 h 6"/>
                <a:gd name="T72" fmla="*/ 2147483647 w 8"/>
                <a:gd name="T73" fmla="*/ 2147483647 h 6"/>
                <a:gd name="T74" fmla="*/ 2147483647 w 8"/>
                <a:gd name="T75" fmla="*/ 2147483647 h 6"/>
                <a:gd name="T76" fmla="*/ 2147483647 w 8"/>
                <a:gd name="T77" fmla="*/ 2147483647 h 6"/>
                <a:gd name="T78" fmla="*/ 2147483647 w 8"/>
                <a:gd name="T79" fmla="*/ 2147483647 h 6"/>
                <a:gd name="T80" fmla="*/ 2147483647 w 8"/>
                <a:gd name="T81" fmla="*/ 2147483647 h 6"/>
                <a:gd name="T82" fmla="*/ 2147483647 w 8"/>
                <a:gd name="T83" fmla="*/ 2147483647 h 6"/>
                <a:gd name="T84" fmla="*/ 2147483647 w 8"/>
                <a:gd name="T85" fmla="*/ 2147483647 h 6"/>
                <a:gd name="T86" fmla="*/ 2147483647 w 8"/>
                <a:gd name="T87" fmla="*/ 2147483647 h 6"/>
                <a:gd name="T88" fmla="*/ 2147483647 w 8"/>
                <a:gd name="T89" fmla="*/ 2147483647 h 6"/>
                <a:gd name="T90" fmla="*/ 2147483647 w 8"/>
                <a:gd name="T91" fmla="*/ 2147483647 h 6"/>
                <a:gd name="T92" fmla="*/ 2147483647 w 8"/>
                <a:gd name="T93" fmla="*/ 2147483647 h 6"/>
                <a:gd name="T94" fmla="*/ 2147483647 w 8"/>
                <a:gd name="T95" fmla="*/ 2147483647 h 6"/>
                <a:gd name="T96" fmla="*/ 2147483647 w 8"/>
                <a:gd name="T97" fmla="*/ 2147483647 h 6"/>
                <a:gd name="T98" fmla="*/ 2147483647 w 8"/>
                <a:gd name="T99" fmla="*/ 2147483647 h 6"/>
                <a:gd name="T100" fmla="*/ 2147483647 w 8"/>
                <a:gd name="T101" fmla="*/ 2147483647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461" name="Freeform 31"/>
            <p:cNvSpPr>
              <a:spLocks/>
            </p:cNvSpPr>
            <p:nvPr/>
          </p:nvSpPr>
          <p:spPr bwMode="auto">
            <a:xfrm>
              <a:off x="909" y="3676"/>
              <a:ext cx="5" cy="5"/>
            </a:xfrm>
            <a:custGeom>
              <a:avLst/>
              <a:gdLst>
                <a:gd name="T0" fmla="*/ 2147483647 w 1"/>
                <a:gd name="T1" fmla="*/ 0 h 1"/>
                <a:gd name="T2" fmla="*/ 0 w 1"/>
                <a:gd name="T3" fmla="*/ 0 h 1"/>
                <a:gd name="T4" fmla="*/ 0 w 1"/>
                <a:gd name="T5" fmla="*/ 2147483647 h 1"/>
                <a:gd name="T6" fmla="*/ 2147483647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462" name="Freeform 32"/>
            <p:cNvSpPr>
              <a:spLocks/>
            </p:cNvSpPr>
            <p:nvPr/>
          </p:nvSpPr>
          <p:spPr bwMode="auto">
            <a:xfrm>
              <a:off x="909" y="3676"/>
              <a:ext cx="5" cy="5"/>
            </a:xfrm>
            <a:custGeom>
              <a:avLst/>
              <a:gdLst>
                <a:gd name="T0" fmla="*/ 2147483647 w 1"/>
                <a:gd name="T1" fmla="*/ 0 h 1"/>
                <a:gd name="T2" fmla="*/ 2147483647 w 1"/>
                <a:gd name="T3" fmla="*/ 0 h 1"/>
                <a:gd name="T4" fmla="*/ 2147483647 w 1"/>
                <a:gd name="T5" fmla="*/ 0 h 1"/>
                <a:gd name="T6" fmla="*/ 2147483647 w 1"/>
                <a:gd name="T7" fmla="*/ 0 h 1"/>
                <a:gd name="T8" fmla="*/ 0 w 1"/>
                <a:gd name="T9" fmla="*/ 0 h 1"/>
                <a:gd name="T10" fmla="*/ 0 w 1"/>
                <a:gd name="T11" fmla="*/ 0 h 1"/>
                <a:gd name="T12" fmla="*/ 0 w 1"/>
                <a:gd name="T13" fmla="*/ 0 h 1"/>
                <a:gd name="T14" fmla="*/ 0 w 1"/>
                <a:gd name="T15" fmla="*/ 0 h 1"/>
                <a:gd name="T16" fmla="*/ 0 w 1"/>
                <a:gd name="T17" fmla="*/ 2147483647 h 1"/>
                <a:gd name="T18" fmla="*/ 0 w 1"/>
                <a:gd name="T19" fmla="*/ 2147483647 h 1"/>
                <a:gd name="T20" fmla="*/ 0 w 1"/>
                <a:gd name="T21" fmla="*/ 2147483647 h 1"/>
                <a:gd name="T22" fmla="*/ 0 w 1"/>
                <a:gd name="T23" fmla="*/ 2147483647 h 1"/>
                <a:gd name="T24" fmla="*/ 0 w 1"/>
                <a:gd name="T25" fmla="*/ 2147483647 h 1"/>
                <a:gd name="T26" fmla="*/ 2147483647 w 1"/>
                <a:gd name="T27" fmla="*/ 2147483647 h 1"/>
                <a:gd name="T28" fmla="*/ 2147483647 w 1"/>
                <a:gd name="T29" fmla="*/ 0 h 1"/>
                <a:gd name="T30" fmla="*/ 2147483647 w 1"/>
                <a:gd name="T31" fmla="*/ 0 h 1"/>
                <a:gd name="T32" fmla="*/ 2147483647 w 1"/>
                <a:gd name="T33" fmla="*/ 0 h 1"/>
                <a:gd name="T34" fmla="*/ 2147483647 w 1"/>
                <a:gd name="T35" fmla="*/ 0 h 1"/>
                <a:gd name="T36" fmla="*/ 2147483647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463" name="Freeform 33"/>
            <p:cNvSpPr>
              <a:spLocks/>
            </p:cNvSpPr>
            <p:nvPr/>
          </p:nvSpPr>
          <p:spPr bwMode="auto">
            <a:xfrm>
              <a:off x="870" y="3682"/>
              <a:ext cx="14" cy="14"/>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0 w 3"/>
                <a:gd name="T13" fmla="*/ 2147483647 h 3"/>
                <a:gd name="T14" fmla="*/ 2147483647 w 3"/>
                <a:gd name="T15" fmla="*/ 2147483647 h 3"/>
                <a:gd name="T16" fmla="*/ 2147483647 w 3"/>
                <a:gd name="T17" fmla="*/ 214748364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464" name="Freeform 34"/>
            <p:cNvSpPr>
              <a:spLocks/>
            </p:cNvSpPr>
            <p:nvPr/>
          </p:nvSpPr>
          <p:spPr bwMode="auto">
            <a:xfrm>
              <a:off x="875" y="3684"/>
              <a:ext cx="14" cy="9"/>
            </a:xfrm>
            <a:custGeom>
              <a:avLst/>
              <a:gdLst>
                <a:gd name="T0" fmla="*/ 2147483647 w 3"/>
                <a:gd name="T1" fmla="*/ 0 h 2"/>
                <a:gd name="T2" fmla="*/ 2147483647 w 3"/>
                <a:gd name="T3" fmla="*/ 0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0 h 2"/>
                <a:gd name="T22" fmla="*/ 2147483647 w 3"/>
                <a:gd name="T23" fmla="*/ 0 h 2"/>
                <a:gd name="T24" fmla="*/ 2147483647 w 3"/>
                <a:gd name="T25" fmla="*/ 2147483647 h 2"/>
                <a:gd name="T26" fmla="*/ 2147483647 w 3"/>
                <a:gd name="T27" fmla="*/ 2147483647 h 2"/>
                <a:gd name="T28" fmla="*/ 2147483647 w 3"/>
                <a:gd name="T29" fmla="*/ 2147483647 h 2"/>
                <a:gd name="T30" fmla="*/ 2147483647 w 3"/>
                <a:gd name="T31" fmla="*/ 2147483647 h 2"/>
                <a:gd name="T32" fmla="*/ 2147483647 w 3"/>
                <a:gd name="T33" fmla="*/ 2147483647 h 2"/>
                <a:gd name="T34" fmla="*/ 2147483647 w 3"/>
                <a:gd name="T35" fmla="*/ 2147483647 h 2"/>
                <a:gd name="T36" fmla="*/ 2147483647 w 3"/>
                <a:gd name="T37" fmla="*/ 2147483647 h 2"/>
                <a:gd name="T38" fmla="*/ 2147483647 w 3"/>
                <a:gd name="T39" fmla="*/ 2147483647 h 2"/>
                <a:gd name="T40" fmla="*/ 2147483647 w 3"/>
                <a:gd name="T41" fmla="*/ 2147483647 h 2"/>
                <a:gd name="T42" fmla="*/ 2147483647 w 3"/>
                <a:gd name="T43" fmla="*/ 2147483647 h 2"/>
                <a:gd name="T44" fmla="*/ 2147483647 w 3"/>
                <a:gd name="T45" fmla="*/ 2147483647 h 2"/>
                <a:gd name="T46" fmla="*/ 2147483647 w 3"/>
                <a:gd name="T47" fmla="*/ 2147483647 h 2"/>
                <a:gd name="T48" fmla="*/ 0 w 3"/>
                <a:gd name="T49" fmla="*/ 2147483647 h 2"/>
                <a:gd name="T50" fmla="*/ 0 w 3"/>
                <a:gd name="T51" fmla="*/ 2147483647 h 2"/>
                <a:gd name="T52" fmla="*/ 0 w 3"/>
                <a:gd name="T53" fmla="*/ 2147483647 h 2"/>
                <a:gd name="T54" fmla="*/ 2147483647 w 3"/>
                <a:gd name="T55" fmla="*/ 2147483647 h 2"/>
                <a:gd name="T56" fmla="*/ 2147483647 w 3"/>
                <a:gd name="T57" fmla="*/ 2147483647 h 2"/>
                <a:gd name="T58" fmla="*/ 2147483647 w 3"/>
                <a:gd name="T59" fmla="*/ 2147483647 h 2"/>
                <a:gd name="T60" fmla="*/ 2147483647 w 3"/>
                <a:gd name="T61" fmla="*/ 0 h 2"/>
                <a:gd name="T62" fmla="*/ 2147483647 w 3"/>
                <a:gd name="T63" fmla="*/ 0 h 2"/>
                <a:gd name="T64" fmla="*/ 2147483647 w 3"/>
                <a:gd name="T65" fmla="*/ 0 h 2"/>
                <a:gd name="T66" fmla="*/ 2147483647 w 3"/>
                <a:gd name="T67" fmla="*/ 0 h 2"/>
                <a:gd name="T68" fmla="*/ 2147483647 w 3"/>
                <a:gd name="T69" fmla="*/ 0 h 2"/>
                <a:gd name="T70" fmla="*/ 2147483647 w 3"/>
                <a:gd name="T71" fmla="*/ 0 h 2"/>
                <a:gd name="T72" fmla="*/ 2147483647 w 3"/>
                <a:gd name="T73" fmla="*/ 0 h 2"/>
                <a:gd name="T74" fmla="*/ 2147483647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465" name="Freeform 35"/>
            <p:cNvSpPr>
              <a:spLocks/>
            </p:cNvSpPr>
            <p:nvPr/>
          </p:nvSpPr>
          <p:spPr bwMode="auto">
            <a:xfrm>
              <a:off x="833" y="3690"/>
              <a:ext cx="19" cy="10"/>
            </a:xfrm>
            <a:custGeom>
              <a:avLst/>
              <a:gdLst>
                <a:gd name="T0" fmla="*/ 2147483647 w 4"/>
                <a:gd name="T1" fmla="*/ 2147483647 h 2"/>
                <a:gd name="T2" fmla="*/ 2147483647 w 4"/>
                <a:gd name="T3" fmla="*/ 0 h 2"/>
                <a:gd name="T4" fmla="*/ 2147483647 w 4"/>
                <a:gd name="T5" fmla="*/ 0 h 2"/>
                <a:gd name="T6" fmla="*/ 2147483647 w 4"/>
                <a:gd name="T7" fmla="*/ 2147483647 h 2"/>
                <a:gd name="T8" fmla="*/ 2147483647 w 4"/>
                <a:gd name="T9" fmla="*/ 2147483647 h 2"/>
                <a:gd name="T10" fmla="*/ 2147483647 w 4"/>
                <a:gd name="T11" fmla="*/ 2147483647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466" name="Freeform 36"/>
            <p:cNvSpPr>
              <a:spLocks/>
            </p:cNvSpPr>
            <p:nvPr/>
          </p:nvSpPr>
          <p:spPr bwMode="auto">
            <a:xfrm>
              <a:off x="838" y="3690"/>
              <a:ext cx="14" cy="10"/>
            </a:xfrm>
            <a:custGeom>
              <a:avLst/>
              <a:gdLst>
                <a:gd name="T0" fmla="*/ 2147483647 w 3"/>
                <a:gd name="T1" fmla="*/ 2147483647 h 2"/>
                <a:gd name="T2" fmla="*/ 2147483647 w 3"/>
                <a:gd name="T3" fmla="*/ 2147483647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2147483647 h 2"/>
                <a:gd name="T22" fmla="*/ 2147483647 w 3"/>
                <a:gd name="T23" fmla="*/ 2147483647 h 2"/>
                <a:gd name="T24" fmla="*/ 2147483647 w 3"/>
                <a:gd name="T25" fmla="*/ 2147483647 h 2"/>
                <a:gd name="T26" fmla="*/ 2147483647 w 3"/>
                <a:gd name="T27" fmla="*/ 2147483647 h 2"/>
                <a:gd name="T28" fmla="*/ 2147483647 w 3"/>
                <a:gd name="T29" fmla="*/ 2147483647 h 2"/>
                <a:gd name="T30" fmla="*/ 2147483647 w 3"/>
                <a:gd name="T31" fmla="*/ 2147483647 h 2"/>
                <a:gd name="T32" fmla="*/ 0 w 3"/>
                <a:gd name="T33" fmla="*/ 2147483647 h 2"/>
                <a:gd name="T34" fmla="*/ 0 w 3"/>
                <a:gd name="T35" fmla="*/ 2147483647 h 2"/>
                <a:gd name="T36" fmla="*/ 0 w 3"/>
                <a:gd name="T37" fmla="*/ 2147483647 h 2"/>
                <a:gd name="T38" fmla="*/ 0 w 3"/>
                <a:gd name="T39" fmla="*/ 2147483647 h 2"/>
                <a:gd name="T40" fmla="*/ 0 w 3"/>
                <a:gd name="T41" fmla="*/ 2147483647 h 2"/>
                <a:gd name="T42" fmla="*/ 0 w 3"/>
                <a:gd name="T43" fmla="*/ 2147483647 h 2"/>
                <a:gd name="T44" fmla="*/ 2147483647 w 3"/>
                <a:gd name="T45" fmla="*/ 2147483647 h 2"/>
                <a:gd name="T46" fmla="*/ 2147483647 w 3"/>
                <a:gd name="T47" fmla="*/ 2147483647 h 2"/>
                <a:gd name="T48" fmla="*/ 2147483647 w 3"/>
                <a:gd name="T49" fmla="*/ 2147483647 h 2"/>
                <a:gd name="T50" fmla="*/ 2147483647 w 3"/>
                <a:gd name="T51" fmla="*/ 2147483647 h 2"/>
                <a:gd name="T52" fmla="*/ 2147483647 w 3"/>
                <a:gd name="T53" fmla="*/ 2147483647 h 2"/>
                <a:gd name="T54" fmla="*/ 2147483647 w 3"/>
                <a:gd name="T55" fmla="*/ 2147483647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467" name="Freeform 37"/>
            <p:cNvSpPr>
              <a:spLocks/>
            </p:cNvSpPr>
            <p:nvPr/>
          </p:nvSpPr>
          <p:spPr bwMode="auto">
            <a:xfrm>
              <a:off x="814" y="3691"/>
              <a:ext cx="10" cy="15"/>
            </a:xfrm>
            <a:custGeom>
              <a:avLst/>
              <a:gdLst>
                <a:gd name="T0" fmla="*/ 2147483647 w 2"/>
                <a:gd name="T1" fmla="*/ 2147483647 h 3"/>
                <a:gd name="T2" fmla="*/ 0 w 2"/>
                <a:gd name="T3" fmla="*/ 0 h 3"/>
                <a:gd name="T4" fmla="*/ 0 w 2"/>
                <a:gd name="T5" fmla="*/ 0 h 3"/>
                <a:gd name="T6" fmla="*/ 2147483647 w 2"/>
                <a:gd name="T7" fmla="*/ 2147483647 h 3"/>
                <a:gd name="T8" fmla="*/ 0 w 2"/>
                <a:gd name="T9" fmla="*/ 2147483647 h 3"/>
                <a:gd name="T10" fmla="*/ 0 w 2"/>
                <a:gd name="T11" fmla="*/ 2147483647 h 3"/>
                <a:gd name="T12" fmla="*/ 0 w 2"/>
                <a:gd name="T13" fmla="*/ 2147483647 h 3"/>
                <a:gd name="T14" fmla="*/ 2147483647 w 2"/>
                <a:gd name="T15" fmla="*/ 2147483647 h 3"/>
                <a:gd name="T16" fmla="*/ 2147483647 w 2"/>
                <a:gd name="T17" fmla="*/ 2147483647 h 3"/>
                <a:gd name="T18" fmla="*/ 2147483647 w 2"/>
                <a:gd name="T19" fmla="*/ 2147483647 h 3"/>
                <a:gd name="T20" fmla="*/ 2147483647 w 2"/>
                <a:gd name="T21" fmla="*/ 2147483647 h 3"/>
                <a:gd name="T22" fmla="*/ 2147483647 w 2"/>
                <a:gd name="T23" fmla="*/ 0 h 3"/>
                <a:gd name="T24" fmla="*/ 2147483647 w 2"/>
                <a:gd name="T25" fmla="*/ 0 h 3"/>
                <a:gd name="T26" fmla="*/ 2147483647 w 2"/>
                <a:gd name="T27" fmla="*/ 2147483647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468" name="Freeform 38"/>
            <p:cNvSpPr>
              <a:spLocks/>
            </p:cNvSpPr>
            <p:nvPr/>
          </p:nvSpPr>
          <p:spPr bwMode="auto">
            <a:xfrm>
              <a:off x="814" y="3691"/>
              <a:ext cx="10" cy="15"/>
            </a:xfrm>
            <a:custGeom>
              <a:avLst/>
              <a:gdLst>
                <a:gd name="T0" fmla="*/ 2147483647 w 2"/>
                <a:gd name="T1" fmla="*/ 2147483647 h 3"/>
                <a:gd name="T2" fmla="*/ 2147483647 w 2"/>
                <a:gd name="T3" fmla="*/ 0 h 3"/>
                <a:gd name="T4" fmla="*/ 2147483647 w 2"/>
                <a:gd name="T5" fmla="*/ 0 h 3"/>
                <a:gd name="T6" fmla="*/ 2147483647 w 2"/>
                <a:gd name="T7" fmla="*/ 0 h 3"/>
                <a:gd name="T8" fmla="*/ 0 w 2"/>
                <a:gd name="T9" fmla="*/ 0 h 3"/>
                <a:gd name="T10" fmla="*/ 0 w 2"/>
                <a:gd name="T11" fmla="*/ 0 h 3"/>
                <a:gd name="T12" fmla="*/ 0 w 2"/>
                <a:gd name="T13" fmla="*/ 2147483647 h 3"/>
                <a:gd name="T14" fmla="*/ 2147483647 w 2"/>
                <a:gd name="T15" fmla="*/ 2147483647 h 3"/>
                <a:gd name="T16" fmla="*/ 2147483647 w 2"/>
                <a:gd name="T17" fmla="*/ 2147483647 h 3"/>
                <a:gd name="T18" fmla="*/ 2147483647 w 2"/>
                <a:gd name="T19" fmla="*/ 2147483647 h 3"/>
                <a:gd name="T20" fmla="*/ 0 w 2"/>
                <a:gd name="T21" fmla="*/ 2147483647 h 3"/>
                <a:gd name="T22" fmla="*/ 0 w 2"/>
                <a:gd name="T23" fmla="*/ 2147483647 h 3"/>
                <a:gd name="T24" fmla="*/ 0 w 2"/>
                <a:gd name="T25" fmla="*/ 2147483647 h 3"/>
                <a:gd name="T26" fmla="*/ 0 w 2"/>
                <a:gd name="T27" fmla="*/ 2147483647 h 3"/>
                <a:gd name="T28" fmla="*/ 0 w 2"/>
                <a:gd name="T29" fmla="*/ 2147483647 h 3"/>
                <a:gd name="T30" fmla="*/ 0 w 2"/>
                <a:gd name="T31" fmla="*/ 2147483647 h 3"/>
                <a:gd name="T32" fmla="*/ 0 w 2"/>
                <a:gd name="T33" fmla="*/ 2147483647 h 3"/>
                <a:gd name="T34" fmla="*/ 2147483647 w 2"/>
                <a:gd name="T35" fmla="*/ 2147483647 h 3"/>
                <a:gd name="T36" fmla="*/ 2147483647 w 2"/>
                <a:gd name="T37" fmla="*/ 2147483647 h 3"/>
                <a:gd name="T38" fmla="*/ 2147483647 w 2"/>
                <a:gd name="T39" fmla="*/ 2147483647 h 3"/>
                <a:gd name="T40" fmla="*/ 2147483647 w 2"/>
                <a:gd name="T41" fmla="*/ 2147483647 h 3"/>
                <a:gd name="T42" fmla="*/ 2147483647 w 2"/>
                <a:gd name="T43" fmla="*/ 2147483647 h 3"/>
                <a:gd name="T44" fmla="*/ 2147483647 w 2"/>
                <a:gd name="T45" fmla="*/ 2147483647 h 3"/>
                <a:gd name="T46" fmla="*/ 2147483647 w 2"/>
                <a:gd name="T47" fmla="*/ 2147483647 h 3"/>
                <a:gd name="T48" fmla="*/ 2147483647 w 2"/>
                <a:gd name="T49" fmla="*/ 2147483647 h 3"/>
                <a:gd name="T50" fmla="*/ 2147483647 w 2"/>
                <a:gd name="T51" fmla="*/ 2147483647 h 3"/>
                <a:gd name="T52" fmla="*/ 2147483647 w 2"/>
                <a:gd name="T53" fmla="*/ 2147483647 h 3"/>
                <a:gd name="T54" fmla="*/ 2147483647 w 2"/>
                <a:gd name="T55" fmla="*/ 0 h 3"/>
                <a:gd name="T56" fmla="*/ 2147483647 w 2"/>
                <a:gd name="T57" fmla="*/ 0 h 3"/>
                <a:gd name="T58" fmla="*/ 2147483647 w 2"/>
                <a:gd name="T59" fmla="*/ 0 h 3"/>
                <a:gd name="T60" fmla="*/ 2147483647 w 2"/>
                <a:gd name="T61" fmla="*/ 0 h 3"/>
                <a:gd name="T62" fmla="*/ 2147483647 w 2"/>
                <a:gd name="T63" fmla="*/ 0 h 3"/>
                <a:gd name="T64" fmla="*/ 2147483647 w 2"/>
                <a:gd name="T65" fmla="*/ 2147483647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469" name="Freeform 39"/>
            <p:cNvSpPr>
              <a:spLocks/>
            </p:cNvSpPr>
            <p:nvPr/>
          </p:nvSpPr>
          <p:spPr bwMode="auto">
            <a:xfrm>
              <a:off x="795" y="3693"/>
              <a:ext cx="15" cy="15"/>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2147483647 w 3"/>
                <a:gd name="T13" fmla="*/ 2147483647 h 3"/>
                <a:gd name="T14" fmla="*/ 2147483647 w 3"/>
                <a:gd name="T15" fmla="*/ 2147483647 h 3"/>
                <a:gd name="T16" fmla="*/ 2147483647 w 3"/>
                <a:gd name="T17" fmla="*/ 2147483647 h 3"/>
                <a:gd name="T18" fmla="*/ 2147483647 w 3"/>
                <a:gd name="T19" fmla="*/ 2147483647 h 3"/>
                <a:gd name="T20" fmla="*/ 2147483647 w 3"/>
                <a:gd name="T21" fmla="*/ 2147483647 h 3"/>
                <a:gd name="T22" fmla="*/ 2147483647 w 3"/>
                <a:gd name="T23" fmla="*/ 2147483647 h 3"/>
                <a:gd name="T24" fmla="*/ 2147483647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147483647 h 3"/>
                <a:gd name="T42" fmla="*/ 0 w 3"/>
                <a:gd name="T43" fmla="*/ 2147483647 h 3"/>
                <a:gd name="T44" fmla="*/ 0 w 3"/>
                <a:gd name="T45" fmla="*/ 2147483647 h 3"/>
                <a:gd name="T46" fmla="*/ 0 w 3"/>
                <a:gd name="T47" fmla="*/ 2147483647 h 3"/>
                <a:gd name="T48" fmla="*/ 2147483647 w 3"/>
                <a:gd name="T49" fmla="*/ 2147483647 h 3"/>
                <a:gd name="T50" fmla="*/ 2147483647 w 3"/>
                <a:gd name="T51" fmla="*/ 2147483647 h 3"/>
                <a:gd name="T52" fmla="*/ 2147483647 w 3"/>
                <a:gd name="T53" fmla="*/ 2147483647 h 3"/>
                <a:gd name="T54" fmla="*/ 2147483647 w 3"/>
                <a:gd name="T55" fmla="*/ 2147483647 h 3"/>
                <a:gd name="T56" fmla="*/ 2147483647 w 3"/>
                <a:gd name="T57" fmla="*/ 2147483647 h 3"/>
                <a:gd name="T58" fmla="*/ 2147483647 w 3"/>
                <a:gd name="T59" fmla="*/ 2147483647 h 3"/>
                <a:gd name="T60" fmla="*/ 2147483647 w 3"/>
                <a:gd name="T61" fmla="*/ 2147483647 h 3"/>
                <a:gd name="T62" fmla="*/ 2147483647 w 3"/>
                <a:gd name="T63" fmla="*/ 2147483647 h 3"/>
                <a:gd name="T64" fmla="*/ 2147483647 w 3"/>
                <a:gd name="T65" fmla="*/ 2147483647 h 3"/>
                <a:gd name="T66" fmla="*/ 2147483647 w 3"/>
                <a:gd name="T67" fmla="*/ 21474836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470" name="Freeform 40"/>
            <p:cNvSpPr>
              <a:spLocks/>
            </p:cNvSpPr>
            <p:nvPr/>
          </p:nvSpPr>
          <p:spPr bwMode="auto">
            <a:xfrm>
              <a:off x="768" y="3683"/>
              <a:ext cx="19" cy="10"/>
            </a:xfrm>
            <a:custGeom>
              <a:avLst/>
              <a:gdLst>
                <a:gd name="T0" fmla="*/ 0 w 4"/>
                <a:gd name="T1" fmla="*/ 2147483647 h 2"/>
                <a:gd name="T2" fmla="*/ 0 w 4"/>
                <a:gd name="T3" fmla="*/ 2147483647 h 2"/>
                <a:gd name="T4" fmla="*/ 2147483647 w 4"/>
                <a:gd name="T5" fmla="*/ 0 h 2"/>
                <a:gd name="T6" fmla="*/ 2147483647 w 4"/>
                <a:gd name="T7" fmla="*/ 0 h 2"/>
                <a:gd name="T8" fmla="*/ 2147483647 w 4"/>
                <a:gd name="T9" fmla="*/ 0 h 2"/>
                <a:gd name="T10" fmla="*/ 2147483647 w 4"/>
                <a:gd name="T11" fmla="*/ 0 h 2"/>
                <a:gd name="T12" fmla="*/ 2147483647 w 4"/>
                <a:gd name="T13" fmla="*/ 0 h 2"/>
                <a:gd name="T14" fmla="*/ 2147483647 w 4"/>
                <a:gd name="T15" fmla="*/ 0 h 2"/>
                <a:gd name="T16" fmla="*/ 2147483647 w 4"/>
                <a:gd name="T17" fmla="*/ 2147483647 h 2"/>
                <a:gd name="T18" fmla="*/ 2147483647 w 4"/>
                <a:gd name="T19" fmla="*/ 2147483647 h 2"/>
                <a:gd name="T20" fmla="*/ 2147483647 w 4"/>
                <a:gd name="T21" fmla="*/ 2147483647 h 2"/>
                <a:gd name="T22" fmla="*/ 2147483647 w 4"/>
                <a:gd name="T23" fmla="*/ 2147483647 h 2"/>
                <a:gd name="T24" fmla="*/ 2147483647 w 4"/>
                <a:gd name="T25" fmla="*/ 2147483647 h 2"/>
                <a:gd name="T26" fmla="*/ 2147483647 w 4"/>
                <a:gd name="T27" fmla="*/ 2147483647 h 2"/>
                <a:gd name="T28" fmla="*/ 2147483647 w 4"/>
                <a:gd name="T29" fmla="*/ 2147483647 h 2"/>
                <a:gd name="T30" fmla="*/ 2147483647 w 4"/>
                <a:gd name="T31" fmla="*/ 2147483647 h 2"/>
                <a:gd name="T32" fmla="*/ 2147483647 w 4"/>
                <a:gd name="T33" fmla="*/ 2147483647 h 2"/>
                <a:gd name="T34" fmla="*/ 2147483647 w 4"/>
                <a:gd name="T35" fmla="*/ 2147483647 h 2"/>
                <a:gd name="T36" fmla="*/ 2147483647 w 4"/>
                <a:gd name="T37" fmla="*/ 2147483647 h 2"/>
                <a:gd name="T38" fmla="*/ 2147483647 w 4"/>
                <a:gd name="T39" fmla="*/ 2147483647 h 2"/>
                <a:gd name="T40" fmla="*/ 2147483647 w 4"/>
                <a:gd name="T41" fmla="*/ 2147483647 h 2"/>
                <a:gd name="T42" fmla="*/ 2147483647 w 4"/>
                <a:gd name="T43" fmla="*/ 2147483647 h 2"/>
                <a:gd name="T44" fmla="*/ 2147483647 w 4"/>
                <a:gd name="T45" fmla="*/ 2147483647 h 2"/>
                <a:gd name="T46" fmla="*/ 2147483647 w 4"/>
                <a:gd name="T47" fmla="*/ 2147483647 h 2"/>
                <a:gd name="T48" fmla="*/ 2147483647 w 4"/>
                <a:gd name="T49" fmla="*/ 2147483647 h 2"/>
                <a:gd name="T50" fmla="*/ 2147483647 w 4"/>
                <a:gd name="T51" fmla="*/ 2147483647 h 2"/>
                <a:gd name="T52" fmla="*/ 2147483647 w 4"/>
                <a:gd name="T53" fmla="*/ 2147483647 h 2"/>
                <a:gd name="T54" fmla="*/ 2147483647 w 4"/>
                <a:gd name="T55" fmla="*/ 2147483647 h 2"/>
                <a:gd name="T56" fmla="*/ 2147483647 w 4"/>
                <a:gd name="T57" fmla="*/ 2147483647 h 2"/>
                <a:gd name="T58" fmla="*/ 2147483647 w 4"/>
                <a:gd name="T59" fmla="*/ 2147483647 h 2"/>
                <a:gd name="T60" fmla="*/ 2147483647 w 4"/>
                <a:gd name="T61" fmla="*/ 2147483647 h 2"/>
                <a:gd name="T62" fmla="*/ 2147483647 w 4"/>
                <a:gd name="T63" fmla="*/ 2147483647 h 2"/>
                <a:gd name="T64" fmla="*/ 2147483647 w 4"/>
                <a:gd name="T65" fmla="*/ 2147483647 h 2"/>
                <a:gd name="T66" fmla="*/ 2147483647 w 4"/>
                <a:gd name="T67" fmla="*/ 2147483647 h 2"/>
                <a:gd name="T68" fmla="*/ 2147483647 w 4"/>
                <a:gd name="T69" fmla="*/ 2147483647 h 2"/>
                <a:gd name="T70" fmla="*/ 2147483647 w 4"/>
                <a:gd name="T71" fmla="*/ 2147483647 h 2"/>
                <a:gd name="T72" fmla="*/ 2147483647 w 4"/>
                <a:gd name="T73" fmla="*/ 2147483647 h 2"/>
                <a:gd name="T74" fmla="*/ 2147483647 w 4"/>
                <a:gd name="T75" fmla="*/ 2147483647 h 2"/>
                <a:gd name="T76" fmla="*/ 2147483647 w 4"/>
                <a:gd name="T77" fmla="*/ 2147483647 h 2"/>
                <a:gd name="T78" fmla="*/ 2147483647 w 4"/>
                <a:gd name="T79" fmla="*/ 2147483647 h 2"/>
                <a:gd name="T80" fmla="*/ 2147483647 w 4"/>
                <a:gd name="T81" fmla="*/ 2147483647 h 2"/>
                <a:gd name="T82" fmla="*/ 2147483647 w 4"/>
                <a:gd name="T83" fmla="*/ 2147483647 h 2"/>
                <a:gd name="T84" fmla="*/ 2147483647 w 4"/>
                <a:gd name="T85" fmla="*/ 2147483647 h 2"/>
                <a:gd name="T86" fmla="*/ 2147483647 w 4"/>
                <a:gd name="T87" fmla="*/ 2147483647 h 2"/>
                <a:gd name="T88" fmla="*/ 2147483647 w 4"/>
                <a:gd name="T89" fmla="*/ 2147483647 h 2"/>
                <a:gd name="T90" fmla="*/ 2147483647 w 4"/>
                <a:gd name="T91" fmla="*/ 2147483647 h 2"/>
                <a:gd name="T92" fmla="*/ 2147483647 w 4"/>
                <a:gd name="T93" fmla="*/ 2147483647 h 2"/>
                <a:gd name="T94" fmla="*/ 0 w 4"/>
                <a:gd name="T95" fmla="*/ 2147483647 h 2"/>
                <a:gd name="T96" fmla="*/ 0 w 4"/>
                <a:gd name="T97" fmla="*/ 2147483647 h 2"/>
                <a:gd name="T98" fmla="*/ 0 w 4"/>
                <a:gd name="T99" fmla="*/ 2147483647 h 2"/>
                <a:gd name="T100" fmla="*/ 0 w 4"/>
                <a:gd name="T101" fmla="*/ 2147483647 h 2"/>
                <a:gd name="T102" fmla="*/ 0 w 4"/>
                <a:gd name="T103" fmla="*/ 2147483647 h 2"/>
                <a:gd name="T104" fmla="*/ 0 w 4"/>
                <a:gd name="T105" fmla="*/ 2147483647 h 2"/>
                <a:gd name="T106" fmla="*/ 0 w 4"/>
                <a:gd name="T107" fmla="*/ 2147483647 h 2"/>
                <a:gd name="T108" fmla="*/ 0 w 4"/>
                <a:gd name="T109" fmla="*/ 2147483647 h 2"/>
                <a:gd name="T110" fmla="*/ 0 w 4"/>
                <a:gd name="T111" fmla="*/ 2147483647 h 2"/>
                <a:gd name="T112" fmla="*/ 0 w 4"/>
                <a:gd name="T113" fmla="*/ 2147483647 h 2"/>
                <a:gd name="T114" fmla="*/ 0 w 4"/>
                <a:gd name="T115" fmla="*/ 2147483647 h 2"/>
                <a:gd name="T116" fmla="*/ 0 w 4"/>
                <a:gd name="T117" fmla="*/ 2147483647 h 2"/>
                <a:gd name="T118" fmla="*/ 0 w 4"/>
                <a:gd name="T119" fmla="*/ 2147483647 h 2"/>
                <a:gd name="T120" fmla="*/ 0 w 4"/>
                <a:gd name="T121" fmla="*/ 2147483647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s-ES_tradnl"/>
            </a:p>
          </p:txBody>
        </p:sp>
      </p:grpSp>
      <p:sp>
        <p:nvSpPr>
          <p:cNvPr id="16410" name="Freeform 41"/>
          <p:cNvSpPr>
            <a:spLocks/>
          </p:cNvSpPr>
          <p:nvPr/>
        </p:nvSpPr>
        <p:spPr bwMode="auto">
          <a:xfrm>
            <a:off x="2957513" y="2794000"/>
            <a:ext cx="550862"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6411" name="Freeform 42"/>
          <p:cNvSpPr>
            <a:spLocks/>
          </p:cNvSpPr>
          <p:nvPr/>
        </p:nvSpPr>
        <p:spPr bwMode="auto">
          <a:xfrm>
            <a:off x="2343150" y="1709738"/>
            <a:ext cx="649288"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412" name="Freeform 43"/>
          <p:cNvSpPr>
            <a:spLocks/>
          </p:cNvSpPr>
          <p:nvPr/>
        </p:nvSpPr>
        <p:spPr bwMode="auto">
          <a:xfrm>
            <a:off x="2168525" y="2035175"/>
            <a:ext cx="782638"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413" name="Freeform 44"/>
          <p:cNvSpPr>
            <a:spLocks/>
          </p:cNvSpPr>
          <p:nvPr/>
        </p:nvSpPr>
        <p:spPr bwMode="auto">
          <a:xfrm>
            <a:off x="2806700" y="1833563"/>
            <a:ext cx="585788"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414" name="Freeform 45"/>
          <p:cNvSpPr>
            <a:spLocks/>
          </p:cNvSpPr>
          <p:nvPr/>
        </p:nvSpPr>
        <p:spPr bwMode="auto">
          <a:xfrm>
            <a:off x="3052763" y="1857375"/>
            <a:ext cx="996950"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6415" name="Freeform 46"/>
          <p:cNvSpPr>
            <a:spLocks/>
          </p:cNvSpPr>
          <p:nvPr/>
        </p:nvSpPr>
        <p:spPr bwMode="auto">
          <a:xfrm>
            <a:off x="2452688" y="2662238"/>
            <a:ext cx="620712"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416" name="Freeform 47"/>
          <p:cNvSpPr>
            <a:spLocks/>
          </p:cNvSpPr>
          <p:nvPr/>
        </p:nvSpPr>
        <p:spPr bwMode="auto">
          <a:xfrm>
            <a:off x="2776538" y="3444875"/>
            <a:ext cx="658812"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6417" name="Freeform 48"/>
          <p:cNvSpPr>
            <a:spLocks/>
          </p:cNvSpPr>
          <p:nvPr/>
        </p:nvSpPr>
        <p:spPr bwMode="auto">
          <a:xfrm>
            <a:off x="4606925" y="1981200"/>
            <a:ext cx="644525"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418" name="Freeform 49"/>
          <p:cNvSpPr>
            <a:spLocks/>
          </p:cNvSpPr>
          <p:nvPr/>
        </p:nvSpPr>
        <p:spPr bwMode="auto">
          <a:xfrm>
            <a:off x="4903788" y="4133850"/>
            <a:ext cx="555625"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419" name="Freeform 50"/>
          <p:cNvSpPr>
            <a:spLocks/>
          </p:cNvSpPr>
          <p:nvPr/>
        </p:nvSpPr>
        <p:spPr bwMode="auto">
          <a:xfrm>
            <a:off x="5127625" y="2855913"/>
            <a:ext cx="390525"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s-ES_tradnl"/>
          </a:p>
        </p:txBody>
      </p:sp>
      <p:grpSp>
        <p:nvGrpSpPr>
          <p:cNvPr id="16420" name="Group 51"/>
          <p:cNvGrpSpPr>
            <a:grpSpLocks/>
          </p:cNvGrpSpPr>
          <p:nvPr/>
        </p:nvGrpSpPr>
        <p:grpSpPr bwMode="auto">
          <a:xfrm>
            <a:off x="5176838" y="2197100"/>
            <a:ext cx="738187" cy="742950"/>
            <a:chOff x="3562" y="1636"/>
            <a:chExt cx="497" cy="468"/>
          </a:xfrm>
        </p:grpSpPr>
        <p:sp>
          <p:nvSpPr>
            <p:cNvPr id="16454" name="Freeform 52"/>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47483647 h 71"/>
                <a:gd name="T46" fmla="*/ 2147483647 w 52"/>
                <a:gd name="T47" fmla="*/ 2147483647 h 71"/>
                <a:gd name="T48" fmla="*/ 2147483647 w 52"/>
                <a:gd name="T49" fmla="*/ 2147483647 h 71"/>
                <a:gd name="T50" fmla="*/ 2147483647 w 52"/>
                <a:gd name="T51" fmla="*/ 2147483647 h 71"/>
                <a:gd name="T52" fmla="*/ 2147483647 w 52"/>
                <a:gd name="T53" fmla="*/ 2147483647 h 71"/>
                <a:gd name="T54" fmla="*/ 2147483647 w 52"/>
                <a:gd name="T55" fmla="*/ 2147483647 h 71"/>
                <a:gd name="T56" fmla="*/ 2147483647 w 52"/>
                <a:gd name="T57" fmla="*/ 2147483647 h 71"/>
                <a:gd name="T58" fmla="*/ 2147483647 w 52"/>
                <a:gd name="T59" fmla="*/ 2147483647 h 71"/>
                <a:gd name="T60" fmla="*/ 2147483647 w 52"/>
                <a:gd name="T61" fmla="*/ 2147483647 h 71"/>
                <a:gd name="T62" fmla="*/ 2147483647 w 52"/>
                <a:gd name="T63" fmla="*/ 2147483647 h 71"/>
                <a:gd name="T64" fmla="*/ 2147483647 w 52"/>
                <a:gd name="T65" fmla="*/ 2147483647 h 71"/>
                <a:gd name="T66" fmla="*/ 2147483647 w 52"/>
                <a:gd name="T67" fmla="*/ 2147483647 h 71"/>
                <a:gd name="T68" fmla="*/ 2147483647 w 52"/>
                <a:gd name="T69" fmla="*/ 2147483647 h 71"/>
                <a:gd name="T70" fmla="*/ 2147483647 w 52"/>
                <a:gd name="T71" fmla="*/ 2147483647 h 71"/>
                <a:gd name="T72" fmla="*/ 2147483647 w 52"/>
                <a:gd name="T73" fmla="*/ 2147483647 h 71"/>
                <a:gd name="T74" fmla="*/ 2147483647 w 52"/>
                <a:gd name="T75" fmla="*/ 2147483647 h 71"/>
                <a:gd name="T76" fmla="*/ 2147483647 w 52"/>
                <a:gd name="T77" fmla="*/ 2147483647 h 71"/>
                <a:gd name="T78" fmla="*/ 2147483647 w 52"/>
                <a:gd name="T79" fmla="*/ 2147483647 h 71"/>
                <a:gd name="T80" fmla="*/ 2147483647 w 52"/>
                <a:gd name="T81" fmla="*/ 2147483647 h 71"/>
                <a:gd name="T82" fmla="*/ 2147483647 w 52"/>
                <a:gd name="T83" fmla="*/ 2147483647 h 71"/>
                <a:gd name="T84" fmla="*/ 2147483647 w 52"/>
                <a:gd name="T85" fmla="*/ 2147483647 h 71"/>
                <a:gd name="T86" fmla="*/ 2147483647 w 52"/>
                <a:gd name="T87" fmla="*/ 2147483647 h 71"/>
                <a:gd name="T88" fmla="*/ 2147483647 w 52"/>
                <a:gd name="T89" fmla="*/ 2147483647 h 71"/>
                <a:gd name="T90" fmla="*/ 2147483647 w 52"/>
                <a:gd name="T91" fmla="*/ 2147483647 h 71"/>
                <a:gd name="T92" fmla="*/ 2147483647 w 52"/>
                <a:gd name="T93" fmla="*/ 2147483647 h 71"/>
                <a:gd name="T94" fmla="*/ 2147483647 w 52"/>
                <a:gd name="T95" fmla="*/ 2147483647 h 71"/>
                <a:gd name="T96" fmla="*/ 2147483647 w 52"/>
                <a:gd name="T97" fmla="*/ 2147483647 h 71"/>
                <a:gd name="T98" fmla="*/ 2147483647 w 52"/>
                <a:gd name="T99" fmla="*/ 2147483647 h 71"/>
                <a:gd name="T100" fmla="*/ 2147483647 w 52"/>
                <a:gd name="T101" fmla="*/ 2147483647 h 71"/>
                <a:gd name="T102" fmla="*/ 2147483647 w 52"/>
                <a:gd name="T103" fmla="*/ 2147483647 h 71"/>
                <a:gd name="T104" fmla="*/ 2147483647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455" name="Freeform 53"/>
            <p:cNvSpPr>
              <a:spLocks/>
            </p:cNvSpPr>
            <p:nvPr/>
          </p:nvSpPr>
          <p:spPr bwMode="auto">
            <a:xfrm>
              <a:off x="3562" y="1636"/>
              <a:ext cx="405" cy="200"/>
            </a:xfrm>
            <a:custGeom>
              <a:avLst/>
              <a:gdLst>
                <a:gd name="T0" fmla="*/ 2147483647 w 83"/>
                <a:gd name="T1" fmla="*/ 2147483647 h 41"/>
                <a:gd name="T2" fmla="*/ 2147483647 w 83"/>
                <a:gd name="T3" fmla="*/ 2147483647 h 41"/>
                <a:gd name="T4" fmla="*/ 2147483647 w 83"/>
                <a:gd name="T5" fmla="*/ 2147483647 h 41"/>
                <a:gd name="T6" fmla="*/ 2147483647 w 83"/>
                <a:gd name="T7" fmla="*/ 2147483647 h 41"/>
                <a:gd name="T8" fmla="*/ 2147483647 w 83"/>
                <a:gd name="T9" fmla="*/ 2147483647 h 41"/>
                <a:gd name="T10" fmla="*/ 2147483647 w 83"/>
                <a:gd name="T11" fmla="*/ 2147483647 h 41"/>
                <a:gd name="T12" fmla="*/ 2147483647 w 83"/>
                <a:gd name="T13" fmla="*/ 2147483647 h 41"/>
                <a:gd name="T14" fmla="*/ 2147483647 w 83"/>
                <a:gd name="T15" fmla="*/ 2147483647 h 41"/>
                <a:gd name="T16" fmla="*/ 2147483647 w 83"/>
                <a:gd name="T17" fmla="*/ 2147483647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2147483647 h 41"/>
                <a:gd name="T28" fmla="*/ 2147483647 w 83"/>
                <a:gd name="T29" fmla="*/ 2147483647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2147483647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66D"/>
            </a:solidFill>
            <a:ln w="12700" cmpd="sng">
              <a:solidFill>
                <a:schemeClr val="tx1"/>
              </a:solidFill>
              <a:prstDash val="solid"/>
              <a:round/>
              <a:headEnd/>
              <a:tailEnd/>
            </a:ln>
          </p:spPr>
          <p:txBody>
            <a:bodyPr/>
            <a:lstStyle/>
            <a:p>
              <a:endParaRPr lang="es-ES_tradnl"/>
            </a:p>
          </p:txBody>
        </p:sp>
      </p:grpSp>
      <p:sp>
        <p:nvSpPr>
          <p:cNvPr id="16421" name="Freeform 54"/>
          <p:cNvSpPr>
            <a:spLocks/>
          </p:cNvSpPr>
          <p:nvPr/>
        </p:nvSpPr>
        <p:spPr bwMode="auto">
          <a:xfrm>
            <a:off x="5475288" y="2917825"/>
            <a:ext cx="290512"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6422" name="Freeform 55"/>
          <p:cNvSpPr>
            <a:spLocks/>
          </p:cNvSpPr>
          <p:nvPr/>
        </p:nvSpPr>
        <p:spPr bwMode="auto">
          <a:xfrm>
            <a:off x="5172075" y="3846513"/>
            <a:ext cx="338138"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6423" name="Freeform 56"/>
          <p:cNvSpPr>
            <a:spLocks/>
          </p:cNvSpPr>
          <p:nvPr/>
        </p:nvSpPr>
        <p:spPr bwMode="auto">
          <a:xfrm>
            <a:off x="6113463" y="2732088"/>
            <a:ext cx="569912"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424" name="Freeform 57"/>
          <p:cNvSpPr>
            <a:spLocks/>
          </p:cNvSpPr>
          <p:nvPr/>
        </p:nvSpPr>
        <p:spPr bwMode="auto">
          <a:xfrm>
            <a:off x="5924550" y="3127375"/>
            <a:ext cx="736600"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425" name="Freeform 58"/>
          <p:cNvSpPr>
            <a:spLocks/>
          </p:cNvSpPr>
          <p:nvPr/>
        </p:nvSpPr>
        <p:spPr bwMode="auto">
          <a:xfrm>
            <a:off x="5973763" y="3730625"/>
            <a:ext cx="498475"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426" name="Freeform 59"/>
          <p:cNvSpPr>
            <a:spLocks/>
          </p:cNvSpPr>
          <p:nvPr/>
        </p:nvSpPr>
        <p:spPr bwMode="auto">
          <a:xfrm>
            <a:off x="5748338" y="3784600"/>
            <a:ext cx="531812"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427" name="Freeform 60"/>
          <p:cNvSpPr>
            <a:spLocks/>
          </p:cNvSpPr>
          <p:nvPr/>
        </p:nvSpPr>
        <p:spPr bwMode="auto">
          <a:xfrm>
            <a:off x="6248400" y="3041650"/>
            <a:ext cx="44926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428" name="Freeform 61"/>
          <p:cNvSpPr>
            <a:spLocks/>
          </p:cNvSpPr>
          <p:nvPr/>
        </p:nvSpPr>
        <p:spPr bwMode="auto">
          <a:xfrm>
            <a:off x="6589713" y="3017838"/>
            <a:ext cx="1079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6429" name="Freeform 62"/>
          <p:cNvSpPr>
            <a:spLocks/>
          </p:cNvSpPr>
          <p:nvPr/>
        </p:nvSpPr>
        <p:spPr bwMode="auto">
          <a:xfrm>
            <a:off x="6618288" y="2801938"/>
            <a:ext cx="136525"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6430" name="Freeform 63"/>
          <p:cNvSpPr>
            <a:spLocks/>
          </p:cNvSpPr>
          <p:nvPr/>
        </p:nvSpPr>
        <p:spPr bwMode="auto">
          <a:xfrm>
            <a:off x="6740525" y="2654300"/>
            <a:ext cx="166688"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6431" name="Freeform 64"/>
          <p:cNvSpPr>
            <a:spLocks/>
          </p:cNvSpPr>
          <p:nvPr/>
        </p:nvSpPr>
        <p:spPr bwMode="auto">
          <a:xfrm>
            <a:off x="6734175" y="2522538"/>
            <a:ext cx="327025"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6432" name="Freeform 65"/>
          <p:cNvSpPr>
            <a:spLocks/>
          </p:cNvSpPr>
          <p:nvPr/>
        </p:nvSpPr>
        <p:spPr bwMode="auto">
          <a:xfrm>
            <a:off x="6886575" y="2638425"/>
            <a:ext cx="85725"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6433" name="Freeform 66"/>
          <p:cNvSpPr>
            <a:spLocks/>
          </p:cNvSpPr>
          <p:nvPr/>
        </p:nvSpPr>
        <p:spPr bwMode="auto">
          <a:xfrm>
            <a:off x="6791325"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6434" name="Freeform 67"/>
          <p:cNvSpPr>
            <a:spLocks/>
          </p:cNvSpPr>
          <p:nvPr/>
        </p:nvSpPr>
        <p:spPr bwMode="auto">
          <a:xfrm>
            <a:off x="6842125" y="1887538"/>
            <a:ext cx="354013"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s-ES_tradnl"/>
          </a:p>
        </p:txBody>
      </p:sp>
      <p:grpSp>
        <p:nvGrpSpPr>
          <p:cNvPr id="16435" name="Group 68"/>
          <p:cNvGrpSpPr>
            <a:grpSpLocks/>
          </p:cNvGrpSpPr>
          <p:nvPr/>
        </p:nvGrpSpPr>
        <p:grpSpPr bwMode="auto">
          <a:xfrm>
            <a:off x="2808288" y="4589463"/>
            <a:ext cx="928687" cy="635000"/>
            <a:chOff x="1991" y="3321"/>
            <a:chExt cx="361" cy="231"/>
          </a:xfrm>
        </p:grpSpPr>
        <p:sp>
          <p:nvSpPr>
            <p:cNvPr id="16446" name="Freeform 69"/>
            <p:cNvSpPr>
              <a:spLocks/>
            </p:cNvSpPr>
            <p:nvPr/>
          </p:nvSpPr>
          <p:spPr bwMode="auto">
            <a:xfrm>
              <a:off x="2274" y="3459"/>
              <a:ext cx="78" cy="93"/>
            </a:xfrm>
            <a:custGeom>
              <a:avLst/>
              <a:gdLst>
                <a:gd name="T0" fmla="*/ 0 w 16"/>
                <a:gd name="T1" fmla="*/ 2147483647 h 19"/>
                <a:gd name="T2" fmla="*/ 2147483647 w 16"/>
                <a:gd name="T3" fmla="*/ 2147483647 h 19"/>
                <a:gd name="T4" fmla="*/ 2147483647 w 16"/>
                <a:gd name="T5" fmla="*/ 2147483647 h 19"/>
                <a:gd name="T6" fmla="*/ 2147483647 w 16"/>
                <a:gd name="T7" fmla="*/ 2147483647 h 19"/>
                <a:gd name="T8" fmla="*/ 2147483647 w 16"/>
                <a:gd name="T9" fmla="*/ 2147483647 h 19"/>
                <a:gd name="T10" fmla="*/ 2147483647 w 16"/>
                <a:gd name="T11" fmla="*/ 2147483647 h 19"/>
                <a:gd name="T12" fmla="*/ 2147483647 w 16"/>
                <a:gd name="T13" fmla="*/ 2147483647 h 19"/>
                <a:gd name="T14" fmla="*/ 2147483647 w 16"/>
                <a:gd name="T15" fmla="*/ 0 h 19"/>
                <a:gd name="T16" fmla="*/ 2147483647 w 16"/>
                <a:gd name="T17" fmla="*/ 2147483647 h 19"/>
                <a:gd name="T18" fmla="*/ 0 w 16"/>
                <a:gd name="T19" fmla="*/ 2147483647 h 19"/>
                <a:gd name="T20" fmla="*/ 0 w 16"/>
                <a:gd name="T21" fmla="*/ 2147483647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6447" name="Freeform 70"/>
            <p:cNvSpPr>
              <a:spLocks/>
            </p:cNvSpPr>
            <p:nvPr/>
          </p:nvSpPr>
          <p:spPr bwMode="auto">
            <a:xfrm>
              <a:off x="2235" y="3409"/>
              <a:ext cx="44" cy="29"/>
            </a:xfrm>
            <a:custGeom>
              <a:avLst/>
              <a:gdLst>
                <a:gd name="T0" fmla="*/ 2147483647 w 9"/>
                <a:gd name="T1" fmla="*/ 2147483647 h 6"/>
                <a:gd name="T2" fmla="*/ 2147483647 w 9"/>
                <a:gd name="T3" fmla="*/ 2147483647 h 6"/>
                <a:gd name="T4" fmla="*/ 2147483647 w 9"/>
                <a:gd name="T5" fmla="*/ 2147483647 h 6"/>
                <a:gd name="T6" fmla="*/ 2147483647 w 9"/>
                <a:gd name="T7" fmla="*/ 2147483647 h 6"/>
                <a:gd name="T8" fmla="*/ 2147483647 w 9"/>
                <a:gd name="T9" fmla="*/ 2147483647 h 6"/>
                <a:gd name="T10" fmla="*/ 2147483647 w 9"/>
                <a:gd name="T11" fmla="*/ 0 h 6"/>
                <a:gd name="T12" fmla="*/ 0 w 9"/>
                <a:gd name="T13" fmla="*/ 2147483647 h 6"/>
                <a:gd name="T14" fmla="*/ 2147483647 w 9"/>
                <a:gd name="T15" fmla="*/ 2147483647 h 6"/>
                <a:gd name="T16" fmla="*/ 2147483647 w 9"/>
                <a:gd name="T17" fmla="*/ 2147483647 h 6"/>
                <a:gd name="T18" fmla="*/ 2147483647 w 9"/>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6448" name="Freeform 71"/>
            <p:cNvSpPr>
              <a:spLocks/>
            </p:cNvSpPr>
            <p:nvPr/>
          </p:nvSpPr>
          <p:spPr bwMode="auto">
            <a:xfrm>
              <a:off x="2225" y="3438"/>
              <a:ext cx="20" cy="10"/>
            </a:xfrm>
            <a:custGeom>
              <a:avLst/>
              <a:gdLst>
                <a:gd name="T0" fmla="*/ 0 w 4"/>
                <a:gd name="T1" fmla="*/ 2147483647 h 2"/>
                <a:gd name="T2" fmla="*/ 2147483647 w 4"/>
                <a:gd name="T3" fmla="*/ 0 h 2"/>
                <a:gd name="T4" fmla="*/ 2147483647 w 4"/>
                <a:gd name="T5" fmla="*/ 2147483647 h 2"/>
                <a:gd name="T6" fmla="*/ 0 w 4"/>
                <a:gd name="T7" fmla="*/ 2147483647 h 2"/>
                <a:gd name="T8" fmla="*/ 0 w 4"/>
                <a:gd name="T9" fmla="*/ 214748364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6449" name="Freeform 72"/>
            <p:cNvSpPr>
              <a:spLocks/>
            </p:cNvSpPr>
            <p:nvPr/>
          </p:nvSpPr>
          <p:spPr bwMode="auto">
            <a:xfrm>
              <a:off x="2211" y="3419"/>
              <a:ext cx="19" cy="14"/>
            </a:xfrm>
            <a:custGeom>
              <a:avLst/>
              <a:gdLst>
                <a:gd name="T0" fmla="*/ 2147483647 w 4"/>
                <a:gd name="T1" fmla="*/ 0 h 3"/>
                <a:gd name="T2" fmla="*/ 2147483647 w 4"/>
                <a:gd name="T3" fmla="*/ 0 h 3"/>
                <a:gd name="T4" fmla="*/ 2147483647 w 4"/>
                <a:gd name="T5" fmla="*/ 0 h 3"/>
                <a:gd name="T6" fmla="*/ 2147483647 w 4"/>
                <a:gd name="T7" fmla="*/ 0 h 3"/>
                <a:gd name="T8" fmla="*/ 2147483647 w 4"/>
                <a:gd name="T9" fmla="*/ 0 h 3"/>
                <a:gd name="T10" fmla="*/ 2147483647 w 4"/>
                <a:gd name="T11" fmla="*/ 2147483647 h 3"/>
                <a:gd name="T12" fmla="*/ 2147483647 w 4"/>
                <a:gd name="T13" fmla="*/ 2147483647 h 3"/>
                <a:gd name="T14" fmla="*/ 2147483647 w 4"/>
                <a:gd name="T15" fmla="*/ 2147483647 h 3"/>
                <a:gd name="T16" fmla="*/ 2147483647 w 4"/>
                <a:gd name="T17" fmla="*/ 2147483647 h 3"/>
                <a:gd name="T18" fmla="*/ 2147483647 w 4"/>
                <a:gd name="T19" fmla="*/ 2147483647 h 3"/>
                <a:gd name="T20" fmla="*/ 2147483647 w 4"/>
                <a:gd name="T21" fmla="*/ 2147483647 h 3"/>
                <a:gd name="T22" fmla="*/ 2147483647 w 4"/>
                <a:gd name="T23" fmla="*/ 2147483647 h 3"/>
                <a:gd name="T24" fmla="*/ 2147483647 w 4"/>
                <a:gd name="T25" fmla="*/ 2147483647 h 3"/>
                <a:gd name="T26" fmla="*/ 2147483647 w 4"/>
                <a:gd name="T27" fmla="*/ 2147483647 h 3"/>
                <a:gd name="T28" fmla="*/ 2147483647 w 4"/>
                <a:gd name="T29" fmla="*/ 2147483647 h 3"/>
                <a:gd name="T30" fmla="*/ 2147483647 w 4"/>
                <a:gd name="T31" fmla="*/ 2147483647 h 3"/>
                <a:gd name="T32" fmla="*/ 2147483647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0 w 4"/>
                <a:gd name="T45" fmla="*/ 2147483647 h 3"/>
                <a:gd name="T46" fmla="*/ 0 w 4"/>
                <a:gd name="T47" fmla="*/ 2147483647 h 3"/>
                <a:gd name="T48" fmla="*/ 0 w 4"/>
                <a:gd name="T49" fmla="*/ 2147483647 h 3"/>
                <a:gd name="T50" fmla="*/ 0 w 4"/>
                <a:gd name="T51" fmla="*/ 2147483647 h 3"/>
                <a:gd name="T52" fmla="*/ 0 w 4"/>
                <a:gd name="T53" fmla="*/ 2147483647 h 3"/>
                <a:gd name="T54" fmla="*/ 2147483647 w 4"/>
                <a:gd name="T55" fmla="*/ 2147483647 h 3"/>
                <a:gd name="T56" fmla="*/ 2147483647 w 4"/>
                <a:gd name="T57" fmla="*/ 0 h 3"/>
                <a:gd name="T58" fmla="*/ 2147483647 w 4"/>
                <a:gd name="T59" fmla="*/ 0 h 3"/>
                <a:gd name="T60" fmla="*/ 2147483647 w 4"/>
                <a:gd name="T61" fmla="*/ 0 h 3"/>
                <a:gd name="T62" fmla="*/ 2147483647 w 4"/>
                <a:gd name="T63" fmla="*/ 0 h 3"/>
                <a:gd name="T64" fmla="*/ 2147483647 w 4"/>
                <a:gd name="T65" fmla="*/ 0 h 3"/>
                <a:gd name="T66" fmla="*/ 21474836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6450" name="Freeform 73"/>
            <p:cNvSpPr>
              <a:spLocks/>
            </p:cNvSpPr>
            <p:nvPr/>
          </p:nvSpPr>
          <p:spPr bwMode="auto">
            <a:xfrm>
              <a:off x="2186" y="3394"/>
              <a:ext cx="39" cy="15"/>
            </a:xfrm>
            <a:custGeom>
              <a:avLst/>
              <a:gdLst>
                <a:gd name="T0" fmla="*/ 0 w 8"/>
                <a:gd name="T1" fmla="*/ 2147483647 h 3"/>
                <a:gd name="T2" fmla="*/ 2147483647 w 8"/>
                <a:gd name="T3" fmla="*/ 2147483647 h 3"/>
                <a:gd name="T4" fmla="*/ 2147483647 w 8"/>
                <a:gd name="T5" fmla="*/ 0 h 3"/>
                <a:gd name="T6" fmla="*/ 2147483647 w 8"/>
                <a:gd name="T7" fmla="*/ 0 h 3"/>
                <a:gd name="T8" fmla="*/ 0 w 8"/>
                <a:gd name="T9" fmla="*/ 2147483647 h 3"/>
                <a:gd name="T10" fmla="*/ 0 w 8"/>
                <a:gd name="T11" fmla="*/ 21474836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6451" name="Freeform 74"/>
            <p:cNvSpPr>
              <a:spLocks/>
            </p:cNvSpPr>
            <p:nvPr/>
          </p:nvSpPr>
          <p:spPr bwMode="auto">
            <a:xfrm>
              <a:off x="2026" y="3321"/>
              <a:ext cx="38" cy="24"/>
            </a:xfrm>
            <a:custGeom>
              <a:avLst/>
              <a:gdLst>
                <a:gd name="T0" fmla="*/ 0 w 8"/>
                <a:gd name="T1" fmla="*/ 2147483647 h 5"/>
                <a:gd name="T2" fmla="*/ 2147483647 w 8"/>
                <a:gd name="T3" fmla="*/ 2147483647 h 5"/>
                <a:gd name="T4" fmla="*/ 2147483647 w 8"/>
                <a:gd name="T5" fmla="*/ 2147483647 h 5"/>
                <a:gd name="T6" fmla="*/ 2147483647 w 8"/>
                <a:gd name="T7" fmla="*/ 2147483647 h 5"/>
                <a:gd name="T8" fmla="*/ 2147483647 w 8"/>
                <a:gd name="T9" fmla="*/ 0 h 5"/>
                <a:gd name="T10" fmla="*/ 2147483647 w 8"/>
                <a:gd name="T11" fmla="*/ 2147483647 h 5"/>
                <a:gd name="T12" fmla="*/ 0 w 8"/>
                <a:gd name="T13" fmla="*/ 2147483647 h 5"/>
                <a:gd name="T14" fmla="*/ 0 w 8"/>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6452" name="Freeform 75"/>
            <p:cNvSpPr>
              <a:spLocks/>
            </p:cNvSpPr>
            <p:nvPr/>
          </p:nvSpPr>
          <p:spPr bwMode="auto">
            <a:xfrm>
              <a:off x="1991" y="3321"/>
              <a:ext cx="20" cy="24"/>
            </a:xfrm>
            <a:custGeom>
              <a:avLst/>
              <a:gdLst>
                <a:gd name="T0" fmla="*/ 0 w 4"/>
                <a:gd name="T1" fmla="*/ 2147483647 h 5"/>
                <a:gd name="T2" fmla="*/ 2147483647 w 4"/>
                <a:gd name="T3" fmla="*/ 2147483647 h 5"/>
                <a:gd name="T4" fmla="*/ 2147483647 w 4"/>
                <a:gd name="T5" fmla="*/ 0 h 5"/>
                <a:gd name="T6" fmla="*/ 0 w 4"/>
                <a:gd name="T7" fmla="*/ 2147483647 h 5"/>
                <a:gd name="T8" fmla="*/ 0 w 4"/>
                <a:gd name="T9" fmla="*/ 2147483647 h 5"/>
                <a:gd name="T10" fmla="*/ 0 w 4"/>
                <a:gd name="T11" fmla="*/ 2147483647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6453" name="Freeform 76"/>
            <p:cNvSpPr>
              <a:spLocks/>
            </p:cNvSpPr>
            <p:nvPr/>
          </p:nvSpPr>
          <p:spPr bwMode="auto">
            <a:xfrm>
              <a:off x="2128" y="3360"/>
              <a:ext cx="39" cy="34"/>
            </a:xfrm>
            <a:custGeom>
              <a:avLst/>
              <a:gdLst>
                <a:gd name="T0" fmla="*/ 2147483647 w 8"/>
                <a:gd name="T1" fmla="*/ 2147483647 h 7"/>
                <a:gd name="T2" fmla="*/ 2147483647 w 8"/>
                <a:gd name="T3" fmla="*/ 2147483647 h 7"/>
                <a:gd name="T4" fmla="*/ 2147483647 w 8"/>
                <a:gd name="T5" fmla="*/ 2147483647 h 7"/>
                <a:gd name="T6" fmla="*/ 2147483647 w 8"/>
                <a:gd name="T7" fmla="*/ 0 h 7"/>
                <a:gd name="T8" fmla="*/ 0 w 8"/>
                <a:gd name="T9" fmla="*/ 2147483647 h 7"/>
                <a:gd name="T10" fmla="*/ 2147483647 w 8"/>
                <a:gd name="T11" fmla="*/ 2147483647 h 7"/>
                <a:gd name="T12" fmla="*/ 2147483647 w 8"/>
                <a:gd name="T13" fmla="*/ 2147483647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s-ES_tradnl"/>
            </a:p>
          </p:txBody>
        </p:sp>
      </p:grpSp>
      <p:sp>
        <p:nvSpPr>
          <p:cNvPr id="16436" name="Rectangle 86"/>
          <p:cNvSpPr>
            <a:spLocks noGrp="1" noChangeArrowheads="1"/>
          </p:cNvSpPr>
          <p:nvPr>
            <p:ph type="title" idx="4294967295"/>
          </p:nvPr>
        </p:nvSpPr>
        <p:spPr>
          <a:xfrm>
            <a:off x="0" y="457200"/>
            <a:ext cx="9144000" cy="1143000"/>
          </a:xfrm>
        </p:spPr>
        <p:txBody>
          <a:bodyPr>
            <a:normAutofit/>
          </a:bodyPr>
          <a:lstStyle/>
          <a:p>
            <a:pPr algn="ctr"/>
            <a:r>
              <a:rPr lang="en-US" sz="2400" dirty="0" smtClean="0"/>
              <a:t>Obesity Trends* Among U.S. Adults</a:t>
            </a:r>
            <a:br>
              <a:rPr lang="en-US" sz="2400" dirty="0" smtClean="0"/>
            </a:br>
            <a:r>
              <a:rPr lang="en-US" sz="2400" dirty="0" smtClean="0">
                <a:solidFill>
                  <a:srgbClr val="DE3021"/>
                </a:solidFill>
              </a:rPr>
              <a:t>BRFSS, 2003</a:t>
            </a:r>
          </a:p>
        </p:txBody>
      </p:sp>
      <p:sp>
        <p:nvSpPr>
          <p:cNvPr id="16437" name="Text Box 88"/>
          <p:cNvSpPr txBox="1">
            <a:spLocks noChangeArrowheads="1"/>
          </p:cNvSpPr>
          <p:nvPr/>
        </p:nvSpPr>
        <p:spPr bwMode="auto">
          <a:xfrm>
            <a:off x="2119313" y="1368425"/>
            <a:ext cx="55197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dirty="0">
                <a:solidFill>
                  <a:srgbClr val="000000"/>
                </a:solidFill>
                <a:latin typeface="Verdana" pitchFamily="34" charset="0"/>
              </a:rPr>
              <a:t>(*BMI ≥30, or ~ 30 lbs. overweight for 5’ 4” person)</a:t>
            </a:r>
          </a:p>
        </p:txBody>
      </p:sp>
      <p:sp>
        <p:nvSpPr>
          <p:cNvPr id="16438" name="Text Box 149"/>
          <p:cNvSpPr txBox="1">
            <a:spLocks noChangeArrowheads="1"/>
          </p:cNvSpPr>
          <p:nvPr/>
        </p:nvSpPr>
        <p:spPr bwMode="auto">
          <a:xfrm>
            <a:off x="654050" y="5894388"/>
            <a:ext cx="7239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a:solidFill>
                  <a:srgbClr val="000000"/>
                </a:solidFill>
                <a:latin typeface="Arial Narrow" pitchFamily="34" charset="0"/>
              </a:rPr>
              <a:t>No Data          &lt;10%           10%–14%	    15%–19%           20%–24%        </a:t>
            </a:r>
            <a:r>
              <a:rPr lang="en-US">
                <a:solidFill>
                  <a:srgbClr val="000000"/>
                </a:solidFill>
                <a:latin typeface="Arial Narrow" pitchFamily="34" charset="0"/>
              </a:rPr>
              <a:t>  </a:t>
            </a:r>
            <a:r>
              <a:rPr lang="en-US" b="1">
                <a:solidFill>
                  <a:srgbClr val="000000"/>
                </a:solidFill>
                <a:latin typeface="Arial Narrow" pitchFamily="34" charset="0"/>
              </a:rPr>
              <a:t>≥25%</a:t>
            </a:r>
            <a:endParaRPr lang="en-US">
              <a:solidFill>
                <a:srgbClr val="000000"/>
              </a:solidFill>
              <a:latin typeface="Arial Narrow" pitchFamily="34" charset="0"/>
            </a:endParaRPr>
          </a:p>
        </p:txBody>
      </p:sp>
      <p:sp>
        <p:nvSpPr>
          <p:cNvPr id="16439" name="Rectangle 150"/>
          <p:cNvSpPr>
            <a:spLocks noChangeArrowheads="1"/>
          </p:cNvSpPr>
          <p:nvPr/>
        </p:nvSpPr>
        <p:spPr bwMode="auto">
          <a:xfrm>
            <a:off x="488950" y="5956300"/>
            <a:ext cx="207963"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6440" name="Rectangle 151"/>
          <p:cNvSpPr>
            <a:spLocks noChangeArrowheads="1"/>
          </p:cNvSpPr>
          <p:nvPr/>
        </p:nvSpPr>
        <p:spPr bwMode="auto">
          <a:xfrm>
            <a:off x="1458913" y="5953125"/>
            <a:ext cx="207962"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6441" name="Rectangle 152"/>
          <p:cNvSpPr>
            <a:spLocks noChangeArrowheads="1"/>
          </p:cNvSpPr>
          <p:nvPr/>
        </p:nvSpPr>
        <p:spPr bwMode="auto">
          <a:xfrm>
            <a:off x="2286000" y="5951538"/>
            <a:ext cx="209550"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s-ES_tradnl">
              <a:solidFill>
                <a:srgbClr val="000000"/>
              </a:solidFill>
            </a:endParaRPr>
          </a:p>
        </p:txBody>
      </p:sp>
      <p:sp>
        <p:nvSpPr>
          <p:cNvPr id="16442" name="Rectangle 153"/>
          <p:cNvSpPr>
            <a:spLocks noChangeArrowheads="1"/>
          </p:cNvSpPr>
          <p:nvPr/>
        </p:nvSpPr>
        <p:spPr bwMode="auto">
          <a:xfrm>
            <a:off x="3392488" y="5961063"/>
            <a:ext cx="209550"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6443" name="Rectangle 154"/>
          <p:cNvSpPr>
            <a:spLocks noChangeArrowheads="1"/>
          </p:cNvSpPr>
          <p:nvPr/>
        </p:nvSpPr>
        <p:spPr bwMode="auto">
          <a:xfrm>
            <a:off x="5592763" y="5948363"/>
            <a:ext cx="207962"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6444" name="Rectangle 155"/>
          <p:cNvSpPr>
            <a:spLocks noChangeArrowheads="1"/>
          </p:cNvSpPr>
          <p:nvPr/>
        </p:nvSpPr>
        <p:spPr bwMode="auto">
          <a:xfrm>
            <a:off x="4494213" y="5945188"/>
            <a:ext cx="209550"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6445" name="Rectangle 156"/>
          <p:cNvSpPr>
            <a:spLocks noChangeArrowheads="1"/>
          </p:cNvSpPr>
          <p:nvPr/>
        </p:nvSpPr>
        <p:spPr bwMode="auto">
          <a:xfrm>
            <a:off x="395288" y="5892800"/>
            <a:ext cx="6075362"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s-ES_tradnl">
              <a:solidFill>
                <a:srgbClr val="000000"/>
              </a:solidFill>
            </a:endParaRPr>
          </a:p>
        </p:txBody>
      </p:sp>
    </p:spTree>
    <p:extLst>
      <p:ext uri="{BB962C8B-B14F-4D97-AF65-F5344CB8AC3E}">
        <p14:creationId xmlns:p14="http://schemas.microsoft.com/office/powerpoint/2010/main" val="35638056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Freeform 2"/>
          <p:cNvSpPr>
            <a:spLocks/>
          </p:cNvSpPr>
          <p:nvPr/>
        </p:nvSpPr>
        <p:spPr bwMode="auto">
          <a:xfrm>
            <a:off x="4013200" y="2003425"/>
            <a:ext cx="642938"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11" name="Freeform 3"/>
          <p:cNvSpPr>
            <a:spLocks/>
          </p:cNvSpPr>
          <p:nvPr/>
        </p:nvSpPr>
        <p:spPr bwMode="auto">
          <a:xfrm>
            <a:off x="3984625" y="2398713"/>
            <a:ext cx="682625"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12" name="Freeform 4"/>
          <p:cNvSpPr>
            <a:spLocks/>
          </p:cNvSpPr>
          <p:nvPr/>
        </p:nvSpPr>
        <p:spPr bwMode="auto">
          <a:xfrm>
            <a:off x="3962400" y="2794000"/>
            <a:ext cx="806450"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13" name="Freeform 5"/>
          <p:cNvSpPr>
            <a:spLocks/>
          </p:cNvSpPr>
          <p:nvPr/>
        </p:nvSpPr>
        <p:spPr bwMode="auto">
          <a:xfrm>
            <a:off x="4121150" y="3203575"/>
            <a:ext cx="7239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14" name="Freeform 6"/>
          <p:cNvSpPr>
            <a:spLocks/>
          </p:cNvSpPr>
          <p:nvPr/>
        </p:nvSpPr>
        <p:spPr bwMode="auto">
          <a:xfrm>
            <a:off x="4019550" y="3590925"/>
            <a:ext cx="839788"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15" name="Freeform 7"/>
          <p:cNvSpPr>
            <a:spLocks/>
          </p:cNvSpPr>
          <p:nvPr/>
        </p:nvSpPr>
        <p:spPr bwMode="auto">
          <a:xfrm>
            <a:off x="4651375" y="2740025"/>
            <a:ext cx="592138"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16" name="Freeform 8"/>
          <p:cNvSpPr>
            <a:spLocks/>
          </p:cNvSpPr>
          <p:nvPr/>
        </p:nvSpPr>
        <p:spPr bwMode="auto">
          <a:xfrm>
            <a:off x="4730750" y="3127375"/>
            <a:ext cx="649288"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17" name="Freeform 9"/>
          <p:cNvSpPr>
            <a:spLocks/>
          </p:cNvSpPr>
          <p:nvPr/>
        </p:nvSpPr>
        <p:spPr bwMode="auto">
          <a:xfrm>
            <a:off x="4975225" y="2282825"/>
            <a:ext cx="5143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18" name="Freeform 10"/>
          <p:cNvSpPr>
            <a:spLocks/>
          </p:cNvSpPr>
          <p:nvPr/>
        </p:nvSpPr>
        <p:spPr bwMode="auto">
          <a:xfrm>
            <a:off x="5343525" y="3265488"/>
            <a:ext cx="72072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7419" name="Freeform 11"/>
          <p:cNvSpPr>
            <a:spLocks/>
          </p:cNvSpPr>
          <p:nvPr/>
        </p:nvSpPr>
        <p:spPr bwMode="auto">
          <a:xfrm>
            <a:off x="5280025" y="3560763"/>
            <a:ext cx="801688"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7420" name="Freeform 12"/>
          <p:cNvSpPr>
            <a:spLocks/>
          </p:cNvSpPr>
          <p:nvPr/>
        </p:nvSpPr>
        <p:spPr bwMode="auto">
          <a:xfrm>
            <a:off x="5489575" y="3824288"/>
            <a:ext cx="376238"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7421" name="Freeform 13"/>
          <p:cNvSpPr>
            <a:spLocks/>
          </p:cNvSpPr>
          <p:nvPr/>
        </p:nvSpPr>
        <p:spPr bwMode="auto">
          <a:xfrm>
            <a:off x="5729288" y="2840038"/>
            <a:ext cx="411162"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22" name="Freeform 14"/>
          <p:cNvSpPr>
            <a:spLocks/>
          </p:cNvSpPr>
          <p:nvPr/>
        </p:nvSpPr>
        <p:spPr bwMode="auto">
          <a:xfrm>
            <a:off x="5845175" y="3459163"/>
            <a:ext cx="86042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23" name="Freeform 15"/>
          <p:cNvSpPr>
            <a:spLocks/>
          </p:cNvSpPr>
          <p:nvPr/>
        </p:nvSpPr>
        <p:spPr bwMode="auto">
          <a:xfrm>
            <a:off x="5591175" y="4311650"/>
            <a:ext cx="892175"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24" name="Freeform 16"/>
          <p:cNvSpPr>
            <a:spLocks/>
          </p:cNvSpPr>
          <p:nvPr/>
        </p:nvSpPr>
        <p:spPr bwMode="auto">
          <a:xfrm>
            <a:off x="5988050" y="3009900"/>
            <a:ext cx="444500"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7425" name="Freeform 17"/>
          <p:cNvSpPr>
            <a:spLocks/>
          </p:cNvSpPr>
          <p:nvPr/>
        </p:nvSpPr>
        <p:spPr bwMode="auto">
          <a:xfrm>
            <a:off x="4845050" y="3660775"/>
            <a:ext cx="485775"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7426" name="Freeform 18"/>
          <p:cNvSpPr>
            <a:spLocks/>
          </p:cNvSpPr>
          <p:nvPr/>
        </p:nvSpPr>
        <p:spPr bwMode="auto">
          <a:xfrm>
            <a:off x="2105025" y="2562225"/>
            <a:ext cx="781050"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27" name="Freeform 19"/>
          <p:cNvSpPr>
            <a:spLocks/>
          </p:cNvSpPr>
          <p:nvPr/>
        </p:nvSpPr>
        <p:spPr bwMode="auto">
          <a:xfrm>
            <a:off x="3325813" y="2452688"/>
            <a:ext cx="681037"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28" name="Freeform 20"/>
          <p:cNvSpPr>
            <a:spLocks/>
          </p:cNvSpPr>
          <p:nvPr/>
        </p:nvSpPr>
        <p:spPr bwMode="auto">
          <a:xfrm>
            <a:off x="3435350" y="3003550"/>
            <a:ext cx="715963"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7429" name="Freeform 21"/>
          <p:cNvSpPr>
            <a:spLocks/>
          </p:cNvSpPr>
          <p:nvPr/>
        </p:nvSpPr>
        <p:spPr bwMode="auto">
          <a:xfrm>
            <a:off x="3341688" y="3521075"/>
            <a:ext cx="685800"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30" name="Freeform 22"/>
          <p:cNvSpPr>
            <a:spLocks/>
          </p:cNvSpPr>
          <p:nvPr/>
        </p:nvSpPr>
        <p:spPr bwMode="auto">
          <a:xfrm>
            <a:off x="3602038" y="3660775"/>
            <a:ext cx="136683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7431" name="Freeform 23"/>
          <p:cNvSpPr>
            <a:spLocks/>
          </p:cNvSpPr>
          <p:nvPr/>
        </p:nvSpPr>
        <p:spPr bwMode="auto">
          <a:xfrm>
            <a:off x="6170613"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32" name="Freeform 24"/>
          <p:cNvSpPr>
            <a:spLocks/>
          </p:cNvSpPr>
          <p:nvPr/>
        </p:nvSpPr>
        <p:spPr bwMode="auto">
          <a:xfrm>
            <a:off x="6661150" y="2266950"/>
            <a:ext cx="166688"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s-ES_tradnl"/>
          </a:p>
        </p:txBody>
      </p:sp>
      <p:grpSp>
        <p:nvGrpSpPr>
          <p:cNvPr id="17433" name="Group 25"/>
          <p:cNvGrpSpPr>
            <a:grpSpLocks/>
          </p:cNvGrpSpPr>
          <p:nvPr/>
        </p:nvGrpSpPr>
        <p:grpSpPr bwMode="auto">
          <a:xfrm>
            <a:off x="1027113" y="3886200"/>
            <a:ext cx="1785937" cy="1390650"/>
            <a:chOff x="768" y="2832"/>
            <a:chExt cx="1203" cy="876"/>
          </a:xfrm>
        </p:grpSpPr>
        <p:sp>
          <p:nvSpPr>
            <p:cNvPr id="17480" name="Freeform 26"/>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2147483647 w 188"/>
                <a:gd name="T9" fmla="*/ 2147483647 h 160"/>
                <a:gd name="T10" fmla="*/ 2147483647 w 188"/>
                <a:gd name="T11" fmla="*/ 2147483647 h 160"/>
                <a:gd name="T12" fmla="*/ 2147483647 w 188"/>
                <a:gd name="T13" fmla="*/ 2147483647 h 160"/>
                <a:gd name="T14" fmla="*/ 2147483647 w 188"/>
                <a:gd name="T15" fmla="*/ 2147483647 h 160"/>
                <a:gd name="T16" fmla="*/ 2147483647 w 188"/>
                <a:gd name="T17" fmla="*/ 2147483647 h 160"/>
                <a:gd name="T18" fmla="*/ 2147483647 w 188"/>
                <a:gd name="T19" fmla="*/ 2147483647 h 160"/>
                <a:gd name="T20" fmla="*/ 2147483647 w 188"/>
                <a:gd name="T21" fmla="*/ 2147483647 h 160"/>
                <a:gd name="T22" fmla="*/ 2147483647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2147483647 w 188"/>
                <a:gd name="T37" fmla="*/ 2147483647 h 160"/>
                <a:gd name="T38" fmla="*/ 2147483647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2147483647 h 160"/>
                <a:gd name="T88" fmla="*/ 2147483647 w 188"/>
                <a:gd name="T89" fmla="*/ 2147483647 h 160"/>
                <a:gd name="T90" fmla="*/ 2147483647 w 188"/>
                <a:gd name="T91" fmla="*/ 2147483647 h 160"/>
                <a:gd name="T92" fmla="*/ 2147483647 w 188"/>
                <a:gd name="T93" fmla="*/ 0 h 160"/>
                <a:gd name="T94" fmla="*/ 2147483647 w 188"/>
                <a:gd name="T95" fmla="*/ 2147483647 h 160"/>
                <a:gd name="T96" fmla="*/ 2147483647 w 188"/>
                <a:gd name="T97" fmla="*/ 2147483647 h 160"/>
                <a:gd name="T98" fmla="*/ 2147483647 w 188"/>
                <a:gd name="T99" fmla="*/ 2147483647 h 160"/>
                <a:gd name="T100" fmla="*/ 2147483647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81" name="Freeform 27"/>
            <p:cNvSpPr>
              <a:spLocks/>
            </p:cNvSpPr>
            <p:nvPr/>
          </p:nvSpPr>
          <p:spPr bwMode="auto">
            <a:xfrm>
              <a:off x="1021" y="3608"/>
              <a:ext cx="20" cy="14"/>
            </a:xfrm>
            <a:custGeom>
              <a:avLst/>
              <a:gdLst>
                <a:gd name="T0" fmla="*/ 2147483647 w 4"/>
                <a:gd name="T1" fmla="*/ 2147483647 h 3"/>
                <a:gd name="T2" fmla="*/ 2147483647 w 4"/>
                <a:gd name="T3" fmla="*/ 2147483647 h 3"/>
                <a:gd name="T4" fmla="*/ 2147483647 w 4"/>
                <a:gd name="T5" fmla="*/ 2147483647 h 3"/>
                <a:gd name="T6" fmla="*/ 2147483647 w 4"/>
                <a:gd name="T7" fmla="*/ 2147483647 h 3"/>
                <a:gd name="T8" fmla="*/ 2147483647 w 4"/>
                <a:gd name="T9" fmla="*/ 2147483647 h 3"/>
                <a:gd name="T10" fmla="*/ 2147483647 w 4"/>
                <a:gd name="T11" fmla="*/ 2147483647 h 3"/>
                <a:gd name="T12" fmla="*/ 2147483647 w 4"/>
                <a:gd name="T13" fmla="*/ 2147483647 h 3"/>
                <a:gd name="T14" fmla="*/ 2147483647 w 4"/>
                <a:gd name="T15" fmla="*/ 0 h 3"/>
                <a:gd name="T16" fmla="*/ 2147483647 w 4"/>
                <a:gd name="T17" fmla="*/ 0 h 3"/>
                <a:gd name="T18" fmla="*/ 0 w 4"/>
                <a:gd name="T19" fmla="*/ 2147483647 h 3"/>
                <a:gd name="T20" fmla="*/ 0 w 4"/>
                <a:gd name="T21" fmla="*/ 2147483647 h 3"/>
                <a:gd name="T22" fmla="*/ 0 w 4"/>
                <a:gd name="T23" fmla="*/ 2147483647 h 3"/>
                <a:gd name="T24" fmla="*/ 0 w 4"/>
                <a:gd name="T25" fmla="*/ 2147483647 h 3"/>
                <a:gd name="T26" fmla="*/ 0 w 4"/>
                <a:gd name="T27" fmla="*/ 2147483647 h 3"/>
                <a:gd name="T28" fmla="*/ 0 w 4"/>
                <a:gd name="T29" fmla="*/ 2147483647 h 3"/>
                <a:gd name="T30" fmla="*/ 0 w 4"/>
                <a:gd name="T31" fmla="*/ 2147483647 h 3"/>
                <a:gd name="T32" fmla="*/ 0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2147483647 w 4"/>
                <a:gd name="T45" fmla="*/ 2147483647 h 3"/>
                <a:gd name="T46" fmla="*/ 2147483647 w 4"/>
                <a:gd name="T47" fmla="*/ 2147483647 h 3"/>
                <a:gd name="T48" fmla="*/ 2147483647 w 4"/>
                <a:gd name="T49" fmla="*/ 2147483647 h 3"/>
                <a:gd name="T50" fmla="*/ 2147483647 w 4"/>
                <a:gd name="T51" fmla="*/ 2147483647 h 3"/>
                <a:gd name="T52" fmla="*/ 2147483647 w 4"/>
                <a:gd name="T53" fmla="*/ 2147483647 h 3"/>
                <a:gd name="T54" fmla="*/ 2147483647 w 4"/>
                <a:gd name="T55" fmla="*/ 2147483647 h 3"/>
                <a:gd name="T56" fmla="*/ 2147483647 w 4"/>
                <a:gd name="T57" fmla="*/ 2147483647 h 3"/>
                <a:gd name="T58" fmla="*/ 2147483647 w 4"/>
                <a:gd name="T59" fmla="*/ 2147483647 h 3"/>
                <a:gd name="T60" fmla="*/ 2147483647 w 4"/>
                <a:gd name="T61" fmla="*/ 2147483647 h 3"/>
                <a:gd name="T62" fmla="*/ 2147483647 w 4"/>
                <a:gd name="T63" fmla="*/ 2147483647 h 3"/>
                <a:gd name="T64" fmla="*/ 2147483647 w 4"/>
                <a:gd name="T65" fmla="*/ 0 h 3"/>
                <a:gd name="T66" fmla="*/ 2147483647 w 4"/>
                <a:gd name="T67" fmla="*/ 0 h 3"/>
                <a:gd name="T68" fmla="*/ 2147483647 w 4"/>
                <a:gd name="T69" fmla="*/ 0 h 3"/>
                <a:gd name="T70" fmla="*/ 2147483647 w 4"/>
                <a:gd name="T71" fmla="*/ 0 h 3"/>
                <a:gd name="T72" fmla="*/ 2147483647 w 4"/>
                <a:gd name="T73" fmla="*/ 2147483647 h 3"/>
                <a:gd name="T74" fmla="*/ 2147483647 w 4"/>
                <a:gd name="T75" fmla="*/ 2147483647 h 3"/>
                <a:gd name="T76" fmla="*/ 2147483647 w 4"/>
                <a:gd name="T77" fmla="*/ 2147483647 h 3"/>
                <a:gd name="T78" fmla="*/ 2147483647 w 4"/>
                <a:gd name="T79" fmla="*/ 2147483647 h 3"/>
                <a:gd name="T80" fmla="*/ 2147483647 w 4"/>
                <a:gd name="T81" fmla="*/ 2147483647 h 3"/>
                <a:gd name="T82" fmla="*/ 2147483647 w 4"/>
                <a:gd name="T83" fmla="*/ 2147483647 h 3"/>
                <a:gd name="T84" fmla="*/ 2147483647 w 4"/>
                <a:gd name="T85" fmla="*/ 2147483647 h 3"/>
                <a:gd name="T86" fmla="*/ 2147483647 w 4"/>
                <a:gd name="T87" fmla="*/ 2147483647 h 3"/>
                <a:gd name="T88" fmla="*/ 2147483647 w 4"/>
                <a:gd name="T89" fmla="*/ 2147483647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s-ES_tradnl"/>
            </a:p>
          </p:txBody>
        </p:sp>
        <p:sp>
          <p:nvSpPr>
            <p:cNvPr id="17482" name="Freeform 28"/>
            <p:cNvSpPr>
              <a:spLocks/>
            </p:cNvSpPr>
            <p:nvPr/>
          </p:nvSpPr>
          <p:spPr bwMode="auto">
            <a:xfrm>
              <a:off x="978" y="3610"/>
              <a:ext cx="43" cy="30"/>
            </a:xfrm>
            <a:custGeom>
              <a:avLst/>
              <a:gdLst>
                <a:gd name="T0" fmla="*/ 2147483647 w 9"/>
                <a:gd name="T1" fmla="*/ 0 h 6"/>
                <a:gd name="T2" fmla="*/ 2147483647 w 9"/>
                <a:gd name="T3" fmla="*/ 0 h 6"/>
                <a:gd name="T4" fmla="*/ 2147483647 w 9"/>
                <a:gd name="T5" fmla="*/ 2147483647 h 6"/>
                <a:gd name="T6" fmla="*/ 2147483647 w 9"/>
                <a:gd name="T7" fmla="*/ 2147483647 h 6"/>
                <a:gd name="T8" fmla="*/ 2147483647 w 9"/>
                <a:gd name="T9" fmla="*/ 2147483647 h 6"/>
                <a:gd name="T10" fmla="*/ 2147483647 w 9"/>
                <a:gd name="T11" fmla="*/ 2147483647 h 6"/>
                <a:gd name="T12" fmla="*/ 2147483647 w 9"/>
                <a:gd name="T13" fmla="*/ 2147483647 h 6"/>
                <a:gd name="T14" fmla="*/ 2147483647 w 9"/>
                <a:gd name="T15" fmla="*/ 2147483647 h 6"/>
                <a:gd name="T16" fmla="*/ 2147483647 w 9"/>
                <a:gd name="T17" fmla="*/ 2147483647 h 6"/>
                <a:gd name="T18" fmla="*/ 2147483647 w 9"/>
                <a:gd name="T19" fmla="*/ 2147483647 h 6"/>
                <a:gd name="T20" fmla="*/ 2147483647 w 9"/>
                <a:gd name="T21" fmla="*/ 2147483647 h 6"/>
                <a:gd name="T22" fmla="*/ 0 w 9"/>
                <a:gd name="T23" fmla="*/ 2147483647 h 6"/>
                <a:gd name="T24" fmla="*/ 0 w 9"/>
                <a:gd name="T25" fmla="*/ 2147483647 h 6"/>
                <a:gd name="T26" fmla="*/ 0 w 9"/>
                <a:gd name="T27" fmla="*/ 2147483647 h 6"/>
                <a:gd name="T28" fmla="*/ 0 w 9"/>
                <a:gd name="T29" fmla="*/ 2147483647 h 6"/>
                <a:gd name="T30" fmla="*/ 0 w 9"/>
                <a:gd name="T31" fmla="*/ 2147483647 h 6"/>
                <a:gd name="T32" fmla="*/ 0 w 9"/>
                <a:gd name="T33" fmla="*/ 2147483647 h 6"/>
                <a:gd name="T34" fmla="*/ 0 w 9"/>
                <a:gd name="T35" fmla="*/ 2147483647 h 6"/>
                <a:gd name="T36" fmla="*/ 0 w 9"/>
                <a:gd name="T37" fmla="*/ 2147483647 h 6"/>
                <a:gd name="T38" fmla="*/ 2147483647 w 9"/>
                <a:gd name="T39" fmla="*/ 2147483647 h 6"/>
                <a:gd name="T40" fmla="*/ 2147483647 w 9"/>
                <a:gd name="T41" fmla="*/ 2147483647 h 6"/>
                <a:gd name="T42" fmla="*/ 2147483647 w 9"/>
                <a:gd name="T43" fmla="*/ 2147483647 h 6"/>
                <a:gd name="T44" fmla="*/ 2147483647 w 9"/>
                <a:gd name="T45" fmla="*/ 2147483647 h 6"/>
                <a:gd name="T46" fmla="*/ 2147483647 w 9"/>
                <a:gd name="T47" fmla="*/ 2147483647 h 6"/>
                <a:gd name="T48" fmla="*/ 2147483647 w 9"/>
                <a:gd name="T49" fmla="*/ 2147483647 h 6"/>
                <a:gd name="T50" fmla="*/ 2147483647 w 9"/>
                <a:gd name="T51" fmla="*/ 2147483647 h 6"/>
                <a:gd name="T52" fmla="*/ 2147483647 w 9"/>
                <a:gd name="T53" fmla="*/ 2147483647 h 6"/>
                <a:gd name="T54" fmla="*/ 2147483647 w 9"/>
                <a:gd name="T55" fmla="*/ 2147483647 h 6"/>
                <a:gd name="T56" fmla="*/ 2147483647 w 9"/>
                <a:gd name="T57" fmla="*/ 0 h 6"/>
                <a:gd name="T58" fmla="*/ 2147483647 w 9"/>
                <a:gd name="T59" fmla="*/ 0 h 6"/>
                <a:gd name="T60" fmla="*/ 2147483647 w 9"/>
                <a:gd name="T61" fmla="*/ 0 h 6"/>
                <a:gd name="T62" fmla="*/ 2147483647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83" name="Freeform 29"/>
            <p:cNvSpPr>
              <a:spLocks/>
            </p:cNvSpPr>
            <p:nvPr/>
          </p:nvSpPr>
          <p:spPr bwMode="auto">
            <a:xfrm>
              <a:off x="934" y="3632"/>
              <a:ext cx="44" cy="34"/>
            </a:xfrm>
            <a:custGeom>
              <a:avLst/>
              <a:gdLst>
                <a:gd name="T0" fmla="*/ 2147483647 w 9"/>
                <a:gd name="T1" fmla="*/ 2147483647 h 7"/>
                <a:gd name="T2" fmla="*/ 2147483647 w 9"/>
                <a:gd name="T3" fmla="*/ 2147483647 h 7"/>
                <a:gd name="T4" fmla="*/ 2147483647 w 9"/>
                <a:gd name="T5" fmla="*/ 2147483647 h 7"/>
                <a:gd name="T6" fmla="*/ 2147483647 w 9"/>
                <a:gd name="T7" fmla="*/ 2147483647 h 7"/>
                <a:gd name="T8" fmla="*/ 2147483647 w 9"/>
                <a:gd name="T9" fmla="*/ 2147483647 h 7"/>
                <a:gd name="T10" fmla="*/ 2147483647 w 9"/>
                <a:gd name="T11" fmla="*/ 2147483647 h 7"/>
                <a:gd name="T12" fmla="*/ 2147483647 w 9"/>
                <a:gd name="T13" fmla="*/ 2147483647 h 7"/>
                <a:gd name="T14" fmla="*/ 0 w 9"/>
                <a:gd name="T15" fmla="*/ 2147483647 h 7"/>
                <a:gd name="T16" fmla="*/ 2147483647 w 9"/>
                <a:gd name="T17" fmla="*/ 2147483647 h 7"/>
                <a:gd name="T18" fmla="*/ 2147483647 w 9"/>
                <a:gd name="T19" fmla="*/ 2147483647 h 7"/>
                <a:gd name="T20" fmla="*/ 2147483647 w 9"/>
                <a:gd name="T21" fmla="*/ 2147483647 h 7"/>
                <a:gd name="T22" fmla="*/ 2147483647 w 9"/>
                <a:gd name="T23" fmla="*/ 2147483647 h 7"/>
                <a:gd name="T24" fmla="*/ 2147483647 w 9"/>
                <a:gd name="T25" fmla="*/ 2147483647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84" name="Freeform 30"/>
            <p:cNvSpPr>
              <a:spLocks/>
            </p:cNvSpPr>
            <p:nvPr/>
          </p:nvSpPr>
          <p:spPr bwMode="auto">
            <a:xfrm>
              <a:off x="934" y="3637"/>
              <a:ext cx="39" cy="29"/>
            </a:xfrm>
            <a:custGeom>
              <a:avLst/>
              <a:gdLst>
                <a:gd name="T0" fmla="*/ 2147483647 w 8"/>
                <a:gd name="T1" fmla="*/ 2147483647 h 6"/>
                <a:gd name="T2" fmla="*/ 2147483647 w 8"/>
                <a:gd name="T3" fmla="*/ 2147483647 h 6"/>
                <a:gd name="T4" fmla="*/ 2147483647 w 8"/>
                <a:gd name="T5" fmla="*/ 2147483647 h 6"/>
                <a:gd name="T6" fmla="*/ 2147483647 w 8"/>
                <a:gd name="T7" fmla="*/ 0 h 6"/>
                <a:gd name="T8" fmla="*/ 2147483647 w 8"/>
                <a:gd name="T9" fmla="*/ 0 h 6"/>
                <a:gd name="T10" fmla="*/ 2147483647 w 8"/>
                <a:gd name="T11" fmla="*/ 0 h 6"/>
                <a:gd name="T12" fmla="*/ 2147483647 w 8"/>
                <a:gd name="T13" fmla="*/ 0 h 6"/>
                <a:gd name="T14" fmla="*/ 2147483647 w 8"/>
                <a:gd name="T15" fmla="*/ 0 h 6"/>
                <a:gd name="T16" fmla="*/ 2147483647 w 8"/>
                <a:gd name="T17" fmla="*/ 0 h 6"/>
                <a:gd name="T18" fmla="*/ 2147483647 w 8"/>
                <a:gd name="T19" fmla="*/ 0 h 6"/>
                <a:gd name="T20" fmla="*/ 2147483647 w 8"/>
                <a:gd name="T21" fmla="*/ 0 h 6"/>
                <a:gd name="T22" fmla="*/ 2147483647 w 8"/>
                <a:gd name="T23" fmla="*/ 0 h 6"/>
                <a:gd name="T24" fmla="*/ 2147483647 w 8"/>
                <a:gd name="T25" fmla="*/ 0 h 6"/>
                <a:gd name="T26" fmla="*/ 2147483647 w 8"/>
                <a:gd name="T27" fmla="*/ 2147483647 h 6"/>
                <a:gd name="T28" fmla="*/ 2147483647 w 8"/>
                <a:gd name="T29" fmla="*/ 2147483647 h 6"/>
                <a:gd name="T30" fmla="*/ 2147483647 w 8"/>
                <a:gd name="T31" fmla="*/ 2147483647 h 6"/>
                <a:gd name="T32" fmla="*/ 2147483647 w 8"/>
                <a:gd name="T33" fmla="*/ 2147483647 h 6"/>
                <a:gd name="T34" fmla="*/ 2147483647 w 8"/>
                <a:gd name="T35" fmla="*/ 2147483647 h 6"/>
                <a:gd name="T36" fmla="*/ 2147483647 w 8"/>
                <a:gd name="T37" fmla="*/ 2147483647 h 6"/>
                <a:gd name="T38" fmla="*/ 2147483647 w 8"/>
                <a:gd name="T39" fmla="*/ 2147483647 h 6"/>
                <a:gd name="T40" fmla="*/ 2147483647 w 8"/>
                <a:gd name="T41" fmla="*/ 2147483647 h 6"/>
                <a:gd name="T42" fmla="*/ 2147483647 w 8"/>
                <a:gd name="T43" fmla="*/ 2147483647 h 6"/>
                <a:gd name="T44" fmla="*/ 2147483647 w 8"/>
                <a:gd name="T45" fmla="*/ 2147483647 h 6"/>
                <a:gd name="T46" fmla="*/ 2147483647 w 8"/>
                <a:gd name="T47" fmla="*/ 2147483647 h 6"/>
                <a:gd name="T48" fmla="*/ 2147483647 w 8"/>
                <a:gd name="T49" fmla="*/ 2147483647 h 6"/>
                <a:gd name="T50" fmla="*/ 2147483647 w 8"/>
                <a:gd name="T51" fmla="*/ 2147483647 h 6"/>
                <a:gd name="T52" fmla="*/ 2147483647 w 8"/>
                <a:gd name="T53" fmla="*/ 2147483647 h 6"/>
                <a:gd name="T54" fmla="*/ 2147483647 w 8"/>
                <a:gd name="T55" fmla="*/ 2147483647 h 6"/>
                <a:gd name="T56" fmla="*/ 2147483647 w 8"/>
                <a:gd name="T57" fmla="*/ 2147483647 h 6"/>
                <a:gd name="T58" fmla="*/ 2147483647 w 8"/>
                <a:gd name="T59" fmla="*/ 2147483647 h 6"/>
                <a:gd name="T60" fmla="*/ 0 w 8"/>
                <a:gd name="T61" fmla="*/ 2147483647 h 6"/>
                <a:gd name="T62" fmla="*/ 0 w 8"/>
                <a:gd name="T63" fmla="*/ 2147483647 h 6"/>
                <a:gd name="T64" fmla="*/ 0 w 8"/>
                <a:gd name="T65" fmla="*/ 2147483647 h 6"/>
                <a:gd name="T66" fmla="*/ 2147483647 w 8"/>
                <a:gd name="T67" fmla="*/ 2147483647 h 6"/>
                <a:gd name="T68" fmla="*/ 2147483647 w 8"/>
                <a:gd name="T69" fmla="*/ 2147483647 h 6"/>
                <a:gd name="T70" fmla="*/ 2147483647 w 8"/>
                <a:gd name="T71" fmla="*/ 2147483647 h 6"/>
                <a:gd name="T72" fmla="*/ 2147483647 w 8"/>
                <a:gd name="T73" fmla="*/ 2147483647 h 6"/>
                <a:gd name="T74" fmla="*/ 2147483647 w 8"/>
                <a:gd name="T75" fmla="*/ 2147483647 h 6"/>
                <a:gd name="T76" fmla="*/ 2147483647 w 8"/>
                <a:gd name="T77" fmla="*/ 2147483647 h 6"/>
                <a:gd name="T78" fmla="*/ 2147483647 w 8"/>
                <a:gd name="T79" fmla="*/ 2147483647 h 6"/>
                <a:gd name="T80" fmla="*/ 2147483647 w 8"/>
                <a:gd name="T81" fmla="*/ 2147483647 h 6"/>
                <a:gd name="T82" fmla="*/ 2147483647 w 8"/>
                <a:gd name="T83" fmla="*/ 2147483647 h 6"/>
                <a:gd name="T84" fmla="*/ 2147483647 w 8"/>
                <a:gd name="T85" fmla="*/ 2147483647 h 6"/>
                <a:gd name="T86" fmla="*/ 2147483647 w 8"/>
                <a:gd name="T87" fmla="*/ 2147483647 h 6"/>
                <a:gd name="T88" fmla="*/ 2147483647 w 8"/>
                <a:gd name="T89" fmla="*/ 2147483647 h 6"/>
                <a:gd name="T90" fmla="*/ 2147483647 w 8"/>
                <a:gd name="T91" fmla="*/ 2147483647 h 6"/>
                <a:gd name="T92" fmla="*/ 2147483647 w 8"/>
                <a:gd name="T93" fmla="*/ 2147483647 h 6"/>
                <a:gd name="T94" fmla="*/ 2147483647 w 8"/>
                <a:gd name="T95" fmla="*/ 2147483647 h 6"/>
                <a:gd name="T96" fmla="*/ 2147483647 w 8"/>
                <a:gd name="T97" fmla="*/ 2147483647 h 6"/>
                <a:gd name="T98" fmla="*/ 2147483647 w 8"/>
                <a:gd name="T99" fmla="*/ 2147483647 h 6"/>
                <a:gd name="T100" fmla="*/ 2147483647 w 8"/>
                <a:gd name="T101" fmla="*/ 2147483647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85" name="Freeform 31"/>
            <p:cNvSpPr>
              <a:spLocks/>
            </p:cNvSpPr>
            <p:nvPr/>
          </p:nvSpPr>
          <p:spPr bwMode="auto">
            <a:xfrm>
              <a:off x="909" y="3676"/>
              <a:ext cx="5" cy="5"/>
            </a:xfrm>
            <a:custGeom>
              <a:avLst/>
              <a:gdLst>
                <a:gd name="T0" fmla="*/ 2147483647 w 1"/>
                <a:gd name="T1" fmla="*/ 0 h 1"/>
                <a:gd name="T2" fmla="*/ 0 w 1"/>
                <a:gd name="T3" fmla="*/ 0 h 1"/>
                <a:gd name="T4" fmla="*/ 0 w 1"/>
                <a:gd name="T5" fmla="*/ 2147483647 h 1"/>
                <a:gd name="T6" fmla="*/ 2147483647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86" name="Freeform 32"/>
            <p:cNvSpPr>
              <a:spLocks/>
            </p:cNvSpPr>
            <p:nvPr/>
          </p:nvSpPr>
          <p:spPr bwMode="auto">
            <a:xfrm>
              <a:off x="909" y="3676"/>
              <a:ext cx="5" cy="5"/>
            </a:xfrm>
            <a:custGeom>
              <a:avLst/>
              <a:gdLst>
                <a:gd name="T0" fmla="*/ 2147483647 w 1"/>
                <a:gd name="T1" fmla="*/ 0 h 1"/>
                <a:gd name="T2" fmla="*/ 2147483647 w 1"/>
                <a:gd name="T3" fmla="*/ 0 h 1"/>
                <a:gd name="T4" fmla="*/ 2147483647 w 1"/>
                <a:gd name="T5" fmla="*/ 0 h 1"/>
                <a:gd name="T6" fmla="*/ 2147483647 w 1"/>
                <a:gd name="T7" fmla="*/ 0 h 1"/>
                <a:gd name="T8" fmla="*/ 0 w 1"/>
                <a:gd name="T9" fmla="*/ 0 h 1"/>
                <a:gd name="T10" fmla="*/ 0 w 1"/>
                <a:gd name="T11" fmla="*/ 0 h 1"/>
                <a:gd name="T12" fmla="*/ 0 w 1"/>
                <a:gd name="T13" fmla="*/ 0 h 1"/>
                <a:gd name="T14" fmla="*/ 0 w 1"/>
                <a:gd name="T15" fmla="*/ 0 h 1"/>
                <a:gd name="T16" fmla="*/ 0 w 1"/>
                <a:gd name="T17" fmla="*/ 2147483647 h 1"/>
                <a:gd name="T18" fmla="*/ 0 w 1"/>
                <a:gd name="T19" fmla="*/ 2147483647 h 1"/>
                <a:gd name="T20" fmla="*/ 0 w 1"/>
                <a:gd name="T21" fmla="*/ 2147483647 h 1"/>
                <a:gd name="T22" fmla="*/ 0 w 1"/>
                <a:gd name="T23" fmla="*/ 2147483647 h 1"/>
                <a:gd name="T24" fmla="*/ 0 w 1"/>
                <a:gd name="T25" fmla="*/ 2147483647 h 1"/>
                <a:gd name="T26" fmla="*/ 2147483647 w 1"/>
                <a:gd name="T27" fmla="*/ 2147483647 h 1"/>
                <a:gd name="T28" fmla="*/ 2147483647 w 1"/>
                <a:gd name="T29" fmla="*/ 0 h 1"/>
                <a:gd name="T30" fmla="*/ 2147483647 w 1"/>
                <a:gd name="T31" fmla="*/ 0 h 1"/>
                <a:gd name="T32" fmla="*/ 2147483647 w 1"/>
                <a:gd name="T33" fmla="*/ 0 h 1"/>
                <a:gd name="T34" fmla="*/ 2147483647 w 1"/>
                <a:gd name="T35" fmla="*/ 0 h 1"/>
                <a:gd name="T36" fmla="*/ 2147483647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87" name="Freeform 33"/>
            <p:cNvSpPr>
              <a:spLocks/>
            </p:cNvSpPr>
            <p:nvPr/>
          </p:nvSpPr>
          <p:spPr bwMode="auto">
            <a:xfrm>
              <a:off x="870" y="3682"/>
              <a:ext cx="14" cy="14"/>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0 w 3"/>
                <a:gd name="T13" fmla="*/ 2147483647 h 3"/>
                <a:gd name="T14" fmla="*/ 2147483647 w 3"/>
                <a:gd name="T15" fmla="*/ 2147483647 h 3"/>
                <a:gd name="T16" fmla="*/ 2147483647 w 3"/>
                <a:gd name="T17" fmla="*/ 214748364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88" name="Freeform 34"/>
            <p:cNvSpPr>
              <a:spLocks/>
            </p:cNvSpPr>
            <p:nvPr/>
          </p:nvSpPr>
          <p:spPr bwMode="auto">
            <a:xfrm>
              <a:off x="875" y="3684"/>
              <a:ext cx="14" cy="9"/>
            </a:xfrm>
            <a:custGeom>
              <a:avLst/>
              <a:gdLst>
                <a:gd name="T0" fmla="*/ 2147483647 w 3"/>
                <a:gd name="T1" fmla="*/ 0 h 2"/>
                <a:gd name="T2" fmla="*/ 2147483647 w 3"/>
                <a:gd name="T3" fmla="*/ 0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0 h 2"/>
                <a:gd name="T22" fmla="*/ 2147483647 w 3"/>
                <a:gd name="T23" fmla="*/ 0 h 2"/>
                <a:gd name="T24" fmla="*/ 2147483647 w 3"/>
                <a:gd name="T25" fmla="*/ 2147483647 h 2"/>
                <a:gd name="T26" fmla="*/ 2147483647 w 3"/>
                <a:gd name="T27" fmla="*/ 2147483647 h 2"/>
                <a:gd name="T28" fmla="*/ 2147483647 w 3"/>
                <a:gd name="T29" fmla="*/ 2147483647 h 2"/>
                <a:gd name="T30" fmla="*/ 2147483647 w 3"/>
                <a:gd name="T31" fmla="*/ 2147483647 h 2"/>
                <a:gd name="T32" fmla="*/ 2147483647 w 3"/>
                <a:gd name="T33" fmla="*/ 2147483647 h 2"/>
                <a:gd name="T34" fmla="*/ 2147483647 w 3"/>
                <a:gd name="T35" fmla="*/ 2147483647 h 2"/>
                <a:gd name="T36" fmla="*/ 2147483647 w 3"/>
                <a:gd name="T37" fmla="*/ 2147483647 h 2"/>
                <a:gd name="T38" fmla="*/ 2147483647 w 3"/>
                <a:gd name="T39" fmla="*/ 2147483647 h 2"/>
                <a:gd name="T40" fmla="*/ 2147483647 w 3"/>
                <a:gd name="T41" fmla="*/ 2147483647 h 2"/>
                <a:gd name="T42" fmla="*/ 2147483647 w 3"/>
                <a:gd name="T43" fmla="*/ 2147483647 h 2"/>
                <a:gd name="T44" fmla="*/ 2147483647 w 3"/>
                <a:gd name="T45" fmla="*/ 2147483647 h 2"/>
                <a:gd name="T46" fmla="*/ 2147483647 w 3"/>
                <a:gd name="T47" fmla="*/ 2147483647 h 2"/>
                <a:gd name="T48" fmla="*/ 0 w 3"/>
                <a:gd name="T49" fmla="*/ 2147483647 h 2"/>
                <a:gd name="T50" fmla="*/ 0 w 3"/>
                <a:gd name="T51" fmla="*/ 2147483647 h 2"/>
                <a:gd name="T52" fmla="*/ 0 w 3"/>
                <a:gd name="T53" fmla="*/ 2147483647 h 2"/>
                <a:gd name="T54" fmla="*/ 2147483647 w 3"/>
                <a:gd name="T55" fmla="*/ 2147483647 h 2"/>
                <a:gd name="T56" fmla="*/ 2147483647 w 3"/>
                <a:gd name="T57" fmla="*/ 2147483647 h 2"/>
                <a:gd name="T58" fmla="*/ 2147483647 w 3"/>
                <a:gd name="T59" fmla="*/ 2147483647 h 2"/>
                <a:gd name="T60" fmla="*/ 2147483647 w 3"/>
                <a:gd name="T61" fmla="*/ 0 h 2"/>
                <a:gd name="T62" fmla="*/ 2147483647 w 3"/>
                <a:gd name="T63" fmla="*/ 0 h 2"/>
                <a:gd name="T64" fmla="*/ 2147483647 w 3"/>
                <a:gd name="T65" fmla="*/ 0 h 2"/>
                <a:gd name="T66" fmla="*/ 2147483647 w 3"/>
                <a:gd name="T67" fmla="*/ 0 h 2"/>
                <a:gd name="T68" fmla="*/ 2147483647 w 3"/>
                <a:gd name="T69" fmla="*/ 0 h 2"/>
                <a:gd name="T70" fmla="*/ 2147483647 w 3"/>
                <a:gd name="T71" fmla="*/ 0 h 2"/>
                <a:gd name="T72" fmla="*/ 2147483647 w 3"/>
                <a:gd name="T73" fmla="*/ 0 h 2"/>
                <a:gd name="T74" fmla="*/ 2147483647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89" name="Freeform 35"/>
            <p:cNvSpPr>
              <a:spLocks/>
            </p:cNvSpPr>
            <p:nvPr/>
          </p:nvSpPr>
          <p:spPr bwMode="auto">
            <a:xfrm>
              <a:off x="833" y="3690"/>
              <a:ext cx="19" cy="10"/>
            </a:xfrm>
            <a:custGeom>
              <a:avLst/>
              <a:gdLst>
                <a:gd name="T0" fmla="*/ 2147483647 w 4"/>
                <a:gd name="T1" fmla="*/ 2147483647 h 2"/>
                <a:gd name="T2" fmla="*/ 2147483647 w 4"/>
                <a:gd name="T3" fmla="*/ 0 h 2"/>
                <a:gd name="T4" fmla="*/ 2147483647 w 4"/>
                <a:gd name="T5" fmla="*/ 0 h 2"/>
                <a:gd name="T6" fmla="*/ 2147483647 w 4"/>
                <a:gd name="T7" fmla="*/ 2147483647 h 2"/>
                <a:gd name="T8" fmla="*/ 2147483647 w 4"/>
                <a:gd name="T9" fmla="*/ 2147483647 h 2"/>
                <a:gd name="T10" fmla="*/ 2147483647 w 4"/>
                <a:gd name="T11" fmla="*/ 2147483647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90" name="Freeform 36"/>
            <p:cNvSpPr>
              <a:spLocks/>
            </p:cNvSpPr>
            <p:nvPr/>
          </p:nvSpPr>
          <p:spPr bwMode="auto">
            <a:xfrm>
              <a:off x="838" y="3690"/>
              <a:ext cx="14" cy="10"/>
            </a:xfrm>
            <a:custGeom>
              <a:avLst/>
              <a:gdLst>
                <a:gd name="T0" fmla="*/ 2147483647 w 3"/>
                <a:gd name="T1" fmla="*/ 2147483647 h 2"/>
                <a:gd name="T2" fmla="*/ 2147483647 w 3"/>
                <a:gd name="T3" fmla="*/ 2147483647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2147483647 h 2"/>
                <a:gd name="T22" fmla="*/ 2147483647 w 3"/>
                <a:gd name="T23" fmla="*/ 2147483647 h 2"/>
                <a:gd name="T24" fmla="*/ 2147483647 w 3"/>
                <a:gd name="T25" fmla="*/ 2147483647 h 2"/>
                <a:gd name="T26" fmla="*/ 2147483647 w 3"/>
                <a:gd name="T27" fmla="*/ 2147483647 h 2"/>
                <a:gd name="T28" fmla="*/ 2147483647 w 3"/>
                <a:gd name="T29" fmla="*/ 2147483647 h 2"/>
                <a:gd name="T30" fmla="*/ 2147483647 w 3"/>
                <a:gd name="T31" fmla="*/ 2147483647 h 2"/>
                <a:gd name="T32" fmla="*/ 0 w 3"/>
                <a:gd name="T33" fmla="*/ 2147483647 h 2"/>
                <a:gd name="T34" fmla="*/ 0 w 3"/>
                <a:gd name="T35" fmla="*/ 2147483647 h 2"/>
                <a:gd name="T36" fmla="*/ 0 w 3"/>
                <a:gd name="T37" fmla="*/ 2147483647 h 2"/>
                <a:gd name="T38" fmla="*/ 0 w 3"/>
                <a:gd name="T39" fmla="*/ 2147483647 h 2"/>
                <a:gd name="T40" fmla="*/ 0 w 3"/>
                <a:gd name="T41" fmla="*/ 2147483647 h 2"/>
                <a:gd name="T42" fmla="*/ 0 w 3"/>
                <a:gd name="T43" fmla="*/ 2147483647 h 2"/>
                <a:gd name="T44" fmla="*/ 2147483647 w 3"/>
                <a:gd name="T45" fmla="*/ 2147483647 h 2"/>
                <a:gd name="T46" fmla="*/ 2147483647 w 3"/>
                <a:gd name="T47" fmla="*/ 2147483647 h 2"/>
                <a:gd name="T48" fmla="*/ 2147483647 w 3"/>
                <a:gd name="T49" fmla="*/ 2147483647 h 2"/>
                <a:gd name="T50" fmla="*/ 2147483647 w 3"/>
                <a:gd name="T51" fmla="*/ 2147483647 h 2"/>
                <a:gd name="T52" fmla="*/ 2147483647 w 3"/>
                <a:gd name="T53" fmla="*/ 2147483647 h 2"/>
                <a:gd name="T54" fmla="*/ 2147483647 w 3"/>
                <a:gd name="T55" fmla="*/ 2147483647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91" name="Freeform 37"/>
            <p:cNvSpPr>
              <a:spLocks/>
            </p:cNvSpPr>
            <p:nvPr/>
          </p:nvSpPr>
          <p:spPr bwMode="auto">
            <a:xfrm>
              <a:off x="814" y="3691"/>
              <a:ext cx="10" cy="15"/>
            </a:xfrm>
            <a:custGeom>
              <a:avLst/>
              <a:gdLst>
                <a:gd name="T0" fmla="*/ 2147483647 w 2"/>
                <a:gd name="T1" fmla="*/ 2147483647 h 3"/>
                <a:gd name="T2" fmla="*/ 0 w 2"/>
                <a:gd name="T3" fmla="*/ 0 h 3"/>
                <a:gd name="T4" fmla="*/ 0 w 2"/>
                <a:gd name="T5" fmla="*/ 0 h 3"/>
                <a:gd name="T6" fmla="*/ 2147483647 w 2"/>
                <a:gd name="T7" fmla="*/ 2147483647 h 3"/>
                <a:gd name="T8" fmla="*/ 0 w 2"/>
                <a:gd name="T9" fmla="*/ 2147483647 h 3"/>
                <a:gd name="T10" fmla="*/ 0 w 2"/>
                <a:gd name="T11" fmla="*/ 2147483647 h 3"/>
                <a:gd name="T12" fmla="*/ 0 w 2"/>
                <a:gd name="T13" fmla="*/ 2147483647 h 3"/>
                <a:gd name="T14" fmla="*/ 2147483647 w 2"/>
                <a:gd name="T15" fmla="*/ 2147483647 h 3"/>
                <a:gd name="T16" fmla="*/ 2147483647 w 2"/>
                <a:gd name="T17" fmla="*/ 2147483647 h 3"/>
                <a:gd name="T18" fmla="*/ 2147483647 w 2"/>
                <a:gd name="T19" fmla="*/ 2147483647 h 3"/>
                <a:gd name="T20" fmla="*/ 2147483647 w 2"/>
                <a:gd name="T21" fmla="*/ 2147483647 h 3"/>
                <a:gd name="T22" fmla="*/ 2147483647 w 2"/>
                <a:gd name="T23" fmla="*/ 0 h 3"/>
                <a:gd name="T24" fmla="*/ 2147483647 w 2"/>
                <a:gd name="T25" fmla="*/ 0 h 3"/>
                <a:gd name="T26" fmla="*/ 2147483647 w 2"/>
                <a:gd name="T27" fmla="*/ 2147483647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92" name="Freeform 38"/>
            <p:cNvSpPr>
              <a:spLocks/>
            </p:cNvSpPr>
            <p:nvPr/>
          </p:nvSpPr>
          <p:spPr bwMode="auto">
            <a:xfrm>
              <a:off x="814" y="3691"/>
              <a:ext cx="10" cy="15"/>
            </a:xfrm>
            <a:custGeom>
              <a:avLst/>
              <a:gdLst>
                <a:gd name="T0" fmla="*/ 2147483647 w 2"/>
                <a:gd name="T1" fmla="*/ 2147483647 h 3"/>
                <a:gd name="T2" fmla="*/ 2147483647 w 2"/>
                <a:gd name="T3" fmla="*/ 0 h 3"/>
                <a:gd name="T4" fmla="*/ 2147483647 w 2"/>
                <a:gd name="T5" fmla="*/ 0 h 3"/>
                <a:gd name="T6" fmla="*/ 2147483647 w 2"/>
                <a:gd name="T7" fmla="*/ 0 h 3"/>
                <a:gd name="T8" fmla="*/ 0 w 2"/>
                <a:gd name="T9" fmla="*/ 0 h 3"/>
                <a:gd name="T10" fmla="*/ 0 w 2"/>
                <a:gd name="T11" fmla="*/ 0 h 3"/>
                <a:gd name="T12" fmla="*/ 0 w 2"/>
                <a:gd name="T13" fmla="*/ 2147483647 h 3"/>
                <a:gd name="T14" fmla="*/ 2147483647 w 2"/>
                <a:gd name="T15" fmla="*/ 2147483647 h 3"/>
                <a:gd name="T16" fmla="*/ 2147483647 w 2"/>
                <a:gd name="T17" fmla="*/ 2147483647 h 3"/>
                <a:gd name="T18" fmla="*/ 2147483647 w 2"/>
                <a:gd name="T19" fmla="*/ 2147483647 h 3"/>
                <a:gd name="T20" fmla="*/ 0 w 2"/>
                <a:gd name="T21" fmla="*/ 2147483647 h 3"/>
                <a:gd name="T22" fmla="*/ 0 w 2"/>
                <a:gd name="T23" fmla="*/ 2147483647 h 3"/>
                <a:gd name="T24" fmla="*/ 0 w 2"/>
                <a:gd name="T25" fmla="*/ 2147483647 h 3"/>
                <a:gd name="T26" fmla="*/ 0 w 2"/>
                <a:gd name="T27" fmla="*/ 2147483647 h 3"/>
                <a:gd name="T28" fmla="*/ 0 w 2"/>
                <a:gd name="T29" fmla="*/ 2147483647 h 3"/>
                <a:gd name="T30" fmla="*/ 0 w 2"/>
                <a:gd name="T31" fmla="*/ 2147483647 h 3"/>
                <a:gd name="T32" fmla="*/ 0 w 2"/>
                <a:gd name="T33" fmla="*/ 2147483647 h 3"/>
                <a:gd name="T34" fmla="*/ 2147483647 w 2"/>
                <a:gd name="T35" fmla="*/ 2147483647 h 3"/>
                <a:gd name="T36" fmla="*/ 2147483647 w 2"/>
                <a:gd name="T37" fmla="*/ 2147483647 h 3"/>
                <a:gd name="T38" fmla="*/ 2147483647 w 2"/>
                <a:gd name="T39" fmla="*/ 2147483647 h 3"/>
                <a:gd name="T40" fmla="*/ 2147483647 w 2"/>
                <a:gd name="T41" fmla="*/ 2147483647 h 3"/>
                <a:gd name="T42" fmla="*/ 2147483647 w 2"/>
                <a:gd name="T43" fmla="*/ 2147483647 h 3"/>
                <a:gd name="T44" fmla="*/ 2147483647 w 2"/>
                <a:gd name="T45" fmla="*/ 2147483647 h 3"/>
                <a:gd name="T46" fmla="*/ 2147483647 w 2"/>
                <a:gd name="T47" fmla="*/ 2147483647 h 3"/>
                <a:gd name="T48" fmla="*/ 2147483647 w 2"/>
                <a:gd name="T49" fmla="*/ 2147483647 h 3"/>
                <a:gd name="T50" fmla="*/ 2147483647 w 2"/>
                <a:gd name="T51" fmla="*/ 2147483647 h 3"/>
                <a:gd name="T52" fmla="*/ 2147483647 w 2"/>
                <a:gd name="T53" fmla="*/ 2147483647 h 3"/>
                <a:gd name="T54" fmla="*/ 2147483647 w 2"/>
                <a:gd name="T55" fmla="*/ 0 h 3"/>
                <a:gd name="T56" fmla="*/ 2147483647 w 2"/>
                <a:gd name="T57" fmla="*/ 0 h 3"/>
                <a:gd name="T58" fmla="*/ 2147483647 w 2"/>
                <a:gd name="T59" fmla="*/ 0 h 3"/>
                <a:gd name="T60" fmla="*/ 2147483647 w 2"/>
                <a:gd name="T61" fmla="*/ 0 h 3"/>
                <a:gd name="T62" fmla="*/ 2147483647 w 2"/>
                <a:gd name="T63" fmla="*/ 0 h 3"/>
                <a:gd name="T64" fmla="*/ 2147483647 w 2"/>
                <a:gd name="T65" fmla="*/ 2147483647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93" name="Freeform 39"/>
            <p:cNvSpPr>
              <a:spLocks/>
            </p:cNvSpPr>
            <p:nvPr/>
          </p:nvSpPr>
          <p:spPr bwMode="auto">
            <a:xfrm>
              <a:off x="795" y="3693"/>
              <a:ext cx="15" cy="15"/>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2147483647 w 3"/>
                <a:gd name="T13" fmla="*/ 2147483647 h 3"/>
                <a:gd name="T14" fmla="*/ 2147483647 w 3"/>
                <a:gd name="T15" fmla="*/ 2147483647 h 3"/>
                <a:gd name="T16" fmla="*/ 2147483647 w 3"/>
                <a:gd name="T17" fmla="*/ 2147483647 h 3"/>
                <a:gd name="T18" fmla="*/ 2147483647 w 3"/>
                <a:gd name="T19" fmla="*/ 2147483647 h 3"/>
                <a:gd name="T20" fmla="*/ 2147483647 w 3"/>
                <a:gd name="T21" fmla="*/ 2147483647 h 3"/>
                <a:gd name="T22" fmla="*/ 2147483647 w 3"/>
                <a:gd name="T23" fmla="*/ 2147483647 h 3"/>
                <a:gd name="T24" fmla="*/ 2147483647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147483647 h 3"/>
                <a:gd name="T42" fmla="*/ 0 w 3"/>
                <a:gd name="T43" fmla="*/ 2147483647 h 3"/>
                <a:gd name="T44" fmla="*/ 0 w 3"/>
                <a:gd name="T45" fmla="*/ 2147483647 h 3"/>
                <a:gd name="T46" fmla="*/ 0 w 3"/>
                <a:gd name="T47" fmla="*/ 2147483647 h 3"/>
                <a:gd name="T48" fmla="*/ 2147483647 w 3"/>
                <a:gd name="T49" fmla="*/ 2147483647 h 3"/>
                <a:gd name="T50" fmla="*/ 2147483647 w 3"/>
                <a:gd name="T51" fmla="*/ 2147483647 h 3"/>
                <a:gd name="T52" fmla="*/ 2147483647 w 3"/>
                <a:gd name="T53" fmla="*/ 2147483647 h 3"/>
                <a:gd name="T54" fmla="*/ 2147483647 w 3"/>
                <a:gd name="T55" fmla="*/ 2147483647 h 3"/>
                <a:gd name="T56" fmla="*/ 2147483647 w 3"/>
                <a:gd name="T57" fmla="*/ 2147483647 h 3"/>
                <a:gd name="T58" fmla="*/ 2147483647 w 3"/>
                <a:gd name="T59" fmla="*/ 2147483647 h 3"/>
                <a:gd name="T60" fmla="*/ 2147483647 w 3"/>
                <a:gd name="T61" fmla="*/ 2147483647 h 3"/>
                <a:gd name="T62" fmla="*/ 2147483647 w 3"/>
                <a:gd name="T63" fmla="*/ 2147483647 h 3"/>
                <a:gd name="T64" fmla="*/ 2147483647 w 3"/>
                <a:gd name="T65" fmla="*/ 2147483647 h 3"/>
                <a:gd name="T66" fmla="*/ 2147483647 w 3"/>
                <a:gd name="T67" fmla="*/ 21474836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94" name="Freeform 40"/>
            <p:cNvSpPr>
              <a:spLocks/>
            </p:cNvSpPr>
            <p:nvPr/>
          </p:nvSpPr>
          <p:spPr bwMode="auto">
            <a:xfrm>
              <a:off x="768" y="3683"/>
              <a:ext cx="19" cy="10"/>
            </a:xfrm>
            <a:custGeom>
              <a:avLst/>
              <a:gdLst>
                <a:gd name="T0" fmla="*/ 0 w 4"/>
                <a:gd name="T1" fmla="*/ 2147483647 h 2"/>
                <a:gd name="T2" fmla="*/ 0 w 4"/>
                <a:gd name="T3" fmla="*/ 2147483647 h 2"/>
                <a:gd name="T4" fmla="*/ 2147483647 w 4"/>
                <a:gd name="T5" fmla="*/ 0 h 2"/>
                <a:gd name="T6" fmla="*/ 2147483647 w 4"/>
                <a:gd name="T7" fmla="*/ 0 h 2"/>
                <a:gd name="T8" fmla="*/ 2147483647 w 4"/>
                <a:gd name="T9" fmla="*/ 0 h 2"/>
                <a:gd name="T10" fmla="*/ 2147483647 w 4"/>
                <a:gd name="T11" fmla="*/ 0 h 2"/>
                <a:gd name="T12" fmla="*/ 2147483647 w 4"/>
                <a:gd name="T13" fmla="*/ 0 h 2"/>
                <a:gd name="T14" fmla="*/ 2147483647 w 4"/>
                <a:gd name="T15" fmla="*/ 0 h 2"/>
                <a:gd name="T16" fmla="*/ 2147483647 w 4"/>
                <a:gd name="T17" fmla="*/ 2147483647 h 2"/>
                <a:gd name="T18" fmla="*/ 2147483647 w 4"/>
                <a:gd name="T19" fmla="*/ 2147483647 h 2"/>
                <a:gd name="T20" fmla="*/ 2147483647 w 4"/>
                <a:gd name="T21" fmla="*/ 2147483647 h 2"/>
                <a:gd name="T22" fmla="*/ 2147483647 w 4"/>
                <a:gd name="T23" fmla="*/ 2147483647 h 2"/>
                <a:gd name="T24" fmla="*/ 2147483647 w 4"/>
                <a:gd name="T25" fmla="*/ 2147483647 h 2"/>
                <a:gd name="T26" fmla="*/ 2147483647 w 4"/>
                <a:gd name="T27" fmla="*/ 2147483647 h 2"/>
                <a:gd name="T28" fmla="*/ 2147483647 w 4"/>
                <a:gd name="T29" fmla="*/ 2147483647 h 2"/>
                <a:gd name="T30" fmla="*/ 2147483647 w 4"/>
                <a:gd name="T31" fmla="*/ 2147483647 h 2"/>
                <a:gd name="T32" fmla="*/ 2147483647 w 4"/>
                <a:gd name="T33" fmla="*/ 2147483647 h 2"/>
                <a:gd name="T34" fmla="*/ 2147483647 w 4"/>
                <a:gd name="T35" fmla="*/ 2147483647 h 2"/>
                <a:gd name="T36" fmla="*/ 2147483647 w 4"/>
                <a:gd name="T37" fmla="*/ 2147483647 h 2"/>
                <a:gd name="T38" fmla="*/ 2147483647 w 4"/>
                <a:gd name="T39" fmla="*/ 2147483647 h 2"/>
                <a:gd name="T40" fmla="*/ 2147483647 w 4"/>
                <a:gd name="T41" fmla="*/ 2147483647 h 2"/>
                <a:gd name="T42" fmla="*/ 2147483647 w 4"/>
                <a:gd name="T43" fmla="*/ 2147483647 h 2"/>
                <a:gd name="T44" fmla="*/ 2147483647 w 4"/>
                <a:gd name="T45" fmla="*/ 2147483647 h 2"/>
                <a:gd name="T46" fmla="*/ 2147483647 w 4"/>
                <a:gd name="T47" fmla="*/ 2147483647 h 2"/>
                <a:gd name="T48" fmla="*/ 2147483647 w 4"/>
                <a:gd name="T49" fmla="*/ 2147483647 h 2"/>
                <a:gd name="T50" fmla="*/ 2147483647 w 4"/>
                <a:gd name="T51" fmla="*/ 2147483647 h 2"/>
                <a:gd name="T52" fmla="*/ 2147483647 w 4"/>
                <a:gd name="T53" fmla="*/ 2147483647 h 2"/>
                <a:gd name="T54" fmla="*/ 2147483647 w 4"/>
                <a:gd name="T55" fmla="*/ 2147483647 h 2"/>
                <a:gd name="T56" fmla="*/ 2147483647 w 4"/>
                <a:gd name="T57" fmla="*/ 2147483647 h 2"/>
                <a:gd name="T58" fmla="*/ 2147483647 w 4"/>
                <a:gd name="T59" fmla="*/ 2147483647 h 2"/>
                <a:gd name="T60" fmla="*/ 2147483647 w 4"/>
                <a:gd name="T61" fmla="*/ 2147483647 h 2"/>
                <a:gd name="T62" fmla="*/ 2147483647 w 4"/>
                <a:gd name="T63" fmla="*/ 2147483647 h 2"/>
                <a:gd name="T64" fmla="*/ 2147483647 w 4"/>
                <a:gd name="T65" fmla="*/ 2147483647 h 2"/>
                <a:gd name="T66" fmla="*/ 2147483647 w 4"/>
                <a:gd name="T67" fmla="*/ 2147483647 h 2"/>
                <a:gd name="T68" fmla="*/ 2147483647 w 4"/>
                <a:gd name="T69" fmla="*/ 2147483647 h 2"/>
                <a:gd name="T70" fmla="*/ 2147483647 w 4"/>
                <a:gd name="T71" fmla="*/ 2147483647 h 2"/>
                <a:gd name="T72" fmla="*/ 2147483647 w 4"/>
                <a:gd name="T73" fmla="*/ 2147483647 h 2"/>
                <a:gd name="T74" fmla="*/ 2147483647 w 4"/>
                <a:gd name="T75" fmla="*/ 2147483647 h 2"/>
                <a:gd name="T76" fmla="*/ 2147483647 w 4"/>
                <a:gd name="T77" fmla="*/ 2147483647 h 2"/>
                <a:gd name="T78" fmla="*/ 2147483647 w 4"/>
                <a:gd name="T79" fmla="*/ 2147483647 h 2"/>
                <a:gd name="T80" fmla="*/ 2147483647 w 4"/>
                <a:gd name="T81" fmla="*/ 2147483647 h 2"/>
                <a:gd name="T82" fmla="*/ 2147483647 w 4"/>
                <a:gd name="T83" fmla="*/ 2147483647 h 2"/>
                <a:gd name="T84" fmla="*/ 2147483647 w 4"/>
                <a:gd name="T85" fmla="*/ 2147483647 h 2"/>
                <a:gd name="T86" fmla="*/ 2147483647 w 4"/>
                <a:gd name="T87" fmla="*/ 2147483647 h 2"/>
                <a:gd name="T88" fmla="*/ 2147483647 w 4"/>
                <a:gd name="T89" fmla="*/ 2147483647 h 2"/>
                <a:gd name="T90" fmla="*/ 2147483647 w 4"/>
                <a:gd name="T91" fmla="*/ 2147483647 h 2"/>
                <a:gd name="T92" fmla="*/ 2147483647 w 4"/>
                <a:gd name="T93" fmla="*/ 2147483647 h 2"/>
                <a:gd name="T94" fmla="*/ 0 w 4"/>
                <a:gd name="T95" fmla="*/ 2147483647 h 2"/>
                <a:gd name="T96" fmla="*/ 0 w 4"/>
                <a:gd name="T97" fmla="*/ 2147483647 h 2"/>
                <a:gd name="T98" fmla="*/ 0 w 4"/>
                <a:gd name="T99" fmla="*/ 2147483647 h 2"/>
                <a:gd name="T100" fmla="*/ 0 w 4"/>
                <a:gd name="T101" fmla="*/ 2147483647 h 2"/>
                <a:gd name="T102" fmla="*/ 0 w 4"/>
                <a:gd name="T103" fmla="*/ 2147483647 h 2"/>
                <a:gd name="T104" fmla="*/ 0 w 4"/>
                <a:gd name="T105" fmla="*/ 2147483647 h 2"/>
                <a:gd name="T106" fmla="*/ 0 w 4"/>
                <a:gd name="T107" fmla="*/ 2147483647 h 2"/>
                <a:gd name="T108" fmla="*/ 0 w 4"/>
                <a:gd name="T109" fmla="*/ 2147483647 h 2"/>
                <a:gd name="T110" fmla="*/ 0 w 4"/>
                <a:gd name="T111" fmla="*/ 2147483647 h 2"/>
                <a:gd name="T112" fmla="*/ 0 w 4"/>
                <a:gd name="T113" fmla="*/ 2147483647 h 2"/>
                <a:gd name="T114" fmla="*/ 0 w 4"/>
                <a:gd name="T115" fmla="*/ 2147483647 h 2"/>
                <a:gd name="T116" fmla="*/ 0 w 4"/>
                <a:gd name="T117" fmla="*/ 2147483647 h 2"/>
                <a:gd name="T118" fmla="*/ 0 w 4"/>
                <a:gd name="T119" fmla="*/ 2147483647 h 2"/>
                <a:gd name="T120" fmla="*/ 0 w 4"/>
                <a:gd name="T121" fmla="*/ 2147483647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s-ES_tradnl"/>
            </a:p>
          </p:txBody>
        </p:sp>
      </p:grpSp>
      <p:sp>
        <p:nvSpPr>
          <p:cNvPr id="17434" name="Freeform 41"/>
          <p:cNvSpPr>
            <a:spLocks/>
          </p:cNvSpPr>
          <p:nvPr/>
        </p:nvSpPr>
        <p:spPr bwMode="auto">
          <a:xfrm>
            <a:off x="2957513" y="2794000"/>
            <a:ext cx="550862"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7435" name="Freeform 42"/>
          <p:cNvSpPr>
            <a:spLocks/>
          </p:cNvSpPr>
          <p:nvPr/>
        </p:nvSpPr>
        <p:spPr bwMode="auto">
          <a:xfrm>
            <a:off x="2343150" y="1709738"/>
            <a:ext cx="649288"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36" name="Freeform 43"/>
          <p:cNvSpPr>
            <a:spLocks/>
          </p:cNvSpPr>
          <p:nvPr/>
        </p:nvSpPr>
        <p:spPr bwMode="auto">
          <a:xfrm>
            <a:off x="2168525" y="2035175"/>
            <a:ext cx="784225"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37" name="Freeform 44"/>
          <p:cNvSpPr>
            <a:spLocks/>
          </p:cNvSpPr>
          <p:nvPr/>
        </p:nvSpPr>
        <p:spPr bwMode="auto">
          <a:xfrm>
            <a:off x="2806700" y="1833563"/>
            <a:ext cx="585788"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38" name="Freeform 45"/>
          <p:cNvSpPr>
            <a:spLocks/>
          </p:cNvSpPr>
          <p:nvPr/>
        </p:nvSpPr>
        <p:spPr bwMode="auto">
          <a:xfrm>
            <a:off x="3054350" y="1857375"/>
            <a:ext cx="995363"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7439" name="Freeform 46"/>
          <p:cNvSpPr>
            <a:spLocks/>
          </p:cNvSpPr>
          <p:nvPr/>
        </p:nvSpPr>
        <p:spPr bwMode="auto">
          <a:xfrm>
            <a:off x="2452688" y="2662238"/>
            <a:ext cx="620712"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40" name="Freeform 47"/>
          <p:cNvSpPr>
            <a:spLocks/>
          </p:cNvSpPr>
          <p:nvPr/>
        </p:nvSpPr>
        <p:spPr bwMode="auto">
          <a:xfrm>
            <a:off x="2776538" y="3444875"/>
            <a:ext cx="658812"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41" name="Freeform 48"/>
          <p:cNvSpPr>
            <a:spLocks/>
          </p:cNvSpPr>
          <p:nvPr/>
        </p:nvSpPr>
        <p:spPr bwMode="auto">
          <a:xfrm>
            <a:off x="4606925" y="1981200"/>
            <a:ext cx="644525"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42" name="Freeform 49"/>
          <p:cNvSpPr>
            <a:spLocks/>
          </p:cNvSpPr>
          <p:nvPr/>
        </p:nvSpPr>
        <p:spPr bwMode="auto">
          <a:xfrm>
            <a:off x="4903788" y="4133850"/>
            <a:ext cx="555625"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7443" name="Freeform 50"/>
          <p:cNvSpPr>
            <a:spLocks/>
          </p:cNvSpPr>
          <p:nvPr/>
        </p:nvSpPr>
        <p:spPr bwMode="auto">
          <a:xfrm>
            <a:off x="5127625" y="2855913"/>
            <a:ext cx="390525"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s-ES_tradnl"/>
          </a:p>
        </p:txBody>
      </p:sp>
      <p:grpSp>
        <p:nvGrpSpPr>
          <p:cNvPr id="17444" name="Group 51"/>
          <p:cNvGrpSpPr>
            <a:grpSpLocks/>
          </p:cNvGrpSpPr>
          <p:nvPr/>
        </p:nvGrpSpPr>
        <p:grpSpPr bwMode="auto">
          <a:xfrm>
            <a:off x="5176838" y="2197100"/>
            <a:ext cx="738187" cy="742950"/>
            <a:chOff x="3562" y="1636"/>
            <a:chExt cx="497" cy="468"/>
          </a:xfrm>
        </p:grpSpPr>
        <p:sp>
          <p:nvSpPr>
            <p:cNvPr id="17478" name="Freeform 52"/>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47483647 h 71"/>
                <a:gd name="T46" fmla="*/ 2147483647 w 52"/>
                <a:gd name="T47" fmla="*/ 2147483647 h 71"/>
                <a:gd name="T48" fmla="*/ 2147483647 w 52"/>
                <a:gd name="T49" fmla="*/ 2147483647 h 71"/>
                <a:gd name="T50" fmla="*/ 2147483647 w 52"/>
                <a:gd name="T51" fmla="*/ 2147483647 h 71"/>
                <a:gd name="T52" fmla="*/ 2147483647 w 52"/>
                <a:gd name="T53" fmla="*/ 2147483647 h 71"/>
                <a:gd name="T54" fmla="*/ 2147483647 w 52"/>
                <a:gd name="T55" fmla="*/ 2147483647 h 71"/>
                <a:gd name="T56" fmla="*/ 2147483647 w 52"/>
                <a:gd name="T57" fmla="*/ 2147483647 h 71"/>
                <a:gd name="T58" fmla="*/ 2147483647 w 52"/>
                <a:gd name="T59" fmla="*/ 2147483647 h 71"/>
                <a:gd name="T60" fmla="*/ 2147483647 w 52"/>
                <a:gd name="T61" fmla="*/ 2147483647 h 71"/>
                <a:gd name="T62" fmla="*/ 2147483647 w 52"/>
                <a:gd name="T63" fmla="*/ 2147483647 h 71"/>
                <a:gd name="T64" fmla="*/ 2147483647 w 52"/>
                <a:gd name="T65" fmla="*/ 2147483647 h 71"/>
                <a:gd name="T66" fmla="*/ 2147483647 w 52"/>
                <a:gd name="T67" fmla="*/ 2147483647 h 71"/>
                <a:gd name="T68" fmla="*/ 2147483647 w 52"/>
                <a:gd name="T69" fmla="*/ 2147483647 h 71"/>
                <a:gd name="T70" fmla="*/ 2147483647 w 52"/>
                <a:gd name="T71" fmla="*/ 2147483647 h 71"/>
                <a:gd name="T72" fmla="*/ 2147483647 w 52"/>
                <a:gd name="T73" fmla="*/ 2147483647 h 71"/>
                <a:gd name="T74" fmla="*/ 2147483647 w 52"/>
                <a:gd name="T75" fmla="*/ 2147483647 h 71"/>
                <a:gd name="T76" fmla="*/ 2147483647 w 52"/>
                <a:gd name="T77" fmla="*/ 2147483647 h 71"/>
                <a:gd name="T78" fmla="*/ 2147483647 w 52"/>
                <a:gd name="T79" fmla="*/ 2147483647 h 71"/>
                <a:gd name="T80" fmla="*/ 2147483647 w 52"/>
                <a:gd name="T81" fmla="*/ 2147483647 h 71"/>
                <a:gd name="T82" fmla="*/ 2147483647 w 52"/>
                <a:gd name="T83" fmla="*/ 2147483647 h 71"/>
                <a:gd name="T84" fmla="*/ 2147483647 w 52"/>
                <a:gd name="T85" fmla="*/ 2147483647 h 71"/>
                <a:gd name="T86" fmla="*/ 2147483647 w 52"/>
                <a:gd name="T87" fmla="*/ 2147483647 h 71"/>
                <a:gd name="T88" fmla="*/ 2147483647 w 52"/>
                <a:gd name="T89" fmla="*/ 2147483647 h 71"/>
                <a:gd name="T90" fmla="*/ 2147483647 w 52"/>
                <a:gd name="T91" fmla="*/ 2147483647 h 71"/>
                <a:gd name="T92" fmla="*/ 2147483647 w 52"/>
                <a:gd name="T93" fmla="*/ 2147483647 h 71"/>
                <a:gd name="T94" fmla="*/ 2147483647 w 52"/>
                <a:gd name="T95" fmla="*/ 2147483647 h 71"/>
                <a:gd name="T96" fmla="*/ 2147483647 w 52"/>
                <a:gd name="T97" fmla="*/ 2147483647 h 71"/>
                <a:gd name="T98" fmla="*/ 2147483647 w 52"/>
                <a:gd name="T99" fmla="*/ 2147483647 h 71"/>
                <a:gd name="T100" fmla="*/ 2147483647 w 52"/>
                <a:gd name="T101" fmla="*/ 2147483647 h 71"/>
                <a:gd name="T102" fmla="*/ 2147483647 w 52"/>
                <a:gd name="T103" fmla="*/ 2147483647 h 71"/>
                <a:gd name="T104" fmla="*/ 2147483647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7479" name="Freeform 53"/>
            <p:cNvSpPr>
              <a:spLocks/>
            </p:cNvSpPr>
            <p:nvPr/>
          </p:nvSpPr>
          <p:spPr bwMode="auto">
            <a:xfrm>
              <a:off x="3562" y="1636"/>
              <a:ext cx="405" cy="200"/>
            </a:xfrm>
            <a:custGeom>
              <a:avLst/>
              <a:gdLst>
                <a:gd name="T0" fmla="*/ 2147483647 w 83"/>
                <a:gd name="T1" fmla="*/ 2147483647 h 41"/>
                <a:gd name="T2" fmla="*/ 2147483647 w 83"/>
                <a:gd name="T3" fmla="*/ 2147483647 h 41"/>
                <a:gd name="T4" fmla="*/ 2147483647 w 83"/>
                <a:gd name="T5" fmla="*/ 2147483647 h 41"/>
                <a:gd name="T6" fmla="*/ 2147483647 w 83"/>
                <a:gd name="T7" fmla="*/ 2147483647 h 41"/>
                <a:gd name="T8" fmla="*/ 2147483647 w 83"/>
                <a:gd name="T9" fmla="*/ 2147483647 h 41"/>
                <a:gd name="T10" fmla="*/ 2147483647 w 83"/>
                <a:gd name="T11" fmla="*/ 2147483647 h 41"/>
                <a:gd name="T12" fmla="*/ 2147483647 w 83"/>
                <a:gd name="T13" fmla="*/ 2147483647 h 41"/>
                <a:gd name="T14" fmla="*/ 2147483647 w 83"/>
                <a:gd name="T15" fmla="*/ 2147483647 h 41"/>
                <a:gd name="T16" fmla="*/ 2147483647 w 83"/>
                <a:gd name="T17" fmla="*/ 2147483647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2147483647 h 41"/>
                <a:gd name="T28" fmla="*/ 2147483647 w 83"/>
                <a:gd name="T29" fmla="*/ 2147483647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2147483647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s-ES_tradnl"/>
            </a:p>
          </p:txBody>
        </p:sp>
      </p:grpSp>
      <p:sp>
        <p:nvSpPr>
          <p:cNvPr id="17445" name="Freeform 54"/>
          <p:cNvSpPr>
            <a:spLocks/>
          </p:cNvSpPr>
          <p:nvPr/>
        </p:nvSpPr>
        <p:spPr bwMode="auto">
          <a:xfrm>
            <a:off x="5475288" y="2917825"/>
            <a:ext cx="290512"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46" name="Freeform 55"/>
          <p:cNvSpPr>
            <a:spLocks/>
          </p:cNvSpPr>
          <p:nvPr/>
        </p:nvSpPr>
        <p:spPr bwMode="auto">
          <a:xfrm>
            <a:off x="5172075" y="3846513"/>
            <a:ext cx="338138"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7447" name="Freeform 56"/>
          <p:cNvSpPr>
            <a:spLocks/>
          </p:cNvSpPr>
          <p:nvPr/>
        </p:nvSpPr>
        <p:spPr bwMode="auto">
          <a:xfrm>
            <a:off x="6115050" y="2732088"/>
            <a:ext cx="568325"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48" name="Freeform 57"/>
          <p:cNvSpPr>
            <a:spLocks/>
          </p:cNvSpPr>
          <p:nvPr/>
        </p:nvSpPr>
        <p:spPr bwMode="auto">
          <a:xfrm>
            <a:off x="5924550" y="3127375"/>
            <a:ext cx="736600"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49" name="Freeform 58"/>
          <p:cNvSpPr>
            <a:spLocks/>
          </p:cNvSpPr>
          <p:nvPr/>
        </p:nvSpPr>
        <p:spPr bwMode="auto">
          <a:xfrm>
            <a:off x="5975350" y="3730625"/>
            <a:ext cx="496888"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50" name="Freeform 59"/>
          <p:cNvSpPr>
            <a:spLocks/>
          </p:cNvSpPr>
          <p:nvPr/>
        </p:nvSpPr>
        <p:spPr bwMode="auto">
          <a:xfrm>
            <a:off x="5748338" y="3784600"/>
            <a:ext cx="531812"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51" name="Freeform 60"/>
          <p:cNvSpPr>
            <a:spLocks/>
          </p:cNvSpPr>
          <p:nvPr/>
        </p:nvSpPr>
        <p:spPr bwMode="auto">
          <a:xfrm>
            <a:off x="6248400" y="3041650"/>
            <a:ext cx="450850"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52" name="Freeform 61"/>
          <p:cNvSpPr>
            <a:spLocks/>
          </p:cNvSpPr>
          <p:nvPr/>
        </p:nvSpPr>
        <p:spPr bwMode="auto">
          <a:xfrm>
            <a:off x="6589713" y="3017838"/>
            <a:ext cx="109537"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53" name="Freeform 62"/>
          <p:cNvSpPr>
            <a:spLocks/>
          </p:cNvSpPr>
          <p:nvPr/>
        </p:nvSpPr>
        <p:spPr bwMode="auto">
          <a:xfrm>
            <a:off x="6618288" y="2801938"/>
            <a:ext cx="136525"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54" name="Freeform 63"/>
          <p:cNvSpPr>
            <a:spLocks/>
          </p:cNvSpPr>
          <p:nvPr/>
        </p:nvSpPr>
        <p:spPr bwMode="auto">
          <a:xfrm>
            <a:off x="6740525" y="2654300"/>
            <a:ext cx="166688"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7455" name="Freeform 64"/>
          <p:cNvSpPr>
            <a:spLocks/>
          </p:cNvSpPr>
          <p:nvPr/>
        </p:nvSpPr>
        <p:spPr bwMode="auto">
          <a:xfrm>
            <a:off x="6734175" y="2522538"/>
            <a:ext cx="327025"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7456" name="Freeform 65"/>
          <p:cNvSpPr>
            <a:spLocks/>
          </p:cNvSpPr>
          <p:nvPr/>
        </p:nvSpPr>
        <p:spPr bwMode="auto">
          <a:xfrm>
            <a:off x="6886575" y="2638425"/>
            <a:ext cx="85725"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7457" name="Freeform 66"/>
          <p:cNvSpPr>
            <a:spLocks/>
          </p:cNvSpPr>
          <p:nvPr/>
        </p:nvSpPr>
        <p:spPr bwMode="auto">
          <a:xfrm>
            <a:off x="6791325"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7458" name="Freeform 67"/>
          <p:cNvSpPr>
            <a:spLocks/>
          </p:cNvSpPr>
          <p:nvPr/>
        </p:nvSpPr>
        <p:spPr bwMode="auto">
          <a:xfrm>
            <a:off x="6842125" y="1887538"/>
            <a:ext cx="354013"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endParaRPr lang="es-ES_tradnl"/>
          </a:p>
        </p:txBody>
      </p:sp>
      <p:grpSp>
        <p:nvGrpSpPr>
          <p:cNvPr id="17459" name="Group 68"/>
          <p:cNvGrpSpPr>
            <a:grpSpLocks/>
          </p:cNvGrpSpPr>
          <p:nvPr/>
        </p:nvGrpSpPr>
        <p:grpSpPr bwMode="auto">
          <a:xfrm>
            <a:off x="2808288" y="4589463"/>
            <a:ext cx="928687" cy="635000"/>
            <a:chOff x="1991" y="3321"/>
            <a:chExt cx="361" cy="231"/>
          </a:xfrm>
        </p:grpSpPr>
        <p:sp>
          <p:nvSpPr>
            <p:cNvPr id="17470" name="Freeform 69"/>
            <p:cNvSpPr>
              <a:spLocks/>
            </p:cNvSpPr>
            <p:nvPr/>
          </p:nvSpPr>
          <p:spPr bwMode="auto">
            <a:xfrm>
              <a:off x="2274" y="3459"/>
              <a:ext cx="78" cy="93"/>
            </a:xfrm>
            <a:custGeom>
              <a:avLst/>
              <a:gdLst>
                <a:gd name="T0" fmla="*/ 0 w 16"/>
                <a:gd name="T1" fmla="*/ 2147483647 h 19"/>
                <a:gd name="T2" fmla="*/ 2147483647 w 16"/>
                <a:gd name="T3" fmla="*/ 2147483647 h 19"/>
                <a:gd name="T4" fmla="*/ 2147483647 w 16"/>
                <a:gd name="T5" fmla="*/ 2147483647 h 19"/>
                <a:gd name="T6" fmla="*/ 2147483647 w 16"/>
                <a:gd name="T7" fmla="*/ 2147483647 h 19"/>
                <a:gd name="T8" fmla="*/ 2147483647 w 16"/>
                <a:gd name="T9" fmla="*/ 2147483647 h 19"/>
                <a:gd name="T10" fmla="*/ 2147483647 w 16"/>
                <a:gd name="T11" fmla="*/ 2147483647 h 19"/>
                <a:gd name="T12" fmla="*/ 2147483647 w 16"/>
                <a:gd name="T13" fmla="*/ 2147483647 h 19"/>
                <a:gd name="T14" fmla="*/ 2147483647 w 16"/>
                <a:gd name="T15" fmla="*/ 0 h 19"/>
                <a:gd name="T16" fmla="*/ 2147483647 w 16"/>
                <a:gd name="T17" fmla="*/ 2147483647 h 19"/>
                <a:gd name="T18" fmla="*/ 0 w 16"/>
                <a:gd name="T19" fmla="*/ 2147483647 h 19"/>
                <a:gd name="T20" fmla="*/ 0 w 16"/>
                <a:gd name="T21" fmla="*/ 2147483647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chemeClr val="bg1"/>
            </a:solidFill>
            <a:ln w="12700" cmpd="sng">
              <a:solidFill>
                <a:schemeClr val="tx1"/>
              </a:solidFill>
              <a:prstDash val="solid"/>
              <a:round/>
              <a:headEnd/>
              <a:tailEnd/>
            </a:ln>
          </p:spPr>
          <p:txBody>
            <a:bodyPr/>
            <a:lstStyle/>
            <a:p>
              <a:endParaRPr lang="es-ES_tradnl"/>
            </a:p>
          </p:txBody>
        </p:sp>
        <p:sp>
          <p:nvSpPr>
            <p:cNvPr id="17471" name="Freeform 70"/>
            <p:cNvSpPr>
              <a:spLocks/>
            </p:cNvSpPr>
            <p:nvPr/>
          </p:nvSpPr>
          <p:spPr bwMode="auto">
            <a:xfrm>
              <a:off x="2235" y="3409"/>
              <a:ext cx="44" cy="29"/>
            </a:xfrm>
            <a:custGeom>
              <a:avLst/>
              <a:gdLst>
                <a:gd name="T0" fmla="*/ 2147483647 w 9"/>
                <a:gd name="T1" fmla="*/ 2147483647 h 6"/>
                <a:gd name="T2" fmla="*/ 2147483647 w 9"/>
                <a:gd name="T3" fmla="*/ 2147483647 h 6"/>
                <a:gd name="T4" fmla="*/ 2147483647 w 9"/>
                <a:gd name="T5" fmla="*/ 2147483647 h 6"/>
                <a:gd name="T6" fmla="*/ 2147483647 w 9"/>
                <a:gd name="T7" fmla="*/ 2147483647 h 6"/>
                <a:gd name="T8" fmla="*/ 2147483647 w 9"/>
                <a:gd name="T9" fmla="*/ 2147483647 h 6"/>
                <a:gd name="T10" fmla="*/ 2147483647 w 9"/>
                <a:gd name="T11" fmla="*/ 0 h 6"/>
                <a:gd name="T12" fmla="*/ 0 w 9"/>
                <a:gd name="T13" fmla="*/ 2147483647 h 6"/>
                <a:gd name="T14" fmla="*/ 2147483647 w 9"/>
                <a:gd name="T15" fmla="*/ 2147483647 h 6"/>
                <a:gd name="T16" fmla="*/ 2147483647 w 9"/>
                <a:gd name="T17" fmla="*/ 2147483647 h 6"/>
                <a:gd name="T18" fmla="*/ 2147483647 w 9"/>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chemeClr val="bg1"/>
            </a:solidFill>
            <a:ln w="12700" cmpd="sng">
              <a:solidFill>
                <a:schemeClr val="tx1"/>
              </a:solidFill>
              <a:prstDash val="solid"/>
              <a:round/>
              <a:headEnd/>
              <a:tailEnd/>
            </a:ln>
          </p:spPr>
          <p:txBody>
            <a:bodyPr/>
            <a:lstStyle/>
            <a:p>
              <a:endParaRPr lang="es-ES_tradnl"/>
            </a:p>
          </p:txBody>
        </p:sp>
        <p:sp>
          <p:nvSpPr>
            <p:cNvPr id="17472" name="Freeform 71"/>
            <p:cNvSpPr>
              <a:spLocks/>
            </p:cNvSpPr>
            <p:nvPr/>
          </p:nvSpPr>
          <p:spPr bwMode="auto">
            <a:xfrm>
              <a:off x="2225" y="3438"/>
              <a:ext cx="20" cy="10"/>
            </a:xfrm>
            <a:custGeom>
              <a:avLst/>
              <a:gdLst>
                <a:gd name="T0" fmla="*/ 0 w 4"/>
                <a:gd name="T1" fmla="*/ 2147483647 h 2"/>
                <a:gd name="T2" fmla="*/ 2147483647 w 4"/>
                <a:gd name="T3" fmla="*/ 0 h 2"/>
                <a:gd name="T4" fmla="*/ 2147483647 w 4"/>
                <a:gd name="T5" fmla="*/ 2147483647 h 2"/>
                <a:gd name="T6" fmla="*/ 0 w 4"/>
                <a:gd name="T7" fmla="*/ 2147483647 h 2"/>
                <a:gd name="T8" fmla="*/ 0 w 4"/>
                <a:gd name="T9" fmla="*/ 214748364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chemeClr val="bg1"/>
            </a:solidFill>
            <a:ln w="12700" cmpd="sng">
              <a:solidFill>
                <a:schemeClr val="tx1"/>
              </a:solidFill>
              <a:prstDash val="solid"/>
              <a:round/>
              <a:headEnd/>
              <a:tailEnd/>
            </a:ln>
          </p:spPr>
          <p:txBody>
            <a:bodyPr/>
            <a:lstStyle/>
            <a:p>
              <a:endParaRPr lang="es-ES_tradnl"/>
            </a:p>
          </p:txBody>
        </p:sp>
        <p:sp>
          <p:nvSpPr>
            <p:cNvPr id="17473" name="Freeform 72"/>
            <p:cNvSpPr>
              <a:spLocks/>
            </p:cNvSpPr>
            <p:nvPr/>
          </p:nvSpPr>
          <p:spPr bwMode="auto">
            <a:xfrm>
              <a:off x="2211" y="3419"/>
              <a:ext cx="19" cy="14"/>
            </a:xfrm>
            <a:custGeom>
              <a:avLst/>
              <a:gdLst>
                <a:gd name="T0" fmla="*/ 2147483647 w 4"/>
                <a:gd name="T1" fmla="*/ 0 h 3"/>
                <a:gd name="T2" fmla="*/ 2147483647 w 4"/>
                <a:gd name="T3" fmla="*/ 0 h 3"/>
                <a:gd name="T4" fmla="*/ 2147483647 w 4"/>
                <a:gd name="T5" fmla="*/ 0 h 3"/>
                <a:gd name="T6" fmla="*/ 2147483647 w 4"/>
                <a:gd name="T7" fmla="*/ 0 h 3"/>
                <a:gd name="T8" fmla="*/ 2147483647 w 4"/>
                <a:gd name="T9" fmla="*/ 0 h 3"/>
                <a:gd name="T10" fmla="*/ 2147483647 w 4"/>
                <a:gd name="T11" fmla="*/ 2147483647 h 3"/>
                <a:gd name="T12" fmla="*/ 2147483647 w 4"/>
                <a:gd name="T13" fmla="*/ 2147483647 h 3"/>
                <a:gd name="T14" fmla="*/ 2147483647 w 4"/>
                <a:gd name="T15" fmla="*/ 2147483647 h 3"/>
                <a:gd name="T16" fmla="*/ 2147483647 w 4"/>
                <a:gd name="T17" fmla="*/ 2147483647 h 3"/>
                <a:gd name="T18" fmla="*/ 2147483647 w 4"/>
                <a:gd name="T19" fmla="*/ 2147483647 h 3"/>
                <a:gd name="T20" fmla="*/ 2147483647 w 4"/>
                <a:gd name="T21" fmla="*/ 2147483647 h 3"/>
                <a:gd name="T22" fmla="*/ 2147483647 w 4"/>
                <a:gd name="T23" fmla="*/ 2147483647 h 3"/>
                <a:gd name="T24" fmla="*/ 2147483647 w 4"/>
                <a:gd name="T25" fmla="*/ 2147483647 h 3"/>
                <a:gd name="T26" fmla="*/ 2147483647 w 4"/>
                <a:gd name="T27" fmla="*/ 2147483647 h 3"/>
                <a:gd name="T28" fmla="*/ 2147483647 w 4"/>
                <a:gd name="T29" fmla="*/ 2147483647 h 3"/>
                <a:gd name="T30" fmla="*/ 2147483647 w 4"/>
                <a:gd name="T31" fmla="*/ 2147483647 h 3"/>
                <a:gd name="T32" fmla="*/ 2147483647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0 w 4"/>
                <a:gd name="T45" fmla="*/ 2147483647 h 3"/>
                <a:gd name="T46" fmla="*/ 0 w 4"/>
                <a:gd name="T47" fmla="*/ 2147483647 h 3"/>
                <a:gd name="T48" fmla="*/ 0 w 4"/>
                <a:gd name="T49" fmla="*/ 2147483647 h 3"/>
                <a:gd name="T50" fmla="*/ 0 w 4"/>
                <a:gd name="T51" fmla="*/ 2147483647 h 3"/>
                <a:gd name="T52" fmla="*/ 0 w 4"/>
                <a:gd name="T53" fmla="*/ 2147483647 h 3"/>
                <a:gd name="T54" fmla="*/ 2147483647 w 4"/>
                <a:gd name="T55" fmla="*/ 2147483647 h 3"/>
                <a:gd name="T56" fmla="*/ 2147483647 w 4"/>
                <a:gd name="T57" fmla="*/ 0 h 3"/>
                <a:gd name="T58" fmla="*/ 2147483647 w 4"/>
                <a:gd name="T59" fmla="*/ 0 h 3"/>
                <a:gd name="T60" fmla="*/ 2147483647 w 4"/>
                <a:gd name="T61" fmla="*/ 0 h 3"/>
                <a:gd name="T62" fmla="*/ 2147483647 w 4"/>
                <a:gd name="T63" fmla="*/ 0 h 3"/>
                <a:gd name="T64" fmla="*/ 2147483647 w 4"/>
                <a:gd name="T65" fmla="*/ 0 h 3"/>
                <a:gd name="T66" fmla="*/ 21474836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chemeClr val="bg1"/>
            </a:solidFill>
            <a:ln w="12700" cmpd="sng">
              <a:solidFill>
                <a:schemeClr val="tx1"/>
              </a:solidFill>
              <a:prstDash val="solid"/>
              <a:round/>
              <a:headEnd/>
              <a:tailEnd/>
            </a:ln>
          </p:spPr>
          <p:txBody>
            <a:bodyPr/>
            <a:lstStyle/>
            <a:p>
              <a:endParaRPr lang="es-ES_tradnl"/>
            </a:p>
          </p:txBody>
        </p:sp>
        <p:sp>
          <p:nvSpPr>
            <p:cNvPr id="17474" name="Freeform 73"/>
            <p:cNvSpPr>
              <a:spLocks/>
            </p:cNvSpPr>
            <p:nvPr/>
          </p:nvSpPr>
          <p:spPr bwMode="auto">
            <a:xfrm>
              <a:off x="2186" y="3394"/>
              <a:ext cx="39" cy="15"/>
            </a:xfrm>
            <a:custGeom>
              <a:avLst/>
              <a:gdLst>
                <a:gd name="T0" fmla="*/ 0 w 8"/>
                <a:gd name="T1" fmla="*/ 2147483647 h 3"/>
                <a:gd name="T2" fmla="*/ 2147483647 w 8"/>
                <a:gd name="T3" fmla="*/ 2147483647 h 3"/>
                <a:gd name="T4" fmla="*/ 2147483647 w 8"/>
                <a:gd name="T5" fmla="*/ 0 h 3"/>
                <a:gd name="T6" fmla="*/ 2147483647 w 8"/>
                <a:gd name="T7" fmla="*/ 0 h 3"/>
                <a:gd name="T8" fmla="*/ 0 w 8"/>
                <a:gd name="T9" fmla="*/ 2147483647 h 3"/>
                <a:gd name="T10" fmla="*/ 0 w 8"/>
                <a:gd name="T11" fmla="*/ 21474836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chemeClr val="bg1"/>
            </a:solidFill>
            <a:ln w="12700" cmpd="sng">
              <a:solidFill>
                <a:schemeClr val="tx1"/>
              </a:solidFill>
              <a:prstDash val="solid"/>
              <a:round/>
              <a:headEnd/>
              <a:tailEnd/>
            </a:ln>
          </p:spPr>
          <p:txBody>
            <a:bodyPr/>
            <a:lstStyle/>
            <a:p>
              <a:endParaRPr lang="es-ES_tradnl"/>
            </a:p>
          </p:txBody>
        </p:sp>
        <p:sp>
          <p:nvSpPr>
            <p:cNvPr id="17475" name="Freeform 74"/>
            <p:cNvSpPr>
              <a:spLocks/>
            </p:cNvSpPr>
            <p:nvPr/>
          </p:nvSpPr>
          <p:spPr bwMode="auto">
            <a:xfrm>
              <a:off x="2026" y="3321"/>
              <a:ext cx="38" cy="24"/>
            </a:xfrm>
            <a:custGeom>
              <a:avLst/>
              <a:gdLst>
                <a:gd name="T0" fmla="*/ 0 w 8"/>
                <a:gd name="T1" fmla="*/ 2147483647 h 5"/>
                <a:gd name="T2" fmla="*/ 2147483647 w 8"/>
                <a:gd name="T3" fmla="*/ 2147483647 h 5"/>
                <a:gd name="T4" fmla="*/ 2147483647 w 8"/>
                <a:gd name="T5" fmla="*/ 2147483647 h 5"/>
                <a:gd name="T6" fmla="*/ 2147483647 w 8"/>
                <a:gd name="T7" fmla="*/ 2147483647 h 5"/>
                <a:gd name="T8" fmla="*/ 2147483647 w 8"/>
                <a:gd name="T9" fmla="*/ 0 h 5"/>
                <a:gd name="T10" fmla="*/ 2147483647 w 8"/>
                <a:gd name="T11" fmla="*/ 2147483647 h 5"/>
                <a:gd name="T12" fmla="*/ 0 w 8"/>
                <a:gd name="T13" fmla="*/ 2147483647 h 5"/>
                <a:gd name="T14" fmla="*/ 0 w 8"/>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chemeClr val="bg1"/>
            </a:solidFill>
            <a:ln w="12700" cmpd="sng">
              <a:solidFill>
                <a:schemeClr val="tx1"/>
              </a:solidFill>
              <a:prstDash val="solid"/>
              <a:round/>
              <a:headEnd/>
              <a:tailEnd/>
            </a:ln>
          </p:spPr>
          <p:txBody>
            <a:bodyPr/>
            <a:lstStyle/>
            <a:p>
              <a:endParaRPr lang="es-ES_tradnl"/>
            </a:p>
          </p:txBody>
        </p:sp>
        <p:sp>
          <p:nvSpPr>
            <p:cNvPr id="17476" name="Freeform 75"/>
            <p:cNvSpPr>
              <a:spLocks/>
            </p:cNvSpPr>
            <p:nvPr/>
          </p:nvSpPr>
          <p:spPr bwMode="auto">
            <a:xfrm>
              <a:off x="1991" y="3321"/>
              <a:ext cx="20" cy="24"/>
            </a:xfrm>
            <a:custGeom>
              <a:avLst/>
              <a:gdLst>
                <a:gd name="T0" fmla="*/ 0 w 4"/>
                <a:gd name="T1" fmla="*/ 2147483647 h 5"/>
                <a:gd name="T2" fmla="*/ 2147483647 w 4"/>
                <a:gd name="T3" fmla="*/ 2147483647 h 5"/>
                <a:gd name="T4" fmla="*/ 2147483647 w 4"/>
                <a:gd name="T5" fmla="*/ 0 h 5"/>
                <a:gd name="T6" fmla="*/ 0 w 4"/>
                <a:gd name="T7" fmla="*/ 2147483647 h 5"/>
                <a:gd name="T8" fmla="*/ 0 w 4"/>
                <a:gd name="T9" fmla="*/ 2147483647 h 5"/>
                <a:gd name="T10" fmla="*/ 0 w 4"/>
                <a:gd name="T11" fmla="*/ 2147483647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chemeClr val="bg1"/>
            </a:solidFill>
            <a:ln w="12700" cmpd="sng">
              <a:solidFill>
                <a:schemeClr val="tx1"/>
              </a:solidFill>
              <a:prstDash val="solid"/>
              <a:round/>
              <a:headEnd/>
              <a:tailEnd/>
            </a:ln>
          </p:spPr>
          <p:txBody>
            <a:bodyPr/>
            <a:lstStyle/>
            <a:p>
              <a:endParaRPr lang="es-ES_tradnl"/>
            </a:p>
          </p:txBody>
        </p:sp>
        <p:sp>
          <p:nvSpPr>
            <p:cNvPr id="17477" name="Freeform 76"/>
            <p:cNvSpPr>
              <a:spLocks/>
            </p:cNvSpPr>
            <p:nvPr/>
          </p:nvSpPr>
          <p:spPr bwMode="auto">
            <a:xfrm>
              <a:off x="2128" y="3360"/>
              <a:ext cx="39" cy="34"/>
            </a:xfrm>
            <a:custGeom>
              <a:avLst/>
              <a:gdLst>
                <a:gd name="T0" fmla="*/ 2147483647 w 8"/>
                <a:gd name="T1" fmla="*/ 2147483647 h 7"/>
                <a:gd name="T2" fmla="*/ 2147483647 w 8"/>
                <a:gd name="T3" fmla="*/ 2147483647 h 7"/>
                <a:gd name="T4" fmla="*/ 2147483647 w 8"/>
                <a:gd name="T5" fmla="*/ 2147483647 h 7"/>
                <a:gd name="T6" fmla="*/ 2147483647 w 8"/>
                <a:gd name="T7" fmla="*/ 0 h 7"/>
                <a:gd name="T8" fmla="*/ 0 w 8"/>
                <a:gd name="T9" fmla="*/ 2147483647 h 7"/>
                <a:gd name="T10" fmla="*/ 2147483647 w 8"/>
                <a:gd name="T11" fmla="*/ 2147483647 h 7"/>
                <a:gd name="T12" fmla="*/ 2147483647 w 8"/>
                <a:gd name="T13" fmla="*/ 2147483647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chemeClr val="bg1"/>
            </a:solidFill>
            <a:ln w="12700" cmpd="sng">
              <a:solidFill>
                <a:schemeClr val="tx1"/>
              </a:solidFill>
              <a:prstDash val="solid"/>
              <a:round/>
              <a:headEnd/>
              <a:tailEnd/>
            </a:ln>
          </p:spPr>
          <p:txBody>
            <a:bodyPr/>
            <a:lstStyle/>
            <a:p>
              <a:endParaRPr lang="es-ES_tradnl"/>
            </a:p>
          </p:txBody>
        </p:sp>
      </p:grpSp>
      <p:sp>
        <p:nvSpPr>
          <p:cNvPr id="17460" name="Rectangle 86"/>
          <p:cNvSpPr>
            <a:spLocks noGrp="1" noChangeArrowheads="1"/>
          </p:cNvSpPr>
          <p:nvPr>
            <p:ph type="title"/>
          </p:nvPr>
        </p:nvSpPr>
        <p:spPr>
          <a:xfrm>
            <a:off x="0" y="457200"/>
            <a:ext cx="9144000" cy="1143000"/>
          </a:xfrm>
        </p:spPr>
        <p:txBody>
          <a:bodyPr>
            <a:normAutofit/>
          </a:bodyPr>
          <a:lstStyle/>
          <a:p>
            <a:pPr algn="ctr" eaLnBrk="1" hangingPunct="1"/>
            <a:r>
              <a:rPr lang="en-US" sz="2400" dirty="0" smtClean="0"/>
              <a:t>Obesity Trends* Among U.S. Adults</a:t>
            </a:r>
            <a:br>
              <a:rPr lang="en-US" sz="2400" dirty="0" smtClean="0"/>
            </a:br>
            <a:r>
              <a:rPr lang="en-US" sz="2400" dirty="0" smtClean="0">
                <a:solidFill>
                  <a:srgbClr val="DE3021"/>
                </a:solidFill>
              </a:rPr>
              <a:t>BRFSS, 2004</a:t>
            </a:r>
          </a:p>
        </p:txBody>
      </p:sp>
      <p:sp>
        <p:nvSpPr>
          <p:cNvPr id="17461" name="Text Box 102"/>
          <p:cNvSpPr txBox="1">
            <a:spLocks noChangeArrowheads="1"/>
          </p:cNvSpPr>
          <p:nvPr/>
        </p:nvSpPr>
        <p:spPr bwMode="auto">
          <a:xfrm>
            <a:off x="2119313" y="1368425"/>
            <a:ext cx="55197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dirty="0">
                <a:solidFill>
                  <a:srgbClr val="000000"/>
                </a:solidFill>
                <a:latin typeface="Verdana" pitchFamily="34" charset="0"/>
              </a:rPr>
              <a:t>(*BMI ≥30, or ~ 30 lbs. overweight for 5’ 4” person)</a:t>
            </a:r>
          </a:p>
        </p:txBody>
      </p:sp>
      <p:sp>
        <p:nvSpPr>
          <p:cNvPr id="17462" name="Text Box 149"/>
          <p:cNvSpPr txBox="1">
            <a:spLocks noChangeArrowheads="1"/>
          </p:cNvSpPr>
          <p:nvPr/>
        </p:nvSpPr>
        <p:spPr bwMode="auto">
          <a:xfrm>
            <a:off x="654050" y="5894388"/>
            <a:ext cx="7239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a:solidFill>
                  <a:srgbClr val="000000"/>
                </a:solidFill>
                <a:latin typeface="Arial Narrow" pitchFamily="34" charset="0"/>
              </a:rPr>
              <a:t>No Data          &lt;10%           10%–14%	    15%–19%           20%–24%        </a:t>
            </a:r>
            <a:r>
              <a:rPr lang="en-US">
                <a:solidFill>
                  <a:srgbClr val="000000"/>
                </a:solidFill>
                <a:latin typeface="Arial Narrow" pitchFamily="34" charset="0"/>
              </a:rPr>
              <a:t>  </a:t>
            </a:r>
            <a:r>
              <a:rPr lang="en-US" b="1">
                <a:solidFill>
                  <a:srgbClr val="000000"/>
                </a:solidFill>
                <a:latin typeface="Arial Narrow" pitchFamily="34" charset="0"/>
              </a:rPr>
              <a:t>≥25%</a:t>
            </a:r>
            <a:endParaRPr lang="en-US">
              <a:solidFill>
                <a:srgbClr val="000000"/>
              </a:solidFill>
              <a:latin typeface="Arial Narrow" pitchFamily="34" charset="0"/>
            </a:endParaRPr>
          </a:p>
        </p:txBody>
      </p:sp>
      <p:sp>
        <p:nvSpPr>
          <p:cNvPr id="17463" name="Rectangle 150"/>
          <p:cNvSpPr>
            <a:spLocks noChangeArrowheads="1"/>
          </p:cNvSpPr>
          <p:nvPr/>
        </p:nvSpPr>
        <p:spPr bwMode="auto">
          <a:xfrm>
            <a:off x="488950" y="5956300"/>
            <a:ext cx="207963"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7464" name="Rectangle 151"/>
          <p:cNvSpPr>
            <a:spLocks noChangeArrowheads="1"/>
          </p:cNvSpPr>
          <p:nvPr/>
        </p:nvSpPr>
        <p:spPr bwMode="auto">
          <a:xfrm>
            <a:off x="1458913" y="5953125"/>
            <a:ext cx="207962"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7465" name="Rectangle 152"/>
          <p:cNvSpPr>
            <a:spLocks noChangeArrowheads="1"/>
          </p:cNvSpPr>
          <p:nvPr/>
        </p:nvSpPr>
        <p:spPr bwMode="auto">
          <a:xfrm>
            <a:off x="2286000" y="5951538"/>
            <a:ext cx="209550"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s-ES_tradnl">
              <a:solidFill>
                <a:srgbClr val="000000"/>
              </a:solidFill>
            </a:endParaRPr>
          </a:p>
        </p:txBody>
      </p:sp>
      <p:sp>
        <p:nvSpPr>
          <p:cNvPr id="17466" name="Rectangle 153"/>
          <p:cNvSpPr>
            <a:spLocks noChangeArrowheads="1"/>
          </p:cNvSpPr>
          <p:nvPr/>
        </p:nvSpPr>
        <p:spPr bwMode="auto">
          <a:xfrm>
            <a:off x="3392488" y="5961063"/>
            <a:ext cx="209550"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7467" name="Rectangle 154"/>
          <p:cNvSpPr>
            <a:spLocks noChangeArrowheads="1"/>
          </p:cNvSpPr>
          <p:nvPr/>
        </p:nvSpPr>
        <p:spPr bwMode="auto">
          <a:xfrm>
            <a:off x="5592763" y="5948363"/>
            <a:ext cx="207962"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7468" name="Rectangle 155"/>
          <p:cNvSpPr>
            <a:spLocks noChangeArrowheads="1"/>
          </p:cNvSpPr>
          <p:nvPr/>
        </p:nvSpPr>
        <p:spPr bwMode="auto">
          <a:xfrm>
            <a:off x="4494213" y="5945188"/>
            <a:ext cx="209550"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7469" name="Rectangle 156"/>
          <p:cNvSpPr>
            <a:spLocks noChangeArrowheads="1"/>
          </p:cNvSpPr>
          <p:nvPr/>
        </p:nvSpPr>
        <p:spPr bwMode="auto">
          <a:xfrm>
            <a:off x="395288" y="5892800"/>
            <a:ext cx="6075362"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s-ES_tradnl">
              <a:solidFill>
                <a:srgbClr val="000000"/>
              </a:solidFill>
            </a:endParaRPr>
          </a:p>
        </p:txBody>
      </p:sp>
    </p:spTree>
    <p:extLst>
      <p:ext uri="{BB962C8B-B14F-4D97-AF65-F5344CB8AC3E}">
        <p14:creationId xmlns:p14="http://schemas.microsoft.com/office/powerpoint/2010/main" val="35373332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Freeform 2"/>
          <p:cNvSpPr>
            <a:spLocks/>
          </p:cNvSpPr>
          <p:nvPr/>
        </p:nvSpPr>
        <p:spPr bwMode="auto">
          <a:xfrm>
            <a:off x="4013200" y="2003425"/>
            <a:ext cx="642938"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8435" name="Freeform 3"/>
          <p:cNvSpPr>
            <a:spLocks/>
          </p:cNvSpPr>
          <p:nvPr/>
        </p:nvSpPr>
        <p:spPr bwMode="auto">
          <a:xfrm>
            <a:off x="3984625" y="2398713"/>
            <a:ext cx="682625"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8436" name="Freeform 5"/>
          <p:cNvSpPr>
            <a:spLocks/>
          </p:cNvSpPr>
          <p:nvPr/>
        </p:nvSpPr>
        <p:spPr bwMode="auto">
          <a:xfrm>
            <a:off x="4121150" y="3203575"/>
            <a:ext cx="7239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8437" name="Freeform 7"/>
          <p:cNvSpPr>
            <a:spLocks/>
          </p:cNvSpPr>
          <p:nvPr/>
        </p:nvSpPr>
        <p:spPr bwMode="auto">
          <a:xfrm>
            <a:off x="4651375" y="2740025"/>
            <a:ext cx="592138"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8438" name="Freeform 9"/>
          <p:cNvSpPr>
            <a:spLocks/>
          </p:cNvSpPr>
          <p:nvPr/>
        </p:nvSpPr>
        <p:spPr bwMode="auto">
          <a:xfrm>
            <a:off x="4975225" y="2282825"/>
            <a:ext cx="5143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8439" name="Freeform 13"/>
          <p:cNvSpPr>
            <a:spLocks/>
          </p:cNvSpPr>
          <p:nvPr/>
        </p:nvSpPr>
        <p:spPr bwMode="auto">
          <a:xfrm>
            <a:off x="5729288" y="2840038"/>
            <a:ext cx="411162"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8440" name="Freeform 15"/>
          <p:cNvSpPr>
            <a:spLocks/>
          </p:cNvSpPr>
          <p:nvPr/>
        </p:nvSpPr>
        <p:spPr bwMode="auto">
          <a:xfrm>
            <a:off x="5591175" y="4311650"/>
            <a:ext cx="892175"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8441" name="Freeform 18"/>
          <p:cNvSpPr>
            <a:spLocks/>
          </p:cNvSpPr>
          <p:nvPr/>
        </p:nvSpPr>
        <p:spPr bwMode="auto">
          <a:xfrm>
            <a:off x="2105025" y="2562225"/>
            <a:ext cx="781050"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8442" name="Freeform 19"/>
          <p:cNvSpPr>
            <a:spLocks/>
          </p:cNvSpPr>
          <p:nvPr/>
        </p:nvSpPr>
        <p:spPr bwMode="auto">
          <a:xfrm>
            <a:off x="3325813" y="2452688"/>
            <a:ext cx="681037"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8443" name="Freeform 20"/>
          <p:cNvSpPr>
            <a:spLocks/>
          </p:cNvSpPr>
          <p:nvPr/>
        </p:nvSpPr>
        <p:spPr bwMode="auto">
          <a:xfrm>
            <a:off x="3435350" y="3003550"/>
            <a:ext cx="715963"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8444" name="Freeform 21"/>
          <p:cNvSpPr>
            <a:spLocks/>
          </p:cNvSpPr>
          <p:nvPr/>
        </p:nvSpPr>
        <p:spPr bwMode="auto">
          <a:xfrm>
            <a:off x="3341688" y="3521075"/>
            <a:ext cx="685800"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8445" name="Freeform 22"/>
          <p:cNvSpPr>
            <a:spLocks/>
          </p:cNvSpPr>
          <p:nvPr/>
        </p:nvSpPr>
        <p:spPr bwMode="auto">
          <a:xfrm>
            <a:off x="3602038" y="3660775"/>
            <a:ext cx="136683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8446" name="Freeform 23"/>
          <p:cNvSpPr>
            <a:spLocks/>
          </p:cNvSpPr>
          <p:nvPr/>
        </p:nvSpPr>
        <p:spPr bwMode="auto">
          <a:xfrm>
            <a:off x="6170613"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8447" name="Freeform 24"/>
          <p:cNvSpPr>
            <a:spLocks/>
          </p:cNvSpPr>
          <p:nvPr/>
        </p:nvSpPr>
        <p:spPr bwMode="auto">
          <a:xfrm>
            <a:off x="6661150" y="2266950"/>
            <a:ext cx="166688"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8448" name="Freeform 41"/>
          <p:cNvSpPr>
            <a:spLocks/>
          </p:cNvSpPr>
          <p:nvPr/>
        </p:nvSpPr>
        <p:spPr bwMode="auto">
          <a:xfrm>
            <a:off x="2957513" y="2794000"/>
            <a:ext cx="550862"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8449" name="Freeform 42"/>
          <p:cNvSpPr>
            <a:spLocks/>
          </p:cNvSpPr>
          <p:nvPr/>
        </p:nvSpPr>
        <p:spPr bwMode="auto">
          <a:xfrm>
            <a:off x="2343150" y="1709738"/>
            <a:ext cx="649288"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8450" name="Freeform 43"/>
          <p:cNvSpPr>
            <a:spLocks/>
          </p:cNvSpPr>
          <p:nvPr/>
        </p:nvSpPr>
        <p:spPr bwMode="auto">
          <a:xfrm>
            <a:off x="2168525" y="2035175"/>
            <a:ext cx="784225"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8451" name="Freeform 44"/>
          <p:cNvSpPr>
            <a:spLocks/>
          </p:cNvSpPr>
          <p:nvPr/>
        </p:nvSpPr>
        <p:spPr bwMode="auto">
          <a:xfrm>
            <a:off x="2806700" y="1833563"/>
            <a:ext cx="585788"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8452" name="Freeform 45"/>
          <p:cNvSpPr>
            <a:spLocks/>
          </p:cNvSpPr>
          <p:nvPr/>
        </p:nvSpPr>
        <p:spPr bwMode="auto">
          <a:xfrm>
            <a:off x="3054350" y="1857375"/>
            <a:ext cx="995363"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8453" name="Freeform 46"/>
          <p:cNvSpPr>
            <a:spLocks/>
          </p:cNvSpPr>
          <p:nvPr/>
        </p:nvSpPr>
        <p:spPr bwMode="auto">
          <a:xfrm>
            <a:off x="2452688" y="2662238"/>
            <a:ext cx="620712"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8454" name="Freeform 47"/>
          <p:cNvSpPr>
            <a:spLocks/>
          </p:cNvSpPr>
          <p:nvPr/>
        </p:nvSpPr>
        <p:spPr bwMode="auto">
          <a:xfrm>
            <a:off x="2776538" y="3444875"/>
            <a:ext cx="658812"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8455" name="Freeform 48"/>
          <p:cNvSpPr>
            <a:spLocks/>
          </p:cNvSpPr>
          <p:nvPr/>
        </p:nvSpPr>
        <p:spPr bwMode="auto">
          <a:xfrm>
            <a:off x="4606925" y="1981200"/>
            <a:ext cx="644525"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8456" name="Freeform 50"/>
          <p:cNvSpPr>
            <a:spLocks/>
          </p:cNvSpPr>
          <p:nvPr/>
        </p:nvSpPr>
        <p:spPr bwMode="auto">
          <a:xfrm>
            <a:off x="5127625" y="2855913"/>
            <a:ext cx="390525"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s-ES_tradnl"/>
          </a:p>
        </p:txBody>
      </p:sp>
      <p:grpSp>
        <p:nvGrpSpPr>
          <p:cNvPr id="18457" name="Group 109"/>
          <p:cNvGrpSpPr>
            <a:grpSpLocks/>
          </p:cNvGrpSpPr>
          <p:nvPr/>
        </p:nvGrpSpPr>
        <p:grpSpPr bwMode="auto">
          <a:xfrm>
            <a:off x="4903788" y="3009900"/>
            <a:ext cx="1528762" cy="1635125"/>
            <a:chOff x="3475" y="1896"/>
            <a:chExt cx="1083" cy="1030"/>
          </a:xfrm>
        </p:grpSpPr>
        <p:sp>
          <p:nvSpPr>
            <p:cNvPr id="18518" name="Freeform 16" descr="20%"/>
            <p:cNvSpPr>
              <a:spLocks/>
            </p:cNvSpPr>
            <p:nvPr/>
          </p:nvSpPr>
          <p:spPr bwMode="auto">
            <a:xfrm>
              <a:off x="4244" y="1896"/>
              <a:ext cx="314" cy="293"/>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s-ES_tradnl"/>
            </a:p>
          </p:txBody>
        </p:sp>
        <p:sp>
          <p:nvSpPr>
            <p:cNvPr id="18519" name="Freeform 49" descr="20%"/>
            <p:cNvSpPr>
              <a:spLocks/>
            </p:cNvSpPr>
            <p:nvPr/>
          </p:nvSpPr>
          <p:spPr bwMode="auto">
            <a:xfrm>
              <a:off x="3475" y="2604"/>
              <a:ext cx="394" cy="322"/>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s-ES_tradnl"/>
            </a:p>
          </p:txBody>
        </p:sp>
        <p:sp>
          <p:nvSpPr>
            <p:cNvPr id="18520" name="Freeform 55" descr="20%"/>
            <p:cNvSpPr>
              <a:spLocks/>
            </p:cNvSpPr>
            <p:nvPr/>
          </p:nvSpPr>
          <p:spPr bwMode="auto">
            <a:xfrm>
              <a:off x="3665" y="2423"/>
              <a:ext cx="240" cy="405"/>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s-ES_tradnl"/>
            </a:p>
          </p:txBody>
        </p:sp>
      </p:grpSp>
      <p:sp>
        <p:nvSpPr>
          <p:cNvPr id="18458" name="Freeform 56"/>
          <p:cNvSpPr>
            <a:spLocks/>
          </p:cNvSpPr>
          <p:nvPr/>
        </p:nvSpPr>
        <p:spPr bwMode="auto">
          <a:xfrm>
            <a:off x="6115050" y="2732088"/>
            <a:ext cx="568325"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8459" name="Freeform 57"/>
          <p:cNvSpPr>
            <a:spLocks/>
          </p:cNvSpPr>
          <p:nvPr/>
        </p:nvSpPr>
        <p:spPr bwMode="auto">
          <a:xfrm>
            <a:off x="5924550" y="3127375"/>
            <a:ext cx="736600"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8460" name="Freeform 4"/>
          <p:cNvSpPr>
            <a:spLocks/>
          </p:cNvSpPr>
          <p:nvPr/>
        </p:nvSpPr>
        <p:spPr bwMode="auto">
          <a:xfrm>
            <a:off x="3962400" y="2794000"/>
            <a:ext cx="806450"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8461" name="Freeform 6"/>
          <p:cNvSpPr>
            <a:spLocks/>
          </p:cNvSpPr>
          <p:nvPr/>
        </p:nvSpPr>
        <p:spPr bwMode="auto">
          <a:xfrm>
            <a:off x="4019550" y="3590925"/>
            <a:ext cx="839788"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8462" name="Freeform 8"/>
          <p:cNvSpPr>
            <a:spLocks/>
          </p:cNvSpPr>
          <p:nvPr/>
        </p:nvSpPr>
        <p:spPr bwMode="auto">
          <a:xfrm>
            <a:off x="4730750" y="3127375"/>
            <a:ext cx="649288"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8463" name="Freeform 10"/>
          <p:cNvSpPr>
            <a:spLocks/>
          </p:cNvSpPr>
          <p:nvPr/>
        </p:nvSpPr>
        <p:spPr bwMode="auto">
          <a:xfrm>
            <a:off x="5343525" y="3265488"/>
            <a:ext cx="72072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8464" name="Freeform 11"/>
          <p:cNvSpPr>
            <a:spLocks/>
          </p:cNvSpPr>
          <p:nvPr/>
        </p:nvSpPr>
        <p:spPr bwMode="auto">
          <a:xfrm>
            <a:off x="5280025" y="3560763"/>
            <a:ext cx="801688"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8465" name="Freeform 12"/>
          <p:cNvSpPr>
            <a:spLocks/>
          </p:cNvSpPr>
          <p:nvPr/>
        </p:nvSpPr>
        <p:spPr bwMode="auto">
          <a:xfrm>
            <a:off x="5489575" y="3824288"/>
            <a:ext cx="376238"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8466" name="Freeform 14"/>
          <p:cNvSpPr>
            <a:spLocks/>
          </p:cNvSpPr>
          <p:nvPr/>
        </p:nvSpPr>
        <p:spPr bwMode="auto">
          <a:xfrm>
            <a:off x="5845175" y="3459163"/>
            <a:ext cx="86042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8467" name="Freeform 17"/>
          <p:cNvSpPr>
            <a:spLocks/>
          </p:cNvSpPr>
          <p:nvPr/>
        </p:nvSpPr>
        <p:spPr bwMode="auto">
          <a:xfrm>
            <a:off x="4845050" y="3660775"/>
            <a:ext cx="485775"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endParaRPr lang="es-ES_tradnl"/>
          </a:p>
        </p:txBody>
      </p:sp>
      <p:grpSp>
        <p:nvGrpSpPr>
          <p:cNvPr id="18468" name="Group 25"/>
          <p:cNvGrpSpPr>
            <a:grpSpLocks/>
          </p:cNvGrpSpPr>
          <p:nvPr/>
        </p:nvGrpSpPr>
        <p:grpSpPr bwMode="auto">
          <a:xfrm>
            <a:off x="1027113" y="3886200"/>
            <a:ext cx="1785937" cy="1390650"/>
            <a:chOff x="768" y="2832"/>
            <a:chExt cx="1203" cy="876"/>
          </a:xfrm>
        </p:grpSpPr>
        <p:sp>
          <p:nvSpPr>
            <p:cNvPr id="18503" name="Freeform 26"/>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2147483647 w 188"/>
                <a:gd name="T9" fmla="*/ 2147483647 h 160"/>
                <a:gd name="T10" fmla="*/ 2147483647 w 188"/>
                <a:gd name="T11" fmla="*/ 2147483647 h 160"/>
                <a:gd name="T12" fmla="*/ 2147483647 w 188"/>
                <a:gd name="T13" fmla="*/ 2147483647 h 160"/>
                <a:gd name="T14" fmla="*/ 2147483647 w 188"/>
                <a:gd name="T15" fmla="*/ 2147483647 h 160"/>
                <a:gd name="T16" fmla="*/ 2147483647 w 188"/>
                <a:gd name="T17" fmla="*/ 2147483647 h 160"/>
                <a:gd name="T18" fmla="*/ 2147483647 w 188"/>
                <a:gd name="T19" fmla="*/ 2147483647 h 160"/>
                <a:gd name="T20" fmla="*/ 2147483647 w 188"/>
                <a:gd name="T21" fmla="*/ 2147483647 h 160"/>
                <a:gd name="T22" fmla="*/ 2147483647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2147483647 w 188"/>
                <a:gd name="T37" fmla="*/ 2147483647 h 160"/>
                <a:gd name="T38" fmla="*/ 2147483647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2147483647 h 160"/>
                <a:gd name="T88" fmla="*/ 2147483647 w 188"/>
                <a:gd name="T89" fmla="*/ 2147483647 h 160"/>
                <a:gd name="T90" fmla="*/ 2147483647 w 188"/>
                <a:gd name="T91" fmla="*/ 2147483647 h 160"/>
                <a:gd name="T92" fmla="*/ 2147483647 w 188"/>
                <a:gd name="T93" fmla="*/ 0 h 160"/>
                <a:gd name="T94" fmla="*/ 2147483647 w 188"/>
                <a:gd name="T95" fmla="*/ 2147483647 h 160"/>
                <a:gd name="T96" fmla="*/ 2147483647 w 188"/>
                <a:gd name="T97" fmla="*/ 2147483647 h 160"/>
                <a:gd name="T98" fmla="*/ 2147483647 w 188"/>
                <a:gd name="T99" fmla="*/ 2147483647 h 160"/>
                <a:gd name="T100" fmla="*/ 2147483647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8504" name="Freeform 27"/>
            <p:cNvSpPr>
              <a:spLocks/>
            </p:cNvSpPr>
            <p:nvPr/>
          </p:nvSpPr>
          <p:spPr bwMode="auto">
            <a:xfrm>
              <a:off x="1021" y="3608"/>
              <a:ext cx="20" cy="14"/>
            </a:xfrm>
            <a:custGeom>
              <a:avLst/>
              <a:gdLst>
                <a:gd name="T0" fmla="*/ 2147483647 w 4"/>
                <a:gd name="T1" fmla="*/ 2147483647 h 3"/>
                <a:gd name="T2" fmla="*/ 2147483647 w 4"/>
                <a:gd name="T3" fmla="*/ 2147483647 h 3"/>
                <a:gd name="T4" fmla="*/ 2147483647 w 4"/>
                <a:gd name="T5" fmla="*/ 2147483647 h 3"/>
                <a:gd name="T6" fmla="*/ 2147483647 w 4"/>
                <a:gd name="T7" fmla="*/ 2147483647 h 3"/>
                <a:gd name="T8" fmla="*/ 2147483647 w 4"/>
                <a:gd name="T9" fmla="*/ 2147483647 h 3"/>
                <a:gd name="T10" fmla="*/ 2147483647 w 4"/>
                <a:gd name="T11" fmla="*/ 2147483647 h 3"/>
                <a:gd name="T12" fmla="*/ 2147483647 w 4"/>
                <a:gd name="T13" fmla="*/ 2147483647 h 3"/>
                <a:gd name="T14" fmla="*/ 2147483647 w 4"/>
                <a:gd name="T15" fmla="*/ 0 h 3"/>
                <a:gd name="T16" fmla="*/ 2147483647 w 4"/>
                <a:gd name="T17" fmla="*/ 0 h 3"/>
                <a:gd name="T18" fmla="*/ 0 w 4"/>
                <a:gd name="T19" fmla="*/ 2147483647 h 3"/>
                <a:gd name="T20" fmla="*/ 0 w 4"/>
                <a:gd name="T21" fmla="*/ 2147483647 h 3"/>
                <a:gd name="T22" fmla="*/ 0 w 4"/>
                <a:gd name="T23" fmla="*/ 2147483647 h 3"/>
                <a:gd name="T24" fmla="*/ 0 w 4"/>
                <a:gd name="T25" fmla="*/ 2147483647 h 3"/>
                <a:gd name="T26" fmla="*/ 0 w 4"/>
                <a:gd name="T27" fmla="*/ 2147483647 h 3"/>
                <a:gd name="T28" fmla="*/ 0 w 4"/>
                <a:gd name="T29" fmla="*/ 2147483647 h 3"/>
                <a:gd name="T30" fmla="*/ 0 w 4"/>
                <a:gd name="T31" fmla="*/ 2147483647 h 3"/>
                <a:gd name="T32" fmla="*/ 0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2147483647 w 4"/>
                <a:gd name="T45" fmla="*/ 2147483647 h 3"/>
                <a:gd name="T46" fmla="*/ 2147483647 w 4"/>
                <a:gd name="T47" fmla="*/ 2147483647 h 3"/>
                <a:gd name="T48" fmla="*/ 2147483647 w 4"/>
                <a:gd name="T49" fmla="*/ 2147483647 h 3"/>
                <a:gd name="T50" fmla="*/ 2147483647 w 4"/>
                <a:gd name="T51" fmla="*/ 2147483647 h 3"/>
                <a:gd name="T52" fmla="*/ 2147483647 w 4"/>
                <a:gd name="T53" fmla="*/ 2147483647 h 3"/>
                <a:gd name="T54" fmla="*/ 2147483647 w 4"/>
                <a:gd name="T55" fmla="*/ 2147483647 h 3"/>
                <a:gd name="T56" fmla="*/ 2147483647 w 4"/>
                <a:gd name="T57" fmla="*/ 2147483647 h 3"/>
                <a:gd name="T58" fmla="*/ 2147483647 w 4"/>
                <a:gd name="T59" fmla="*/ 2147483647 h 3"/>
                <a:gd name="T60" fmla="*/ 2147483647 w 4"/>
                <a:gd name="T61" fmla="*/ 2147483647 h 3"/>
                <a:gd name="T62" fmla="*/ 2147483647 w 4"/>
                <a:gd name="T63" fmla="*/ 2147483647 h 3"/>
                <a:gd name="T64" fmla="*/ 2147483647 w 4"/>
                <a:gd name="T65" fmla="*/ 0 h 3"/>
                <a:gd name="T66" fmla="*/ 2147483647 w 4"/>
                <a:gd name="T67" fmla="*/ 0 h 3"/>
                <a:gd name="T68" fmla="*/ 2147483647 w 4"/>
                <a:gd name="T69" fmla="*/ 0 h 3"/>
                <a:gd name="T70" fmla="*/ 2147483647 w 4"/>
                <a:gd name="T71" fmla="*/ 0 h 3"/>
                <a:gd name="T72" fmla="*/ 2147483647 w 4"/>
                <a:gd name="T73" fmla="*/ 2147483647 h 3"/>
                <a:gd name="T74" fmla="*/ 2147483647 w 4"/>
                <a:gd name="T75" fmla="*/ 2147483647 h 3"/>
                <a:gd name="T76" fmla="*/ 2147483647 w 4"/>
                <a:gd name="T77" fmla="*/ 2147483647 h 3"/>
                <a:gd name="T78" fmla="*/ 2147483647 w 4"/>
                <a:gd name="T79" fmla="*/ 2147483647 h 3"/>
                <a:gd name="T80" fmla="*/ 2147483647 w 4"/>
                <a:gd name="T81" fmla="*/ 2147483647 h 3"/>
                <a:gd name="T82" fmla="*/ 2147483647 w 4"/>
                <a:gd name="T83" fmla="*/ 2147483647 h 3"/>
                <a:gd name="T84" fmla="*/ 2147483647 w 4"/>
                <a:gd name="T85" fmla="*/ 2147483647 h 3"/>
                <a:gd name="T86" fmla="*/ 2147483647 w 4"/>
                <a:gd name="T87" fmla="*/ 2147483647 h 3"/>
                <a:gd name="T88" fmla="*/ 2147483647 w 4"/>
                <a:gd name="T89" fmla="*/ 2147483647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D4213"/>
            </a:solidFill>
            <a:ln w="12700" cmpd="sng">
              <a:solidFill>
                <a:schemeClr val="tx1"/>
              </a:solidFill>
              <a:prstDash val="solid"/>
              <a:round/>
              <a:headEnd/>
              <a:tailEnd/>
            </a:ln>
          </p:spPr>
          <p:txBody>
            <a:bodyPr/>
            <a:lstStyle/>
            <a:p>
              <a:endParaRPr lang="es-ES_tradnl"/>
            </a:p>
          </p:txBody>
        </p:sp>
        <p:sp>
          <p:nvSpPr>
            <p:cNvPr id="18505" name="Freeform 28"/>
            <p:cNvSpPr>
              <a:spLocks/>
            </p:cNvSpPr>
            <p:nvPr/>
          </p:nvSpPr>
          <p:spPr bwMode="auto">
            <a:xfrm>
              <a:off x="978" y="3610"/>
              <a:ext cx="43" cy="30"/>
            </a:xfrm>
            <a:custGeom>
              <a:avLst/>
              <a:gdLst>
                <a:gd name="T0" fmla="*/ 2147483647 w 9"/>
                <a:gd name="T1" fmla="*/ 0 h 6"/>
                <a:gd name="T2" fmla="*/ 2147483647 w 9"/>
                <a:gd name="T3" fmla="*/ 0 h 6"/>
                <a:gd name="T4" fmla="*/ 2147483647 w 9"/>
                <a:gd name="T5" fmla="*/ 2147483647 h 6"/>
                <a:gd name="T6" fmla="*/ 2147483647 w 9"/>
                <a:gd name="T7" fmla="*/ 2147483647 h 6"/>
                <a:gd name="T8" fmla="*/ 2147483647 w 9"/>
                <a:gd name="T9" fmla="*/ 2147483647 h 6"/>
                <a:gd name="T10" fmla="*/ 2147483647 w 9"/>
                <a:gd name="T11" fmla="*/ 2147483647 h 6"/>
                <a:gd name="T12" fmla="*/ 2147483647 w 9"/>
                <a:gd name="T13" fmla="*/ 2147483647 h 6"/>
                <a:gd name="T14" fmla="*/ 2147483647 w 9"/>
                <a:gd name="T15" fmla="*/ 2147483647 h 6"/>
                <a:gd name="T16" fmla="*/ 2147483647 w 9"/>
                <a:gd name="T17" fmla="*/ 2147483647 h 6"/>
                <a:gd name="T18" fmla="*/ 2147483647 w 9"/>
                <a:gd name="T19" fmla="*/ 2147483647 h 6"/>
                <a:gd name="T20" fmla="*/ 2147483647 w 9"/>
                <a:gd name="T21" fmla="*/ 2147483647 h 6"/>
                <a:gd name="T22" fmla="*/ 0 w 9"/>
                <a:gd name="T23" fmla="*/ 2147483647 h 6"/>
                <a:gd name="T24" fmla="*/ 0 w 9"/>
                <a:gd name="T25" fmla="*/ 2147483647 h 6"/>
                <a:gd name="T26" fmla="*/ 0 w 9"/>
                <a:gd name="T27" fmla="*/ 2147483647 h 6"/>
                <a:gd name="T28" fmla="*/ 0 w 9"/>
                <a:gd name="T29" fmla="*/ 2147483647 h 6"/>
                <a:gd name="T30" fmla="*/ 0 w 9"/>
                <a:gd name="T31" fmla="*/ 2147483647 h 6"/>
                <a:gd name="T32" fmla="*/ 0 w 9"/>
                <a:gd name="T33" fmla="*/ 2147483647 h 6"/>
                <a:gd name="T34" fmla="*/ 0 w 9"/>
                <a:gd name="T35" fmla="*/ 2147483647 h 6"/>
                <a:gd name="T36" fmla="*/ 0 w 9"/>
                <a:gd name="T37" fmla="*/ 2147483647 h 6"/>
                <a:gd name="T38" fmla="*/ 2147483647 w 9"/>
                <a:gd name="T39" fmla="*/ 2147483647 h 6"/>
                <a:gd name="T40" fmla="*/ 2147483647 w 9"/>
                <a:gd name="T41" fmla="*/ 2147483647 h 6"/>
                <a:gd name="T42" fmla="*/ 2147483647 w 9"/>
                <a:gd name="T43" fmla="*/ 2147483647 h 6"/>
                <a:gd name="T44" fmla="*/ 2147483647 w 9"/>
                <a:gd name="T45" fmla="*/ 2147483647 h 6"/>
                <a:gd name="T46" fmla="*/ 2147483647 w 9"/>
                <a:gd name="T47" fmla="*/ 2147483647 h 6"/>
                <a:gd name="T48" fmla="*/ 2147483647 w 9"/>
                <a:gd name="T49" fmla="*/ 2147483647 h 6"/>
                <a:gd name="T50" fmla="*/ 2147483647 w 9"/>
                <a:gd name="T51" fmla="*/ 2147483647 h 6"/>
                <a:gd name="T52" fmla="*/ 2147483647 w 9"/>
                <a:gd name="T53" fmla="*/ 2147483647 h 6"/>
                <a:gd name="T54" fmla="*/ 2147483647 w 9"/>
                <a:gd name="T55" fmla="*/ 2147483647 h 6"/>
                <a:gd name="T56" fmla="*/ 2147483647 w 9"/>
                <a:gd name="T57" fmla="*/ 0 h 6"/>
                <a:gd name="T58" fmla="*/ 2147483647 w 9"/>
                <a:gd name="T59" fmla="*/ 0 h 6"/>
                <a:gd name="T60" fmla="*/ 2147483647 w 9"/>
                <a:gd name="T61" fmla="*/ 0 h 6"/>
                <a:gd name="T62" fmla="*/ 2147483647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8506" name="Freeform 29"/>
            <p:cNvSpPr>
              <a:spLocks/>
            </p:cNvSpPr>
            <p:nvPr/>
          </p:nvSpPr>
          <p:spPr bwMode="auto">
            <a:xfrm>
              <a:off x="934" y="3632"/>
              <a:ext cx="44" cy="34"/>
            </a:xfrm>
            <a:custGeom>
              <a:avLst/>
              <a:gdLst>
                <a:gd name="T0" fmla="*/ 2147483647 w 9"/>
                <a:gd name="T1" fmla="*/ 2147483647 h 7"/>
                <a:gd name="T2" fmla="*/ 2147483647 w 9"/>
                <a:gd name="T3" fmla="*/ 2147483647 h 7"/>
                <a:gd name="T4" fmla="*/ 2147483647 w 9"/>
                <a:gd name="T5" fmla="*/ 2147483647 h 7"/>
                <a:gd name="T6" fmla="*/ 2147483647 w 9"/>
                <a:gd name="T7" fmla="*/ 2147483647 h 7"/>
                <a:gd name="T8" fmla="*/ 2147483647 w 9"/>
                <a:gd name="T9" fmla="*/ 2147483647 h 7"/>
                <a:gd name="T10" fmla="*/ 2147483647 w 9"/>
                <a:gd name="T11" fmla="*/ 2147483647 h 7"/>
                <a:gd name="T12" fmla="*/ 2147483647 w 9"/>
                <a:gd name="T13" fmla="*/ 2147483647 h 7"/>
                <a:gd name="T14" fmla="*/ 0 w 9"/>
                <a:gd name="T15" fmla="*/ 2147483647 h 7"/>
                <a:gd name="T16" fmla="*/ 2147483647 w 9"/>
                <a:gd name="T17" fmla="*/ 2147483647 h 7"/>
                <a:gd name="T18" fmla="*/ 2147483647 w 9"/>
                <a:gd name="T19" fmla="*/ 2147483647 h 7"/>
                <a:gd name="T20" fmla="*/ 2147483647 w 9"/>
                <a:gd name="T21" fmla="*/ 2147483647 h 7"/>
                <a:gd name="T22" fmla="*/ 2147483647 w 9"/>
                <a:gd name="T23" fmla="*/ 2147483647 h 7"/>
                <a:gd name="T24" fmla="*/ 2147483647 w 9"/>
                <a:gd name="T25" fmla="*/ 2147483647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8507" name="Freeform 30"/>
            <p:cNvSpPr>
              <a:spLocks/>
            </p:cNvSpPr>
            <p:nvPr/>
          </p:nvSpPr>
          <p:spPr bwMode="auto">
            <a:xfrm>
              <a:off x="934" y="3637"/>
              <a:ext cx="39" cy="29"/>
            </a:xfrm>
            <a:custGeom>
              <a:avLst/>
              <a:gdLst>
                <a:gd name="T0" fmla="*/ 2147483647 w 8"/>
                <a:gd name="T1" fmla="*/ 2147483647 h 6"/>
                <a:gd name="T2" fmla="*/ 2147483647 w 8"/>
                <a:gd name="T3" fmla="*/ 2147483647 h 6"/>
                <a:gd name="T4" fmla="*/ 2147483647 w 8"/>
                <a:gd name="T5" fmla="*/ 2147483647 h 6"/>
                <a:gd name="T6" fmla="*/ 2147483647 w 8"/>
                <a:gd name="T7" fmla="*/ 0 h 6"/>
                <a:gd name="T8" fmla="*/ 2147483647 w 8"/>
                <a:gd name="T9" fmla="*/ 0 h 6"/>
                <a:gd name="T10" fmla="*/ 2147483647 w 8"/>
                <a:gd name="T11" fmla="*/ 0 h 6"/>
                <a:gd name="T12" fmla="*/ 2147483647 w 8"/>
                <a:gd name="T13" fmla="*/ 0 h 6"/>
                <a:gd name="T14" fmla="*/ 2147483647 w 8"/>
                <a:gd name="T15" fmla="*/ 0 h 6"/>
                <a:gd name="T16" fmla="*/ 2147483647 w 8"/>
                <a:gd name="T17" fmla="*/ 0 h 6"/>
                <a:gd name="T18" fmla="*/ 2147483647 w 8"/>
                <a:gd name="T19" fmla="*/ 0 h 6"/>
                <a:gd name="T20" fmla="*/ 2147483647 w 8"/>
                <a:gd name="T21" fmla="*/ 0 h 6"/>
                <a:gd name="T22" fmla="*/ 2147483647 w 8"/>
                <a:gd name="T23" fmla="*/ 0 h 6"/>
                <a:gd name="T24" fmla="*/ 2147483647 w 8"/>
                <a:gd name="T25" fmla="*/ 0 h 6"/>
                <a:gd name="T26" fmla="*/ 2147483647 w 8"/>
                <a:gd name="T27" fmla="*/ 2147483647 h 6"/>
                <a:gd name="T28" fmla="*/ 2147483647 w 8"/>
                <a:gd name="T29" fmla="*/ 2147483647 h 6"/>
                <a:gd name="T30" fmla="*/ 2147483647 w 8"/>
                <a:gd name="T31" fmla="*/ 2147483647 h 6"/>
                <a:gd name="T32" fmla="*/ 2147483647 w 8"/>
                <a:gd name="T33" fmla="*/ 2147483647 h 6"/>
                <a:gd name="T34" fmla="*/ 2147483647 w 8"/>
                <a:gd name="T35" fmla="*/ 2147483647 h 6"/>
                <a:gd name="T36" fmla="*/ 2147483647 w 8"/>
                <a:gd name="T37" fmla="*/ 2147483647 h 6"/>
                <a:gd name="T38" fmla="*/ 2147483647 w 8"/>
                <a:gd name="T39" fmla="*/ 2147483647 h 6"/>
                <a:gd name="T40" fmla="*/ 2147483647 w 8"/>
                <a:gd name="T41" fmla="*/ 2147483647 h 6"/>
                <a:gd name="T42" fmla="*/ 2147483647 w 8"/>
                <a:gd name="T43" fmla="*/ 2147483647 h 6"/>
                <a:gd name="T44" fmla="*/ 2147483647 w 8"/>
                <a:gd name="T45" fmla="*/ 2147483647 h 6"/>
                <a:gd name="T46" fmla="*/ 2147483647 w 8"/>
                <a:gd name="T47" fmla="*/ 2147483647 h 6"/>
                <a:gd name="T48" fmla="*/ 2147483647 w 8"/>
                <a:gd name="T49" fmla="*/ 2147483647 h 6"/>
                <a:gd name="T50" fmla="*/ 2147483647 w 8"/>
                <a:gd name="T51" fmla="*/ 2147483647 h 6"/>
                <a:gd name="T52" fmla="*/ 2147483647 w 8"/>
                <a:gd name="T53" fmla="*/ 2147483647 h 6"/>
                <a:gd name="T54" fmla="*/ 2147483647 w 8"/>
                <a:gd name="T55" fmla="*/ 2147483647 h 6"/>
                <a:gd name="T56" fmla="*/ 2147483647 w 8"/>
                <a:gd name="T57" fmla="*/ 2147483647 h 6"/>
                <a:gd name="T58" fmla="*/ 2147483647 w 8"/>
                <a:gd name="T59" fmla="*/ 2147483647 h 6"/>
                <a:gd name="T60" fmla="*/ 0 w 8"/>
                <a:gd name="T61" fmla="*/ 2147483647 h 6"/>
                <a:gd name="T62" fmla="*/ 0 w 8"/>
                <a:gd name="T63" fmla="*/ 2147483647 h 6"/>
                <a:gd name="T64" fmla="*/ 0 w 8"/>
                <a:gd name="T65" fmla="*/ 2147483647 h 6"/>
                <a:gd name="T66" fmla="*/ 2147483647 w 8"/>
                <a:gd name="T67" fmla="*/ 2147483647 h 6"/>
                <a:gd name="T68" fmla="*/ 2147483647 w 8"/>
                <a:gd name="T69" fmla="*/ 2147483647 h 6"/>
                <a:gd name="T70" fmla="*/ 2147483647 w 8"/>
                <a:gd name="T71" fmla="*/ 2147483647 h 6"/>
                <a:gd name="T72" fmla="*/ 2147483647 w 8"/>
                <a:gd name="T73" fmla="*/ 2147483647 h 6"/>
                <a:gd name="T74" fmla="*/ 2147483647 w 8"/>
                <a:gd name="T75" fmla="*/ 2147483647 h 6"/>
                <a:gd name="T76" fmla="*/ 2147483647 w 8"/>
                <a:gd name="T77" fmla="*/ 2147483647 h 6"/>
                <a:gd name="T78" fmla="*/ 2147483647 w 8"/>
                <a:gd name="T79" fmla="*/ 2147483647 h 6"/>
                <a:gd name="T80" fmla="*/ 2147483647 w 8"/>
                <a:gd name="T81" fmla="*/ 2147483647 h 6"/>
                <a:gd name="T82" fmla="*/ 2147483647 w 8"/>
                <a:gd name="T83" fmla="*/ 2147483647 h 6"/>
                <a:gd name="T84" fmla="*/ 2147483647 w 8"/>
                <a:gd name="T85" fmla="*/ 2147483647 h 6"/>
                <a:gd name="T86" fmla="*/ 2147483647 w 8"/>
                <a:gd name="T87" fmla="*/ 2147483647 h 6"/>
                <a:gd name="T88" fmla="*/ 2147483647 w 8"/>
                <a:gd name="T89" fmla="*/ 2147483647 h 6"/>
                <a:gd name="T90" fmla="*/ 2147483647 w 8"/>
                <a:gd name="T91" fmla="*/ 2147483647 h 6"/>
                <a:gd name="T92" fmla="*/ 2147483647 w 8"/>
                <a:gd name="T93" fmla="*/ 2147483647 h 6"/>
                <a:gd name="T94" fmla="*/ 2147483647 w 8"/>
                <a:gd name="T95" fmla="*/ 2147483647 h 6"/>
                <a:gd name="T96" fmla="*/ 2147483647 w 8"/>
                <a:gd name="T97" fmla="*/ 2147483647 h 6"/>
                <a:gd name="T98" fmla="*/ 2147483647 w 8"/>
                <a:gd name="T99" fmla="*/ 2147483647 h 6"/>
                <a:gd name="T100" fmla="*/ 2147483647 w 8"/>
                <a:gd name="T101" fmla="*/ 2147483647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8508" name="Freeform 31"/>
            <p:cNvSpPr>
              <a:spLocks/>
            </p:cNvSpPr>
            <p:nvPr/>
          </p:nvSpPr>
          <p:spPr bwMode="auto">
            <a:xfrm>
              <a:off x="909" y="3676"/>
              <a:ext cx="5" cy="5"/>
            </a:xfrm>
            <a:custGeom>
              <a:avLst/>
              <a:gdLst>
                <a:gd name="T0" fmla="*/ 2147483647 w 1"/>
                <a:gd name="T1" fmla="*/ 0 h 1"/>
                <a:gd name="T2" fmla="*/ 0 w 1"/>
                <a:gd name="T3" fmla="*/ 0 h 1"/>
                <a:gd name="T4" fmla="*/ 0 w 1"/>
                <a:gd name="T5" fmla="*/ 2147483647 h 1"/>
                <a:gd name="T6" fmla="*/ 2147483647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8509" name="Freeform 32"/>
            <p:cNvSpPr>
              <a:spLocks/>
            </p:cNvSpPr>
            <p:nvPr/>
          </p:nvSpPr>
          <p:spPr bwMode="auto">
            <a:xfrm>
              <a:off x="909" y="3676"/>
              <a:ext cx="5" cy="5"/>
            </a:xfrm>
            <a:custGeom>
              <a:avLst/>
              <a:gdLst>
                <a:gd name="T0" fmla="*/ 2147483647 w 1"/>
                <a:gd name="T1" fmla="*/ 0 h 1"/>
                <a:gd name="T2" fmla="*/ 2147483647 w 1"/>
                <a:gd name="T3" fmla="*/ 0 h 1"/>
                <a:gd name="T4" fmla="*/ 2147483647 w 1"/>
                <a:gd name="T5" fmla="*/ 0 h 1"/>
                <a:gd name="T6" fmla="*/ 2147483647 w 1"/>
                <a:gd name="T7" fmla="*/ 0 h 1"/>
                <a:gd name="T8" fmla="*/ 0 w 1"/>
                <a:gd name="T9" fmla="*/ 0 h 1"/>
                <a:gd name="T10" fmla="*/ 0 w 1"/>
                <a:gd name="T11" fmla="*/ 0 h 1"/>
                <a:gd name="T12" fmla="*/ 0 w 1"/>
                <a:gd name="T13" fmla="*/ 0 h 1"/>
                <a:gd name="T14" fmla="*/ 0 w 1"/>
                <a:gd name="T15" fmla="*/ 0 h 1"/>
                <a:gd name="T16" fmla="*/ 0 w 1"/>
                <a:gd name="T17" fmla="*/ 2147483647 h 1"/>
                <a:gd name="T18" fmla="*/ 0 w 1"/>
                <a:gd name="T19" fmla="*/ 2147483647 h 1"/>
                <a:gd name="T20" fmla="*/ 0 w 1"/>
                <a:gd name="T21" fmla="*/ 2147483647 h 1"/>
                <a:gd name="T22" fmla="*/ 0 w 1"/>
                <a:gd name="T23" fmla="*/ 2147483647 h 1"/>
                <a:gd name="T24" fmla="*/ 0 w 1"/>
                <a:gd name="T25" fmla="*/ 2147483647 h 1"/>
                <a:gd name="T26" fmla="*/ 2147483647 w 1"/>
                <a:gd name="T27" fmla="*/ 2147483647 h 1"/>
                <a:gd name="T28" fmla="*/ 2147483647 w 1"/>
                <a:gd name="T29" fmla="*/ 0 h 1"/>
                <a:gd name="T30" fmla="*/ 2147483647 w 1"/>
                <a:gd name="T31" fmla="*/ 0 h 1"/>
                <a:gd name="T32" fmla="*/ 2147483647 w 1"/>
                <a:gd name="T33" fmla="*/ 0 h 1"/>
                <a:gd name="T34" fmla="*/ 2147483647 w 1"/>
                <a:gd name="T35" fmla="*/ 0 h 1"/>
                <a:gd name="T36" fmla="*/ 2147483647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8510" name="Freeform 33"/>
            <p:cNvSpPr>
              <a:spLocks/>
            </p:cNvSpPr>
            <p:nvPr/>
          </p:nvSpPr>
          <p:spPr bwMode="auto">
            <a:xfrm>
              <a:off x="870" y="3682"/>
              <a:ext cx="14" cy="14"/>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0 w 3"/>
                <a:gd name="T13" fmla="*/ 2147483647 h 3"/>
                <a:gd name="T14" fmla="*/ 2147483647 w 3"/>
                <a:gd name="T15" fmla="*/ 2147483647 h 3"/>
                <a:gd name="T16" fmla="*/ 2147483647 w 3"/>
                <a:gd name="T17" fmla="*/ 214748364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8511" name="Freeform 34"/>
            <p:cNvSpPr>
              <a:spLocks/>
            </p:cNvSpPr>
            <p:nvPr/>
          </p:nvSpPr>
          <p:spPr bwMode="auto">
            <a:xfrm>
              <a:off x="875" y="3684"/>
              <a:ext cx="14" cy="9"/>
            </a:xfrm>
            <a:custGeom>
              <a:avLst/>
              <a:gdLst>
                <a:gd name="T0" fmla="*/ 2147483647 w 3"/>
                <a:gd name="T1" fmla="*/ 0 h 2"/>
                <a:gd name="T2" fmla="*/ 2147483647 w 3"/>
                <a:gd name="T3" fmla="*/ 0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0 h 2"/>
                <a:gd name="T22" fmla="*/ 2147483647 w 3"/>
                <a:gd name="T23" fmla="*/ 0 h 2"/>
                <a:gd name="T24" fmla="*/ 2147483647 w 3"/>
                <a:gd name="T25" fmla="*/ 2147483647 h 2"/>
                <a:gd name="T26" fmla="*/ 2147483647 w 3"/>
                <a:gd name="T27" fmla="*/ 2147483647 h 2"/>
                <a:gd name="T28" fmla="*/ 2147483647 w 3"/>
                <a:gd name="T29" fmla="*/ 2147483647 h 2"/>
                <a:gd name="T30" fmla="*/ 2147483647 w 3"/>
                <a:gd name="T31" fmla="*/ 2147483647 h 2"/>
                <a:gd name="T32" fmla="*/ 2147483647 w 3"/>
                <a:gd name="T33" fmla="*/ 2147483647 h 2"/>
                <a:gd name="T34" fmla="*/ 2147483647 w 3"/>
                <a:gd name="T35" fmla="*/ 2147483647 h 2"/>
                <a:gd name="T36" fmla="*/ 2147483647 w 3"/>
                <a:gd name="T37" fmla="*/ 2147483647 h 2"/>
                <a:gd name="T38" fmla="*/ 2147483647 w 3"/>
                <a:gd name="T39" fmla="*/ 2147483647 h 2"/>
                <a:gd name="T40" fmla="*/ 2147483647 w 3"/>
                <a:gd name="T41" fmla="*/ 2147483647 h 2"/>
                <a:gd name="T42" fmla="*/ 2147483647 w 3"/>
                <a:gd name="T43" fmla="*/ 2147483647 h 2"/>
                <a:gd name="T44" fmla="*/ 2147483647 w 3"/>
                <a:gd name="T45" fmla="*/ 2147483647 h 2"/>
                <a:gd name="T46" fmla="*/ 2147483647 w 3"/>
                <a:gd name="T47" fmla="*/ 2147483647 h 2"/>
                <a:gd name="T48" fmla="*/ 0 w 3"/>
                <a:gd name="T49" fmla="*/ 2147483647 h 2"/>
                <a:gd name="T50" fmla="*/ 0 w 3"/>
                <a:gd name="T51" fmla="*/ 2147483647 h 2"/>
                <a:gd name="T52" fmla="*/ 0 w 3"/>
                <a:gd name="T53" fmla="*/ 2147483647 h 2"/>
                <a:gd name="T54" fmla="*/ 2147483647 w 3"/>
                <a:gd name="T55" fmla="*/ 2147483647 h 2"/>
                <a:gd name="T56" fmla="*/ 2147483647 w 3"/>
                <a:gd name="T57" fmla="*/ 2147483647 h 2"/>
                <a:gd name="T58" fmla="*/ 2147483647 w 3"/>
                <a:gd name="T59" fmla="*/ 2147483647 h 2"/>
                <a:gd name="T60" fmla="*/ 2147483647 w 3"/>
                <a:gd name="T61" fmla="*/ 0 h 2"/>
                <a:gd name="T62" fmla="*/ 2147483647 w 3"/>
                <a:gd name="T63" fmla="*/ 0 h 2"/>
                <a:gd name="T64" fmla="*/ 2147483647 w 3"/>
                <a:gd name="T65" fmla="*/ 0 h 2"/>
                <a:gd name="T66" fmla="*/ 2147483647 w 3"/>
                <a:gd name="T67" fmla="*/ 0 h 2"/>
                <a:gd name="T68" fmla="*/ 2147483647 w 3"/>
                <a:gd name="T69" fmla="*/ 0 h 2"/>
                <a:gd name="T70" fmla="*/ 2147483647 w 3"/>
                <a:gd name="T71" fmla="*/ 0 h 2"/>
                <a:gd name="T72" fmla="*/ 2147483647 w 3"/>
                <a:gd name="T73" fmla="*/ 0 h 2"/>
                <a:gd name="T74" fmla="*/ 2147483647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8512" name="Freeform 35"/>
            <p:cNvSpPr>
              <a:spLocks/>
            </p:cNvSpPr>
            <p:nvPr/>
          </p:nvSpPr>
          <p:spPr bwMode="auto">
            <a:xfrm>
              <a:off x="833" y="3690"/>
              <a:ext cx="19" cy="10"/>
            </a:xfrm>
            <a:custGeom>
              <a:avLst/>
              <a:gdLst>
                <a:gd name="T0" fmla="*/ 2147483647 w 4"/>
                <a:gd name="T1" fmla="*/ 2147483647 h 2"/>
                <a:gd name="T2" fmla="*/ 2147483647 w 4"/>
                <a:gd name="T3" fmla="*/ 0 h 2"/>
                <a:gd name="T4" fmla="*/ 2147483647 w 4"/>
                <a:gd name="T5" fmla="*/ 0 h 2"/>
                <a:gd name="T6" fmla="*/ 2147483647 w 4"/>
                <a:gd name="T7" fmla="*/ 2147483647 h 2"/>
                <a:gd name="T8" fmla="*/ 2147483647 w 4"/>
                <a:gd name="T9" fmla="*/ 2147483647 h 2"/>
                <a:gd name="T10" fmla="*/ 2147483647 w 4"/>
                <a:gd name="T11" fmla="*/ 2147483647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8513" name="Freeform 36"/>
            <p:cNvSpPr>
              <a:spLocks/>
            </p:cNvSpPr>
            <p:nvPr/>
          </p:nvSpPr>
          <p:spPr bwMode="auto">
            <a:xfrm>
              <a:off x="838" y="3690"/>
              <a:ext cx="14" cy="10"/>
            </a:xfrm>
            <a:custGeom>
              <a:avLst/>
              <a:gdLst>
                <a:gd name="T0" fmla="*/ 2147483647 w 3"/>
                <a:gd name="T1" fmla="*/ 2147483647 h 2"/>
                <a:gd name="T2" fmla="*/ 2147483647 w 3"/>
                <a:gd name="T3" fmla="*/ 2147483647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2147483647 h 2"/>
                <a:gd name="T22" fmla="*/ 2147483647 w 3"/>
                <a:gd name="T23" fmla="*/ 2147483647 h 2"/>
                <a:gd name="T24" fmla="*/ 2147483647 w 3"/>
                <a:gd name="T25" fmla="*/ 2147483647 h 2"/>
                <a:gd name="T26" fmla="*/ 2147483647 w 3"/>
                <a:gd name="T27" fmla="*/ 2147483647 h 2"/>
                <a:gd name="T28" fmla="*/ 2147483647 w 3"/>
                <a:gd name="T29" fmla="*/ 2147483647 h 2"/>
                <a:gd name="T30" fmla="*/ 2147483647 w 3"/>
                <a:gd name="T31" fmla="*/ 2147483647 h 2"/>
                <a:gd name="T32" fmla="*/ 0 w 3"/>
                <a:gd name="T33" fmla="*/ 2147483647 h 2"/>
                <a:gd name="T34" fmla="*/ 0 w 3"/>
                <a:gd name="T35" fmla="*/ 2147483647 h 2"/>
                <a:gd name="T36" fmla="*/ 0 w 3"/>
                <a:gd name="T37" fmla="*/ 2147483647 h 2"/>
                <a:gd name="T38" fmla="*/ 0 w 3"/>
                <a:gd name="T39" fmla="*/ 2147483647 h 2"/>
                <a:gd name="T40" fmla="*/ 0 w 3"/>
                <a:gd name="T41" fmla="*/ 2147483647 h 2"/>
                <a:gd name="T42" fmla="*/ 0 w 3"/>
                <a:gd name="T43" fmla="*/ 2147483647 h 2"/>
                <a:gd name="T44" fmla="*/ 2147483647 w 3"/>
                <a:gd name="T45" fmla="*/ 2147483647 h 2"/>
                <a:gd name="T46" fmla="*/ 2147483647 w 3"/>
                <a:gd name="T47" fmla="*/ 2147483647 h 2"/>
                <a:gd name="T48" fmla="*/ 2147483647 w 3"/>
                <a:gd name="T49" fmla="*/ 2147483647 h 2"/>
                <a:gd name="T50" fmla="*/ 2147483647 w 3"/>
                <a:gd name="T51" fmla="*/ 2147483647 h 2"/>
                <a:gd name="T52" fmla="*/ 2147483647 w 3"/>
                <a:gd name="T53" fmla="*/ 2147483647 h 2"/>
                <a:gd name="T54" fmla="*/ 2147483647 w 3"/>
                <a:gd name="T55" fmla="*/ 2147483647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8514" name="Freeform 37"/>
            <p:cNvSpPr>
              <a:spLocks/>
            </p:cNvSpPr>
            <p:nvPr/>
          </p:nvSpPr>
          <p:spPr bwMode="auto">
            <a:xfrm>
              <a:off x="814" y="3691"/>
              <a:ext cx="10" cy="15"/>
            </a:xfrm>
            <a:custGeom>
              <a:avLst/>
              <a:gdLst>
                <a:gd name="T0" fmla="*/ 2147483647 w 2"/>
                <a:gd name="T1" fmla="*/ 2147483647 h 3"/>
                <a:gd name="T2" fmla="*/ 0 w 2"/>
                <a:gd name="T3" fmla="*/ 0 h 3"/>
                <a:gd name="T4" fmla="*/ 0 w 2"/>
                <a:gd name="T5" fmla="*/ 0 h 3"/>
                <a:gd name="T6" fmla="*/ 2147483647 w 2"/>
                <a:gd name="T7" fmla="*/ 2147483647 h 3"/>
                <a:gd name="T8" fmla="*/ 0 w 2"/>
                <a:gd name="T9" fmla="*/ 2147483647 h 3"/>
                <a:gd name="T10" fmla="*/ 0 w 2"/>
                <a:gd name="T11" fmla="*/ 2147483647 h 3"/>
                <a:gd name="T12" fmla="*/ 0 w 2"/>
                <a:gd name="T13" fmla="*/ 2147483647 h 3"/>
                <a:gd name="T14" fmla="*/ 2147483647 w 2"/>
                <a:gd name="T15" fmla="*/ 2147483647 h 3"/>
                <a:gd name="T16" fmla="*/ 2147483647 w 2"/>
                <a:gd name="T17" fmla="*/ 2147483647 h 3"/>
                <a:gd name="T18" fmla="*/ 2147483647 w 2"/>
                <a:gd name="T19" fmla="*/ 2147483647 h 3"/>
                <a:gd name="T20" fmla="*/ 2147483647 w 2"/>
                <a:gd name="T21" fmla="*/ 2147483647 h 3"/>
                <a:gd name="T22" fmla="*/ 2147483647 w 2"/>
                <a:gd name="T23" fmla="*/ 0 h 3"/>
                <a:gd name="T24" fmla="*/ 2147483647 w 2"/>
                <a:gd name="T25" fmla="*/ 0 h 3"/>
                <a:gd name="T26" fmla="*/ 2147483647 w 2"/>
                <a:gd name="T27" fmla="*/ 2147483647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8515" name="Freeform 38"/>
            <p:cNvSpPr>
              <a:spLocks/>
            </p:cNvSpPr>
            <p:nvPr/>
          </p:nvSpPr>
          <p:spPr bwMode="auto">
            <a:xfrm>
              <a:off x="814" y="3691"/>
              <a:ext cx="10" cy="15"/>
            </a:xfrm>
            <a:custGeom>
              <a:avLst/>
              <a:gdLst>
                <a:gd name="T0" fmla="*/ 2147483647 w 2"/>
                <a:gd name="T1" fmla="*/ 2147483647 h 3"/>
                <a:gd name="T2" fmla="*/ 2147483647 w 2"/>
                <a:gd name="T3" fmla="*/ 0 h 3"/>
                <a:gd name="T4" fmla="*/ 2147483647 w 2"/>
                <a:gd name="T5" fmla="*/ 0 h 3"/>
                <a:gd name="T6" fmla="*/ 2147483647 w 2"/>
                <a:gd name="T7" fmla="*/ 0 h 3"/>
                <a:gd name="T8" fmla="*/ 0 w 2"/>
                <a:gd name="T9" fmla="*/ 0 h 3"/>
                <a:gd name="T10" fmla="*/ 0 w 2"/>
                <a:gd name="T11" fmla="*/ 0 h 3"/>
                <a:gd name="T12" fmla="*/ 0 w 2"/>
                <a:gd name="T13" fmla="*/ 2147483647 h 3"/>
                <a:gd name="T14" fmla="*/ 2147483647 w 2"/>
                <a:gd name="T15" fmla="*/ 2147483647 h 3"/>
                <a:gd name="T16" fmla="*/ 2147483647 w 2"/>
                <a:gd name="T17" fmla="*/ 2147483647 h 3"/>
                <a:gd name="T18" fmla="*/ 2147483647 w 2"/>
                <a:gd name="T19" fmla="*/ 2147483647 h 3"/>
                <a:gd name="T20" fmla="*/ 0 w 2"/>
                <a:gd name="T21" fmla="*/ 2147483647 h 3"/>
                <a:gd name="T22" fmla="*/ 0 w 2"/>
                <a:gd name="T23" fmla="*/ 2147483647 h 3"/>
                <a:gd name="T24" fmla="*/ 0 w 2"/>
                <a:gd name="T25" fmla="*/ 2147483647 h 3"/>
                <a:gd name="T26" fmla="*/ 0 w 2"/>
                <a:gd name="T27" fmla="*/ 2147483647 h 3"/>
                <a:gd name="T28" fmla="*/ 0 w 2"/>
                <a:gd name="T29" fmla="*/ 2147483647 h 3"/>
                <a:gd name="T30" fmla="*/ 0 w 2"/>
                <a:gd name="T31" fmla="*/ 2147483647 h 3"/>
                <a:gd name="T32" fmla="*/ 0 w 2"/>
                <a:gd name="T33" fmla="*/ 2147483647 h 3"/>
                <a:gd name="T34" fmla="*/ 2147483647 w 2"/>
                <a:gd name="T35" fmla="*/ 2147483647 h 3"/>
                <a:gd name="T36" fmla="*/ 2147483647 w 2"/>
                <a:gd name="T37" fmla="*/ 2147483647 h 3"/>
                <a:gd name="T38" fmla="*/ 2147483647 w 2"/>
                <a:gd name="T39" fmla="*/ 2147483647 h 3"/>
                <a:gd name="T40" fmla="*/ 2147483647 w 2"/>
                <a:gd name="T41" fmla="*/ 2147483647 h 3"/>
                <a:gd name="T42" fmla="*/ 2147483647 w 2"/>
                <a:gd name="T43" fmla="*/ 2147483647 h 3"/>
                <a:gd name="T44" fmla="*/ 2147483647 w 2"/>
                <a:gd name="T45" fmla="*/ 2147483647 h 3"/>
                <a:gd name="T46" fmla="*/ 2147483647 w 2"/>
                <a:gd name="T47" fmla="*/ 2147483647 h 3"/>
                <a:gd name="T48" fmla="*/ 2147483647 w 2"/>
                <a:gd name="T49" fmla="*/ 2147483647 h 3"/>
                <a:gd name="T50" fmla="*/ 2147483647 w 2"/>
                <a:gd name="T51" fmla="*/ 2147483647 h 3"/>
                <a:gd name="T52" fmla="*/ 2147483647 w 2"/>
                <a:gd name="T53" fmla="*/ 2147483647 h 3"/>
                <a:gd name="T54" fmla="*/ 2147483647 w 2"/>
                <a:gd name="T55" fmla="*/ 0 h 3"/>
                <a:gd name="T56" fmla="*/ 2147483647 w 2"/>
                <a:gd name="T57" fmla="*/ 0 h 3"/>
                <a:gd name="T58" fmla="*/ 2147483647 w 2"/>
                <a:gd name="T59" fmla="*/ 0 h 3"/>
                <a:gd name="T60" fmla="*/ 2147483647 w 2"/>
                <a:gd name="T61" fmla="*/ 0 h 3"/>
                <a:gd name="T62" fmla="*/ 2147483647 w 2"/>
                <a:gd name="T63" fmla="*/ 0 h 3"/>
                <a:gd name="T64" fmla="*/ 2147483647 w 2"/>
                <a:gd name="T65" fmla="*/ 2147483647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8516" name="Freeform 39"/>
            <p:cNvSpPr>
              <a:spLocks/>
            </p:cNvSpPr>
            <p:nvPr/>
          </p:nvSpPr>
          <p:spPr bwMode="auto">
            <a:xfrm>
              <a:off x="795" y="3693"/>
              <a:ext cx="15" cy="15"/>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2147483647 w 3"/>
                <a:gd name="T13" fmla="*/ 2147483647 h 3"/>
                <a:gd name="T14" fmla="*/ 2147483647 w 3"/>
                <a:gd name="T15" fmla="*/ 2147483647 h 3"/>
                <a:gd name="T16" fmla="*/ 2147483647 w 3"/>
                <a:gd name="T17" fmla="*/ 2147483647 h 3"/>
                <a:gd name="T18" fmla="*/ 2147483647 w 3"/>
                <a:gd name="T19" fmla="*/ 2147483647 h 3"/>
                <a:gd name="T20" fmla="*/ 2147483647 w 3"/>
                <a:gd name="T21" fmla="*/ 2147483647 h 3"/>
                <a:gd name="T22" fmla="*/ 2147483647 w 3"/>
                <a:gd name="T23" fmla="*/ 2147483647 h 3"/>
                <a:gd name="T24" fmla="*/ 2147483647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147483647 h 3"/>
                <a:gd name="T42" fmla="*/ 0 w 3"/>
                <a:gd name="T43" fmla="*/ 2147483647 h 3"/>
                <a:gd name="T44" fmla="*/ 0 w 3"/>
                <a:gd name="T45" fmla="*/ 2147483647 h 3"/>
                <a:gd name="T46" fmla="*/ 0 w 3"/>
                <a:gd name="T47" fmla="*/ 2147483647 h 3"/>
                <a:gd name="T48" fmla="*/ 2147483647 w 3"/>
                <a:gd name="T49" fmla="*/ 2147483647 h 3"/>
                <a:gd name="T50" fmla="*/ 2147483647 w 3"/>
                <a:gd name="T51" fmla="*/ 2147483647 h 3"/>
                <a:gd name="T52" fmla="*/ 2147483647 w 3"/>
                <a:gd name="T53" fmla="*/ 2147483647 h 3"/>
                <a:gd name="T54" fmla="*/ 2147483647 w 3"/>
                <a:gd name="T55" fmla="*/ 2147483647 h 3"/>
                <a:gd name="T56" fmla="*/ 2147483647 w 3"/>
                <a:gd name="T57" fmla="*/ 2147483647 h 3"/>
                <a:gd name="T58" fmla="*/ 2147483647 w 3"/>
                <a:gd name="T59" fmla="*/ 2147483647 h 3"/>
                <a:gd name="T60" fmla="*/ 2147483647 w 3"/>
                <a:gd name="T61" fmla="*/ 2147483647 h 3"/>
                <a:gd name="T62" fmla="*/ 2147483647 w 3"/>
                <a:gd name="T63" fmla="*/ 2147483647 h 3"/>
                <a:gd name="T64" fmla="*/ 2147483647 w 3"/>
                <a:gd name="T65" fmla="*/ 2147483647 h 3"/>
                <a:gd name="T66" fmla="*/ 2147483647 w 3"/>
                <a:gd name="T67" fmla="*/ 21474836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8517" name="Freeform 40"/>
            <p:cNvSpPr>
              <a:spLocks/>
            </p:cNvSpPr>
            <p:nvPr/>
          </p:nvSpPr>
          <p:spPr bwMode="auto">
            <a:xfrm>
              <a:off x="768" y="3683"/>
              <a:ext cx="19" cy="10"/>
            </a:xfrm>
            <a:custGeom>
              <a:avLst/>
              <a:gdLst>
                <a:gd name="T0" fmla="*/ 0 w 4"/>
                <a:gd name="T1" fmla="*/ 2147483647 h 2"/>
                <a:gd name="T2" fmla="*/ 0 w 4"/>
                <a:gd name="T3" fmla="*/ 2147483647 h 2"/>
                <a:gd name="T4" fmla="*/ 2147483647 w 4"/>
                <a:gd name="T5" fmla="*/ 0 h 2"/>
                <a:gd name="T6" fmla="*/ 2147483647 w 4"/>
                <a:gd name="T7" fmla="*/ 0 h 2"/>
                <a:gd name="T8" fmla="*/ 2147483647 w 4"/>
                <a:gd name="T9" fmla="*/ 0 h 2"/>
                <a:gd name="T10" fmla="*/ 2147483647 w 4"/>
                <a:gd name="T11" fmla="*/ 0 h 2"/>
                <a:gd name="T12" fmla="*/ 2147483647 w 4"/>
                <a:gd name="T13" fmla="*/ 0 h 2"/>
                <a:gd name="T14" fmla="*/ 2147483647 w 4"/>
                <a:gd name="T15" fmla="*/ 0 h 2"/>
                <a:gd name="T16" fmla="*/ 2147483647 w 4"/>
                <a:gd name="T17" fmla="*/ 2147483647 h 2"/>
                <a:gd name="T18" fmla="*/ 2147483647 w 4"/>
                <a:gd name="T19" fmla="*/ 2147483647 h 2"/>
                <a:gd name="T20" fmla="*/ 2147483647 w 4"/>
                <a:gd name="T21" fmla="*/ 2147483647 h 2"/>
                <a:gd name="T22" fmla="*/ 2147483647 w 4"/>
                <a:gd name="T23" fmla="*/ 2147483647 h 2"/>
                <a:gd name="T24" fmla="*/ 2147483647 w 4"/>
                <a:gd name="T25" fmla="*/ 2147483647 h 2"/>
                <a:gd name="T26" fmla="*/ 2147483647 w 4"/>
                <a:gd name="T27" fmla="*/ 2147483647 h 2"/>
                <a:gd name="T28" fmla="*/ 2147483647 w 4"/>
                <a:gd name="T29" fmla="*/ 2147483647 h 2"/>
                <a:gd name="T30" fmla="*/ 2147483647 w 4"/>
                <a:gd name="T31" fmla="*/ 2147483647 h 2"/>
                <a:gd name="T32" fmla="*/ 2147483647 w 4"/>
                <a:gd name="T33" fmla="*/ 2147483647 h 2"/>
                <a:gd name="T34" fmla="*/ 2147483647 w 4"/>
                <a:gd name="T35" fmla="*/ 2147483647 h 2"/>
                <a:gd name="T36" fmla="*/ 2147483647 w 4"/>
                <a:gd name="T37" fmla="*/ 2147483647 h 2"/>
                <a:gd name="T38" fmla="*/ 2147483647 w 4"/>
                <a:gd name="T39" fmla="*/ 2147483647 h 2"/>
                <a:gd name="T40" fmla="*/ 2147483647 w 4"/>
                <a:gd name="T41" fmla="*/ 2147483647 h 2"/>
                <a:gd name="T42" fmla="*/ 2147483647 w 4"/>
                <a:gd name="T43" fmla="*/ 2147483647 h 2"/>
                <a:gd name="T44" fmla="*/ 2147483647 w 4"/>
                <a:gd name="T45" fmla="*/ 2147483647 h 2"/>
                <a:gd name="T46" fmla="*/ 2147483647 w 4"/>
                <a:gd name="T47" fmla="*/ 2147483647 h 2"/>
                <a:gd name="T48" fmla="*/ 2147483647 w 4"/>
                <a:gd name="T49" fmla="*/ 2147483647 h 2"/>
                <a:gd name="T50" fmla="*/ 2147483647 w 4"/>
                <a:gd name="T51" fmla="*/ 2147483647 h 2"/>
                <a:gd name="T52" fmla="*/ 2147483647 w 4"/>
                <a:gd name="T53" fmla="*/ 2147483647 h 2"/>
                <a:gd name="T54" fmla="*/ 2147483647 w 4"/>
                <a:gd name="T55" fmla="*/ 2147483647 h 2"/>
                <a:gd name="T56" fmla="*/ 2147483647 w 4"/>
                <a:gd name="T57" fmla="*/ 2147483647 h 2"/>
                <a:gd name="T58" fmla="*/ 2147483647 w 4"/>
                <a:gd name="T59" fmla="*/ 2147483647 h 2"/>
                <a:gd name="T60" fmla="*/ 2147483647 w 4"/>
                <a:gd name="T61" fmla="*/ 2147483647 h 2"/>
                <a:gd name="T62" fmla="*/ 2147483647 w 4"/>
                <a:gd name="T63" fmla="*/ 2147483647 h 2"/>
                <a:gd name="T64" fmla="*/ 2147483647 w 4"/>
                <a:gd name="T65" fmla="*/ 2147483647 h 2"/>
                <a:gd name="T66" fmla="*/ 2147483647 w 4"/>
                <a:gd name="T67" fmla="*/ 2147483647 h 2"/>
                <a:gd name="T68" fmla="*/ 2147483647 w 4"/>
                <a:gd name="T69" fmla="*/ 2147483647 h 2"/>
                <a:gd name="T70" fmla="*/ 2147483647 w 4"/>
                <a:gd name="T71" fmla="*/ 2147483647 h 2"/>
                <a:gd name="T72" fmla="*/ 2147483647 w 4"/>
                <a:gd name="T73" fmla="*/ 2147483647 h 2"/>
                <a:gd name="T74" fmla="*/ 2147483647 w 4"/>
                <a:gd name="T75" fmla="*/ 2147483647 h 2"/>
                <a:gd name="T76" fmla="*/ 2147483647 w 4"/>
                <a:gd name="T77" fmla="*/ 2147483647 h 2"/>
                <a:gd name="T78" fmla="*/ 2147483647 w 4"/>
                <a:gd name="T79" fmla="*/ 2147483647 h 2"/>
                <a:gd name="T80" fmla="*/ 2147483647 w 4"/>
                <a:gd name="T81" fmla="*/ 2147483647 h 2"/>
                <a:gd name="T82" fmla="*/ 2147483647 w 4"/>
                <a:gd name="T83" fmla="*/ 2147483647 h 2"/>
                <a:gd name="T84" fmla="*/ 2147483647 w 4"/>
                <a:gd name="T85" fmla="*/ 2147483647 h 2"/>
                <a:gd name="T86" fmla="*/ 2147483647 w 4"/>
                <a:gd name="T87" fmla="*/ 2147483647 h 2"/>
                <a:gd name="T88" fmla="*/ 2147483647 w 4"/>
                <a:gd name="T89" fmla="*/ 2147483647 h 2"/>
                <a:gd name="T90" fmla="*/ 2147483647 w 4"/>
                <a:gd name="T91" fmla="*/ 2147483647 h 2"/>
                <a:gd name="T92" fmla="*/ 2147483647 w 4"/>
                <a:gd name="T93" fmla="*/ 2147483647 h 2"/>
                <a:gd name="T94" fmla="*/ 0 w 4"/>
                <a:gd name="T95" fmla="*/ 2147483647 h 2"/>
                <a:gd name="T96" fmla="*/ 0 w 4"/>
                <a:gd name="T97" fmla="*/ 2147483647 h 2"/>
                <a:gd name="T98" fmla="*/ 0 w 4"/>
                <a:gd name="T99" fmla="*/ 2147483647 h 2"/>
                <a:gd name="T100" fmla="*/ 0 w 4"/>
                <a:gd name="T101" fmla="*/ 2147483647 h 2"/>
                <a:gd name="T102" fmla="*/ 0 w 4"/>
                <a:gd name="T103" fmla="*/ 2147483647 h 2"/>
                <a:gd name="T104" fmla="*/ 0 w 4"/>
                <a:gd name="T105" fmla="*/ 2147483647 h 2"/>
                <a:gd name="T106" fmla="*/ 0 w 4"/>
                <a:gd name="T107" fmla="*/ 2147483647 h 2"/>
                <a:gd name="T108" fmla="*/ 0 w 4"/>
                <a:gd name="T109" fmla="*/ 2147483647 h 2"/>
                <a:gd name="T110" fmla="*/ 0 w 4"/>
                <a:gd name="T111" fmla="*/ 2147483647 h 2"/>
                <a:gd name="T112" fmla="*/ 0 w 4"/>
                <a:gd name="T113" fmla="*/ 2147483647 h 2"/>
                <a:gd name="T114" fmla="*/ 0 w 4"/>
                <a:gd name="T115" fmla="*/ 2147483647 h 2"/>
                <a:gd name="T116" fmla="*/ 0 w 4"/>
                <a:gd name="T117" fmla="*/ 2147483647 h 2"/>
                <a:gd name="T118" fmla="*/ 0 w 4"/>
                <a:gd name="T119" fmla="*/ 2147483647 h 2"/>
                <a:gd name="T120" fmla="*/ 0 w 4"/>
                <a:gd name="T121" fmla="*/ 2147483647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ED4213"/>
            </a:solidFill>
            <a:ln w="12700" cmpd="sng">
              <a:solidFill>
                <a:schemeClr val="tx1"/>
              </a:solidFill>
              <a:prstDash val="solid"/>
              <a:round/>
              <a:headEnd/>
              <a:tailEnd/>
            </a:ln>
          </p:spPr>
          <p:txBody>
            <a:bodyPr/>
            <a:lstStyle/>
            <a:p>
              <a:endParaRPr lang="es-ES_tradnl"/>
            </a:p>
          </p:txBody>
        </p:sp>
      </p:grpSp>
      <p:grpSp>
        <p:nvGrpSpPr>
          <p:cNvPr id="18469" name="Group 51"/>
          <p:cNvGrpSpPr>
            <a:grpSpLocks/>
          </p:cNvGrpSpPr>
          <p:nvPr/>
        </p:nvGrpSpPr>
        <p:grpSpPr bwMode="auto">
          <a:xfrm>
            <a:off x="5176838" y="2197100"/>
            <a:ext cx="738187" cy="742950"/>
            <a:chOff x="3562" y="1636"/>
            <a:chExt cx="497" cy="468"/>
          </a:xfrm>
        </p:grpSpPr>
        <p:sp>
          <p:nvSpPr>
            <p:cNvPr id="18501" name="Freeform 52"/>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47483647 h 71"/>
                <a:gd name="T46" fmla="*/ 2147483647 w 52"/>
                <a:gd name="T47" fmla="*/ 2147483647 h 71"/>
                <a:gd name="T48" fmla="*/ 2147483647 w 52"/>
                <a:gd name="T49" fmla="*/ 2147483647 h 71"/>
                <a:gd name="T50" fmla="*/ 2147483647 w 52"/>
                <a:gd name="T51" fmla="*/ 2147483647 h 71"/>
                <a:gd name="T52" fmla="*/ 2147483647 w 52"/>
                <a:gd name="T53" fmla="*/ 2147483647 h 71"/>
                <a:gd name="T54" fmla="*/ 2147483647 w 52"/>
                <a:gd name="T55" fmla="*/ 2147483647 h 71"/>
                <a:gd name="T56" fmla="*/ 2147483647 w 52"/>
                <a:gd name="T57" fmla="*/ 2147483647 h 71"/>
                <a:gd name="T58" fmla="*/ 2147483647 w 52"/>
                <a:gd name="T59" fmla="*/ 2147483647 h 71"/>
                <a:gd name="T60" fmla="*/ 2147483647 w 52"/>
                <a:gd name="T61" fmla="*/ 2147483647 h 71"/>
                <a:gd name="T62" fmla="*/ 2147483647 w 52"/>
                <a:gd name="T63" fmla="*/ 2147483647 h 71"/>
                <a:gd name="T64" fmla="*/ 2147483647 w 52"/>
                <a:gd name="T65" fmla="*/ 2147483647 h 71"/>
                <a:gd name="T66" fmla="*/ 2147483647 w 52"/>
                <a:gd name="T67" fmla="*/ 2147483647 h 71"/>
                <a:gd name="T68" fmla="*/ 2147483647 w 52"/>
                <a:gd name="T69" fmla="*/ 2147483647 h 71"/>
                <a:gd name="T70" fmla="*/ 2147483647 w 52"/>
                <a:gd name="T71" fmla="*/ 2147483647 h 71"/>
                <a:gd name="T72" fmla="*/ 2147483647 w 52"/>
                <a:gd name="T73" fmla="*/ 2147483647 h 71"/>
                <a:gd name="T74" fmla="*/ 2147483647 w 52"/>
                <a:gd name="T75" fmla="*/ 2147483647 h 71"/>
                <a:gd name="T76" fmla="*/ 2147483647 w 52"/>
                <a:gd name="T77" fmla="*/ 2147483647 h 71"/>
                <a:gd name="T78" fmla="*/ 2147483647 w 52"/>
                <a:gd name="T79" fmla="*/ 2147483647 h 71"/>
                <a:gd name="T80" fmla="*/ 2147483647 w 52"/>
                <a:gd name="T81" fmla="*/ 2147483647 h 71"/>
                <a:gd name="T82" fmla="*/ 2147483647 w 52"/>
                <a:gd name="T83" fmla="*/ 2147483647 h 71"/>
                <a:gd name="T84" fmla="*/ 2147483647 w 52"/>
                <a:gd name="T85" fmla="*/ 2147483647 h 71"/>
                <a:gd name="T86" fmla="*/ 2147483647 w 52"/>
                <a:gd name="T87" fmla="*/ 2147483647 h 71"/>
                <a:gd name="T88" fmla="*/ 2147483647 w 52"/>
                <a:gd name="T89" fmla="*/ 2147483647 h 71"/>
                <a:gd name="T90" fmla="*/ 2147483647 w 52"/>
                <a:gd name="T91" fmla="*/ 2147483647 h 71"/>
                <a:gd name="T92" fmla="*/ 2147483647 w 52"/>
                <a:gd name="T93" fmla="*/ 2147483647 h 71"/>
                <a:gd name="T94" fmla="*/ 2147483647 w 52"/>
                <a:gd name="T95" fmla="*/ 2147483647 h 71"/>
                <a:gd name="T96" fmla="*/ 2147483647 w 52"/>
                <a:gd name="T97" fmla="*/ 2147483647 h 71"/>
                <a:gd name="T98" fmla="*/ 2147483647 w 52"/>
                <a:gd name="T99" fmla="*/ 2147483647 h 71"/>
                <a:gd name="T100" fmla="*/ 2147483647 w 52"/>
                <a:gd name="T101" fmla="*/ 2147483647 h 71"/>
                <a:gd name="T102" fmla="*/ 2147483647 w 52"/>
                <a:gd name="T103" fmla="*/ 2147483647 h 71"/>
                <a:gd name="T104" fmla="*/ 2147483647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8502" name="Freeform 53"/>
            <p:cNvSpPr>
              <a:spLocks/>
            </p:cNvSpPr>
            <p:nvPr/>
          </p:nvSpPr>
          <p:spPr bwMode="auto">
            <a:xfrm>
              <a:off x="3562" y="1636"/>
              <a:ext cx="405" cy="200"/>
            </a:xfrm>
            <a:custGeom>
              <a:avLst/>
              <a:gdLst>
                <a:gd name="T0" fmla="*/ 2147483647 w 83"/>
                <a:gd name="T1" fmla="*/ 2147483647 h 41"/>
                <a:gd name="T2" fmla="*/ 2147483647 w 83"/>
                <a:gd name="T3" fmla="*/ 2147483647 h 41"/>
                <a:gd name="T4" fmla="*/ 2147483647 w 83"/>
                <a:gd name="T5" fmla="*/ 2147483647 h 41"/>
                <a:gd name="T6" fmla="*/ 2147483647 w 83"/>
                <a:gd name="T7" fmla="*/ 2147483647 h 41"/>
                <a:gd name="T8" fmla="*/ 2147483647 w 83"/>
                <a:gd name="T9" fmla="*/ 2147483647 h 41"/>
                <a:gd name="T10" fmla="*/ 2147483647 w 83"/>
                <a:gd name="T11" fmla="*/ 2147483647 h 41"/>
                <a:gd name="T12" fmla="*/ 2147483647 w 83"/>
                <a:gd name="T13" fmla="*/ 2147483647 h 41"/>
                <a:gd name="T14" fmla="*/ 2147483647 w 83"/>
                <a:gd name="T15" fmla="*/ 2147483647 h 41"/>
                <a:gd name="T16" fmla="*/ 2147483647 w 83"/>
                <a:gd name="T17" fmla="*/ 2147483647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2147483647 h 41"/>
                <a:gd name="T28" fmla="*/ 2147483647 w 83"/>
                <a:gd name="T29" fmla="*/ 2147483647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2147483647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s-ES_tradnl"/>
            </a:p>
          </p:txBody>
        </p:sp>
      </p:grpSp>
      <p:sp>
        <p:nvSpPr>
          <p:cNvPr id="18470" name="Freeform 54"/>
          <p:cNvSpPr>
            <a:spLocks/>
          </p:cNvSpPr>
          <p:nvPr/>
        </p:nvSpPr>
        <p:spPr bwMode="auto">
          <a:xfrm>
            <a:off x="5475288" y="2917825"/>
            <a:ext cx="290512"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8471" name="Freeform 58"/>
          <p:cNvSpPr>
            <a:spLocks/>
          </p:cNvSpPr>
          <p:nvPr/>
        </p:nvSpPr>
        <p:spPr bwMode="auto">
          <a:xfrm>
            <a:off x="5975350" y="3730625"/>
            <a:ext cx="496888"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8472" name="Freeform 59"/>
          <p:cNvSpPr>
            <a:spLocks/>
          </p:cNvSpPr>
          <p:nvPr/>
        </p:nvSpPr>
        <p:spPr bwMode="auto">
          <a:xfrm>
            <a:off x="5748338" y="3784600"/>
            <a:ext cx="531812"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8473" name="Freeform 60"/>
          <p:cNvSpPr>
            <a:spLocks/>
          </p:cNvSpPr>
          <p:nvPr/>
        </p:nvSpPr>
        <p:spPr bwMode="auto">
          <a:xfrm>
            <a:off x="6248400" y="3041650"/>
            <a:ext cx="450850"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8474" name="Freeform 61"/>
          <p:cNvSpPr>
            <a:spLocks/>
          </p:cNvSpPr>
          <p:nvPr/>
        </p:nvSpPr>
        <p:spPr bwMode="auto">
          <a:xfrm>
            <a:off x="6589713" y="3017838"/>
            <a:ext cx="109537"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8475" name="Freeform 62"/>
          <p:cNvSpPr>
            <a:spLocks/>
          </p:cNvSpPr>
          <p:nvPr/>
        </p:nvSpPr>
        <p:spPr bwMode="auto">
          <a:xfrm>
            <a:off x="6618288" y="2801938"/>
            <a:ext cx="136525"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8476" name="Freeform 63"/>
          <p:cNvSpPr>
            <a:spLocks/>
          </p:cNvSpPr>
          <p:nvPr/>
        </p:nvSpPr>
        <p:spPr bwMode="auto">
          <a:xfrm>
            <a:off x="6740525" y="2654300"/>
            <a:ext cx="166688"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8477" name="Freeform 64"/>
          <p:cNvSpPr>
            <a:spLocks/>
          </p:cNvSpPr>
          <p:nvPr/>
        </p:nvSpPr>
        <p:spPr bwMode="auto">
          <a:xfrm>
            <a:off x="6734175" y="2522538"/>
            <a:ext cx="327025"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8478" name="Freeform 65"/>
          <p:cNvSpPr>
            <a:spLocks/>
          </p:cNvSpPr>
          <p:nvPr/>
        </p:nvSpPr>
        <p:spPr bwMode="auto">
          <a:xfrm>
            <a:off x="6886575" y="2638425"/>
            <a:ext cx="85725"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8479" name="Freeform 66"/>
          <p:cNvSpPr>
            <a:spLocks/>
          </p:cNvSpPr>
          <p:nvPr/>
        </p:nvSpPr>
        <p:spPr bwMode="auto">
          <a:xfrm>
            <a:off x="6791325"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8480" name="Freeform 67"/>
          <p:cNvSpPr>
            <a:spLocks/>
          </p:cNvSpPr>
          <p:nvPr/>
        </p:nvSpPr>
        <p:spPr bwMode="auto">
          <a:xfrm>
            <a:off x="6842125" y="1887538"/>
            <a:ext cx="354013"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endParaRPr lang="es-ES_tradnl"/>
          </a:p>
        </p:txBody>
      </p:sp>
      <p:grpSp>
        <p:nvGrpSpPr>
          <p:cNvPr id="18481" name="Group 68"/>
          <p:cNvGrpSpPr>
            <a:grpSpLocks/>
          </p:cNvGrpSpPr>
          <p:nvPr/>
        </p:nvGrpSpPr>
        <p:grpSpPr bwMode="auto">
          <a:xfrm>
            <a:off x="2808288" y="4589463"/>
            <a:ext cx="928687" cy="635000"/>
            <a:chOff x="1991" y="3321"/>
            <a:chExt cx="361" cy="231"/>
          </a:xfrm>
        </p:grpSpPr>
        <p:sp>
          <p:nvSpPr>
            <p:cNvPr id="18493" name="Freeform 69"/>
            <p:cNvSpPr>
              <a:spLocks/>
            </p:cNvSpPr>
            <p:nvPr/>
          </p:nvSpPr>
          <p:spPr bwMode="auto">
            <a:xfrm>
              <a:off x="2274" y="3459"/>
              <a:ext cx="78" cy="93"/>
            </a:xfrm>
            <a:custGeom>
              <a:avLst/>
              <a:gdLst>
                <a:gd name="T0" fmla="*/ 0 w 16"/>
                <a:gd name="T1" fmla="*/ 2147483647 h 19"/>
                <a:gd name="T2" fmla="*/ 2147483647 w 16"/>
                <a:gd name="T3" fmla="*/ 2147483647 h 19"/>
                <a:gd name="T4" fmla="*/ 2147483647 w 16"/>
                <a:gd name="T5" fmla="*/ 2147483647 h 19"/>
                <a:gd name="T6" fmla="*/ 2147483647 w 16"/>
                <a:gd name="T7" fmla="*/ 2147483647 h 19"/>
                <a:gd name="T8" fmla="*/ 2147483647 w 16"/>
                <a:gd name="T9" fmla="*/ 2147483647 h 19"/>
                <a:gd name="T10" fmla="*/ 2147483647 w 16"/>
                <a:gd name="T11" fmla="*/ 2147483647 h 19"/>
                <a:gd name="T12" fmla="*/ 2147483647 w 16"/>
                <a:gd name="T13" fmla="*/ 2147483647 h 19"/>
                <a:gd name="T14" fmla="*/ 2147483647 w 16"/>
                <a:gd name="T15" fmla="*/ 0 h 19"/>
                <a:gd name="T16" fmla="*/ 2147483647 w 16"/>
                <a:gd name="T17" fmla="*/ 2147483647 h 19"/>
                <a:gd name="T18" fmla="*/ 0 w 16"/>
                <a:gd name="T19" fmla="*/ 2147483647 h 19"/>
                <a:gd name="T20" fmla="*/ 0 w 16"/>
                <a:gd name="T21" fmla="*/ 2147483647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chemeClr val="accent2"/>
            </a:solidFill>
            <a:ln w="12700" cmpd="sng">
              <a:solidFill>
                <a:schemeClr val="tx1"/>
              </a:solidFill>
              <a:prstDash val="solid"/>
              <a:round/>
              <a:headEnd/>
              <a:tailEnd/>
            </a:ln>
          </p:spPr>
          <p:txBody>
            <a:bodyPr/>
            <a:lstStyle/>
            <a:p>
              <a:endParaRPr lang="es-ES_tradnl"/>
            </a:p>
          </p:txBody>
        </p:sp>
        <p:sp>
          <p:nvSpPr>
            <p:cNvPr id="18494" name="Freeform 70"/>
            <p:cNvSpPr>
              <a:spLocks/>
            </p:cNvSpPr>
            <p:nvPr/>
          </p:nvSpPr>
          <p:spPr bwMode="auto">
            <a:xfrm>
              <a:off x="2235" y="3409"/>
              <a:ext cx="44" cy="29"/>
            </a:xfrm>
            <a:custGeom>
              <a:avLst/>
              <a:gdLst>
                <a:gd name="T0" fmla="*/ 2147483647 w 9"/>
                <a:gd name="T1" fmla="*/ 2147483647 h 6"/>
                <a:gd name="T2" fmla="*/ 2147483647 w 9"/>
                <a:gd name="T3" fmla="*/ 2147483647 h 6"/>
                <a:gd name="T4" fmla="*/ 2147483647 w 9"/>
                <a:gd name="T5" fmla="*/ 2147483647 h 6"/>
                <a:gd name="T6" fmla="*/ 2147483647 w 9"/>
                <a:gd name="T7" fmla="*/ 2147483647 h 6"/>
                <a:gd name="T8" fmla="*/ 2147483647 w 9"/>
                <a:gd name="T9" fmla="*/ 2147483647 h 6"/>
                <a:gd name="T10" fmla="*/ 2147483647 w 9"/>
                <a:gd name="T11" fmla="*/ 0 h 6"/>
                <a:gd name="T12" fmla="*/ 0 w 9"/>
                <a:gd name="T13" fmla="*/ 2147483647 h 6"/>
                <a:gd name="T14" fmla="*/ 2147483647 w 9"/>
                <a:gd name="T15" fmla="*/ 2147483647 h 6"/>
                <a:gd name="T16" fmla="*/ 2147483647 w 9"/>
                <a:gd name="T17" fmla="*/ 2147483647 h 6"/>
                <a:gd name="T18" fmla="*/ 2147483647 w 9"/>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chemeClr val="accent2"/>
            </a:solidFill>
            <a:ln w="12700" cmpd="sng">
              <a:solidFill>
                <a:schemeClr val="tx1"/>
              </a:solidFill>
              <a:prstDash val="solid"/>
              <a:round/>
              <a:headEnd/>
              <a:tailEnd/>
            </a:ln>
          </p:spPr>
          <p:txBody>
            <a:bodyPr/>
            <a:lstStyle/>
            <a:p>
              <a:endParaRPr lang="es-ES_tradnl"/>
            </a:p>
          </p:txBody>
        </p:sp>
        <p:sp>
          <p:nvSpPr>
            <p:cNvPr id="18495" name="Freeform 71"/>
            <p:cNvSpPr>
              <a:spLocks/>
            </p:cNvSpPr>
            <p:nvPr/>
          </p:nvSpPr>
          <p:spPr bwMode="auto">
            <a:xfrm>
              <a:off x="2225" y="3438"/>
              <a:ext cx="20" cy="10"/>
            </a:xfrm>
            <a:custGeom>
              <a:avLst/>
              <a:gdLst>
                <a:gd name="T0" fmla="*/ 0 w 4"/>
                <a:gd name="T1" fmla="*/ 2147483647 h 2"/>
                <a:gd name="T2" fmla="*/ 2147483647 w 4"/>
                <a:gd name="T3" fmla="*/ 0 h 2"/>
                <a:gd name="T4" fmla="*/ 2147483647 w 4"/>
                <a:gd name="T5" fmla="*/ 2147483647 h 2"/>
                <a:gd name="T6" fmla="*/ 0 w 4"/>
                <a:gd name="T7" fmla="*/ 2147483647 h 2"/>
                <a:gd name="T8" fmla="*/ 0 w 4"/>
                <a:gd name="T9" fmla="*/ 214748364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chemeClr val="accent2"/>
            </a:solidFill>
            <a:ln w="12700" cmpd="sng">
              <a:solidFill>
                <a:schemeClr val="tx1"/>
              </a:solidFill>
              <a:prstDash val="solid"/>
              <a:round/>
              <a:headEnd/>
              <a:tailEnd/>
            </a:ln>
          </p:spPr>
          <p:txBody>
            <a:bodyPr/>
            <a:lstStyle/>
            <a:p>
              <a:endParaRPr lang="es-ES_tradnl"/>
            </a:p>
          </p:txBody>
        </p:sp>
        <p:sp>
          <p:nvSpPr>
            <p:cNvPr id="18496" name="Freeform 72"/>
            <p:cNvSpPr>
              <a:spLocks/>
            </p:cNvSpPr>
            <p:nvPr/>
          </p:nvSpPr>
          <p:spPr bwMode="auto">
            <a:xfrm>
              <a:off x="2211" y="3419"/>
              <a:ext cx="19" cy="14"/>
            </a:xfrm>
            <a:custGeom>
              <a:avLst/>
              <a:gdLst>
                <a:gd name="T0" fmla="*/ 2147483647 w 4"/>
                <a:gd name="T1" fmla="*/ 0 h 3"/>
                <a:gd name="T2" fmla="*/ 2147483647 w 4"/>
                <a:gd name="T3" fmla="*/ 0 h 3"/>
                <a:gd name="T4" fmla="*/ 2147483647 w 4"/>
                <a:gd name="T5" fmla="*/ 0 h 3"/>
                <a:gd name="T6" fmla="*/ 2147483647 w 4"/>
                <a:gd name="T7" fmla="*/ 0 h 3"/>
                <a:gd name="T8" fmla="*/ 2147483647 w 4"/>
                <a:gd name="T9" fmla="*/ 0 h 3"/>
                <a:gd name="T10" fmla="*/ 2147483647 w 4"/>
                <a:gd name="T11" fmla="*/ 2147483647 h 3"/>
                <a:gd name="T12" fmla="*/ 2147483647 w 4"/>
                <a:gd name="T13" fmla="*/ 2147483647 h 3"/>
                <a:gd name="T14" fmla="*/ 2147483647 w 4"/>
                <a:gd name="T15" fmla="*/ 2147483647 h 3"/>
                <a:gd name="T16" fmla="*/ 2147483647 w 4"/>
                <a:gd name="T17" fmla="*/ 2147483647 h 3"/>
                <a:gd name="T18" fmla="*/ 2147483647 w 4"/>
                <a:gd name="T19" fmla="*/ 2147483647 h 3"/>
                <a:gd name="T20" fmla="*/ 2147483647 w 4"/>
                <a:gd name="T21" fmla="*/ 2147483647 h 3"/>
                <a:gd name="T22" fmla="*/ 2147483647 w 4"/>
                <a:gd name="T23" fmla="*/ 2147483647 h 3"/>
                <a:gd name="T24" fmla="*/ 2147483647 w 4"/>
                <a:gd name="T25" fmla="*/ 2147483647 h 3"/>
                <a:gd name="T26" fmla="*/ 2147483647 w 4"/>
                <a:gd name="T27" fmla="*/ 2147483647 h 3"/>
                <a:gd name="T28" fmla="*/ 2147483647 w 4"/>
                <a:gd name="T29" fmla="*/ 2147483647 h 3"/>
                <a:gd name="T30" fmla="*/ 2147483647 w 4"/>
                <a:gd name="T31" fmla="*/ 2147483647 h 3"/>
                <a:gd name="T32" fmla="*/ 2147483647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0 w 4"/>
                <a:gd name="T45" fmla="*/ 2147483647 h 3"/>
                <a:gd name="T46" fmla="*/ 0 w 4"/>
                <a:gd name="T47" fmla="*/ 2147483647 h 3"/>
                <a:gd name="T48" fmla="*/ 0 w 4"/>
                <a:gd name="T49" fmla="*/ 2147483647 h 3"/>
                <a:gd name="T50" fmla="*/ 0 w 4"/>
                <a:gd name="T51" fmla="*/ 2147483647 h 3"/>
                <a:gd name="T52" fmla="*/ 0 w 4"/>
                <a:gd name="T53" fmla="*/ 2147483647 h 3"/>
                <a:gd name="T54" fmla="*/ 2147483647 w 4"/>
                <a:gd name="T55" fmla="*/ 2147483647 h 3"/>
                <a:gd name="T56" fmla="*/ 2147483647 w 4"/>
                <a:gd name="T57" fmla="*/ 0 h 3"/>
                <a:gd name="T58" fmla="*/ 2147483647 w 4"/>
                <a:gd name="T59" fmla="*/ 0 h 3"/>
                <a:gd name="T60" fmla="*/ 2147483647 w 4"/>
                <a:gd name="T61" fmla="*/ 0 h 3"/>
                <a:gd name="T62" fmla="*/ 2147483647 w 4"/>
                <a:gd name="T63" fmla="*/ 0 h 3"/>
                <a:gd name="T64" fmla="*/ 2147483647 w 4"/>
                <a:gd name="T65" fmla="*/ 0 h 3"/>
                <a:gd name="T66" fmla="*/ 21474836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chemeClr val="accent2"/>
            </a:solidFill>
            <a:ln w="12700" cmpd="sng">
              <a:solidFill>
                <a:schemeClr val="tx1"/>
              </a:solidFill>
              <a:prstDash val="solid"/>
              <a:round/>
              <a:headEnd/>
              <a:tailEnd/>
            </a:ln>
          </p:spPr>
          <p:txBody>
            <a:bodyPr/>
            <a:lstStyle/>
            <a:p>
              <a:endParaRPr lang="es-ES_tradnl"/>
            </a:p>
          </p:txBody>
        </p:sp>
        <p:sp>
          <p:nvSpPr>
            <p:cNvPr id="18497" name="Freeform 73"/>
            <p:cNvSpPr>
              <a:spLocks/>
            </p:cNvSpPr>
            <p:nvPr/>
          </p:nvSpPr>
          <p:spPr bwMode="auto">
            <a:xfrm>
              <a:off x="2186" y="3394"/>
              <a:ext cx="39" cy="15"/>
            </a:xfrm>
            <a:custGeom>
              <a:avLst/>
              <a:gdLst>
                <a:gd name="T0" fmla="*/ 0 w 8"/>
                <a:gd name="T1" fmla="*/ 2147483647 h 3"/>
                <a:gd name="T2" fmla="*/ 2147483647 w 8"/>
                <a:gd name="T3" fmla="*/ 2147483647 h 3"/>
                <a:gd name="T4" fmla="*/ 2147483647 w 8"/>
                <a:gd name="T5" fmla="*/ 0 h 3"/>
                <a:gd name="T6" fmla="*/ 2147483647 w 8"/>
                <a:gd name="T7" fmla="*/ 0 h 3"/>
                <a:gd name="T8" fmla="*/ 0 w 8"/>
                <a:gd name="T9" fmla="*/ 2147483647 h 3"/>
                <a:gd name="T10" fmla="*/ 0 w 8"/>
                <a:gd name="T11" fmla="*/ 21474836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chemeClr val="accent2"/>
            </a:solidFill>
            <a:ln w="12700" cmpd="sng">
              <a:solidFill>
                <a:schemeClr val="tx1"/>
              </a:solidFill>
              <a:prstDash val="solid"/>
              <a:round/>
              <a:headEnd/>
              <a:tailEnd/>
            </a:ln>
          </p:spPr>
          <p:txBody>
            <a:bodyPr/>
            <a:lstStyle/>
            <a:p>
              <a:endParaRPr lang="es-ES_tradnl"/>
            </a:p>
          </p:txBody>
        </p:sp>
        <p:sp>
          <p:nvSpPr>
            <p:cNvPr id="18498" name="Freeform 74"/>
            <p:cNvSpPr>
              <a:spLocks/>
            </p:cNvSpPr>
            <p:nvPr/>
          </p:nvSpPr>
          <p:spPr bwMode="auto">
            <a:xfrm>
              <a:off x="2026" y="3321"/>
              <a:ext cx="38" cy="24"/>
            </a:xfrm>
            <a:custGeom>
              <a:avLst/>
              <a:gdLst>
                <a:gd name="T0" fmla="*/ 0 w 8"/>
                <a:gd name="T1" fmla="*/ 2147483647 h 5"/>
                <a:gd name="T2" fmla="*/ 2147483647 w 8"/>
                <a:gd name="T3" fmla="*/ 2147483647 h 5"/>
                <a:gd name="T4" fmla="*/ 2147483647 w 8"/>
                <a:gd name="T5" fmla="*/ 2147483647 h 5"/>
                <a:gd name="T6" fmla="*/ 2147483647 w 8"/>
                <a:gd name="T7" fmla="*/ 2147483647 h 5"/>
                <a:gd name="T8" fmla="*/ 2147483647 w 8"/>
                <a:gd name="T9" fmla="*/ 0 h 5"/>
                <a:gd name="T10" fmla="*/ 2147483647 w 8"/>
                <a:gd name="T11" fmla="*/ 2147483647 h 5"/>
                <a:gd name="T12" fmla="*/ 0 w 8"/>
                <a:gd name="T13" fmla="*/ 2147483647 h 5"/>
                <a:gd name="T14" fmla="*/ 0 w 8"/>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chemeClr val="accent2"/>
            </a:solidFill>
            <a:ln w="12700" cmpd="sng">
              <a:solidFill>
                <a:schemeClr val="tx1"/>
              </a:solidFill>
              <a:prstDash val="solid"/>
              <a:round/>
              <a:headEnd/>
              <a:tailEnd/>
            </a:ln>
          </p:spPr>
          <p:txBody>
            <a:bodyPr/>
            <a:lstStyle/>
            <a:p>
              <a:endParaRPr lang="es-ES_tradnl"/>
            </a:p>
          </p:txBody>
        </p:sp>
        <p:sp>
          <p:nvSpPr>
            <p:cNvPr id="18499" name="Freeform 75"/>
            <p:cNvSpPr>
              <a:spLocks/>
            </p:cNvSpPr>
            <p:nvPr/>
          </p:nvSpPr>
          <p:spPr bwMode="auto">
            <a:xfrm>
              <a:off x="1991" y="3321"/>
              <a:ext cx="20" cy="24"/>
            </a:xfrm>
            <a:custGeom>
              <a:avLst/>
              <a:gdLst>
                <a:gd name="T0" fmla="*/ 0 w 4"/>
                <a:gd name="T1" fmla="*/ 2147483647 h 5"/>
                <a:gd name="T2" fmla="*/ 2147483647 w 4"/>
                <a:gd name="T3" fmla="*/ 2147483647 h 5"/>
                <a:gd name="T4" fmla="*/ 2147483647 w 4"/>
                <a:gd name="T5" fmla="*/ 0 h 5"/>
                <a:gd name="T6" fmla="*/ 0 w 4"/>
                <a:gd name="T7" fmla="*/ 2147483647 h 5"/>
                <a:gd name="T8" fmla="*/ 0 w 4"/>
                <a:gd name="T9" fmla="*/ 2147483647 h 5"/>
                <a:gd name="T10" fmla="*/ 0 w 4"/>
                <a:gd name="T11" fmla="*/ 2147483647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chemeClr val="accent2"/>
            </a:solidFill>
            <a:ln w="12700" cmpd="sng">
              <a:solidFill>
                <a:schemeClr val="tx1"/>
              </a:solidFill>
              <a:prstDash val="solid"/>
              <a:round/>
              <a:headEnd/>
              <a:tailEnd/>
            </a:ln>
          </p:spPr>
          <p:txBody>
            <a:bodyPr/>
            <a:lstStyle/>
            <a:p>
              <a:endParaRPr lang="es-ES_tradnl"/>
            </a:p>
          </p:txBody>
        </p:sp>
        <p:sp>
          <p:nvSpPr>
            <p:cNvPr id="18500" name="Freeform 76"/>
            <p:cNvSpPr>
              <a:spLocks/>
            </p:cNvSpPr>
            <p:nvPr/>
          </p:nvSpPr>
          <p:spPr bwMode="auto">
            <a:xfrm>
              <a:off x="2128" y="3360"/>
              <a:ext cx="39" cy="34"/>
            </a:xfrm>
            <a:custGeom>
              <a:avLst/>
              <a:gdLst>
                <a:gd name="T0" fmla="*/ 2147483647 w 8"/>
                <a:gd name="T1" fmla="*/ 2147483647 h 7"/>
                <a:gd name="T2" fmla="*/ 2147483647 w 8"/>
                <a:gd name="T3" fmla="*/ 2147483647 h 7"/>
                <a:gd name="T4" fmla="*/ 2147483647 w 8"/>
                <a:gd name="T5" fmla="*/ 2147483647 h 7"/>
                <a:gd name="T6" fmla="*/ 2147483647 w 8"/>
                <a:gd name="T7" fmla="*/ 0 h 7"/>
                <a:gd name="T8" fmla="*/ 0 w 8"/>
                <a:gd name="T9" fmla="*/ 2147483647 h 7"/>
                <a:gd name="T10" fmla="*/ 2147483647 w 8"/>
                <a:gd name="T11" fmla="*/ 2147483647 h 7"/>
                <a:gd name="T12" fmla="*/ 2147483647 w 8"/>
                <a:gd name="T13" fmla="*/ 2147483647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chemeClr val="accent2"/>
            </a:solidFill>
            <a:ln w="12700" cmpd="sng">
              <a:solidFill>
                <a:schemeClr val="tx1"/>
              </a:solidFill>
              <a:prstDash val="solid"/>
              <a:round/>
              <a:headEnd/>
              <a:tailEnd/>
            </a:ln>
          </p:spPr>
          <p:txBody>
            <a:bodyPr/>
            <a:lstStyle/>
            <a:p>
              <a:endParaRPr lang="es-ES_tradnl"/>
            </a:p>
          </p:txBody>
        </p:sp>
      </p:grpSp>
      <p:sp>
        <p:nvSpPr>
          <p:cNvPr id="18482" name="Rectangle 77"/>
          <p:cNvSpPr>
            <a:spLocks noGrp="1" noChangeArrowheads="1"/>
          </p:cNvSpPr>
          <p:nvPr>
            <p:ph type="title"/>
          </p:nvPr>
        </p:nvSpPr>
        <p:spPr>
          <a:xfrm>
            <a:off x="0" y="381000"/>
            <a:ext cx="9144000" cy="1143000"/>
          </a:xfrm>
        </p:spPr>
        <p:txBody>
          <a:bodyPr>
            <a:normAutofit/>
          </a:bodyPr>
          <a:lstStyle/>
          <a:p>
            <a:pPr algn="ctr" eaLnBrk="1" hangingPunct="1"/>
            <a:r>
              <a:rPr lang="en-US" sz="2400" dirty="0" smtClean="0"/>
              <a:t>Obesity Trends* Among U.S. Adults</a:t>
            </a:r>
            <a:br>
              <a:rPr lang="en-US" sz="2400" dirty="0" smtClean="0"/>
            </a:br>
            <a:r>
              <a:rPr lang="en-US" sz="2400" dirty="0" smtClean="0">
                <a:solidFill>
                  <a:srgbClr val="DE3021"/>
                </a:solidFill>
              </a:rPr>
              <a:t>BRFSS, 2005</a:t>
            </a:r>
          </a:p>
        </p:txBody>
      </p:sp>
      <p:sp>
        <p:nvSpPr>
          <p:cNvPr id="18483" name="Text Box 86"/>
          <p:cNvSpPr txBox="1">
            <a:spLocks noChangeArrowheads="1"/>
          </p:cNvSpPr>
          <p:nvPr/>
        </p:nvSpPr>
        <p:spPr bwMode="auto">
          <a:xfrm>
            <a:off x="2119313" y="1368425"/>
            <a:ext cx="55197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dirty="0">
                <a:solidFill>
                  <a:srgbClr val="000000"/>
                </a:solidFill>
                <a:latin typeface="Verdana" pitchFamily="34" charset="0"/>
              </a:rPr>
              <a:t>(*BMI ≥30, or ~ 30 lbs. overweight for 5’ 4” person)</a:t>
            </a:r>
          </a:p>
        </p:txBody>
      </p:sp>
      <p:sp>
        <p:nvSpPr>
          <p:cNvPr id="18484" name="Rectangle 101"/>
          <p:cNvSpPr>
            <a:spLocks noChangeArrowheads="1"/>
          </p:cNvSpPr>
          <p:nvPr/>
        </p:nvSpPr>
        <p:spPr bwMode="auto">
          <a:xfrm>
            <a:off x="488950" y="5956300"/>
            <a:ext cx="207963"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8485" name="Rectangle 102"/>
          <p:cNvSpPr>
            <a:spLocks noChangeArrowheads="1"/>
          </p:cNvSpPr>
          <p:nvPr/>
        </p:nvSpPr>
        <p:spPr bwMode="auto">
          <a:xfrm>
            <a:off x="1473200" y="5953125"/>
            <a:ext cx="207963"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8486" name="Rectangle 103"/>
          <p:cNvSpPr>
            <a:spLocks noChangeArrowheads="1"/>
          </p:cNvSpPr>
          <p:nvPr/>
        </p:nvSpPr>
        <p:spPr bwMode="auto">
          <a:xfrm>
            <a:off x="2341563" y="5951538"/>
            <a:ext cx="209550"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s-ES_tradnl">
              <a:solidFill>
                <a:srgbClr val="000000"/>
              </a:solidFill>
            </a:endParaRPr>
          </a:p>
        </p:txBody>
      </p:sp>
      <p:sp>
        <p:nvSpPr>
          <p:cNvPr id="18487" name="Rectangle 104"/>
          <p:cNvSpPr>
            <a:spLocks noChangeArrowheads="1"/>
          </p:cNvSpPr>
          <p:nvPr/>
        </p:nvSpPr>
        <p:spPr bwMode="auto">
          <a:xfrm>
            <a:off x="3392488" y="5961063"/>
            <a:ext cx="209550"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8488" name="Rectangle 105"/>
          <p:cNvSpPr>
            <a:spLocks noChangeArrowheads="1"/>
          </p:cNvSpPr>
          <p:nvPr/>
        </p:nvSpPr>
        <p:spPr bwMode="auto">
          <a:xfrm>
            <a:off x="5592763" y="5948363"/>
            <a:ext cx="207962"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8489" name="Rectangle 106"/>
          <p:cNvSpPr>
            <a:spLocks noChangeArrowheads="1"/>
          </p:cNvSpPr>
          <p:nvPr/>
        </p:nvSpPr>
        <p:spPr bwMode="auto">
          <a:xfrm>
            <a:off x="4494213" y="5945188"/>
            <a:ext cx="209550"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8490" name="Rectangle 107"/>
          <p:cNvSpPr>
            <a:spLocks noChangeArrowheads="1"/>
          </p:cNvSpPr>
          <p:nvPr/>
        </p:nvSpPr>
        <p:spPr bwMode="auto">
          <a:xfrm>
            <a:off x="395288" y="5892800"/>
            <a:ext cx="7239000"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s-ES_tradnl">
              <a:solidFill>
                <a:srgbClr val="000000"/>
              </a:solidFill>
            </a:endParaRPr>
          </a:p>
        </p:txBody>
      </p:sp>
      <p:sp>
        <p:nvSpPr>
          <p:cNvPr id="18491" name="Rectangle 108" descr="20%"/>
          <p:cNvSpPr>
            <a:spLocks noChangeArrowheads="1"/>
          </p:cNvSpPr>
          <p:nvPr/>
        </p:nvSpPr>
        <p:spPr bwMode="auto">
          <a:xfrm>
            <a:off x="6708775" y="5948363"/>
            <a:ext cx="209550"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8492" name="Text Box 81"/>
          <p:cNvSpPr txBox="1">
            <a:spLocks noChangeArrowheads="1"/>
          </p:cNvSpPr>
          <p:nvPr/>
        </p:nvSpPr>
        <p:spPr bwMode="auto">
          <a:xfrm>
            <a:off x="654050" y="5921375"/>
            <a:ext cx="7239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a:solidFill>
                  <a:srgbClr val="000000"/>
                </a:solidFill>
                <a:latin typeface="Arial Narrow" pitchFamily="34" charset="0"/>
              </a:rPr>
              <a:t> No Data          &lt;10%           10%–14%	    15%–19%           20%–24%          25%–29%           ≥30%</a:t>
            </a:r>
            <a:r>
              <a:rPr lang="en-US">
                <a:solidFill>
                  <a:srgbClr val="000000"/>
                </a:solidFill>
                <a:latin typeface="Arial Narrow" pitchFamily="34" charset="0"/>
              </a:rPr>
              <a:t> </a:t>
            </a:r>
          </a:p>
        </p:txBody>
      </p:sp>
    </p:spTree>
    <p:extLst>
      <p:ext uri="{BB962C8B-B14F-4D97-AF65-F5344CB8AC3E}">
        <p14:creationId xmlns:p14="http://schemas.microsoft.com/office/powerpoint/2010/main" val="16140439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458" name="Group 2"/>
          <p:cNvGrpSpPr>
            <a:grpSpLocks/>
          </p:cNvGrpSpPr>
          <p:nvPr/>
        </p:nvGrpSpPr>
        <p:grpSpPr bwMode="auto">
          <a:xfrm>
            <a:off x="1027113" y="1709738"/>
            <a:ext cx="6169025" cy="3567112"/>
            <a:chOff x="728" y="1077"/>
            <a:chExt cx="4372" cy="2247"/>
          </a:xfrm>
        </p:grpSpPr>
        <p:sp>
          <p:nvSpPr>
            <p:cNvPr id="19470" name="Freeform 3"/>
            <p:cNvSpPr>
              <a:spLocks/>
            </p:cNvSpPr>
            <p:nvPr/>
          </p:nvSpPr>
          <p:spPr bwMode="auto">
            <a:xfrm>
              <a:off x="2844" y="1262"/>
              <a:ext cx="456" cy="269"/>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9471" name="Freeform 4"/>
            <p:cNvSpPr>
              <a:spLocks/>
            </p:cNvSpPr>
            <p:nvPr/>
          </p:nvSpPr>
          <p:spPr bwMode="auto">
            <a:xfrm>
              <a:off x="2824" y="1511"/>
              <a:ext cx="483" cy="312"/>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9472" name="Freeform 5"/>
            <p:cNvSpPr>
              <a:spLocks/>
            </p:cNvSpPr>
            <p:nvPr/>
          </p:nvSpPr>
          <p:spPr bwMode="auto">
            <a:xfrm>
              <a:off x="2921" y="2018"/>
              <a:ext cx="512" cy="259"/>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9473" name="Freeform 6"/>
            <p:cNvSpPr>
              <a:spLocks/>
            </p:cNvSpPr>
            <p:nvPr/>
          </p:nvSpPr>
          <p:spPr bwMode="auto">
            <a:xfrm>
              <a:off x="3296" y="1726"/>
              <a:ext cx="420" cy="26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9474" name="Freeform 7"/>
            <p:cNvSpPr>
              <a:spLocks/>
            </p:cNvSpPr>
            <p:nvPr/>
          </p:nvSpPr>
          <p:spPr bwMode="auto">
            <a:xfrm>
              <a:off x="3526" y="1438"/>
              <a:ext cx="364" cy="371"/>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9475" name="Freeform 8"/>
            <p:cNvSpPr>
              <a:spLocks/>
            </p:cNvSpPr>
            <p:nvPr/>
          </p:nvSpPr>
          <p:spPr bwMode="auto">
            <a:xfrm>
              <a:off x="4060" y="1789"/>
              <a:ext cx="291" cy="307"/>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9476" name="Freeform 9"/>
            <p:cNvSpPr>
              <a:spLocks/>
            </p:cNvSpPr>
            <p:nvPr/>
          </p:nvSpPr>
          <p:spPr bwMode="auto">
            <a:xfrm>
              <a:off x="3962" y="2716"/>
              <a:ext cx="632" cy="453"/>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9477" name="Freeform 10"/>
            <p:cNvSpPr>
              <a:spLocks/>
            </p:cNvSpPr>
            <p:nvPr/>
          </p:nvSpPr>
          <p:spPr bwMode="auto">
            <a:xfrm>
              <a:off x="1492" y="1614"/>
              <a:ext cx="553" cy="897"/>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9478" name="Freeform 11"/>
            <p:cNvSpPr>
              <a:spLocks/>
            </p:cNvSpPr>
            <p:nvPr/>
          </p:nvSpPr>
          <p:spPr bwMode="auto">
            <a:xfrm>
              <a:off x="2357" y="1545"/>
              <a:ext cx="483" cy="381"/>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9479" name="Freeform 12"/>
            <p:cNvSpPr>
              <a:spLocks/>
            </p:cNvSpPr>
            <p:nvPr/>
          </p:nvSpPr>
          <p:spPr bwMode="auto">
            <a:xfrm>
              <a:off x="2435" y="1892"/>
              <a:ext cx="507" cy="375"/>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9480" name="Freeform 13"/>
            <p:cNvSpPr>
              <a:spLocks/>
            </p:cNvSpPr>
            <p:nvPr/>
          </p:nvSpPr>
          <p:spPr bwMode="auto">
            <a:xfrm>
              <a:off x="2368" y="2218"/>
              <a:ext cx="486" cy="478"/>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9481" name="Freeform 14"/>
            <p:cNvSpPr>
              <a:spLocks/>
            </p:cNvSpPr>
            <p:nvPr/>
          </p:nvSpPr>
          <p:spPr bwMode="auto">
            <a:xfrm>
              <a:off x="2553" y="2306"/>
              <a:ext cx="968" cy="898"/>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9482" name="Freeform 15"/>
            <p:cNvSpPr>
              <a:spLocks/>
            </p:cNvSpPr>
            <p:nvPr/>
          </p:nvSpPr>
          <p:spPr bwMode="auto">
            <a:xfrm>
              <a:off x="4373" y="1453"/>
              <a:ext cx="522" cy="38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9483" name="Freeform 16"/>
            <p:cNvSpPr>
              <a:spLocks/>
            </p:cNvSpPr>
            <p:nvPr/>
          </p:nvSpPr>
          <p:spPr bwMode="auto">
            <a:xfrm>
              <a:off x="4721" y="1428"/>
              <a:ext cx="118" cy="205"/>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9484" name="Freeform 17"/>
            <p:cNvSpPr>
              <a:spLocks/>
            </p:cNvSpPr>
            <p:nvPr/>
          </p:nvSpPr>
          <p:spPr bwMode="auto">
            <a:xfrm>
              <a:off x="2096" y="1760"/>
              <a:ext cx="390" cy="458"/>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9485" name="Freeform 18"/>
            <p:cNvSpPr>
              <a:spLocks/>
            </p:cNvSpPr>
            <p:nvPr/>
          </p:nvSpPr>
          <p:spPr bwMode="auto">
            <a:xfrm>
              <a:off x="1661" y="1077"/>
              <a:ext cx="460" cy="322"/>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9486" name="Freeform 19"/>
            <p:cNvSpPr>
              <a:spLocks/>
            </p:cNvSpPr>
            <p:nvPr/>
          </p:nvSpPr>
          <p:spPr bwMode="auto">
            <a:xfrm>
              <a:off x="1537" y="1282"/>
              <a:ext cx="555" cy="439"/>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9487" name="Freeform 20"/>
            <p:cNvSpPr>
              <a:spLocks/>
            </p:cNvSpPr>
            <p:nvPr/>
          </p:nvSpPr>
          <p:spPr bwMode="auto">
            <a:xfrm>
              <a:off x="1989" y="1155"/>
              <a:ext cx="415" cy="634"/>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9488" name="Freeform 21"/>
            <p:cNvSpPr>
              <a:spLocks/>
            </p:cNvSpPr>
            <p:nvPr/>
          </p:nvSpPr>
          <p:spPr bwMode="auto">
            <a:xfrm>
              <a:off x="2164" y="1170"/>
              <a:ext cx="706" cy="424"/>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9489" name="Freeform 22"/>
            <p:cNvSpPr>
              <a:spLocks/>
            </p:cNvSpPr>
            <p:nvPr/>
          </p:nvSpPr>
          <p:spPr bwMode="auto">
            <a:xfrm>
              <a:off x="1738" y="1677"/>
              <a:ext cx="440" cy="649"/>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9490" name="Freeform 23"/>
            <p:cNvSpPr>
              <a:spLocks/>
            </p:cNvSpPr>
            <p:nvPr/>
          </p:nvSpPr>
          <p:spPr bwMode="auto">
            <a:xfrm>
              <a:off x="1968" y="2170"/>
              <a:ext cx="467" cy="517"/>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9491" name="Freeform 24"/>
            <p:cNvSpPr>
              <a:spLocks/>
            </p:cNvSpPr>
            <p:nvPr/>
          </p:nvSpPr>
          <p:spPr bwMode="auto">
            <a:xfrm>
              <a:off x="3265" y="1248"/>
              <a:ext cx="456" cy="487"/>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9492" name="Freeform 25"/>
            <p:cNvSpPr>
              <a:spLocks/>
            </p:cNvSpPr>
            <p:nvPr/>
          </p:nvSpPr>
          <p:spPr bwMode="auto">
            <a:xfrm>
              <a:off x="3634" y="1799"/>
              <a:ext cx="277" cy="463"/>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9493" name="Freeform 26" descr="20%"/>
            <p:cNvSpPr>
              <a:spLocks/>
            </p:cNvSpPr>
            <p:nvPr/>
          </p:nvSpPr>
          <p:spPr bwMode="auto">
            <a:xfrm>
              <a:off x="4244" y="1896"/>
              <a:ext cx="314" cy="293"/>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s-ES_tradnl"/>
            </a:p>
          </p:txBody>
        </p:sp>
        <p:sp>
          <p:nvSpPr>
            <p:cNvPr id="19494" name="Freeform 27"/>
            <p:cNvSpPr>
              <a:spLocks/>
            </p:cNvSpPr>
            <p:nvPr/>
          </p:nvSpPr>
          <p:spPr bwMode="auto">
            <a:xfrm>
              <a:off x="3475" y="2604"/>
              <a:ext cx="394" cy="322"/>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9495" name="Freeform 28" descr="20%"/>
            <p:cNvSpPr>
              <a:spLocks/>
            </p:cNvSpPr>
            <p:nvPr/>
          </p:nvSpPr>
          <p:spPr bwMode="auto">
            <a:xfrm>
              <a:off x="3665" y="2423"/>
              <a:ext cx="240" cy="405"/>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s-ES_tradnl"/>
            </a:p>
          </p:txBody>
        </p:sp>
        <p:sp>
          <p:nvSpPr>
            <p:cNvPr id="19496" name="Freeform 29"/>
            <p:cNvSpPr>
              <a:spLocks/>
            </p:cNvSpPr>
            <p:nvPr/>
          </p:nvSpPr>
          <p:spPr bwMode="auto">
            <a:xfrm>
              <a:off x="4333" y="1721"/>
              <a:ext cx="403" cy="249"/>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9497" name="Freeform 30"/>
            <p:cNvSpPr>
              <a:spLocks/>
            </p:cNvSpPr>
            <p:nvPr/>
          </p:nvSpPr>
          <p:spPr bwMode="auto">
            <a:xfrm>
              <a:off x="4198" y="1970"/>
              <a:ext cx="523" cy="287"/>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s-ES_tradnl"/>
            </a:p>
          </p:txBody>
        </p:sp>
        <p:grpSp>
          <p:nvGrpSpPr>
            <p:cNvPr id="19498" name="Group 31"/>
            <p:cNvGrpSpPr>
              <a:grpSpLocks/>
            </p:cNvGrpSpPr>
            <p:nvPr/>
          </p:nvGrpSpPr>
          <p:grpSpPr bwMode="auto">
            <a:xfrm>
              <a:off x="728" y="1384"/>
              <a:ext cx="4024" cy="1940"/>
              <a:chOff x="728" y="1384"/>
              <a:chExt cx="4024" cy="1940"/>
            </a:xfrm>
          </p:grpSpPr>
          <p:sp>
            <p:nvSpPr>
              <p:cNvPr id="19516" name="Freeform 32"/>
              <p:cNvSpPr>
                <a:spLocks/>
              </p:cNvSpPr>
              <p:nvPr/>
            </p:nvSpPr>
            <p:spPr bwMode="auto">
              <a:xfrm>
                <a:off x="2808" y="1760"/>
                <a:ext cx="571" cy="268"/>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9517" name="Freeform 33"/>
              <p:cNvSpPr>
                <a:spLocks/>
              </p:cNvSpPr>
              <p:nvPr/>
            </p:nvSpPr>
            <p:spPr bwMode="auto">
              <a:xfrm>
                <a:off x="2849" y="2262"/>
                <a:ext cx="595" cy="293"/>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9518" name="Freeform 34"/>
              <p:cNvSpPr>
                <a:spLocks/>
              </p:cNvSpPr>
              <p:nvPr/>
            </p:nvSpPr>
            <p:spPr bwMode="auto">
              <a:xfrm>
                <a:off x="3353" y="1970"/>
                <a:ext cx="460" cy="38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9519" name="Freeform 35"/>
              <p:cNvSpPr>
                <a:spLocks/>
              </p:cNvSpPr>
              <p:nvPr/>
            </p:nvSpPr>
            <p:spPr bwMode="auto">
              <a:xfrm>
                <a:off x="3787" y="2057"/>
                <a:ext cx="510" cy="249"/>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9520" name="Freeform 36"/>
              <p:cNvSpPr>
                <a:spLocks/>
              </p:cNvSpPr>
              <p:nvPr/>
            </p:nvSpPr>
            <p:spPr bwMode="auto">
              <a:xfrm>
                <a:off x="3742" y="2243"/>
                <a:ext cx="568" cy="190"/>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9521" name="Freeform 37"/>
              <p:cNvSpPr>
                <a:spLocks/>
              </p:cNvSpPr>
              <p:nvPr/>
            </p:nvSpPr>
            <p:spPr bwMode="auto">
              <a:xfrm>
                <a:off x="3890" y="2409"/>
                <a:ext cx="267" cy="404"/>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9522" name="Freeform 38"/>
              <p:cNvSpPr>
                <a:spLocks/>
              </p:cNvSpPr>
              <p:nvPr/>
            </p:nvSpPr>
            <p:spPr bwMode="auto">
              <a:xfrm>
                <a:off x="4142" y="2179"/>
                <a:ext cx="610" cy="249"/>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9523" name="Freeform 39"/>
              <p:cNvSpPr>
                <a:spLocks/>
              </p:cNvSpPr>
              <p:nvPr/>
            </p:nvSpPr>
            <p:spPr bwMode="auto">
              <a:xfrm>
                <a:off x="3433" y="2306"/>
                <a:ext cx="345" cy="302"/>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endParaRPr lang="es-ES_tradnl"/>
              </a:p>
            </p:txBody>
          </p:sp>
          <p:grpSp>
            <p:nvGrpSpPr>
              <p:cNvPr id="19524" name="Group 40"/>
              <p:cNvGrpSpPr>
                <a:grpSpLocks/>
              </p:cNvGrpSpPr>
              <p:nvPr/>
            </p:nvGrpSpPr>
            <p:grpSpPr bwMode="auto">
              <a:xfrm>
                <a:off x="728" y="2448"/>
                <a:ext cx="1266" cy="876"/>
                <a:chOff x="768" y="2832"/>
                <a:chExt cx="1203" cy="876"/>
              </a:xfrm>
            </p:grpSpPr>
            <p:sp>
              <p:nvSpPr>
                <p:cNvPr id="19531" name="Freeform 41"/>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2147483647 w 188"/>
                    <a:gd name="T9" fmla="*/ 2147483647 h 160"/>
                    <a:gd name="T10" fmla="*/ 2147483647 w 188"/>
                    <a:gd name="T11" fmla="*/ 2147483647 h 160"/>
                    <a:gd name="T12" fmla="*/ 2147483647 w 188"/>
                    <a:gd name="T13" fmla="*/ 2147483647 h 160"/>
                    <a:gd name="T14" fmla="*/ 2147483647 w 188"/>
                    <a:gd name="T15" fmla="*/ 2147483647 h 160"/>
                    <a:gd name="T16" fmla="*/ 2147483647 w 188"/>
                    <a:gd name="T17" fmla="*/ 2147483647 h 160"/>
                    <a:gd name="T18" fmla="*/ 2147483647 w 188"/>
                    <a:gd name="T19" fmla="*/ 2147483647 h 160"/>
                    <a:gd name="T20" fmla="*/ 2147483647 w 188"/>
                    <a:gd name="T21" fmla="*/ 2147483647 h 160"/>
                    <a:gd name="T22" fmla="*/ 2147483647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2147483647 w 188"/>
                    <a:gd name="T37" fmla="*/ 2147483647 h 160"/>
                    <a:gd name="T38" fmla="*/ 2147483647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2147483647 h 160"/>
                    <a:gd name="T88" fmla="*/ 2147483647 w 188"/>
                    <a:gd name="T89" fmla="*/ 2147483647 h 160"/>
                    <a:gd name="T90" fmla="*/ 2147483647 w 188"/>
                    <a:gd name="T91" fmla="*/ 2147483647 h 160"/>
                    <a:gd name="T92" fmla="*/ 2147483647 w 188"/>
                    <a:gd name="T93" fmla="*/ 0 h 160"/>
                    <a:gd name="T94" fmla="*/ 2147483647 w 188"/>
                    <a:gd name="T95" fmla="*/ 2147483647 h 160"/>
                    <a:gd name="T96" fmla="*/ 2147483647 w 188"/>
                    <a:gd name="T97" fmla="*/ 2147483647 h 160"/>
                    <a:gd name="T98" fmla="*/ 2147483647 w 188"/>
                    <a:gd name="T99" fmla="*/ 2147483647 h 160"/>
                    <a:gd name="T100" fmla="*/ 2147483647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9532" name="Freeform 42"/>
                <p:cNvSpPr>
                  <a:spLocks/>
                </p:cNvSpPr>
                <p:nvPr/>
              </p:nvSpPr>
              <p:spPr bwMode="auto">
                <a:xfrm>
                  <a:off x="1021" y="3608"/>
                  <a:ext cx="20" cy="14"/>
                </a:xfrm>
                <a:custGeom>
                  <a:avLst/>
                  <a:gdLst>
                    <a:gd name="T0" fmla="*/ 2147483647 w 4"/>
                    <a:gd name="T1" fmla="*/ 2147483647 h 3"/>
                    <a:gd name="T2" fmla="*/ 2147483647 w 4"/>
                    <a:gd name="T3" fmla="*/ 2147483647 h 3"/>
                    <a:gd name="T4" fmla="*/ 2147483647 w 4"/>
                    <a:gd name="T5" fmla="*/ 2147483647 h 3"/>
                    <a:gd name="T6" fmla="*/ 2147483647 w 4"/>
                    <a:gd name="T7" fmla="*/ 2147483647 h 3"/>
                    <a:gd name="T8" fmla="*/ 2147483647 w 4"/>
                    <a:gd name="T9" fmla="*/ 2147483647 h 3"/>
                    <a:gd name="T10" fmla="*/ 2147483647 w 4"/>
                    <a:gd name="T11" fmla="*/ 2147483647 h 3"/>
                    <a:gd name="T12" fmla="*/ 2147483647 w 4"/>
                    <a:gd name="T13" fmla="*/ 2147483647 h 3"/>
                    <a:gd name="T14" fmla="*/ 2147483647 w 4"/>
                    <a:gd name="T15" fmla="*/ 0 h 3"/>
                    <a:gd name="T16" fmla="*/ 2147483647 w 4"/>
                    <a:gd name="T17" fmla="*/ 0 h 3"/>
                    <a:gd name="T18" fmla="*/ 0 w 4"/>
                    <a:gd name="T19" fmla="*/ 2147483647 h 3"/>
                    <a:gd name="T20" fmla="*/ 0 w 4"/>
                    <a:gd name="T21" fmla="*/ 2147483647 h 3"/>
                    <a:gd name="T22" fmla="*/ 0 w 4"/>
                    <a:gd name="T23" fmla="*/ 2147483647 h 3"/>
                    <a:gd name="T24" fmla="*/ 0 w 4"/>
                    <a:gd name="T25" fmla="*/ 2147483647 h 3"/>
                    <a:gd name="T26" fmla="*/ 0 w 4"/>
                    <a:gd name="T27" fmla="*/ 2147483647 h 3"/>
                    <a:gd name="T28" fmla="*/ 0 w 4"/>
                    <a:gd name="T29" fmla="*/ 2147483647 h 3"/>
                    <a:gd name="T30" fmla="*/ 0 w 4"/>
                    <a:gd name="T31" fmla="*/ 2147483647 h 3"/>
                    <a:gd name="T32" fmla="*/ 0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2147483647 w 4"/>
                    <a:gd name="T45" fmla="*/ 2147483647 h 3"/>
                    <a:gd name="T46" fmla="*/ 2147483647 w 4"/>
                    <a:gd name="T47" fmla="*/ 2147483647 h 3"/>
                    <a:gd name="T48" fmla="*/ 2147483647 w 4"/>
                    <a:gd name="T49" fmla="*/ 2147483647 h 3"/>
                    <a:gd name="T50" fmla="*/ 2147483647 w 4"/>
                    <a:gd name="T51" fmla="*/ 2147483647 h 3"/>
                    <a:gd name="T52" fmla="*/ 2147483647 w 4"/>
                    <a:gd name="T53" fmla="*/ 2147483647 h 3"/>
                    <a:gd name="T54" fmla="*/ 2147483647 w 4"/>
                    <a:gd name="T55" fmla="*/ 2147483647 h 3"/>
                    <a:gd name="T56" fmla="*/ 2147483647 w 4"/>
                    <a:gd name="T57" fmla="*/ 2147483647 h 3"/>
                    <a:gd name="T58" fmla="*/ 2147483647 w 4"/>
                    <a:gd name="T59" fmla="*/ 2147483647 h 3"/>
                    <a:gd name="T60" fmla="*/ 2147483647 w 4"/>
                    <a:gd name="T61" fmla="*/ 2147483647 h 3"/>
                    <a:gd name="T62" fmla="*/ 2147483647 w 4"/>
                    <a:gd name="T63" fmla="*/ 2147483647 h 3"/>
                    <a:gd name="T64" fmla="*/ 2147483647 w 4"/>
                    <a:gd name="T65" fmla="*/ 0 h 3"/>
                    <a:gd name="T66" fmla="*/ 2147483647 w 4"/>
                    <a:gd name="T67" fmla="*/ 0 h 3"/>
                    <a:gd name="T68" fmla="*/ 2147483647 w 4"/>
                    <a:gd name="T69" fmla="*/ 0 h 3"/>
                    <a:gd name="T70" fmla="*/ 2147483647 w 4"/>
                    <a:gd name="T71" fmla="*/ 0 h 3"/>
                    <a:gd name="T72" fmla="*/ 2147483647 w 4"/>
                    <a:gd name="T73" fmla="*/ 2147483647 h 3"/>
                    <a:gd name="T74" fmla="*/ 2147483647 w 4"/>
                    <a:gd name="T75" fmla="*/ 2147483647 h 3"/>
                    <a:gd name="T76" fmla="*/ 2147483647 w 4"/>
                    <a:gd name="T77" fmla="*/ 2147483647 h 3"/>
                    <a:gd name="T78" fmla="*/ 2147483647 w 4"/>
                    <a:gd name="T79" fmla="*/ 2147483647 h 3"/>
                    <a:gd name="T80" fmla="*/ 2147483647 w 4"/>
                    <a:gd name="T81" fmla="*/ 2147483647 h 3"/>
                    <a:gd name="T82" fmla="*/ 2147483647 w 4"/>
                    <a:gd name="T83" fmla="*/ 2147483647 h 3"/>
                    <a:gd name="T84" fmla="*/ 2147483647 w 4"/>
                    <a:gd name="T85" fmla="*/ 2147483647 h 3"/>
                    <a:gd name="T86" fmla="*/ 2147483647 w 4"/>
                    <a:gd name="T87" fmla="*/ 2147483647 h 3"/>
                    <a:gd name="T88" fmla="*/ 2147483647 w 4"/>
                    <a:gd name="T89" fmla="*/ 2147483647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D4213"/>
                </a:solidFill>
                <a:ln w="12700" cmpd="sng">
                  <a:solidFill>
                    <a:schemeClr val="tx1"/>
                  </a:solidFill>
                  <a:prstDash val="solid"/>
                  <a:round/>
                  <a:headEnd/>
                  <a:tailEnd/>
                </a:ln>
              </p:spPr>
              <p:txBody>
                <a:bodyPr/>
                <a:lstStyle/>
                <a:p>
                  <a:endParaRPr lang="es-ES_tradnl"/>
                </a:p>
              </p:txBody>
            </p:sp>
            <p:sp>
              <p:nvSpPr>
                <p:cNvPr id="19533" name="Freeform 43"/>
                <p:cNvSpPr>
                  <a:spLocks/>
                </p:cNvSpPr>
                <p:nvPr/>
              </p:nvSpPr>
              <p:spPr bwMode="auto">
                <a:xfrm>
                  <a:off x="978" y="3610"/>
                  <a:ext cx="43" cy="30"/>
                </a:xfrm>
                <a:custGeom>
                  <a:avLst/>
                  <a:gdLst>
                    <a:gd name="T0" fmla="*/ 2147483647 w 9"/>
                    <a:gd name="T1" fmla="*/ 0 h 6"/>
                    <a:gd name="T2" fmla="*/ 2147483647 w 9"/>
                    <a:gd name="T3" fmla="*/ 0 h 6"/>
                    <a:gd name="T4" fmla="*/ 2147483647 w 9"/>
                    <a:gd name="T5" fmla="*/ 2147483647 h 6"/>
                    <a:gd name="T6" fmla="*/ 2147483647 w 9"/>
                    <a:gd name="T7" fmla="*/ 2147483647 h 6"/>
                    <a:gd name="T8" fmla="*/ 2147483647 w 9"/>
                    <a:gd name="T9" fmla="*/ 2147483647 h 6"/>
                    <a:gd name="T10" fmla="*/ 2147483647 w 9"/>
                    <a:gd name="T11" fmla="*/ 2147483647 h 6"/>
                    <a:gd name="T12" fmla="*/ 2147483647 w 9"/>
                    <a:gd name="T13" fmla="*/ 2147483647 h 6"/>
                    <a:gd name="T14" fmla="*/ 2147483647 w 9"/>
                    <a:gd name="T15" fmla="*/ 2147483647 h 6"/>
                    <a:gd name="T16" fmla="*/ 2147483647 w 9"/>
                    <a:gd name="T17" fmla="*/ 2147483647 h 6"/>
                    <a:gd name="T18" fmla="*/ 2147483647 w 9"/>
                    <a:gd name="T19" fmla="*/ 2147483647 h 6"/>
                    <a:gd name="T20" fmla="*/ 2147483647 w 9"/>
                    <a:gd name="T21" fmla="*/ 2147483647 h 6"/>
                    <a:gd name="T22" fmla="*/ 0 w 9"/>
                    <a:gd name="T23" fmla="*/ 2147483647 h 6"/>
                    <a:gd name="T24" fmla="*/ 0 w 9"/>
                    <a:gd name="T25" fmla="*/ 2147483647 h 6"/>
                    <a:gd name="T26" fmla="*/ 0 w 9"/>
                    <a:gd name="T27" fmla="*/ 2147483647 h 6"/>
                    <a:gd name="T28" fmla="*/ 0 w 9"/>
                    <a:gd name="T29" fmla="*/ 2147483647 h 6"/>
                    <a:gd name="T30" fmla="*/ 0 w 9"/>
                    <a:gd name="T31" fmla="*/ 2147483647 h 6"/>
                    <a:gd name="T32" fmla="*/ 0 w 9"/>
                    <a:gd name="T33" fmla="*/ 2147483647 h 6"/>
                    <a:gd name="T34" fmla="*/ 0 w 9"/>
                    <a:gd name="T35" fmla="*/ 2147483647 h 6"/>
                    <a:gd name="T36" fmla="*/ 0 w 9"/>
                    <a:gd name="T37" fmla="*/ 2147483647 h 6"/>
                    <a:gd name="T38" fmla="*/ 2147483647 w 9"/>
                    <a:gd name="T39" fmla="*/ 2147483647 h 6"/>
                    <a:gd name="T40" fmla="*/ 2147483647 w 9"/>
                    <a:gd name="T41" fmla="*/ 2147483647 h 6"/>
                    <a:gd name="T42" fmla="*/ 2147483647 w 9"/>
                    <a:gd name="T43" fmla="*/ 2147483647 h 6"/>
                    <a:gd name="T44" fmla="*/ 2147483647 w 9"/>
                    <a:gd name="T45" fmla="*/ 2147483647 h 6"/>
                    <a:gd name="T46" fmla="*/ 2147483647 w 9"/>
                    <a:gd name="T47" fmla="*/ 2147483647 h 6"/>
                    <a:gd name="T48" fmla="*/ 2147483647 w 9"/>
                    <a:gd name="T49" fmla="*/ 2147483647 h 6"/>
                    <a:gd name="T50" fmla="*/ 2147483647 w 9"/>
                    <a:gd name="T51" fmla="*/ 2147483647 h 6"/>
                    <a:gd name="T52" fmla="*/ 2147483647 w 9"/>
                    <a:gd name="T53" fmla="*/ 2147483647 h 6"/>
                    <a:gd name="T54" fmla="*/ 2147483647 w 9"/>
                    <a:gd name="T55" fmla="*/ 2147483647 h 6"/>
                    <a:gd name="T56" fmla="*/ 2147483647 w 9"/>
                    <a:gd name="T57" fmla="*/ 0 h 6"/>
                    <a:gd name="T58" fmla="*/ 2147483647 w 9"/>
                    <a:gd name="T59" fmla="*/ 0 h 6"/>
                    <a:gd name="T60" fmla="*/ 2147483647 w 9"/>
                    <a:gd name="T61" fmla="*/ 0 h 6"/>
                    <a:gd name="T62" fmla="*/ 2147483647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9534" name="Freeform 44"/>
                <p:cNvSpPr>
                  <a:spLocks/>
                </p:cNvSpPr>
                <p:nvPr/>
              </p:nvSpPr>
              <p:spPr bwMode="auto">
                <a:xfrm>
                  <a:off x="934" y="3632"/>
                  <a:ext cx="44" cy="34"/>
                </a:xfrm>
                <a:custGeom>
                  <a:avLst/>
                  <a:gdLst>
                    <a:gd name="T0" fmla="*/ 2147483647 w 9"/>
                    <a:gd name="T1" fmla="*/ 2147483647 h 7"/>
                    <a:gd name="T2" fmla="*/ 2147483647 w 9"/>
                    <a:gd name="T3" fmla="*/ 2147483647 h 7"/>
                    <a:gd name="T4" fmla="*/ 2147483647 w 9"/>
                    <a:gd name="T5" fmla="*/ 2147483647 h 7"/>
                    <a:gd name="T6" fmla="*/ 2147483647 w 9"/>
                    <a:gd name="T7" fmla="*/ 2147483647 h 7"/>
                    <a:gd name="T8" fmla="*/ 2147483647 w 9"/>
                    <a:gd name="T9" fmla="*/ 2147483647 h 7"/>
                    <a:gd name="T10" fmla="*/ 2147483647 w 9"/>
                    <a:gd name="T11" fmla="*/ 2147483647 h 7"/>
                    <a:gd name="T12" fmla="*/ 2147483647 w 9"/>
                    <a:gd name="T13" fmla="*/ 2147483647 h 7"/>
                    <a:gd name="T14" fmla="*/ 0 w 9"/>
                    <a:gd name="T15" fmla="*/ 2147483647 h 7"/>
                    <a:gd name="T16" fmla="*/ 2147483647 w 9"/>
                    <a:gd name="T17" fmla="*/ 2147483647 h 7"/>
                    <a:gd name="T18" fmla="*/ 2147483647 w 9"/>
                    <a:gd name="T19" fmla="*/ 2147483647 h 7"/>
                    <a:gd name="T20" fmla="*/ 2147483647 w 9"/>
                    <a:gd name="T21" fmla="*/ 2147483647 h 7"/>
                    <a:gd name="T22" fmla="*/ 2147483647 w 9"/>
                    <a:gd name="T23" fmla="*/ 2147483647 h 7"/>
                    <a:gd name="T24" fmla="*/ 2147483647 w 9"/>
                    <a:gd name="T25" fmla="*/ 2147483647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9535" name="Freeform 45"/>
                <p:cNvSpPr>
                  <a:spLocks/>
                </p:cNvSpPr>
                <p:nvPr/>
              </p:nvSpPr>
              <p:spPr bwMode="auto">
                <a:xfrm>
                  <a:off x="934" y="3637"/>
                  <a:ext cx="39" cy="29"/>
                </a:xfrm>
                <a:custGeom>
                  <a:avLst/>
                  <a:gdLst>
                    <a:gd name="T0" fmla="*/ 2147483647 w 8"/>
                    <a:gd name="T1" fmla="*/ 2147483647 h 6"/>
                    <a:gd name="T2" fmla="*/ 2147483647 w 8"/>
                    <a:gd name="T3" fmla="*/ 2147483647 h 6"/>
                    <a:gd name="T4" fmla="*/ 2147483647 w 8"/>
                    <a:gd name="T5" fmla="*/ 2147483647 h 6"/>
                    <a:gd name="T6" fmla="*/ 2147483647 w 8"/>
                    <a:gd name="T7" fmla="*/ 0 h 6"/>
                    <a:gd name="T8" fmla="*/ 2147483647 w 8"/>
                    <a:gd name="T9" fmla="*/ 0 h 6"/>
                    <a:gd name="T10" fmla="*/ 2147483647 w 8"/>
                    <a:gd name="T11" fmla="*/ 0 h 6"/>
                    <a:gd name="T12" fmla="*/ 2147483647 w 8"/>
                    <a:gd name="T13" fmla="*/ 0 h 6"/>
                    <a:gd name="T14" fmla="*/ 2147483647 w 8"/>
                    <a:gd name="T15" fmla="*/ 0 h 6"/>
                    <a:gd name="T16" fmla="*/ 2147483647 w 8"/>
                    <a:gd name="T17" fmla="*/ 0 h 6"/>
                    <a:gd name="T18" fmla="*/ 2147483647 w 8"/>
                    <a:gd name="T19" fmla="*/ 0 h 6"/>
                    <a:gd name="T20" fmla="*/ 2147483647 w 8"/>
                    <a:gd name="T21" fmla="*/ 0 h 6"/>
                    <a:gd name="T22" fmla="*/ 2147483647 w 8"/>
                    <a:gd name="T23" fmla="*/ 0 h 6"/>
                    <a:gd name="T24" fmla="*/ 2147483647 w 8"/>
                    <a:gd name="T25" fmla="*/ 0 h 6"/>
                    <a:gd name="T26" fmla="*/ 2147483647 w 8"/>
                    <a:gd name="T27" fmla="*/ 2147483647 h 6"/>
                    <a:gd name="T28" fmla="*/ 2147483647 w 8"/>
                    <a:gd name="T29" fmla="*/ 2147483647 h 6"/>
                    <a:gd name="T30" fmla="*/ 2147483647 w 8"/>
                    <a:gd name="T31" fmla="*/ 2147483647 h 6"/>
                    <a:gd name="T32" fmla="*/ 2147483647 w 8"/>
                    <a:gd name="T33" fmla="*/ 2147483647 h 6"/>
                    <a:gd name="T34" fmla="*/ 2147483647 w 8"/>
                    <a:gd name="T35" fmla="*/ 2147483647 h 6"/>
                    <a:gd name="T36" fmla="*/ 2147483647 w 8"/>
                    <a:gd name="T37" fmla="*/ 2147483647 h 6"/>
                    <a:gd name="T38" fmla="*/ 2147483647 w 8"/>
                    <a:gd name="T39" fmla="*/ 2147483647 h 6"/>
                    <a:gd name="T40" fmla="*/ 2147483647 w 8"/>
                    <a:gd name="T41" fmla="*/ 2147483647 h 6"/>
                    <a:gd name="T42" fmla="*/ 2147483647 w 8"/>
                    <a:gd name="T43" fmla="*/ 2147483647 h 6"/>
                    <a:gd name="T44" fmla="*/ 2147483647 w 8"/>
                    <a:gd name="T45" fmla="*/ 2147483647 h 6"/>
                    <a:gd name="T46" fmla="*/ 2147483647 w 8"/>
                    <a:gd name="T47" fmla="*/ 2147483647 h 6"/>
                    <a:gd name="T48" fmla="*/ 2147483647 w 8"/>
                    <a:gd name="T49" fmla="*/ 2147483647 h 6"/>
                    <a:gd name="T50" fmla="*/ 2147483647 w 8"/>
                    <a:gd name="T51" fmla="*/ 2147483647 h 6"/>
                    <a:gd name="T52" fmla="*/ 2147483647 w 8"/>
                    <a:gd name="T53" fmla="*/ 2147483647 h 6"/>
                    <a:gd name="T54" fmla="*/ 2147483647 w 8"/>
                    <a:gd name="T55" fmla="*/ 2147483647 h 6"/>
                    <a:gd name="T56" fmla="*/ 2147483647 w 8"/>
                    <a:gd name="T57" fmla="*/ 2147483647 h 6"/>
                    <a:gd name="T58" fmla="*/ 2147483647 w 8"/>
                    <a:gd name="T59" fmla="*/ 2147483647 h 6"/>
                    <a:gd name="T60" fmla="*/ 0 w 8"/>
                    <a:gd name="T61" fmla="*/ 2147483647 h 6"/>
                    <a:gd name="T62" fmla="*/ 0 w 8"/>
                    <a:gd name="T63" fmla="*/ 2147483647 h 6"/>
                    <a:gd name="T64" fmla="*/ 0 w 8"/>
                    <a:gd name="T65" fmla="*/ 2147483647 h 6"/>
                    <a:gd name="T66" fmla="*/ 2147483647 w 8"/>
                    <a:gd name="T67" fmla="*/ 2147483647 h 6"/>
                    <a:gd name="T68" fmla="*/ 2147483647 w 8"/>
                    <a:gd name="T69" fmla="*/ 2147483647 h 6"/>
                    <a:gd name="T70" fmla="*/ 2147483647 w 8"/>
                    <a:gd name="T71" fmla="*/ 2147483647 h 6"/>
                    <a:gd name="T72" fmla="*/ 2147483647 w 8"/>
                    <a:gd name="T73" fmla="*/ 2147483647 h 6"/>
                    <a:gd name="T74" fmla="*/ 2147483647 w 8"/>
                    <a:gd name="T75" fmla="*/ 2147483647 h 6"/>
                    <a:gd name="T76" fmla="*/ 2147483647 w 8"/>
                    <a:gd name="T77" fmla="*/ 2147483647 h 6"/>
                    <a:gd name="T78" fmla="*/ 2147483647 w 8"/>
                    <a:gd name="T79" fmla="*/ 2147483647 h 6"/>
                    <a:gd name="T80" fmla="*/ 2147483647 w 8"/>
                    <a:gd name="T81" fmla="*/ 2147483647 h 6"/>
                    <a:gd name="T82" fmla="*/ 2147483647 w 8"/>
                    <a:gd name="T83" fmla="*/ 2147483647 h 6"/>
                    <a:gd name="T84" fmla="*/ 2147483647 w 8"/>
                    <a:gd name="T85" fmla="*/ 2147483647 h 6"/>
                    <a:gd name="T86" fmla="*/ 2147483647 w 8"/>
                    <a:gd name="T87" fmla="*/ 2147483647 h 6"/>
                    <a:gd name="T88" fmla="*/ 2147483647 w 8"/>
                    <a:gd name="T89" fmla="*/ 2147483647 h 6"/>
                    <a:gd name="T90" fmla="*/ 2147483647 w 8"/>
                    <a:gd name="T91" fmla="*/ 2147483647 h 6"/>
                    <a:gd name="T92" fmla="*/ 2147483647 w 8"/>
                    <a:gd name="T93" fmla="*/ 2147483647 h 6"/>
                    <a:gd name="T94" fmla="*/ 2147483647 w 8"/>
                    <a:gd name="T95" fmla="*/ 2147483647 h 6"/>
                    <a:gd name="T96" fmla="*/ 2147483647 w 8"/>
                    <a:gd name="T97" fmla="*/ 2147483647 h 6"/>
                    <a:gd name="T98" fmla="*/ 2147483647 w 8"/>
                    <a:gd name="T99" fmla="*/ 2147483647 h 6"/>
                    <a:gd name="T100" fmla="*/ 2147483647 w 8"/>
                    <a:gd name="T101" fmla="*/ 2147483647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9536" name="Freeform 46"/>
                <p:cNvSpPr>
                  <a:spLocks/>
                </p:cNvSpPr>
                <p:nvPr/>
              </p:nvSpPr>
              <p:spPr bwMode="auto">
                <a:xfrm>
                  <a:off x="909" y="3676"/>
                  <a:ext cx="5" cy="5"/>
                </a:xfrm>
                <a:custGeom>
                  <a:avLst/>
                  <a:gdLst>
                    <a:gd name="T0" fmla="*/ 2147483647 w 1"/>
                    <a:gd name="T1" fmla="*/ 0 h 1"/>
                    <a:gd name="T2" fmla="*/ 0 w 1"/>
                    <a:gd name="T3" fmla="*/ 0 h 1"/>
                    <a:gd name="T4" fmla="*/ 0 w 1"/>
                    <a:gd name="T5" fmla="*/ 2147483647 h 1"/>
                    <a:gd name="T6" fmla="*/ 2147483647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9537" name="Freeform 47"/>
                <p:cNvSpPr>
                  <a:spLocks/>
                </p:cNvSpPr>
                <p:nvPr/>
              </p:nvSpPr>
              <p:spPr bwMode="auto">
                <a:xfrm>
                  <a:off x="909" y="3676"/>
                  <a:ext cx="5" cy="5"/>
                </a:xfrm>
                <a:custGeom>
                  <a:avLst/>
                  <a:gdLst>
                    <a:gd name="T0" fmla="*/ 2147483647 w 1"/>
                    <a:gd name="T1" fmla="*/ 0 h 1"/>
                    <a:gd name="T2" fmla="*/ 2147483647 w 1"/>
                    <a:gd name="T3" fmla="*/ 0 h 1"/>
                    <a:gd name="T4" fmla="*/ 2147483647 w 1"/>
                    <a:gd name="T5" fmla="*/ 0 h 1"/>
                    <a:gd name="T6" fmla="*/ 2147483647 w 1"/>
                    <a:gd name="T7" fmla="*/ 0 h 1"/>
                    <a:gd name="T8" fmla="*/ 0 w 1"/>
                    <a:gd name="T9" fmla="*/ 0 h 1"/>
                    <a:gd name="T10" fmla="*/ 0 w 1"/>
                    <a:gd name="T11" fmla="*/ 0 h 1"/>
                    <a:gd name="T12" fmla="*/ 0 w 1"/>
                    <a:gd name="T13" fmla="*/ 0 h 1"/>
                    <a:gd name="T14" fmla="*/ 0 w 1"/>
                    <a:gd name="T15" fmla="*/ 0 h 1"/>
                    <a:gd name="T16" fmla="*/ 0 w 1"/>
                    <a:gd name="T17" fmla="*/ 2147483647 h 1"/>
                    <a:gd name="T18" fmla="*/ 0 w 1"/>
                    <a:gd name="T19" fmla="*/ 2147483647 h 1"/>
                    <a:gd name="T20" fmla="*/ 0 w 1"/>
                    <a:gd name="T21" fmla="*/ 2147483647 h 1"/>
                    <a:gd name="T22" fmla="*/ 0 w 1"/>
                    <a:gd name="T23" fmla="*/ 2147483647 h 1"/>
                    <a:gd name="T24" fmla="*/ 0 w 1"/>
                    <a:gd name="T25" fmla="*/ 2147483647 h 1"/>
                    <a:gd name="T26" fmla="*/ 2147483647 w 1"/>
                    <a:gd name="T27" fmla="*/ 2147483647 h 1"/>
                    <a:gd name="T28" fmla="*/ 2147483647 w 1"/>
                    <a:gd name="T29" fmla="*/ 0 h 1"/>
                    <a:gd name="T30" fmla="*/ 2147483647 w 1"/>
                    <a:gd name="T31" fmla="*/ 0 h 1"/>
                    <a:gd name="T32" fmla="*/ 2147483647 w 1"/>
                    <a:gd name="T33" fmla="*/ 0 h 1"/>
                    <a:gd name="T34" fmla="*/ 2147483647 w 1"/>
                    <a:gd name="T35" fmla="*/ 0 h 1"/>
                    <a:gd name="T36" fmla="*/ 2147483647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9538" name="Freeform 48"/>
                <p:cNvSpPr>
                  <a:spLocks/>
                </p:cNvSpPr>
                <p:nvPr/>
              </p:nvSpPr>
              <p:spPr bwMode="auto">
                <a:xfrm>
                  <a:off x="870" y="3682"/>
                  <a:ext cx="14" cy="14"/>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0 w 3"/>
                    <a:gd name="T13" fmla="*/ 2147483647 h 3"/>
                    <a:gd name="T14" fmla="*/ 2147483647 w 3"/>
                    <a:gd name="T15" fmla="*/ 2147483647 h 3"/>
                    <a:gd name="T16" fmla="*/ 2147483647 w 3"/>
                    <a:gd name="T17" fmla="*/ 214748364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9539" name="Freeform 49"/>
                <p:cNvSpPr>
                  <a:spLocks/>
                </p:cNvSpPr>
                <p:nvPr/>
              </p:nvSpPr>
              <p:spPr bwMode="auto">
                <a:xfrm>
                  <a:off x="875" y="3684"/>
                  <a:ext cx="14" cy="9"/>
                </a:xfrm>
                <a:custGeom>
                  <a:avLst/>
                  <a:gdLst>
                    <a:gd name="T0" fmla="*/ 2147483647 w 3"/>
                    <a:gd name="T1" fmla="*/ 0 h 2"/>
                    <a:gd name="T2" fmla="*/ 2147483647 w 3"/>
                    <a:gd name="T3" fmla="*/ 0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0 h 2"/>
                    <a:gd name="T22" fmla="*/ 2147483647 w 3"/>
                    <a:gd name="T23" fmla="*/ 0 h 2"/>
                    <a:gd name="T24" fmla="*/ 2147483647 w 3"/>
                    <a:gd name="T25" fmla="*/ 2147483647 h 2"/>
                    <a:gd name="T26" fmla="*/ 2147483647 w 3"/>
                    <a:gd name="T27" fmla="*/ 2147483647 h 2"/>
                    <a:gd name="T28" fmla="*/ 2147483647 w 3"/>
                    <a:gd name="T29" fmla="*/ 2147483647 h 2"/>
                    <a:gd name="T30" fmla="*/ 2147483647 w 3"/>
                    <a:gd name="T31" fmla="*/ 2147483647 h 2"/>
                    <a:gd name="T32" fmla="*/ 2147483647 w 3"/>
                    <a:gd name="T33" fmla="*/ 2147483647 h 2"/>
                    <a:gd name="T34" fmla="*/ 2147483647 w 3"/>
                    <a:gd name="T35" fmla="*/ 2147483647 h 2"/>
                    <a:gd name="T36" fmla="*/ 2147483647 w 3"/>
                    <a:gd name="T37" fmla="*/ 2147483647 h 2"/>
                    <a:gd name="T38" fmla="*/ 2147483647 w 3"/>
                    <a:gd name="T39" fmla="*/ 2147483647 h 2"/>
                    <a:gd name="T40" fmla="*/ 2147483647 w 3"/>
                    <a:gd name="T41" fmla="*/ 2147483647 h 2"/>
                    <a:gd name="T42" fmla="*/ 2147483647 w 3"/>
                    <a:gd name="T43" fmla="*/ 2147483647 h 2"/>
                    <a:gd name="T44" fmla="*/ 2147483647 w 3"/>
                    <a:gd name="T45" fmla="*/ 2147483647 h 2"/>
                    <a:gd name="T46" fmla="*/ 2147483647 w 3"/>
                    <a:gd name="T47" fmla="*/ 2147483647 h 2"/>
                    <a:gd name="T48" fmla="*/ 0 w 3"/>
                    <a:gd name="T49" fmla="*/ 2147483647 h 2"/>
                    <a:gd name="T50" fmla="*/ 0 w 3"/>
                    <a:gd name="T51" fmla="*/ 2147483647 h 2"/>
                    <a:gd name="T52" fmla="*/ 0 w 3"/>
                    <a:gd name="T53" fmla="*/ 2147483647 h 2"/>
                    <a:gd name="T54" fmla="*/ 2147483647 w 3"/>
                    <a:gd name="T55" fmla="*/ 2147483647 h 2"/>
                    <a:gd name="T56" fmla="*/ 2147483647 w 3"/>
                    <a:gd name="T57" fmla="*/ 2147483647 h 2"/>
                    <a:gd name="T58" fmla="*/ 2147483647 w 3"/>
                    <a:gd name="T59" fmla="*/ 2147483647 h 2"/>
                    <a:gd name="T60" fmla="*/ 2147483647 w 3"/>
                    <a:gd name="T61" fmla="*/ 0 h 2"/>
                    <a:gd name="T62" fmla="*/ 2147483647 w 3"/>
                    <a:gd name="T63" fmla="*/ 0 h 2"/>
                    <a:gd name="T64" fmla="*/ 2147483647 w 3"/>
                    <a:gd name="T65" fmla="*/ 0 h 2"/>
                    <a:gd name="T66" fmla="*/ 2147483647 w 3"/>
                    <a:gd name="T67" fmla="*/ 0 h 2"/>
                    <a:gd name="T68" fmla="*/ 2147483647 w 3"/>
                    <a:gd name="T69" fmla="*/ 0 h 2"/>
                    <a:gd name="T70" fmla="*/ 2147483647 w 3"/>
                    <a:gd name="T71" fmla="*/ 0 h 2"/>
                    <a:gd name="T72" fmla="*/ 2147483647 w 3"/>
                    <a:gd name="T73" fmla="*/ 0 h 2"/>
                    <a:gd name="T74" fmla="*/ 2147483647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9540" name="Freeform 50"/>
                <p:cNvSpPr>
                  <a:spLocks/>
                </p:cNvSpPr>
                <p:nvPr/>
              </p:nvSpPr>
              <p:spPr bwMode="auto">
                <a:xfrm>
                  <a:off x="833" y="3690"/>
                  <a:ext cx="19" cy="10"/>
                </a:xfrm>
                <a:custGeom>
                  <a:avLst/>
                  <a:gdLst>
                    <a:gd name="T0" fmla="*/ 2147483647 w 4"/>
                    <a:gd name="T1" fmla="*/ 2147483647 h 2"/>
                    <a:gd name="T2" fmla="*/ 2147483647 w 4"/>
                    <a:gd name="T3" fmla="*/ 0 h 2"/>
                    <a:gd name="T4" fmla="*/ 2147483647 w 4"/>
                    <a:gd name="T5" fmla="*/ 0 h 2"/>
                    <a:gd name="T6" fmla="*/ 2147483647 w 4"/>
                    <a:gd name="T7" fmla="*/ 2147483647 h 2"/>
                    <a:gd name="T8" fmla="*/ 2147483647 w 4"/>
                    <a:gd name="T9" fmla="*/ 2147483647 h 2"/>
                    <a:gd name="T10" fmla="*/ 2147483647 w 4"/>
                    <a:gd name="T11" fmla="*/ 2147483647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9541" name="Freeform 51"/>
                <p:cNvSpPr>
                  <a:spLocks/>
                </p:cNvSpPr>
                <p:nvPr/>
              </p:nvSpPr>
              <p:spPr bwMode="auto">
                <a:xfrm>
                  <a:off x="838" y="3690"/>
                  <a:ext cx="14" cy="10"/>
                </a:xfrm>
                <a:custGeom>
                  <a:avLst/>
                  <a:gdLst>
                    <a:gd name="T0" fmla="*/ 2147483647 w 3"/>
                    <a:gd name="T1" fmla="*/ 2147483647 h 2"/>
                    <a:gd name="T2" fmla="*/ 2147483647 w 3"/>
                    <a:gd name="T3" fmla="*/ 2147483647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2147483647 h 2"/>
                    <a:gd name="T22" fmla="*/ 2147483647 w 3"/>
                    <a:gd name="T23" fmla="*/ 2147483647 h 2"/>
                    <a:gd name="T24" fmla="*/ 2147483647 w 3"/>
                    <a:gd name="T25" fmla="*/ 2147483647 h 2"/>
                    <a:gd name="T26" fmla="*/ 2147483647 w 3"/>
                    <a:gd name="T27" fmla="*/ 2147483647 h 2"/>
                    <a:gd name="T28" fmla="*/ 2147483647 w 3"/>
                    <a:gd name="T29" fmla="*/ 2147483647 h 2"/>
                    <a:gd name="T30" fmla="*/ 2147483647 w 3"/>
                    <a:gd name="T31" fmla="*/ 2147483647 h 2"/>
                    <a:gd name="T32" fmla="*/ 0 w 3"/>
                    <a:gd name="T33" fmla="*/ 2147483647 h 2"/>
                    <a:gd name="T34" fmla="*/ 0 w 3"/>
                    <a:gd name="T35" fmla="*/ 2147483647 h 2"/>
                    <a:gd name="T36" fmla="*/ 0 w 3"/>
                    <a:gd name="T37" fmla="*/ 2147483647 h 2"/>
                    <a:gd name="T38" fmla="*/ 0 w 3"/>
                    <a:gd name="T39" fmla="*/ 2147483647 h 2"/>
                    <a:gd name="T40" fmla="*/ 0 w 3"/>
                    <a:gd name="T41" fmla="*/ 2147483647 h 2"/>
                    <a:gd name="T42" fmla="*/ 0 w 3"/>
                    <a:gd name="T43" fmla="*/ 2147483647 h 2"/>
                    <a:gd name="T44" fmla="*/ 2147483647 w 3"/>
                    <a:gd name="T45" fmla="*/ 2147483647 h 2"/>
                    <a:gd name="T46" fmla="*/ 2147483647 w 3"/>
                    <a:gd name="T47" fmla="*/ 2147483647 h 2"/>
                    <a:gd name="T48" fmla="*/ 2147483647 w 3"/>
                    <a:gd name="T49" fmla="*/ 2147483647 h 2"/>
                    <a:gd name="T50" fmla="*/ 2147483647 w 3"/>
                    <a:gd name="T51" fmla="*/ 2147483647 h 2"/>
                    <a:gd name="T52" fmla="*/ 2147483647 w 3"/>
                    <a:gd name="T53" fmla="*/ 2147483647 h 2"/>
                    <a:gd name="T54" fmla="*/ 2147483647 w 3"/>
                    <a:gd name="T55" fmla="*/ 2147483647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9542" name="Freeform 52"/>
                <p:cNvSpPr>
                  <a:spLocks/>
                </p:cNvSpPr>
                <p:nvPr/>
              </p:nvSpPr>
              <p:spPr bwMode="auto">
                <a:xfrm>
                  <a:off x="814" y="3691"/>
                  <a:ext cx="10" cy="15"/>
                </a:xfrm>
                <a:custGeom>
                  <a:avLst/>
                  <a:gdLst>
                    <a:gd name="T0" fmla="*/ 2147483647 w 2"/>
                    <a:gd name="T1" fmla="*/ 2147483647 h 3"/>
                    <a:gd name="T2" fmla="*/ 0 w 2"/>
                    <a:gd name="T3" fmla="*/ 0 h 3"/>
                    <a:gd name="T4" fmla="*/ 0 w 2"/>
                    <a:gd name="T5" fmla="*/ 0 h 3"/>
                    <a:gd name="T6" fmla="*/ 2147483647 w 2"/>
                    <a:gd name="T7" fmla="*/ 2147483647 h 3"/>
                    <a:gd name="T8" fmla="*/ 0 w 2"/>
                    <a:gd name="T9" fmla="*/ 2147483647 h 3"/>
                    <a:gd name="T10" fmla="*/ 0 w 2"/>
                    <a:gd name="T11" fmla="*/ 2147483647 h 3"/>
                    <a:gd name="T12" fmla="*/ 0 w 2"/>
                    <a:gd name="T13" fmla="*/ 2147483647 h 3"/>
                    <a:gd name="T14" fmla="*/ 2147483647 w 2"/>
                    <a:gd name="T15" fmla="*/ 2147483647 h 3"/>
                    <a:gd name="T16" fmla="*/ 2147483647 w 2"/>
                    <a:gd name="T17" fmla="*/ 2147483647 h 3"/>
                    <a:gd name="T18" fmla="*/ 2147483647 w 2"/>
                    <a:gd name="T19" fmla="*/ 2147483647 h 3"/>
                    <a:gd name="T20" fmla="*/ 2147483647 w 2"/>
                    <a:gd name="T21" fmla="*/ 2147483647 h 3"/>
                    <a:gd name="T22" fmla="*/ 2147483647 w 2"/>
                    <a:gd name="T23" fmla="*/ 0 h 3"/>
                    <a:gd name="T24" fmla="*/ 2147483647 w 2"/>
                    <a:gd name="T25" fmla="*/ 0 h 3"/>
                    <a:gd name="T26" fmla="*/ 2147483647 w 2"/>
                    <a:gd name="T27" fmla="*/ 2147483647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9543" name="Freeform 53"/>
                <p:cNvSpPr>
                  <a:spLocks/>
                </p:cNvSpPr>
                <p:nvPr/>
              </p:nvSpPr>
              <p:spPr bwMode="auto">
                <a:xfrm>
                  <a:off x="814" y="3691"/>
                  <a:ext cx="10" cy="15"/>
                </a:xfrm>
                <a:custGeom>
                  <a:avLst/>
                  <a:gdLst>
                    <a:gd name="T0" fmla="*/ 2147483647 w 2"/>
                    <a:gd name="T1" fmla="*/ 2147483647 h 3"/>
                    <a:gd name="T2" fmla="*/ 2147483647 w 2"/>
                    <a:gd name="T3" fmla="*/ 0 h 3"/>
                    <a:gd name="T4" fmla="*/ 2147483647 w 2"/>
                    <a:gd name="T5" fmla="*/ 0 h 3"/>
                    <a:gd name="T6" fmla="*/ 2147483647 w 2"/>
                    <a:gd name="T7" fmla="*/ 0 h 3"/>
                    <a:gd name="T8" fmla="*/ 0 w 2"/>
                    <a:gd name="T9" fmla="*/ 0 h 3"/>
                    <a:gd name="T10" fmla="*/ 0 w 2"/>
                    <a:gd name="T11" fmla="*/ 0 h 3"/>
                    <a:gd name="T12" fmla="*/ 0 w 2"/>
                    <a:gd name="T13" fmla="*/ 2147483647 h 3"/>
                    <a:gd name="T14" fmla="*/ 2147483647 w 2"/>
                    <a:gd name="T15" fmla="*/ 2147483647 h 3"/>
                    <a:gd name="T16" fmla="*/ 2147483647 w 2"/>
                    <a:gd name="T17" fmla="*/ 2147483647 h 3"/>
                    <a:gd name="T18" fmla="*/ 2147483647 w 2"/>
                    <a:gd name="T19" fmla="*/ 2147483647 h 3"/>
                    <a:gd name="T20" fmla="*/ 0 w 2"/>
                    <a:gd name="T21" fmla="*/ 2147483647 h 3"/>
                    <a:gd name="T22" fmla="*/ 0 w 2"/>
                    <a:gd name="T23" fmla="*/ 2147483647 h 3"/>
                    <a:gd name="T24" fmla="*/ 0 w 2"/>
                    <a:gd name="T25" fmla="*/ 2147483647 h 3"/>
                    <a:gd name="T26" fmla="*/ 0 w 2"/>
                    <a:gd name="T27" fmla="*/ 2147483647 h 3"/>
                    <a:gd name="T28" fmla="*/ 0 w 2"/>
                    <a:gd name="T29" fmla="*/ 2147483647 h 3"/>
                    <a:gd name="T30" fmla="*/ 0 w 2"/>
                    <a:gd name="T31" fmla="*/ 2147483647 h 3"/>
                    <a:gd name="T32" fmla="*/ 0 w 2"/>
                    <a:gd name="T33" fmla="*/ 2147483647 h 3"/>
                    <a:gd name="T34" fmla="*/ 2147483647 w 2"/>
                    <a:gd name="T35" fmla="*/ 2147483647 h 3"/>
                    <a:gd name="T36" fmla="*/ 2147483647 w 2"/>
                    <a:gd name="T37" fmla="*/ 2147483647 h 3"/>
                    <a:gd name="T38" fmla="*/ 2147483647 w 2"/>
                    <a:gd name="T39" fmla="*/ 2147483647 h 3"/>
                    <a:gd name="T40" fmla="*/ 2147483647 w 2"/>
                    <a:gd name="T41" fmla="*/ 2147483647 h 3"/>
                    <a:gd name="T42" fmla="*/ 2147483647 w 2"/>
                    <a:gd name="T43" fmla="*/ 2147483647 h 3"/>
                    <a:gd name="T44" fmla="*/ 2147483647 w 2"/>
                    <a:gd name="T45" fmla="*/ 2147483647 h 3"/>
                    <a:gd name="T46" fmla="*/ 2147483647 w 2"/>
                    <a:gd name="T47" fmla="*/ 2147483647 h 3"/>
                    <a:gd name="T48" fmla="*/ 2147483647 w 2"/>
                    <a:gd name="T49" fmla="*/ 2147483647 h 3"/>
                    <a:gd name="T50" fmla="*/ 2147483647 w 2"/>
                    <a:gd name="T51" fmla="*/ 2147483647 h 3"/>
                    <a:gd name="T52" fmla="*/ 2147483647 w 2"/>
                    <a:gd name="T53" fmla="*/ 2147483647 h 3"/>
                    <a:gd name="T54" fmla="*/ 2147483647 w 2"/>
                    <a:gd name="T55" fmla="*/ 0 h 3"/>
                    <a:gd name="T56" fmla="*/ 2147483647 w 2"/>
                    <a:gd name="T57" fmla="*/ 0 h 3"/>
                    <a:gd name="T58" fmla="*/ 2147483647 w 2"/>
                    <a:gd name="T59" fmla="*/ 0 h 3"/>
                    <a:gd name="T60" fmla="*/ 2147483647 w 2"/>
                    <a:gd name="T61" fmla="*/ 0 h 3"/>
                    <a:gd name="T62" fmla="*/ 2147483647 w 2"/>
                    <a:gd name="T63" fmla="*/ 0 h 3"/>
                    <a:gd name="T64" fmla="*/ 2147483647 w 2"/>
                    <a:gd name="T65" fmla="*/ 2147483647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9544" name="Freeform 54"/>
                <p:cNvSpPr>
                  <a:spLocks/>
                </p:cNvSpPr>
                <p:nvPr/>
              </p:nvSpPr>
              <p:spPr bwMode="auto">
                <a:xfrm>
                  <a:off x="795" y="3693"/>
                  <a:ext cx="15" cy="15"/>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2147483647 w 3"/>
                    <a:gd name="T13" fmla="*/ 2147483647 h 3"/>
                    <a:gd name="T14" fmla="*/ 2147483647 w 3"/>
                    <a:gd name="T15" fmla="*/ 2147483647 h 3"/>
                    <a:gd name="T16" fmla="*/ 2147483647 w 3"/>
                    <a:gd name="T17" fmla="*/ 2147483647 h 3"/>
                    <a:gd name="T18" fmla="*/ 2147483647 w 3"/>
                    <a:gd name="T19" fmla="*/ 2147483647 h 3"/>
                    <a:gd name="T20" fmla="*/ 2147483647 w 3"/>
                    <a:gd name="T21" fmla="*/ 2147483647 h 3"/>
                    <a:gd name="T22" fmla="*/ 2147483647 w 3"/>
                    <a:gd name="T23" fmla="*/ 2147483647 h 3"/>
                    <a:gd name="T24" fmla="*/ 2147483647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147483647 h 3"/>
                    <a:gd name="T42" fmla="*/ 0 w 3"/>
                    <a:gd name="T43" fmla="*/ 2147483647 h 3"/>
                    <a:gd name="T44" fmla="*/ 0 w 3"/>
                    <a:gd name="T45" fmla="*/ 2147483647 h 3"/>
                    <a:gd name="T46" fmla="*/ 0 w 3"/>
                    <a:gd name="T47" fmla="*/ 2147483647 h 3"/>
                    <a:gd name="T48" fmla="*/ 2147483647 w 3"/>
                    <a:gd name="T49" fmla="*/ 2147483647 h 3"/>
                    <a:gd name="T50" fmla="*/ 2147483647 w 3"/>
                    <a:gd name="T51" fmla="*/ 2147483647 h 3"/>
                    <a:gd name="T52" fmla="*/ 2147483647 w 3"/>
                    <a:gd name="T53" fmla="*/ 2147483647 h 3"/>
                    <a:gd name="T54" fmla="*/ 2147483647 w 3"/>
                    <a:gd name="T55" fmla="*/ 2147483647 h 3"/>
                    <a:gd name="T56" fmla="*/ 2147483647 w 3"/>
                    <a:gd name="T57" fmla="*/ 2147483647 h 3"/>
                    <a:gd name="T58" fmla="*/ 2147483647 w 3"/>
                    <a:gd name="T59" fmla="*/ 2147483647 h 3"/>
                    <a:gd name="T60" fmla="*/ 2147483647 w 3"/>
                    <a:gd name="T61" fmla="*/ 2147483647 h 3"/>
                    <a:gd name="T62" fmla="*/ 2147483647 w 3"/>
                    <a:gd name="T63" fmla="*/ 2147483647 h 3"/>
                    <a:gd name="T64" fmla="*/ 2147483647 w 3"/>
                    <a:gd name="T65" fmla="*/ 2147483647 h 3"/>
                    <a:gd name="T66" fmla="*/ 2147483647 w 3"/>
                    <a:gd name="T67" fmla="*/ 21474836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9545" name="Freeform 55"/>
                <p:cNvSpPr>
                  <a:spLocks/>
                </p:cNvSpPr>
                <p:nvPr/>
              </p:nvSpPr>
              <p:spPr bwMode="auto">
                <a:xfrm>
                  <a:off x="768" y="3683"/>
                  <a:ext cx="19" cy="10"/>
                </a:xfrm>
                <a:custGeom>
                  <a:avLst/>
                  <a:gdLst>
                    <a:gd name="T0" fmla="*/ 0 w 4"/>
                    <a:gd name="T1" fmla="*/ 2147483647 h 2"/>
                    <a:gd name="T2" fmla="*/ 0 w 4"/>
                    <a:gd name="T3" fmla="*/ 2147483647 h 2"/>
                    <a:gd name="T4" fmla="*/ 2147483647 w 4"/>
                    <a:gd name="T5" fmla="*/ 0 h 2"/>
                    <a:gd name="T6" fmla="*/ 2147483647 w 4"/>
                    <a:gd name="T7" fmla="*/ 0 h 2"/>
                    <a:gd name="T8" fmla="*/ 2147483647 w 4"/>
                    <a:gd name="T9" fmla="*/ 0 h 2"/>
                    <a:gd name="T10" fmla="*/ 2147483647 w 4"/>
                    <a:gd name="T11" fmla="*/ 0 h 2"/>
                    <a:gd name="T12" fmla="*/ 2147483647 w 4"/>
                    <a:gd name="T13" fmla="*/ 0 h 2"/>
                    <a:gd name="T14" fmla="*/ 2147483647 w 4"/>
                    <a:gd name="T15" fmla="*/ 0 h 2"/>
                    <a:gd name="T16" fmla="*/ 2147483647 w 4"/>
                    <a:gd name="T17" fmla="*/ 2147483647 h 2"/>
                    <a:gd name="T18" fmla="*/ 2147483647 w 4"/>
                    <a:gd name="T19" fmla="*/ 2147483647 h 2"/>
                    <a:gd name="T20" fmla="*/ 2147483647 w 4"/>
                    <a:gd name="T21" fmla="*/ 2147483647 h 2"/>
                    <a:gd name="T22" fmla="*/ 2147483647 w 4"/>
                    <a:gd name="T23" fmla="*/ 2147483647 h 2"/>
                    <a:gd name="T24" fmla="*/ 2147483647 w 4"/>
                    <a:gd name="T25" fmla="*/ 2147483647 h 2"/>
                    <a:gd name="T26" fmla="*/ 2147483647 w 4"/>
                    <a:gd name="T27" fmla="*/ 2147483647 h 2"/>
                    <a:gd name="T28" fmla="*/ 2147483647 w 4"/>
                    <a:gd name="T29" fmla="*/ 2147483647 h 2"/>
                    <a:gd name="T30" fmla="*/ 2147483647 w 4"/>
                    <a:gd name="T31" fmla="*/ 2147483647 h 2"/>
                    <a:gd name="T32" fmla="*/ 2147483647 w 4"/>
                    <a:gd name="T33" fmla="*/ 2147483647 h 2"/>
                    <a:gd name="T34" fmla="*/ 2147483647 w 4"/>
                    <a:gd name="T35" fmla="*/ 2147483647 h 2"/>
                    <a:gd name="T36" fmla="*/ 2147483647 w 4"/>
                    <a:gd name="T37" fmla="*/ 2147483647 h 2"/>
                    <a:gd name="T38" fmla="*/ 2147483647 w 4"/>
                    <a:gd name="T39" fmla="*/ 2147483647 h 2"/>
                    <a:gd name="T40" fmla="*/ 2147483647 w 4"/>
                    <a:gd name="T41" fmla="*/ 2147483647 h 2"/>
                    <a:gd name="T42" fmla="*/ 2147483647 w 4"/>
                    <a:gd name="T43" fmla="*/ 2147483647 h 2"/>
                    <a:gd name="T44" fmla="*/ 2147483647 w 4"/>
                    <a:gd name="T45" fmla="*/ 2147483647 h 2"/>
                    <a:gd name="T46" fmla="*/ 2147483647 w 4"/>
                    <a:gd name="T47" fmla="*/ 2147483647 h 2"/>
                    <a:gd name="T48" fmla="*/ 2147483647 w 4"/>
                    <a:gd name="T49" fmla="*/ 2147483647 h 2"/>
                    <a:gd name="T50" fmla="*/ 2147483647 w 4"/>
                    <a:gd name="T51" fmla="*/ 2147483647 h 2"/>
                    <a:gd name="T52" fmla="*/ 2147483647 w 4"/>
                    <a:gd name="T53" fmla="*/ 2147483647 h 2"/>
                    <a:gd name="T54" fmla="*/ 2147483647 w 4"/>
                    <a:gd name="T55" fmla="*/ 2147483647 h 2"/>
                    <a:gd name="T56" fmla="*/ 2147483647 w 4"/>
                    <a:gd name="T57" fmla="*/ 2147483647 h 2"/>
                    <a:gd name="T58" fmla="*/ 2147483647 w 4"/>
                    <a:gd name="T59" fmla="*/ 2147483647 h 2"/>
                    <a:gd name="T60" fmla="*/ 2147483647 w 4"/>
                    <a:gd name="T61" fmla="*/ 2147483647 h 2"/>
                    <a:gd name="T62" fmla="*/ 2147483647 w 4"/>
                    <a:gd name="T63" fmla="*/ 2147483647 h 2"/>
                    <a:gd name="T64" fmla="*/ 2147483647 w 4"/>
                    <a:gd name="T65" fmla="*/ 2147483647 h 2"/>
                    <a:gd name="T66" fmla="*/ 2147483647 w 4"/>
                    <a:gd name="T67" fmla="*/ 2147483647 h 2"/>
                    <a:gd name="T68" fmla="*/ 2147483647 w 4"/>
                    <a:gd name="T69" fmla="*/ 2147483647 h 2"/>
                    <a:gd name="T70" fmla="*/ 2147483647 w 4"/>
                    <a:gd name="T71" fmla="*/ 2147483647 h 2"/>
                    <a:gd name="T72" fmla="*/ 2147483647 w 4"/>
                    <a:gd name="T73" fmla="*/ 2147483647 h 2"/>
                    <a:gd name="T74" fmla="*/ 2147483647 w 4"/>
                    <a:gd name="T75" fmla="*/ 2147483647 h 2"/>
                    <a:gd name="T76" fmla="*/ 2147483647 w 4"/>
                    <a:gd name="T77" fmla="*/ 2147483647 h 2"/>
                    <a:gd name="T78" fmla="*/ 2147483647 w 4"/>
                    <a:gd name="T79" fmla="*/ 2147483647 h 2"/>
                    <a:gd name="T80" fmla="*/ 2147483647 w 4"/>
                    <a:gd name="T81" fmla="*/ 2147483647 h 2"/>
                    <a:gd name="T82" fmla="*/ 2147483647 w 4"/>
                    <a:gd name="T83" fmla="*/ 2147483647 h 2"/>
                    <a:gd name="T84" fmla="*/ 2147483647 w 4"/>
                    <a:gd name="T85" fmla="*/ 2147483647 h 2"/>
                    <a:gd name="T86" fmla="*/ 2147483647 w 4"/>
                    <a:gd name="T87" fmla="*/ 2147483647 h 2"/>
                    <a:gd name="T88" fmla="*/ 2147483647 w 4"/>
                    <a:gd name="T89" fmla="*/ 2147483647 h 2"/>
                    <a:gd name="T90" fmla="*/ 2147483647 w 4"/>
                    <a:gd name="T91" fmla="*/ 2147483647 h 2"/>
                    <a:gd name="T92" fmla="*/ 2147483647 w 4"/>
                    <a:gd name="T93" fmla="*/ 2147483647 h 2"/>
                    <a:gd name="T94" fmla="*/ 0 w 4"/>
                    <a:gd name="T95" fmla="*/ 2147483647 h 2"/>
                    <a:gd name="T96" fmla="*/ 0 w 4"/>
                    <a:gd name="T97" fmla="*/ 2147483647 h 2"/>
                    <a:gd name="T98" fmla="*/ 0 w 4"/>
                    <a:gd name="T99" fmla="*/ 2147483647 h 2"/>
                    <a:gd name="T100" fmla="*/ 0 w 4"/>
                    <a:gd name="T101" fmla="*/ 2147483647 h 2"/>
                    <a:gd name="T102" fmla="*/ 0 w 4"/>
                    <a:gd name="T103" fmla="*/ 2147483647 h 2"/>
                    <a:gd name="T104" fmla="*/ 0 w 4"/>
                    <a:gd name="T105" fmla="*/ 2147483647 h 2"/>
                    <a:gd name="T106" fmla="*/ 0 w 4"/>
                    <a:gd name="T107" fmla="*/ 2147483647 h 2"/>
                    <a:gd name="T108" fmla="*/ 0 w 4"/>
                    <a:gd name="T109" fmla="*/ 2147483647 h 2"/>
                    <a:gd name="T110" fmla="*/ 0 w 4"/>
                    <a:gd name="T111" fmla="*/ 2147483647 h 2"/>
                    <a:gd name="T112" fmla="*/ 0 w 4"/>
                    <a:gd name="T113" fmla="*/ 2147483647 h 2"/>
                    <a:gd name="T114" fmla="*/ 0 w 4"/>
                    <a:gd name="T115" fmla="*/ 2147483647 h 2"/>
                    <a:gd name="T116" fmla="*/ 0 w 4"/>
                    <a:gd name="T117" fmla="*/ 2147483647 h 2"/>
                    <a:gd name="T118" fmla="*/ 0 w 4"/>
                    <a:gd name="T119" fmla="*/ 2147483647 h 2"/>
                    <a:gd name="T120" fmla="*/ 0 w 4"/>
                    <a:gd name="T121" fmla="*/ 2147483647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ED4213"/>
                </a:solidFill>
                <a:ln w="12700" cmpd="sng">
                  <a:solidFill>
                    <a:schemeClr val="tx1"/>
                  </a:solidFill>
                  <a:prstDash val="solid"/>
                  <a:round/>
                  <a:headEnd/>
                  <a:tailEnd/>
                </a:ln>
              </p:spPr>
              <p:txBody>
                <a:bodyPr/>
                <a:lstStyle/>
                <a:p>
                  <a:endParaRPr lang="es-ES_tradnl"/>
                </a:p>
              </p:txBody>
            </p:sp>
          </p:grpSp>
          <p:grpSp>
            <p:nvGrpSpPr>
              <p:cNvPr id="19525" name="Group 56"/>
              <p:cNvGrpSpPr>
                <a:grpSpLocks/>
              </p:cNvGrpSpPr>
              <p:nvPr/>
            </p:nvGrpSpPr>
            <p:grpSpPr bwMode="auto">
              <a:xfrm>
                <a:off x="3669" y="1384"/>
                <a:ext cx="523" cy="468"/>
                <a:chOff x="3562" y="1636"/>
                <a:chExt cx="497" cy="468"/>
              </a:xfrm>
            </p:grpSpPr>
            <p:sp>
              <p:nvSpPr>
                <p:cNvPr id="19529" name="Freeform 57"/>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47483647 h 71"/>
                    <a:gd name="T46" fmla="*/ 2147483647 w 52"/>
                    <a:gd name="T47" fmla="*/ 2147483647 h 71"/>
                    <a:gd name="T48" fmla="*/ 2147483647 w 52"/>
                    <a:gd name="T49" fmla="*/ 2147483647 h 71"/>
                    <a:gd name="T50" fmla="*/ 2147483647 w 52"/>
                    <a:gd name="T51" fmla="*/ 2147483647 h 71"/>
                    <a:gd name="T52" fmla="*/ 2147483647 w 52"/>
                    <a:gd name="T53" fmla="*/ 2147483647 h 71"/>
                    <a:gd name="T54" fmla="*/ 2147483647 w 52"/>
                    <a:gd name="T55" fmla="*/ 2147483647 h 71"/>
                    <a:gd name="T56" fmla="*/ 2147483647 w 52"/>
                    <a:gd name="T57" fmla="*/ 2147483647 h 71"/>
                    <a:gd name="T58" fmla="*/ 2147483647 w 52"/>
                    <a:gd name="T59" fmla="*/ 2147483647 h 71"/>
                    <a:gd name="T60" fmla="*/ 2147483647 w 52"/>
                    <a:gd name="T61" fmla="*/ 2147483647 h 71"/>
                    <a:gd name="T62" fmla="*/ 2147483647 w 52"/>
                    <a:gd name="T63" fmla="*/ 2147483647 h 71"/>
                    <a:gd name="T64" fmla="*/ 2147483647 w 52"/>
                    <a:gd name="T65" fmla="*/ 2147483647 h 71"/>
                    <a:gd name="T66" fmla="*/ 2147483647 w 52"/>
                    <a:gd name="T67" fmla="*/ 2147483647 h 71"/>
                    <a:gd name="T68" fmla="*/ 2147483647 w 52"/>
                    <a:gd name="T69" fmla="*/ 2147483647 h 71"/>
                    <a:gd name="T70" fmla="*/ 2147483647 w 52"/>
                    <a:gd name="T71" fmla="*/ 2147483647 h 71"/>
                    <a:gd name="T72" fmla="*/ 2147483647 w 52"/>
                    <a:gd name="T73" fmla="*/ 2147483647 h 71"/>
                    <a:gd name="T74" fmla="*/ 2147483647 w 52"/>
                    <a:gd name="T75" fmla="*/ 2147483647 h 71"/>
                    <a:gd name="T76" fmla="*/ 2147483647 w 52"/>
                    <a:gd name="T77" fmla="*/ 2147483647 h 71"/>
                    <a:gd name="T78" fmla="*/ 2147483647 w 52"/>
                    <a:gd name="T79" fmla="*/ 2147483647 h 71"/>
                    <a:gd name="T80" fmla="*/ 2147483647 w 52"/>
                    <a:gd name="T81" fmla="*/ 2147483647 h 71"/>
                    <a:gd name="T82" fmla="*/ 2147483647 w 52"/>
                    <a:gd name="T83" fmla="*/ 2147483647 h 71"/>
                    <a:gd name="T84" fmla="*/ 2147483647 w 52"/>
                    <a:gd name="T85" fmla="*/ 2147483647 h 71"/>
                    <a:gd name="T86" fmla="*/ 2147483647 w 52"/>
                    <a:gd name="T87" fmla="*/ 2147483647 h 71"/>
                    <a:gd name="T88" fmla="*/ 2147483647 w 52"/>
                    <a:gd name="T89" fmla="*/ 2147483647 h 71"/>
                    <a:gd name="T90" fmla="*/ 2147483647 w 52"/>
                    <a:gd name="T91" fmla="*/ 2147483647 h 71"/>
                    <a:gd name="T92" fmla="*/ 2147483647 w 52"/>
                    <a:gd name="T93" fmla="*/ 2147483647 h 71"/>
                    <a:gd name="T94" fmla="*/ 2147483647 w 52"/>
                    <a:gd name="T95" fmla="*/ 2147483647 h 71"/>
                    <a:gd name="T96" fmla="*/ 2147483647 w 52"/>
                    <a:gd name="T97" fmla="*/ 2147483647 h 71"/>
                    <a:gd name="T98" fmla="*/ 2147483647 w 52"/>
                    <a:gd name="T99" fmla="*/ 2147483647 h 71"/>
                    <a:gd name="T100" fmla="*/ 2147483647 w 52"/>
                    <a:gd name="T101" fmla="*/ 2147483647 h 71"/>
                    <a:gd name="T102" fmla="*/ 2147483647 w 52"/>
                    <a:gd name="T103" fmla="*/ 2147483647 h 71"/>
                    <a:gd name="T104" fmla="*/ 2147483647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9530" name="Freeform 58"/>
                <p:cNvSpPr>
                  <a:spLocks/>
                </p:cNvSpPr>
                <p:nvPr/>
              </p:nvSpPr>
              <p:spPr bwMode="auto">
                <a:xfrm>
                  <a:off x="3562" y="1636"/>
                  <a:ext cx="405" cy="200"/>
                </a:xfrm>
                <a:custGeom>
                  <a:avLst/>
                  <a:gdLst>
                    <a:gd name="T0" fmla="*/ 2147483647 w 83"/>
                    <a:gd name="T1" fmla="*/ 2147483647 h 41"/>
                    <a:gd name="T2" fmla="*/ 2147483647 w 83"/>
                    <a:gd name="T3" fmla="*/ 2147483647 h 41"/>
                    <a:gd name="T4" fmla="*/ 2147483647 w 83"/>
                    <a:gd name="T5" fmla="*/ 2147483647 h 41"/>
                    <a:gd name="T6" fmla="*/ 2147483647 w 83"/>
                    <a:gd name="T7" fmla="*/ 2147483647 h 41"/>
                    <a:gd name="T8" fmla="*/ 2147483647 w 83"/>
                    <a:gd name="T9" fmla="*/ 2147483647 h 41"/>
                    <a:gd name="T10" fmla="*/ 2147483647 w 83"/>
                    <a:gd name="T11" fmla="*/ 2147483647 h 41"/>
                    <a:gd name="T12" fmla="*/ 2147483647 w 83"/>
                    <a:gd name="T13" fmla="*/ 2147483647 h 41"/>
                    <a:gd name="T14" fmla="*/ 2147483647 w 83"/>
                    <a:gd name="T15" fmla="*/ 2147483647 h 41"/>
                    <a:gd name="T16" fmla="*/ 2147483647 w 83"/>
                    <a:gd name="T17" fmla="*/ 2147483647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2147483647 h 41"/>
                    <a:gd name="T28" fmla="*/ 2147483647 w 83"/>
                    <a:gd name="T29" fmla="*/ 2147483647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2147483647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s-ES_tradnl"/>
                </a:p>
              </p:txBody>
            </p:sp>
          </p:grpSp>
          <p:sp>
            <p:nvSpPr>
              <p:cNvPr id="19526" name="Freeform 59"/>
              <p:cNvSpPr>
                <a:spLocks/>
              </p:cNvSpPr>
              <p:nvPr/>
            </p:nvSpPr>
            <p:spPr bwMode="auto">
              <a:xfrm>
                <a:off x="3880" y="1838"/>
                <a:ext cx="206" cy="351"/>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9527" name="Freeform 60"/>
              <p:cNvSpPr>
                <a:spLocks/>
              </p:cNvSpPr>
              <p:nvPr/>
            </p:nvSpPr>
            <p:spPr bwMode="auto">
              <a:xfrm>
                <a:off x="4234" y="2350"/>
                <a:ext cx="353" cy="258"/>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9528" name="Freeform 61"/>
              <p:cNvSpPr>
                <a:spLocks/>
              </p:cNvSpPr>
              <p:nvPr/>
            </p:nvSpPr>
            <p:spPr bwMode="auto">
              <a:xfrm>
                <a:off x="4074" y="2384"/>
                <a:ext cx="376" cy="376"/>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s-ES_tradnl"/>
              </a:p>
            </p:txBody>
          </p:sp>
        </p:grpSp>
        <p:sp>
          <p:nvSpPr>
            <p:cNvPr id="19499" name="Freeform 62"/>
            <p:cNvSpPr>
              <a:spLocks/>
            </p:cNvSpPr>
            <p:nvPr/>
          </p:nvSpPr>
          <p:spPr bwMode="auto">
            <a:xfrm>
              <a:off x="4428" y="1916"/>
              <a:ext cx="319" cy="141"/>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9500" name="Freeform 63"/>
            <p:cNvSpPr>
              <a:spLocks/>
            </p:cNvSpPr>
            <p:nvPr/>
          </p:nvSpPr>
          <p:spPr bwMode="auto">
            <a:xfrm>
              <a:off x="4670" y="1901"/>
              <a:ext cx="77" cy="11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19501" name="Freeform 64"/>
            <p:cNvSpPr>
              <a:spLocks/>
            </p:cNvSpPr>
            <p:nvPr/>
          </p:nvSpPr>
          <p:spPr bwMode="auto">
            <a:xfrm>
              <a:off x="4690" y="1765"/>
              <a:ext cx="97" cy="205"/>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9502" name="Freeform 65"/>
            <p:cNvSpPr>
              <a:spLocks/>
            </p:cNvSpPr>
            <p:nvPr/>
          </p:nvSpPr>
          <p:spPr bwMode="auto">
            <a:xfrm>
              <a:off x="4777" y="1672"/>
              <a:ext cx="118" cy="107"/>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9503" name="Freeform 66"/>
            <p:cNvSpPr>
              <a:spLocks/>
            </p:cNvSpPr>
            <p:nvPr/>
          </p:nvSpPr>
          <p:spPr bwMode="auto">
            <a:xfrm>
              <a:off x="4772" y="1589"/>
              <a:ext cx="232" cy="112"/>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19504" name="Freeform 67"/>
            <p:cNvSpPr>
              <a:spLocks/>
            </p:cNvSpPr>
            <p:nvPr/>
          </p:nvSpPr>
          <p:spPr bwMode="auto">
            <a:xfrm>
              <a:off x="4880" y="1662"/>
              <a:ext cx="61" cy="64"/>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9505" name="Freeform 68"/>
            <p:cNvSpPr>
              <a:spLocks/>
            </p:cNvSpPr>
            <p:nvPr/>
          </p:nvSpPr>
          <p:spPr bwMode="auto">
            <a:xfrm>
              <a:off x="4813" y="1394"/>
              <a:ext cx="108" cy="229"/>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19506" name="Freeform 69"/>
            <p:cNvSpPr>
              <a:spLocks/>
            </p:cNvSpPr>
            <p:nvPr/>
          </p:nvSpPr>
          <p:spPr bwMode="auto">
            <a:xfrm>
              <a:off x="4849" y="1189"/>
              <a:ext cx="251" cy="385"/>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endParaRPr lang="es-ES_tradnl"/>
            </a:p>
          </p:txBody>
        </p:sp>
        <p:grpSp>
          <p:nvGrpSpPr>
            <p:cNvPr id="19507" name="Group 70"/>
            <p:cNvGrpSpPr>
              <a:grpSpLocks/>
            </p:cNvGrpSpPr>
            <p:nvPr/>
          </p:nvGrpSpPr>
          <p:grpSpPr bwMode="auto">
            <a:xfrm>
              <a:off x="1990" y="2891"/>
              <a:ext cx="658" cy="400"/>
              <a:chOff x="1991" y="3321"/>
              <a:chExt cx="361" cy="231"/>
            </a:xfrm>
          </p:grpSpPr>
          <p:sp>
            <p:nvSpPr>
              <p:cNvPr id="19508" name="Freeform 71"/>
              <p:cNvSpPr>
                <a:spLocks/>
              </p:cNvSpPr>
              <p:nvPr/>
            </p:nvSpPr>
            <p:spPr bwMode="auto">
              <a:xfrm>
                <a:off x="2274" y="3459"/>
                <a:ext cx="78" cy="93"/>
              </a:xfrm>
              <a:custGeom>
                <a:avLst/>
                <a:gdLst>
                  <a:gd name="T0" fmla="*/ 0 w 16"/>
                  <a:gd name="T1" fmla="*/ 2147483647 h 19"/>
                  <a:gd name="T2" fmla="*/ 2147483647 w 16"/>
                  <a:gd name="T3" fmla="*/ 2147483647 h 19"/>
                  <a:gd name="T4" fmla="*/ 2147483647 w 16"/>
                  <a:gd name="T5" fmla="*/ 2147483647 h 19"/>
                  <a:gd name="T6" fmla="*/ 2147483647 w 16"/>
                  <a:gd name="T7" fmla="*/ 2147483647 h 19"/>
                  <a:gd name="T8" fmla="*/ 2147483647 w 16"/>
                  <a:gd name="T9" fmla="*/ 2147483647 h 19"/>
                  <a:gd name="T10" fmla="*/ 2147483647 w 16"/>
                  <a:gd name="T11" fmla="*/ 2147483647 h 19"/>
                  <a:gd name="T12" fmla="*/ 2147483647 w 16"/>
                  <a:gd name="T13" fmla="*/ 2147483647 h 19"/>
                  <a:gd name="T14" fmla="*/ 2147483647 w 16"/>
                  <a:gd name="T15" fmla="*/ 0 h 19"/>
                  <a:gd name="T16" fmla="*/ 2147483647 w 16"/>
                  <a:gd name="T17" fmla="*/ 2147483647 h 19"/>
                  <a:gd name="T18" fmla="*/ 0 w 16"/>
                  <a:gd name="T19" fmla="*/ 2147483647 h 19"/>
                  <a:gd name="T20" fmla="*/ 0 w 16"/>
                  <a:gd name="T21" fmla="*/ 2147483647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chemeClr val="accent2"/>
              </a:solidFill>
              <a:ln w="12700" cmpd="sng">
                <a:solidFill>
                  <a:schemeClr val="tx1"/>
                </a:solidFill>
                <a:prstDash val="solid"/>
                <a:round/>
                <a:headEnd/>
                <a:tailEnd/>
              </a:ln>
            </p:spPr>
            <p:txBody>
              <a:bodyPr/>
              <a:lstStyle/>
              <a:p>
                <a:endParaRPr lang="es-ES_tradnl"/>
              </a:p>
            </p:txBody>
          </p:sp>
          <p:sp>
            <p:nvSpPr>
              <p:cNvPr id="19509" name="Freeform 72"/>
              <p:cNvSpPr>
                <a:spLocks/>
              </p:cNvSpPr>
              <p:nvPr/>
            </p:nvSpPr>
            <p:spPr bwMode="auto">
              <a:xfrm>
                <a:off x="2235" y="3409"/>
                <a:ext cx="44" cy="29"/>
              </a:xfrm>
              <a:custGeom>
                <a:avLst/>
                <a:gdLst>
                  <a:gd name="T0" fmla="*/ 2147483647 w 9"/>
                  <a:gd name="T1" fmla="*/ 2147483647 h 6"/>
                  <a:gd name="T2" fmla="*/ 2147483647 w 9"/>
                  <a:gd name="T3" fmla="*/ 2147483647 h 6"/>
                  <a:gd name="T4" fmla="*/ 2147483647 w 9"/>
                  <a:gd name="T5" fmla="*/ 2147483647 h 6"/>
                  <a:gd name="T6" fmla="*/ 2147483647 w 9"/>
                  <a:gd name="T7" fmla="*/ 2147483647 h 6"/>
                  <a:gd name="T8" fmla="*/ 2147483647 w 9"/>
                  <a:gd name="T9" fmla="*/ 2147483647 h 6"/>
                  <a:gd name="T10" fmla="*/ 2147483647 w 9"/>
                  <a:gd name="T11" fmla="*/ 0 h 6"/>
                  <a:gd name="T12" fmla="*/ 0 w 9"/>
                  <a:gd name="T13" fmla="*/ 2147483647 h 6"/>
                  <a:gd name="T14" fmla="*/ 2147483647 w 9"/>
                  <a:gd name="T15" fmla="*/ 2147483647 h 6"/>
                  <a:gd name="T16" fmla="*/ 2147483647 w 9"/>
                  <a:gd name="T17" fmla="*/ 2147483647 h 6"/>
                  <a:gd name="T18" fmla="*/ 2147483647 w 9"/>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chemeClr val="accent2"/>
              </a:solidFill>
              <a:ln w="12700" cmpd="sng">
                <a:solidFill>
                  <a:schemeClr val="tx1"/>
                </a:solidFill>
                <a:prstDash val="solid"/>
                <a:round/>
                <a:headEnd/>
                <a:tailEnd/>
              </a:ln>
            </p:spPr>
            <p:txBody>
              <a:bodyPr/>
              <a:lstStyle/>
              <a:p>
                <a:endParaRPr lang="es-ES_tradnl"/>
              </a:p>
            </p:txBody>
          </p:sp>
          <p:sp>
            <p:nvSpPr>
              <p:cNvPr id="19510" name="Freeform 73"/>
              <p:cNvSpPr>
                <a:spLocks/>
              </p:cNvSpPr>
              <p:nvPr/>
            </p:nvSpPr>
            <p:spPr bwMode="auto">
              <a:xfrm>
                <a:off x="2225" y="3438"/>
                <a:ext cx="20" cy="10"/>
              </a:xfrm>
              <a:custGeom>
                <a:avLst/>
                <a:gdLst>
                  <a:gd name="T0" fmla="*/ 0 w 4"/>
                  <a:gd name="T1" fmla="*/ 2147483647 h 2"/>
                  <a:gd name="T2" fmla="*/ 2147483647 w 4"/>
                  <a:gd name="T3" fmla="*/ 0 h 2"/>
                  <a:gd name="T4" fmla="*/ 2147483647 w 4"/>
                  <a:gd name="T5" fmla="*/ 2147483647 h 2"/>
                  <a:gd name="T6" fmla="*/ 0 w 4"/>
                  <a:gd name="T7" fmla="*/ 2147483647 h 2"/>
                  <a:gd name="T8" fmla="*/ 0 w 4"/>
                  <a:gd name="T9" fmla="*/ 214748364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chemeClr val="accent2"/>
              </a:solidFill>
              <a:ln w="12700" cmpd="sng">
                <a:solidFill>
                  <a:schemeClr val="tx1"/>
                </a:solidFill>
                <a:prstDash val="solid"/>
                <a:round/>
                <a:headEnd/>
                <a:tailEnd/>
              </a:ln>
            </p:spPr>
            <p:txBody>
              <a:bodyPr/>
              <a:lstStyle/>
              <a:p>
                <a:endParaRPr lang="es-ES_tradnl"/>
              </a:p>
            </p:txBody>
          </p:sp>
          <p:sp>
            <p:nvSpPr>
              <p:cNvPr id="19511" name="Freeform 74"/>
              <p:cNvSpPr>
                <a:spLocks/>
              </p:cNvSpPr>
              <p:nvPr/>
            </p:nvSpPr>
            <p:spPr bwMode="auto">
              <a:xfrm>
                <a:off x="2211" y="3419"/>
                <a:ext cx="19" cy="14"/>
              </a:xfrm>
              <a:custGeom>
                <a:avLst/>
                <a:gdLst>
                  <a:gd name="T0" fmla="*/ 2147483647 w 4"/>
                  <a:gd name="T1" fmla="*/ 0 h 3"/>
                  <a:gd name="T2" fmla="*/ 2147483647 w 4"/>
                  <a:gd name="T3" fmla="*/ 0 h 3"/>
                  <a:gd name="T4" fmla="*/ 2147483647 w 4"/>
                  <a:gd name="T5" fmla="*/ 0 h 3"/>
                  <a:gd name="T6" fmla="*/ 2147483647 w 4"/>
                  <a:gd name="T7" fmla="*/ 0 h 3"/>
                  <a:gd name="T8" fmla="*/ 2147483647 w 4"/>
                  <a:gd name="T9" fmla="*/ 0 h 3"/>
                  <a:gd name="T10" fmla="*/ 2147483647 w 4"/>
                  <a:gd name="T11" fmla="*/ 2147483647 h 3"/>
                  <a:gd name="T12" fmla="*/ 2147483647 w 4"/>
                  <a:gd name="T13" fmla="*/ 2147483647 h 3"/>
                  <a:gd name="T14" fmla="*/ 2147483647 w 4"/>
                  <a:gd name="T15" fmla="*/ 2147483647 h 3"/>
                  <a:gd name="T16" fmla="*/ 2147483647 w 4"/>
                  <a:gd name="T17" fmla="*/ 2147483647 h 3"/>
                  <a:gd name="T18" fmla="*/ 2147483647 w 4"/>
                  <a:gd name="T19" fmla="*/ 2147483647 h 3"/>
                  <a:gd name="T20" fmla="*/ 2147483647 w 4"/>
                  <a:gd name="T21" fmla="*/ 2147483647 h 3"/>
                  <a:gd name="T22" fmla="*/ 2147483647 w 4"/>
                  <a:gd name="T23" fmla="*/ 2147483647 h 3"/>
                  <a:gd name="T24" fmla="*/ 2147483647 w 4"/>
                  <a:gd name="T25" fmla="*/ 2147483647 h 3"/>
                  <a:gd name="T26" fmla="*/ 2147483647 w 4"/>
                  <a:gd name="T27" fmla="*/ 2147483647 h 3"/>
                  <a:gd name="T28" fmla="*/ 2147483647 w 4"/>
                  <a:gd name="T29" fmla="*/ 2147483647 h 3"/>
                  <a:gd name="T30" fmla="*/ 2147483647 w 4"/>
                  <a:gd name="T31" fmla="*/ 2147483647 h 3"/>
                  <a:gd name="T32" fmla="*/ 2147483647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0 w 4"/>
                  <a:gd name="T45" fmla="*/ 2147483647 h 3"/>
                  <a:gd name="T46" fmla="*/ 0 w 4"/>
                  <a:gd name="T47" fmla="*/ 2147483647 h 3"/>
                  <a:gd name="T48" fmla="*/ 0 w 4"/>
                  <a:gd name="T49" fmla="*/ 2147483647 h 3"/>
                  <a:gd name="T50" fmla="*/ 0 w 4"/>
                  <a:gd name="T51" fmla="*/ 2147483647 h 3"/>
                  <a:gd name="T52" fmla="*/ 0 w 4"/>
                  <a:gd name="T53" fmla="*/ 2147483647 h 3"/>
                  <a:gd name="T54" fmla="*/ 2147483647 w 4"/>
                  <a:gd name="T55" fmla="*/ 2147483647 h 3"/>
                  <a:gd name="T56" fmla="*/ 2147483647 w 4"/>
                  <a:gd name="T57" fmla="*/ 0 h 3"/>
                  <a:gd name="T58" fmla="*/ 2147483647 w 4"/>
                  <a:gd name="T59" fmla="*/ 0 h 3"/>
                  <a:gd name="T60" fmla="*/ 2147483647 w 4"/>
                  <a:gd name="T61" fmla="*/ 0 h 3"/>
                  <a:gd name="T62" fmla="*/ 2147483647 w 4"/>
                  <a:gd name="T63" fmla="*/ 0 h 3"/>
                  <a:gd name="T64" fmla="*/ 2147483647 w 4"/>
                  <a:gd name="T65" fmla="*/ 0 h 3"/>
                  <a:gd name="T66" fmla="*/ 21474836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chemeClr val="accent2"/>
              </a:solidFill>
              <a:ln w="12700" cmpd="sng">
                <a:solidFill>
                  <a:schemeClr val="tx1"/>
                </a:solidFill>
                <a:prstDash val="solid"/>
                <a:round/>
                <a:headEnd/>
                <a:tailEnd/>
              </a:ln>
            </p:spPr>
            <p:txBody>
              <a:bodyPr/>
              <a:lstStyle/>
              <a:p>
                <a:endParaRPr lang="es-ES_tradnl"/>
              </a:p>
            </p:txBody>
          </p:sp>
          <p:sp>
            <p:nvSpPr>
              <p:cNvPr id="19512" name="Freeform 75"/>
              <p:cNvSpPr>
                <a:spLocks/>
              </p:cNvSpPr>
              <p:nvPr/>
            </p:nvSpPr>
            <p:spPr bwMode="auto">
              <a:xfrm>
                <a:off x="2186" y="3394"/>
                <a:ext cx="39" cy="15"/>
              </a:xfrm>
              <a:custGeom>
                <a:avLst/>
                <a:gdLst>
                  <a:gd name="T0" fmla="*/ 0 w 8"/>
                  <a:gd name="T1" fmla="*/ 2147483647 h 3"/>
                  <a:gd name="T2" fmla="*/ 2147483647 w 8"/>
                  <a:gd name="T3" fmla="*/ 2147483647 h 3"/>
                  <a:gd name="T4" fmla="*/ 2147483647 w 8"/>
                  <a:gd name="T5" fmla="*/ 0 h 3"/>
                  <a:gd name="T6" fmla="*/ 2147483647 w 8"/>
                  <a:gd name="T7" fmla="*/ 0 h 3"/>
                  <a:gd name="T8" fmla="*/ 0 w 8"/>
                  <a:gd name="T9" fmla="*/ 2147483647 h 3"/>
                  <a:gd name="T10" fmla="*/ 0 w 8"/>
                  <a:gd name="T11" fmla="*/ 21474836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chemeClr val="accent2"/>
              </a:solidFill>
              <a:ln w="12700" cmpd="sng">
                <a:solidFill>
                  <a:schemeClr val="tx1"/>
                </a:solidFill>
                <a:prstDash val="solid"/>
                <a:round/>
                <a:headEnd/>
                <a:tailEnd/>
              </a:ln>
            </p:spPr>
            <p:txBody>
              <a:bodyPr/>
              <a:lstStyle/>
              <a:p>
                <a:endParaRPr lang="es-ES_tradnl"/>
              </a:p>
            </p:txBody>
          </p:sp>
          <p:sp>
            <p:nvSpPr>
              <p:cNvPr id="19513" name="Freeform 76"/>
              <p:cNvSpPr>
                <a:spLocks/>
              </p:cNvSpPr>
              <p:nvPr/>
            </p:nvSpPr>
            <p:spPr bwMode="auto">
              <a:xfrm>
                <a:off x="2026" y="3321"/>
                <a:ext cx="38" cy="24"/>
              </a:xfrm>
              <a:custGeom>
                <a:avLst/>
                <a:gdLst>
                  <a:gd name="T0" fmla="*/ 0 w 8"/>
                  <a:gd name="T1" fmla="*/ 2147483647 h 5"/>
                  <a:gd name="T2" fmla="*/ 2147483647 w 8"/>
                  <a:gd name="T3" fmla="*/ 2147483647 h 5"/>
                  <a:gd name="T4" fmla="*/ 2147483647 w 8"/>
                  <a:gd name="T5" fmla="*/ 2147483647 h 5"/>
                  <a:gd name="T6" fmla="*/ 2147483647 w 8"/>
                  <a:gd name="T7" fmla="*/ 2147483647 h 5"/>
                  <a:gd name="T8" fmla="*/ 2147483647 w 8"/>
                  <a:gd name="T9" fmla="*/ 0 h 5"/>
                  <a:gd name="T10" fmla="*/ 2147483647 w 8"/>
                  <a:gd name="T11" fmla="*/ 2147483647 h 5"/>
                  <a:gd name="T12" fmla="*/ 0 w 8"/>
                  <a:gd name="T13" fmla="*/ 2147483647 h 5"/>
                  <a:gd name="T14" fmla="*/ 0 w 8"/>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chemeClr val="accent2"/>
              </a:solidFill>
              <a:ln w="12700" cmpd="sng">
                <a:solidFill>
                  <a:schemeClr val="tx1"/>
                </a:solidFill>
                <a:prstDash val="solid"/>
                <a:round/>
                <a:headEnd/>
                <a:tailEnd/>
              </a:ln>
            </p:spPr>
            <p:txBody>
              <a:bodyPr/>
              <a:lstStyle/>
              <a:p>
                <a:endParaRPr lang="es-ES_tradnl"/>
              </a:p>
            </p:txBody>
          </p:sp>
          <p:sp>
            <p:nvSpPr>
              <p:cNvPr id="19514" name="Freeform 77"/>
              <p:cNvSpPr>
                <a:spLocks/>
              </p:cNvSpPr>
              <p:nvPr/>
            </p:nvSpPr>
            <p:spPr bwMode="auto">
              <a:xfrm>
                <a:off x="1991" y="3321"/>
                <a:ext cx="20" cy="24"/>
              </a:xfrm>
              <a:custGeom>
                <a:avLst/>
                <a:gdLst>
                  <a:gd name="T0" fmla="*/ 0 w 4"/>
                  <a:gd name="T1" fmla="*/ 2147483647 h 5"/>
                  <a:gd name="T2" fmla="*/ 2147483647 w 4"/>
                  <a:gd name="T3" fmla="*/ 2147483647 h 5"/>
                  <a:gd name="T4" fmla="*/ 2147483647 w 4"/>
                  <a:gd name="T5" fmla="*/ 0 h 5"/>
                  <a:gd name="T6" fmla="*/ 0 w 4"/>
                  <a:gd name="T7" fmla="*/ 2147483647 h 5"/>
                  <a:gd name="T8" fmla="*/ 0 w 4"/>
                  <a:gd name="T9" fmla="*/ 2147483647 h 5"/>
                  <a:gd name="T10" fmla="*/ 0 w 4"/>
                  <a:gd name="T11" fmla="*/ 2147483647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chemeClr val="accent2"/>
              </a:solidFill>
              <a:ln w="12700" cmpd="sng">
                <a:solidFill>
                  <a:schemeClr val="tx1"/>
                </a:solidFill>
                <a:prstDash val="solid"/>
                <a:round/>
                <a:headEnd/>
                <a:tailEnd/>
              </a:ln>
            </p:spPr>
            <p:txBody>
              <a:bodyPr/>
              <a:lstStyle/>
              <a:p>
                <a:endParaRPr lang="es-ES_tradnl"/>
              </a:p>
            </p:txBody>
          </p:sp>
          <p:sp>
            <p:nvSpPr>
              <p:cNvPr id="19515" name="Freeform 78"/>
              <p:cNvSpPr>
                <a:spLocks/>
              </p:cNvSpPr>
              <p:nvPr/>
            </p:nvSpPr>
            <p:spPr bwMode="auto">
              <a:xfrm>
                <a:off x="2128" y="3360"/>
                <a:ext cx="39" cy="34"/>
              </a:xfrm>
              <a:custGeom>
                <a:avLst/>
                <a:gdLst>
                  <a:gd name="T0" fmla="*/ 2147483647 w 8"/>
                  <a:gd name="T1" fmla="*/ 2147483647 h 7"/>
                  <a:gd name="T2" fmla="*/ 2147483647 w 8"/>
                  <a:gd name="T3" fmla="*/ 2147483647 h 7"/>
                  <a:gd name="T4" fmla="*/ 2147483647 w 8"/>
                  <a:gd name="T5" fmla="*/ 2147483647 h 7"/>
                  <a:gd name="T6" fmla="*/ 2147483647 w 8"/>
                  <a:gd name="T7" fmla="*/ 0 h 7"/>
                  <a:gd name="T8" fmla="*/ 0 w 8"/>
                  <a:gd name="T9" fmla="*/ 2147483647 h 7"/>
                  <a:gd name="T10" fmla="*/ 2147483647 w 8"/>
                  <a:gd name="T11" fmla="*/ 2147483647 h 7"/>
                  <a:gd name="T12" fmla="*/ 2147483647 w 8"/>
                  <a:gd name="T13" fmla="*/ 2147483647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chemeClr val="accent2"/>
              </a:solidFill>
              <a:ln w="12700" cmpd="sng">
                <a:solidFill>
                  <a:schemeClr val="tx1"/>
                </a:solidFill>
                <a:prstDash val="solid"/>
                <a:round/>
                <a:headEnd/>
                <a:tailEnd/>
              </a:ln>
            </p:spPr>
            <p:txBody>
              <a:bodyPr/>
              <a:lstStyle/>
              <a:p>
                <a:endParaRPr lang="es-ES_tradnl"/>
              </a:p>
            </p:txBody>
          </p:sp>
        </p:grpSp>
      </p:grpSp>
      <p:sp>
        <p:nvSpPr>
          <p:cNvPr id="19459" name="Rectangle 79"/>
          <p:cNvSpPr>
            <a:spLocks noGrp="1" noChangeArrowheads="1"/>
          </p:cNvSpPr>
          <p:nvPr>
            <p:ph type="title"/>
          </p:nvPr>
        </p:nvSpPr>
        <p:spPr>
          <a:xfrm>
            <a:off x="0" y="457200"/>
            <a:ext cx="9144000" cy="1143000"/>
          </a:xfrm>
        </p:spPr>
        <p:txBody>
          <a:bodyPr>
            <a:normAutofit/>
          </a:bodyPr>
          <a:lstStyle/>
          <a:p>
            <a:pPr algn="ctr" eaLnBrk="1" hangingPunct="1"/>
            <a:r>
              <a:rPr lang="en-US" sz="2400" dirty="0" smtClean="0"/>
              <a:t>Obesity Trends* Among U.S. Adults</a:t>
            </a:r>
            <a:br>
              <a:rPr lang="en-US" sz="2400" dirty="0" smtClean="0"/>
            </a:br>
            <a:r>
              <a:rPr lang="en-US" sz="2400" dirty="0" smtClean="0">
                <a:solidFill>
                  <a:srgbClr val="DE3021"/>
                </a:solidFill>
              </a:rPr>
              <a:t>BRFSS, 2006</a:t>
            </a:r>
          </a:p>
        </p:txBody>
      </p:sp>
      <p:sp>
        <p:nvSpPr>
          <p:cNvPr id="19460" name="Text Box 80"/>
          <p:cNvSpPr txBox="1">
            <a:spLocks noChangeArrowheads="1"/>
          </p:cNvSpPr>
          <p:nvPr/>
        </p:nvSpPr>
        <p:spPr bwMode="auto">
          <a:xfrm>
            <a:off x="2119313" y="1371600"/>
            <a:ext cx="55197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dirty="0">
                <a:solidFill>
                  <a:srgbClr val="000000"/>
                </a:solidFill>
                <a:latin typeface="Verdana" pitchFamily="34" charset="0"/>
              </a:rPr>
              <a:t>(*BMI ≥30, or ~ 30 lbs. overweight for 5’ 4” person)</a:t>
            </a:r>
          </a:p>
        </p:txBody>
      </p:sp>
      <p:sp>
        <p:nvSpPr>
          <p:cNvPr id="19461" name="Rectangle 101"/>
          <p:cNvSpPr>
            <a:spLocks noChangeArrowheads="1"/>
          </p:cNvSpPr>
          <p:nvPr/>
        </p:nvSpPr>
        <p:spPr bwMode="auto">
          <a:xfrm>
            <a:off x="488950" y="5956300"/>
            <a:ext cx="207963"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9462" name="Rectangle 102"/>
          <p:cNvSpPr>
            <a:spLocks noChangeArrowheads="1"/>
          </p:cNvSpPr>
          <p:nvPr/>
        </p:nvSpPr>
        <p:spPr bwMode="auto">
          <a:xfrm>
            <a:off x="1473200" y="5953125"/>
            <a:ext cx="207963"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9463" name="Rectangle 103"/>
          <p:cNvSpPr>
            <a:spLocks noChangeArrowheads="1"/>
          </p:cNvSpPr>
          <p:nvPr/>
        </p:nvSpPr>
        <p:spPr bwMode="auto">
          <a:xfrm>
            <a:off x="2341563" y="5951538"/>
            <a:ext cx="209550"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s-ES_tradnl">
              <a:solidFill>
                <a:srgbClr val="000000"/>
              </a:solidFill>
            </a:endParaRPr>
          </a:p>
        </p:txBody>
      </p:sp>
      <p:sp>
        <p:nvSpPr>
          <p:cNvPr id="19464" name="Rectangle 104"/>
          <p:cNvSpPr>
            <a:spLocks noChangeArrowheads="1"/>
          </p:cNvSpPr>
          <p:nvPr/>
        </p:nvSpPr>
        <p:spPr bwMode="auto">
          <a:xfrm>
            <a:off x="3392488" y="5961063"/>
            <a:ext cx="209550"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9465" name="Rectangle 105"/>
          <p:cNvSpPr>
            <a:spLocks noChangeArrowheads="1"/>
          </p:cNvSpPr>
          <p:nvPr/>
        </p:nvSpPr>
        <p:spPr bwMode="auto">
          <a:xfrm>
            <a:off x="5592763" y="5948363"/>
            <a:ext cx="207962"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9466" name="Rectangle 106"/>
          <p:cNvSpPr>
            <a:spLocks noChangeArrowheads="1"/>
          </p:cNvSpPr>
          <p:nvPr/>
        </p:nvSpPr>
        <p:spPr bwMode="auto">
          <a:xfrm>
            <a:off x="4494213" y="5945188"/>
            <a:ext cx="209550"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9467" name="Rectangle 107"/>
          <p:cNvSpPr>
            <a:spLocks noChangeArrowheads="1"/>
          </p:cNvSpPr>
          <p:nvPr/>
        </p:nvSpPr>
        <p:spPr bwMode="auto">
          <a:xfrm>
            <a:off x="395288" y="5892800"/>
            <a:ext cx="7239000"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s-ES_tradnl">
              <a:solidFill>
                <a:srgbClr val="000000"/>
              </a:solidFill>
            </a:endParaRPr>
          </a:p>
        </p:txBody>
      </p:sp>
      <p:sp>
        <p:nvSpPr>
          <p:cNvPr id="19468" name="Rectangle 108" descr="20%"/>
          <p:cNvSpPr>
            <a:spLocks noChangeArrowheads="1"/>
          </p:cNvSpPr>
          <p:nvPr/>
        </p:nvSpPr>
        <p:spPr bwMode="auto">
          <a:xfrm>
            <a:off x="6708775" y="5948363"/>
            <a:ext cx="209550"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19469" name="Text Box 81"/>
          <p:cNvSpPr txBox="1">
            <a:spLocks noChangeArrowheads="1"/>
          </p:cNvSpPr>
          <p:nvPr/>
        </p:nvSpPr>
        <p:spPr bwMode="auto">
          <a:xfrm>
            <a:off x="654050" y="5921375"/>
            <a:ext cx="7239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a:solidFill>
                  <a:srgbClr val="000000"/>
                </a:solidFill>
                <a:latin typeface="Arial Narrow" pitchFamily="34" charset="0"/>
              </a:rPr>
              <a:t> No Data          &lt;10%           10%–14%	    15%–19%           20%–24%          25%–29%           ≥30%</a:t>
            </a:r>
            <a:r>
              <a:rPr lang="en-US">
                <a:solidFill>
                  <a:srgbClr val="000000"/>
                </a:solidFill>
                <a:latin typeface="Arial Narrow" pitchFamily="34" charset="0"/>
              </a:rPr>
              <a:t> </a:t>
            </a:r>
          </a:p>
        </p:txBody>
      </p:sp>
    </p:spTree>
    <p:extLst>
      <p:ext uri="{BB962C8B-B14F-4D97-AF65-F5344CB8AC3E}">
        <p14:creationId xmlns:p14="http://schemas.microsoft.com/office/powerpoint/2010/main" val="36126152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482" name="Group 93"/>
          <p:cNvGrpSpPr>
            <a:grpSpLocks/>
          </p:cNvGrpSpPr>
          <p:nvPr/>
        </p:nvGrpSpPr>
        <p:grpSpPr bwMode="auto">
          <a:xfrm>
            <a:off x="1027113" y="1709738"/>
            <a:ext cx="6169025" cy="3567112"/>
            <a:chOff x="728" y="1077"/>
            <a:chExt cx="4372" cy="2247"/>
          </a:xfrm>
        </p:grpSpPr>
        <p:sp>
          <p:nvSpPr>
            <p:cNvPr id="20494" name="Freeform 69"/>
            <p:cNvSpPr>
              <a:spLocks/>
            </p:cNvSpPr>
            <p:nvPr/>
          </p:nvSpPr>
          <p:spPr bwMode="auto">
            <a:xfrm>
              <a:off x="4849" y="1189"/>
              <a:ext cx="251" cy="385"/>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endParaRPr lang="es-ES_tradnl"/>
            </a:p>
          </p:txBody>
        </p:sp>
        <p:grpSp>
          <p:nvGrpSpPr>
            <p:cNvPr id="20495" name="Group 92"/>
            <p:cNvGrpSpPr>
              <a:grpSpLocks/>
            </p:cNvGrpSpPr>
            <p:nvPr/>
          </p:nvGrpSpPr>
          <p:grpSpPr bwMode="auto">
            <a:xfrm>
              <a:off x="728" y="1077"/>
              <a:ext cx="4276" cy="2247"/>
              <a:chOff x="728" y="1077"/>
              <a:chExt cx="4276" cy="2247"/>
            </a:xfrm>
          </p:grpSpPr>
          <p:sp>
            <p:nvSpPr>
              <p:cNvPr id="20496" name="Freeform 17"/>
              <p:cNvSpPr>
                <a:spLocks/>
              </p:cNvSpPr>
              <p:nvPr/>
            </p:nvSpPr>
            <p:spPr bwMode="auto">
              <a:xfrm>
                <a:off x="1661" y="1077"/>
                <a:ext cx="460" cy="322"/>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497" name="Freeform 19"/>
              <p:cNvSpPr>
                <a:spLocks/>
              </p:cNvSpPr>
              <p:nvPr/>
            </p:nvSpPr>
            <p:spPr bwMode="auto">
              <a:xfrm>
                <a:off x="1989" y="1155"/>
                <a:ext cx="415" cy="634"/>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0498" name="Freeform 20"/>
              <p:cNvSpPr>
                <a:spLocks/>
              </p:cNvSpPr>
              <p:nvPr/>
            </p:nvSpPr>
            <p:spPr bwMode="auto">
              <a:xfrm>
                <a:off x="2164" y="1170"/>
                <a:ext cx="706" cy="424"/>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s-ES_tradnl"/>
              </a:p>
            </p:txBody>
          </p:sp>
          <p:grpSp>
            <p:nvGrpSpPr>
              <p:cNvPr id="20499" name="Group 91"/>
              <p:cNvGrpSpPr>
                <a:grpSpLocks/>
              </p:cNvGrpSpPr>
              <p:nvPr/>
            </p:nvGrpSpPr>
            <p:grpSpPr bwMode="auto">
              <a:xfrm>
                <a:off x="728" y="1248"/>
                <a:ext cx="4276" cy="2076"/>
                <a:chOff x="728" y="1248"/>
                <a:chExt cx="4276" cy="2076"/>
              </a:xfrm>
            </p:grpSpPr>
            <p:sp>
              <p:nvSpPr>
                <p:cNvPr id="20500" name="Freeform 2"/>
                <p:cNvSpPr>
                  <a:spLocks/>
                </p:cNvSpPr>
                <p:nvPr/>
              </p:nvSpPr>
              <p:spPr bwMode="auto">
                <a:xfrm>
                  <a:off x="2844" y="1262"/>
                  <a:ext cx="456" cy="269"/>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01" name="Freeform 3"/>
                <p:cNvSpPr>
                  <a:spLocks/>
                </p:cNvSpPr>
                <p:nvPr/>
              </p:nvSpPr>
              <p:spPr bwMode="auto">
                <a:xfrm>
                  <a:off x="2824" y="1511"/>
                  <a:ext cx="483" cy="312"/>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02" name="Freeform 4"/>
                <p:cNvSpPr>
                  <a:spLocks/>
                </p:cNvSpPr>
                <p:nvPr/>
              </p:nvSpPr>
              <p:spPr bwMode="auto">
                <a:xfrm>
                  <a:off x="2921" y="2018"/>
                  <a:ext cx="512" cy="259"/>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03" name="Freeform 5"/>
                <p:cNvSpPr>
                  <a:spLocks/>
                </p:cNvSpPr>
                <p:nvPr/>
              </p:nvSpPr>
              <p:spPr bwMode="auto">
                <a:xfrm>
                  <a:off x="3296" y="1726"/>
                  <a:ext cx="420" cy="26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04" name="Freeform 6"/>
                <p:cNvSpPr>
                  <a:spLocks/>
                </p:cNvSpPr>
                <p:nvPr/>
              </p:nvSpPr>
              <p:spPr bwMode="auto">
                <a:xfrm>
                  <a:off x="3526" y="1438"/>
                  <a:ext cx="364" cy="371"/>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0505" name="Freeform 7"/>
                <p:cNvSpPr>
                  <a:spLocks/>
                </p:cNvSpPr>
                <p:nvPr/>
              </p:nvSpPr>
              <p:spPr bwMode="auto">
                <a:xfrm>
                  <a:off x="4060" y="1789"/>
                  <a:ext cx="291" cy="307"/>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06" name="Freeform 8"/>
                <p:cNvSpPr>
                  <a:spLocks/>
                </p:cNvSpPr>
                <p:nvPr/>
              </p:nvSpPr>
              <p:spPr bwMode="auto">
                <a:xfrm>
                  <a:off x="3962" y="2716"/>
                  <a:ext cx="632" cy="453"/>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0507" name="Freeform 9"/>
                <p:cNvSpPr>
                  <a:spLocks/>
                </p:cNvSpPr>
                <p:nvPr/>
              </p:nvSpPr>
              <p:spPr bwMode="auto">
                <a:xfrm>
                  <a:off x="1492" y="1614"/>
                  <a:ext cx="553" cy="897"/>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0508" name="Freeform 10"/>
                <p:cNvSpPr>
                  <a:spLocks/>
                </p:cNvSpPr>
                <p:nvPr/>
              </p:nvSpPr>
              <p:spPr bwMode="auto">
                <a:xfrm>
                  <a:off x="2357" y="1545"/>
                  <a:ext cx="483" cy="381"/>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0509" name="Freeform 11"/>
                <p:cNvSpPr>
                  <a:spLocks/>
                </p:cNvSpPr>
                <p:nvPr/>
              </p:nvSpPr>
              <p:spPr bwMode="auto">
                <a:xfrm>
                  <a:off x="2435" y="1892"/>
                  <a:ext cx="507" cy="375"/>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20510" name="Freeform 12"/>
                <p:cNvSpPr>
                  <a:spLocks/>
                </p:cNvSpPr>
                <p:nvPr/>
              </p:nvSpPr>
              <p:spPr bwMode="auto">
                <a:xfrm>
                  <a:off x="2368" y="2218"/>
                  <a:ext cx="486" cy="478"/>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0511" name="Freeform 13"/>
                <p:cNvSpPr>
                  <a:spLocks/>
                </p:cNvSpPr>
                <p:nvPr/>
              </p:nvSpPr>
              <p:spPr bwMode="auto">
                <a:xfrm>
                  <a:off x="2553" y="2306"/>
                  <a:ext cx="968" cy="898"/>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12" name="Freeform 14"/>
                <p:cNvSpPr>
                  <a:spLocks/>
                </p:cNvSpPr>
                <p:nvPr/>
              </p:nvSpPr>
              <p:spPr bwMode="auto">
                <a:xfrm>
                  <a:off x="4373" y="1453"/>
                  <a:ext cx="522" cy="38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13" name="Freeform 15"/>
                <p:cNvSpPr>
                  <a:spLocks/>
                </p:cNvSpPr>
                <p:nvPr/>
              </p:nvSpPr>
              <p:spPr bwMode="auto">
                <a:xfrm>
                  <a:off x="4721" y="1428"/>
                  <a:ext cx="118" cy="205"/>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0514" name="Freeform 16"/>
                <p:cNvSpPr>
                  <a:spLocks/>
                </p:cNvSpPr>
                <p:nvPr/>
              </p:nvSpPr>
              <p:spPr bwMode="auto">
                <a:xfrm>
                  <a:off x="2096" y="1760"/>
                  <a:ext cx="390" cy="458"/>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0515" name="Freeform 18"/>
                <p:cNvSpPr>
                  <a:spLocks/>
                </p:cNvSpPr>
                <p:nvPr/>
              </p:nvSpPr>
              <p:spPr bwMode="auto">
                <a:xfrm>
                  <a:off x="1537" y="1282"/>
                  <a:ext cx="555" cy="439"/>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16" name="Freeform 21"/>
                <p:cNvSpPr>
                  <a:spLocks/>
                </p:cNvSpPr>
                <p:nvPr/>
              </p:nvSpPr>
              <p:spPr bwMode="auto">
                <a:xfrm>
                  <a:off x="1738" y="1677"/>
                  <a:ext cx="440" cy="649"/>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0517" name="Freeform 22"/>
                <p:cNvSpPr>
                  <a:spLocks/>
                </p:cNvSpPr>
                <p:nvPr/>
              </p:nvSpPr>
              <p:spPr bwMode="auto">
                <a:xfrm>
                  <a:off x="1968" y="2170"/>
                  <a:ext cx="467" cy="517"/>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18" name="Freeform 23"/>
                <p:cNvSpPr>
                  <a:spLocks/>
                </p:cNvSpPr>
                <p:nvPr/>
              </p:nvSpPr>
              <p:spPr bwMode="auto">
                <a:xfrm>
                  <a:off x="3265" y="1248"/>
                  <a:ext cx="456" cy="487"/>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19" name="Freeform 24"/>
                <p:cNvSpPr>
                  <a:spLocks/>
                </p:cNvSpPr>
                <p:nvPr/>
              </p:nvSpPr>
              <p:spPr bwMode="auto">
                <a:xfrm>
                  <a:off x="3634" y="1799"/>
                  <a:ext cx="277" cy="463"/>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0520" name="Freeform 26"/>
                <p:cNvSpPr>
                  <a:spLocks/>
                </p:cNvSpPr>
                <p:nvPr/>
              </p:nvSpPr>
              <p:spPr bwMode="auto">
                <a:xfrm>
                  <a:off x="4244" y="1896"/>
                  <a:ext cx="314" cy="293"/>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21" name="Freeform 27"/>
                <p:cNvSpPr>
                  <a:spLocks/>
                </p:cNvSpPr>
                <p:nvPr/>
              </p:nvSpPr>
              <p:spPr bwMode="auto">
                <a:xfrm>
                  <a:off x="3475" y="2604"/>
                  <a:ext cx="394" cy="322"/>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22" name="Freeform 28" descr="20%"/>
                <p:cNvSpPr>
                  <a:spLocks/>
                </p:cNvSpPr>
                <p:nvPr/>
              </p:nvSpPr>
              <p:spPr bwMode="auto">
                <a:xfrm>
                  <a:off x="3665" y="2423"/>
                  <a:ext cx="240" cy="405"/>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s-ES_tradnl"/>
                </a:p>
              </p:txBody>
            </p:sp>
            <p:sp>
              <p:nvSpPr>
                <p:cNvPr id="20523" name="Freeform 29"/>
                <p:cNvSpPr>
                  <a:spLocks/>
                </p:cNvSpPr>
                <p:nvPr/>
              </p:nvSpPr>
              <p:spPr bwMode="auto">
                <a:xfrm>
                  <a:off x="4333" y="1721"/>
                  <a:ext cx="403" cy="249"/>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24" name="Freeform 30"/>
                <p:cNvSpPr>
                  <a:spLocks/>
                </p:cNvSpPr>
                <p:nvPr/>
              </p:nvSpPr>
              <p:spPr bwMode="auto">
                <a:xfrm>
                  <a:off x="4198" y="1970"/>
                  <a:ext cx="523" cy="287"/>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0525" name="Freeform 32"/>
                <p:cNvSpPr>
                  <a:spLocks/>
                </p:cNvSpPr>
                <p:nvPr/>
              </p:nvSpPr>
              <p:spPr bwMode="auto">
                <a:xfrm>
                  <a:off x="2808" y="1760"/>
                  <a:ext cx="571" cy="268"/>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26" name="Freeform 33"/>
                <p:cNvSpPr>
                  <a:spLocks/>
                </p:cNvSpPr>
                <p:nvPr/>
              </p:nvSpPr>
              <p:spPr bwMode="auto">
                <a:xfrm>
                  <a:off x="2849" y="2262"/>
                  <a:ext cx="595" cy="293"/>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27" name="Freeform 34"/>
                <p:cNvSpPr>
                  <a:spLocks/>
                </p:cNvSpPr>
                <p:nvPr/>
              </p:nvSpPr>
              <p:spPr bwMode="auto">
                <a:xfrm>
                  <a:off x="3353" y="1970"/>
                  <a:ext cx="460" cy="38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28" name="Freeform 35"/>
                <p:cNvSpPr>
                  <a:spLocks/>
                </p:cNvSpPr>
                <p:nvPr/>
              </p:nvSpPr>
              <p:spPr bwMode="auto">
                <a:xfrm>
                  <a:off x="3787" y="2057"/>
                  <a:ext cx="510" cy="249"/>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29" name="Freeform 36" descr="20%"/>
                <p:cNvSpPr>
                  <a:spLocks/>
                </p:cNvSpPr>
                <p:nvPr/>
              </p:nvSpPr>
              <p:spPr bwMode="auto">
                <a:xfrm>
                  <a:off x="3742" y="2243"/>
                  <a:ext cx="568" cy="190"/>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s-ES_tradnl"/>
                </a:p>
              </p:txBody>
            </p:sp>
            <p:sp>
              <p:nvSpPr>
                <p:cNvPr id="20530" name="Freeform 37" descr="20%"/>
                <p:cNvSpPr>
                  <a:spLocks/>
                </p:cNvSpPr>
                <p:nvPr/>
              </p:nvSpPr>
              <p:spPr bwMode="auto">
                <a:xfrm>
                  <a:off x="3890" y="2409"/>
                  <a:ext cx="267" cy="404"/>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s-ES_tradnl"/>
                </a:p>
              </p:txBody>
            </p:sp>
            <p:sp>
              <p:nvSpPr>
                <p:cNvPr id="20531" name="Freeform 38"/>
                <p:cNvSpPr>
                  <a:spLocks/>
                </p:cNvSpPr>
                <p:nvPr/>
              </p:nvSpPr>
              <p:spPr bwMode="auto">
                <a:xfrm>
                  <a:off x="4142" y="2179"/>
                  <a:ext cx="610" cy="249"/>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32" name="Freeform 39"/>
                <p:cNvSpPr>
                  <a:spLocks/>
                </p:cNvSpPr>
                <p:nvPr/>
              </p:nvSpPr>
              <p:spPr bwMode="auto">
                <a:xfrm>
                  <a:off x="3433" y="2306"/>
                  <a:ext cx="345" cy="302"/>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endParaRPr lang="es-ES_tradnl"/>
                </a:p>
              </p:txBody>
            </p:sp>
            <p:grpSp>
              <p:nvGrpSpPr>
                <p:cNvPr id="20533" name="Group 40"/>
                <p:cNvGrpSpPr>
                  <a:grpSpLocks/>
                </p:cNvGrpSpPr>
                <p:nvPr/>
              </p:nvGrpSpPr>
              <p:grpSpPr bwMode="auto">
                <a:xfrm>
                  <a:off x="728" y="2448"/>
                  <a:ext cx="1266" cy="876"/>
                  <a:chOff x="768" y="2832"/>
                  <a:chExt cx="1203" cy="876"/>
                </a:xfrm>
              </p:grpSpPr>
              <p:sp>
                <p:nvSpPr>
                  <p:cNvPr id="20556" name="Freeform 41"/>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2147483647 w 188"/>
                      <a:gd name="T9" fmla="*/ 2147483647 h 160"/>
                      <a:gd name="T10" fmla="*/ 2147483647 w 188"/>
                      <a:gd name="T11" fmla="*/ 2147483647 h 160"/>
                      <a:gd name="T12" fmla="*/ 2147483647 w 188"/>
                      <a:gd name="T13" fmla="*/ 2147483647 h 160"/>
                      <a:gd name="T14" fmla="*/ 2147483647 w 188"/>
                      <a:gd name="T15" fmla="*/ 2147483647 h 160"/>
                      <a:gd name="T16" fmla="*/ 2147483647 w 188"/>
                      <a:gd name="T17" fmla="*/ 2147483647 h 160"/>
                      <a:gd name="T18" fmla="*/ 2147483647 w 188"/>
                      <a:gd name="T19" fmla="*/ 2147483647 h 160"/>
                      <a:gd name="T20" fmla="*/ 2147483647 w 188"/>
                      <a:gd name="T21" fmla="*/ 2147483647 h 160"/>
                      <a:gd name="T22" fmla="*/ 2147483647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2147483647 w 188"/>
                      <a:gd name="T37" fmla="*/ 2147483647 h 160"/>
                      <a:gd name="T38" fmla="*/ 2147483647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2147483647 h 160"/>
                      <a:gd name="T88" fmla="*/ 2147483647 w 188"/>
                      <a:gd name="T89" fmla="*/ 2147483647 h 160"/>
                      <a:gd name="T90" fmla="*/ 2147483647 w 188"/>
                      <a:gd name="T91" fmla="*/ 2147483647 h 160"/>
                      <a:gd name="T92" fmla="*/ 2147483647 w 188"/>
                      <a:gd name="T93" fmla="*/ 0 h 160"/>
                      <a:gd name="T94" fmla="*/ 2147483647 w 188"/>
                      <a:gd name="T95" fmla="*/ 2147483647 h 160"/>
                      <a:gd name="T96" fmla="*/ 2147483647 w 188"/>
                      <a:gd name="T97" fmla="*/ 2147483647 h 160"/>
                      <a:gd name="T98" fmla="*/ 2147483647 w 188"/>
                      <a:gd name="T99" fmla="*/ 2147483647 h 160"/>
                      <a:gd name="T100" fmla="*/ 2147483647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57" name="Freeform 42"/>
                  <p:cNvSpPr>
                    <a:spLocks/>
                  </p:cNvSpPr>
                  <p:nvPr/>
                </p:nvSpPr>
                <p:spPr bwMode="auto">
                  <a:xfrm>
                    <a:off x="1021" y="3608"/>
                    <a:ext cx="20" cy="14"/>
                  </a:xfrm>
                  <a:custGeom>
                    <a:avLst/>
                    <a:gdLst>
                      <a:gd name="T0" fmla="*/ 2147483647 w 4"/>
                      <a:gd name="T1" fmla="*/ 2147483647 h 3"/>
                      <a:gd name="T2" fmla="*/ 2147483647 w 4"/>
                      <a:gd name="T3" fmla="*/ 2147483647 h 3"/>
                      <a:gd name="T4" fmla="*/ 2147483647 w 4"/>
                      <a:gd name="T5" fmla="*/ 2147483647 h 3"/>
                      <a:gd name="T6" fmla="*/ 2147483647 w 4"/>
                      <a:gd name="T7" fmla="*/ 2147483647 h 3"/>
                      <a:gd name="T8" fmla="*/ 2147483647 w 4"/>
                      <a:gd name="T9" fmla="*/ 2147483647 h 3"/>
                      <a:gd name="T10" fmla="*/ 2147483647 w 4"/>
                      <a:gd name="T11" fmla="*/ 2147483647 h 3"/>
                      <a:gd name="T12" fmla="*/ 2147483647 w 4"/>
                      <a:gd name="T13" fmla="*/ 2147483647 h 3"/>
                      <a:gd name="T14" fmla="*/ 2147483647 w 4"/>
                      <a:gd name="T15" fmla="*/ 0 h 3"/>
                      <a:gd name="T16" fmla="*/ 2147483647 w 4"/>
                      <a:gd name="T17" fmla="*/ 0 h 3"/>
                      <a:gd name="T18" fmla="*/ 0 w 4"/>
                      <a:gd name="T19" fmla="*/ 2147483647 h 3"/>
                      <a:gd name="T20" fmla="*/ 0 w 4"/>
                      <a:gd name="T21" fmla="*/ 2147483647 h 3"/>
                      <a:gd name="T22" fmla="*/ 0 w 4"/>
                      <a:gd name="T23" fmla="*/ 2147483647 h 3"/>
                      <a:gd name="T24" fmla="*/ 0 w 4"/>
                      <a:gd name="T25" fmla="*/ 2147483647 h 3"/>
                      <a:gd name="T26" fmla="*/ 0 w 4"/>
                      <a:gd name="T27" fmla="*/ 2147483647 h 3"/>
                      <a:gd name="T28" fmla="*/ 0 w 4"/>
                      <a:gd name="T29" fmla="*/ 2147483647 h 3"/>
                      <a:gd name="T30" fmla="*/ 0 w 4"/>
                      <a:gd name="T31" fmla="*/ 2147483647 h 3"/>
                      <a:gd name="T32" fmla="*/ 0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2147483647 w 4"/>
                      <a:gd name="T45" fmla="*/ 2147483647 h 3"/>
                      <a:gd name="T46" fmla="*/ 2147483647 w 4"/>
                      <a:gd name="T47" fmla="*/ 2147483647 h 3"/>
                      <a:gd name="T48" fmla="*/ 2147483647 w 4"/>
                      <a:gd name="T49" fmla="*/ 2147483647 h 3"/>
                      <a:gd name="T50" fmla="*/ 2147483647 w 4"/>
                      <a:gd name="T51" fmla="*/ 2147483647 h 3"/>
                      <a:gd name="T52" fmla="*/ 2147483647 w 4"/>
                      <a:gd name="T53" fmla="*/ 2147483647 h 3"/>
                      <a:gd name="T54" fmla="*/ 2147483647 w 4"/>
                      <a:gd name="T55" fmla="*/ 2147483647 h 3"/>
                      <a:gd name="T56" fmla="*/ 2147483647 w 4"/>
                      <a:gd name="T57" fmla="*/ 2147483647 h 3"/>
                      <a:gd name="T58" fmla="*/ 2147483647 w 4"/>
                      <a:gd name="T59" fmla="*/ 2147483647 h 3"/>
                      <a:gd name="T60" fmla="*/ 2147483647 w 4"/>
                      <a:gd name="T61" fmla="*/ 2147483647 h 3"/>
                      <a:gd name="T62" fmla="*/ 2147483647 w 4"/>
                      <a:gd name="T63" fmla="*/ 2147483647 h 3"/>
                      <a:gd name="T64" fmla="*/ 2147483647 w 4"/>
                      <a:gd name="T65" fmla="*/ 0 h 3"/>
                      <a:gd name="T66" fmla="*/ 2147483647 w 4"/>
                      <a:gd name="T67" fmla="*/ 0 h 3"/>
                      <a:gd name="T68" fmla="*/ 2147483647 w 4"/>
                      <a:gd name="T69" fmla="*/ 0 h 3"/>
                      <a:gd name="T70" fmla="*/ 2147483647 w 4"/>
                      <a:gd name="T71" fmla="*/ 0 h 3"/>
                      <a:gd name="T72" fmla="*/ 2147483647 w 4"/>
                      <a:gd name="T73" fmla="*/ 2147483647 h 3"/>
                      <a:gd name="T74" fmla="*/ 2147483647 w 4"/>
                      <a:gd name="T75" fmla="*/ 2147483647 h 3"/>
                      <a:gd name="T76" fmla="*/ 2147483647 w 4"/>
                      <a:gd name="T77" fmla="*/ 2147483647 h 3"/>
                      <a:gd name="T78" fmla="*/ 2147483647 w 4"/>
                      <a:gd name="T79" fmla="*/ 2147483647 h 3"/>
                      <a:gd name="T80" fmla="*/ 2147483647 w 4"/>
                      <a:gd name="T81" fmla="*/ 2147483647 h 3"/>
                      <a:gd name="T82" fmla="*/ 2147483647 w 4"/>
                      <a:gd name="T83" fmla="*/ 2147483647 h 3"/>
                      <a:gd name="T84" fmla="*/ 2147483647 w 4"/>
                      <a:gd name="T85" fmla="*/ 2147483647 h 3"/>
                      <a:gd name="T86" fmla="*/ 2147483647 w 4"/>
                      <a:gd name="T87" fmla="*/ 2147483647 h 3"/>
                      <a:gd name="T88" fmla="*/ 2147483647 w 4"/>
                      <a:gd name="T89" fmla="*/ 2147483647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D4213"/>
                  </a:solidFill>
                  <a:ln w="12700" cmpd="sng">
                    <a:solidFill>
                      <a:schemeClr val="tx1"/>
                    </a:solidFill>
                    <a:prstDash val="solid"/>
                    <a:round/>
                    <a:headEnd/>
                    <a:tailEnd/>
                  </a:ln>
                </p:spPr>
                <p:txBody>
                  <a:bodyPr/>
                  <a:lstStyle/>
                  <a:p>
                    <a:endParaRPr lang="es-ES_tradnl"/>
                  </a:p>
                </p:txBody>
              </p:sp>
              <p:sp>
                <p:nvSpPr>
                  <p:cNvPr id="20558" name="Freeform 43"/>
                  <p:cNvSpPr>
                    <a:spLocks/>
                  </p:cNvSpPr>
                  <p:nvPr/>
                </p:nvSpPr>
                <p:spPr bwMode="auto">
                  <a:xfrm>
                    <a:off x="978" y="3610"/>
                    <a:ext cx="43" cy="30"/>
                  </a:xfrm>
                  <a:custGeom>
                    <a:avLst/>
                    <a:gdLst>
                      <a:gd name="T0" fmla="*/ 2147483647 w 9"/>
                      <a:gd name="T1" fmla="*/ 0 h 6"/>
                      <a:gd name="T2" fmla="*/ 2147483647 w 9"/>
                      <a:gd name="T3" fmla="*/ 0 h 6"/>
                      <a:gd name="T4" fmla="*/ 2147483647 w 9"/>
                      <a:gd name="T5" fmla="*/ 2147483647 h 6"/>
                      <a:gd name="T6" fmla="*/ 2147483647 w 9"/>
                      <a:gd name="T7" fmla="*/ 2147483647 h 6"/>
                      <a:gd name="T8" fmla="*/ 2147483647 w 9"/>
                      <a:gd name="T9" fmla="*/ 2147483647 h 6"/>
                      <a:gd name="T10" fmla="*/ 2147483647 w 9"/>
                      <a:gd name="T11" fmla="*/ 2147483647 h 6"/>
                      <a:gd name="T12" fmla="*/ 2147483647 w 9"/>
                      <a:gd name="T13" fmla="*/ 2147483647 h 6"/>
                      <a:gd name="T14" fmla="*/ 2147483647 w 9"/>
                      <a:gd name="T15" fmla="*/ 2147483647 h 6"/>
                      <a:gd name="T16" fmla="*/ 2147483647 w 9"/>
                      <a:gd name="T17" fmla="*/ 2147483647 h 6"/>
                      <a:gd name="T18" fmla="*/ 2147483647 w 9"/>
                      <a:gd name="T19" fmla="*/ 2147483647 h 6"/>
                      <a:gd name="T20" fmla="*/ 2147483647 w 9"/>
                      <a:gd name="T21" fmla="*/ 2147483647 h 6"/>
                      <a:gd name="T22" fmla="*/ 0 w 9"/>
                      <a:gd name="T23" fmla="*/ 2147483647 h 6"/>
                      <a:gd name="T24" fmla="*/ 0 w 9"/>
                      <a:gd name="T25" fmla="*/ 2147483647 h 6"/>
                      <a:gd name="T26" fmla="*/ 0 w 9"/>
                      <a:gd name="T27" fmla="*/ 2147483647 h 6"/>
                      <a:gd name="T28" fmla="*/ 0 w 9"/>
                      <a:gd name="T29" fmla="*/ 2147483647 h 6"/>
                      <a:gd name="T30" fmla="*/ 0 w 9"/>
                      <a:gd name="T31" fmla="*/ 2147483647 h 6"/>
                      <a:gd name="T32" fmla="*/ 0 w 9"/>
                      <a:gd name="T33" fmla="*/ 2147483647 h 6"/>
                      <a:gd name="T34" fmla="*/ 0 w 9"/>
                      <a:gd name="T35" fmla="*/ 2147483647 h 6"/>
                      <a:gd name="T36" fmla="*/ 0 w 9"/>
                      <a:gd name="T37" fmla="*/ 2147483647 h 6"/>
                      <a:gd name="T38" fmla="*/ 2147483647 w 9"/>
                      <a:gd name="T39" fmla="*/ 2147483647 h 6"/>
                      <a:gd name="T40" fmla="*/ 2147483647 w 9"/>
                      <a:gd name="T41" fmla="*/ 2147483647 h 6"/>
                      <a:gd name="T42" fmla="*/ 2147483647 w 9"/>
                      <a:gd name="T43" fmla="*/ 2147483647 h 6"/>
                      <a:gd name="T44" fmla="*/ 2147483647 w 9"/>
                      <a:gd name="T45" fmla="*/ 2147483647 h 6"/>
                      <a:gd name="T46" fmla="*/ 2147483647 w 9"/>
                      <a:gd name="T47" fmla="*/ 2147483647 h 6"/>
                      <a:gd name="T48" fmla="*/ 2147483647 w 9"/>
                      <a:gd name="T49" fmla="*/ 2147483647 h 6"/>
                      <a:gd name="T50" fmla="*/ 2147483647 w 9"/>
                      <a:gd name="T51" fmla="*/ 2147483647 h 6"/>
                      <a:gd name="T52" fmla="*/ 2147483647 w 9"/>
                      <a:gd name="T53" fmla="*/ 2147483647 h 6"/>
                      <a:gd name="T54" fmla="*/ 2147483647 w 9"/>
                      <a:gd name="T55" fmla="*/ 2147483647 h 6"/>
                      <a:gd name="T56" fmla="*/ 2147483647 w 9"/>
                      <a:gd name="T57" fmla="*/ 0 h 6"/>
                      <a:gd name="T58" fmla="*/ 2147483647 w 9"/>
                      <a:gd name="T59" fmla="*/ 0 h 6"/>
                      <a:gd name="T60" fmla="*/ 2147483647 w 9"/>
                      <a:gd name="T61" fmla="*/ 0 h 6"/>
                      <a:gd name="T62" fmla="*/ 2147483647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59" name="Freeform 44"/>
                  <p:cNvSpPr>
                    <a:spLocks/>
                  </p:cNvSpPr>
                  <p:nvPr/>
                </p:nvSpPr>
                <p:spPr bwMode="auto">
                  <a:xfrm>
                    <a:off x="934" y="3632"/>
                    <a:ext cx="44" cy="34"/>
                  </a:xfrm>
                  <a:custGeom>
                    <a:avLst/>
                    <a:gdLst>
                      <a:gd name="T0" fmla="*/ 2147483647 w 9"/>
                      <a:gd name="T1" fmla="*/ 2147483647 h 7"/>
                      <a:gd name="T2" fmla="*/ 2147483647 w 9"/>
                      <a:gd name="T3" fmla="*/ 2147483647 h 7"/>
                      <a:gd name="T4" fmla="*/ 2147483647 w 9"/>
                      <a:gd name="T5" fmla="*/ 2147483647 h 7"/>
                      <a:gd name="T6" fmla="*/ 2147483647 w 9"/>
                      <a:gd name="T7" fmla="*/ 2147483647 h 7"/>
                      <a:gd name="T8" fmla="*/ 2147483647 w 9"/>
                      <a:gd name="T9" fmla="*/ 2147483647 h 7"/>
                      <a:gd name="T10" fmla="*/ 2147483647 w 9"/>
                      <a:gd name="T11" fmla="*/ 2147483647 h 7"/>
                      <a:gd name="T12" fmla="*/ 2147483647 w 9"/>
                      <a:gd name="T13" fmla="*/ 2147483647 h 7"/>
                      <a:gd name="T14" fmla="*/ 0 w 9"/>
                      <a:gd name="T15" fmla="*/ 2147483647 h 7"/>
                      <a:gd name="T16" fmla="*/ 2147483647 w 9"/>
                      <a:gd name="T17" fmla="*/ 2147483647 h 7"/>
                      <a:gd name="T18" fmla="*/ 2147483647 w 9"/>
                      <a:gd name="T19" fmla="*/ 2147483647 h 7"/>
                      <a:gd name="T20" fmla="*/ 2147483647 w 9"/>
                      <a:gd name="T21" fmla="*/ 2147483647 h 7"/>
                      <a:gd name="T22" fmla="*/ 2147483647 w 9"/>
                      <a:gd name="T23" fmla="*/ 2147483647 h 7"/>
                      <a:gd name="T24" fmla="*/ 2147483647 w 9"/>
                      <a:gd name="T25" fmla="*/ 2147483647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60" name="Freeform 45"/>
                  <p:cNvSpPr>
                    <a:spLocks/>
                  </p:cNvSpPr>
                  <p:nvPr/>
                </p:nvSpPr>
                <p:spPr bwMode="auto">
                  <a:xfrm>
                    <a:off x="934" y="3637"/>
                    <a:ext cx="39" cy="29"/>
                  </a:xfrm>
                  <a:custGeom>
                    <a:avLst/>
                    <a:gdLst>
                      <a:gd name="T0" fmla="*/ 2147483647 w 8"/>
                      <a:gd name="T1" fmla="*/ 2147483647 h 6"/>
                      <a:gd name="T2" fmla="*/ 2147483647 w 8"/>
                      <a:gd name="T3" fmla="*/ 2147483647 h 6"/>
                      <a:gd name="T4" fmla="*/ 2147483647 w 8"/>
                      <a:gd name="T5" fmla="*/ 2147483647 h 6"/>
                      <a:gd name="T6" fmla="*/ 2147483647 w 8"/>
                      <a:gd name="T7" fmla="*/ 0 h 6"/>
                      <a:gd name="T8" fmla="*/ 2147483647 w 8"/>
                      <a:gd name="T9" fmla="*/ 0 h 6"/>
                      <a:gd name="T10" fmla="*/ 2147483647 w 8"/>
                      <a:gd name="T11" fmla="*/ 0 h 6"/>
                      <a:gd name="T12" fmla="*/ 2147483647 w 8"/>
                      <a:gd name="T13" fmla="*/ 0 h 6"/>
                      <a:gd name="T14" fmla="*/ 2147483647 w 8"/>
                      <a:gd name="T15" fmla="*/ 0 h 6"/>
                      <a:gd name="T16" fmla="*/ 2147483647 w 8"/>
                      <a:gd name="T17" fmla="*/ 0 h 6"/>
                      <a:gd name="T18" fmla="*/ 2147483647 w 8"/>
                      <a:gd name="T19" fmla="*/ 0 h 6"/>
                      <a:gd name="T20" fmla="*/ 2147483647 w 8"/>
                      <a:gd name="T21" fmla="*/ 0 h 6"/>
                      <a:gd name="T22" fmla="*/ 2147483647 w 8"/>
                      <a:gd name="T23" fmla="*/ 0 h 6"/>
                      <a:gd name="T24" fmla="*/ 2147483647 w 8"/>
                      <a:gd name="T25" fmla="*/ 0 h 6"/>
                      <a:gd name="T26" fmla="*/ 2147483647 w 8"/>
                      <a:gd name="T27" fmla="*/ 2147483647 h 6"/>
                      <a:gd name="T28" fmla="*/ 2147483647 w 8"/>
                      <a:gd name="T29" fmla="*/ 2147483647 h 6"/>
                      <a:gd name="T30" fmla="*/ 2147483647 w 8"/>
                      <a:gd name="T31" fmla="*/ 2147483647 h 6"/>
                      <a:gd name="T32" fmla="*/ 2147483647 w 8"/>
                      <a:gd name="T33" fmla="*/ 2147483647 h 6"/>
                      <a:gd name="T34" fmla="*/ 2147483647 w 8"/>
                      <a:gd name="T35" fmla="*/ 2147483647 h 6"/>
                      <a:gd name="T36" fmla="*/ 2147483647 w 8"/>
                      <a:gd name="T37" fmla="*/ 2147483647 h 6"/>
                      <a:gd name="T38" fmla="*/ 2147483647 w 8"/>
                      <a:gd name="T39" fmla="*/ 2147483647 h 6"/>
                      <a:gd name="T40" fmla="*/ 2147483647 w 8"/>
                      <a:gd name="T41" fmla="*/ 2147483647 h 6"/>
                      <a:gd name="T42" fmla="*/ 2147483647 w 8"/>
                      <a:gd name="T43" fmla="*/ 2147483647 h 6"/>
                      <a:gd name="T44" fmla="*/ 2147483647 w 8"/>
                      <a:gd name="T45" fmla="*/ 2147483647 h 6"/>
                      <a:gd name="T46" fmla="*/ 2147483647 w 8"/>
                      <a:gd name="T47" fmla="*/ 2147483647 h 6"/>
                      <a:gd name="T48" fmla="*/ 2147483647 w 8"/>
                      <a:gd name="T49" fmla="*/ 2147483647 h 6"/>
                      <a:gd name="T50" fmla="*/ 2147483647 w 8"/>
                      <a:gd name="T51" fmla="*/ 2147483647 h 6"/>
                      <a:gd name="T52" fmla="*/ 2147483647 w 8"/>
                      <a:gd name="T53" fmla="*/ 2147483647 h 6"/>
                      <a:gd name="T54" fmla="*/ 2147483647 w 8"/>
                      <a:gd name="T55" fmla="*/ 2147483647 h 6"/>
                      <a:gd name="T56" fmla="*/ 2147483647 w 8"/>
                      <a:gd name="T57" fmla="*/ 2147483647 h 6"/>
                      <a:gd name="T58" fmla="*/ 2147483647 w 8"/>
                      <a:gd name="T59" fmla="*/ 2147483647 h 6"/>
                      <a:gd name="T60" fmla="*/ 0 w 8"/>
                      <a:gd name="T61" fmla="*/ 2147483647 h 6"/>
                      <a:gd name="T62" fmla="*/ 0 w 8"/>
                      <a:gd name="T63" fmla="*/ 2147483647 h 6"/>
                      <a:gd name="T64" fmla="*/ 0 w 8"/>
                      <a:gd name="T65" fmla="*/ 2147483647 h 6"/>
                      <a:gd name="T66" fmla="*/ 2147483647 w 8"/>
                      <a:gd name="T67" fmla="*/ 2147483647 h 6"/>
                      <a:gd name="T68" fmla="*/ 2147483647 w 8"/>
                      <a:gd name="T69" fmla="*/ 2147483647 h 6"/>
                      <a:gd name="T70" fmla="*/ 2147483647 w 8"/>
                      <a:gd name="T71" fmla="*/ 2147483647 h 6"/>
                      <a:gd name="T72" fmla="*/ 2147483647 w 8"/>
                      <a:gd name="T73" fmla="*/ 2147483647 h 6"/>
                      <a:gd name="T74" fmla="*/ 2147483647 w 8"/>
                      <a:gd name="T75" fmla="*/ 2147483647 h 6"/>
                      <a:gd name="T76" fmla="*/ 2147483647 w 8"/>
                      <a:gd name="T77" fmla="*/ 2147483647 h 6"/>
                      <a:gd name="T78" fmla="*/ 2147483647 w 8"/>
                      <a:gd name="T79" fmla="*/ 2147483647 h 6"/>
                      <a:gd name="T80" fmla="*/ 2147483647 w 8"/>
                      <a:gd name="T81" fmla="*/ 2147483647 h 6"/>
                      <a:gd name="T82" fmla="*/ 2147483647 w 8"/>
                      <a:gd name="T83" fmla="*/ 2147483647 h 6"/>
                      <a:gd name="T84" fmla="*/ 2147483647 w 8"/>
                      <a:gd name="T85" fmla="*/ 2147483647 h 6"/>
                      <a:gd name="T86" fmla="*/ 2147483647 w 8"/>
                      <a:gd name="T87" fmla="*/ 2147483647 h 6"/>
                      <a:gd name="T88" fmla="*/ 2147483647 w 8"/>
                      <a:gd name="T89" fmla="*/ 2147483647 h 6"/>
                      <a:gd name="T90" fmla="*/ 2147483647 w 8"/>
                      <a:gd name="T91" fmla="*/ 2147483647 h 6"/>
                      <a:gd name="T92" fmla="*/ 2147483647 w 8"/>
                      <a:gd name="T93" fmla="*/ 2147483647 h 6"/>
                      <a:gd name="T94" fmla="*/ 2147483647 w 8"/>
                      <a:gd name="T95" fmla="*/ 2147483647 h 6"/>
                      <a:gd name="T96" fmla="*/ 2147483647 w 8"/>
                      <a:gd name="T97" fmla="*/ 2147483647 h 6"/>
                      <a:gd name="T98" fmla="*/ 2147483647 w 8"/>
                      <a:gd name="T99" fmla="*/ 2147483647 h 6"/>
                      <a:gd name="T100" fmla="*/ 2147483647 w 8"/>
                      <a:gd name="T101" fmla="*/ 2147483647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61" name="Freeform 46"/>
                  <p:cNvSpPr>
                    <a:spLocks/>
                  </p:cNvSpPr>
                  <p:nvPr/>
                </p:nvSpPr>
                <p:spPr bwMode="auto">
                  <a:xfrm>
                    <a:off x="909" y="3676"/>
                    <a:ext cx="5" cy="5"/>
                  </a:xfrm>
                  <a:custGeom>
                    <a:avLst/>
                    <a:gdLst>
                      <a:gd name="T0" fmla="*/ 2147483647 w 1"/>
                      <a:gd name="T1" fmla="*/ 0 h 1"/>
                      <a:gd name="T2" fmla="*/ 0 w 1"/>
                      <a:gd name="T3" fmla="*/ 0 h 1"/>
                      <a:gd name="T4" fmla="*/ 0 w 1"/>
                      <a:gd name="T5" fmla="*/ 2147483647 h 1"/>
                      <a:gd name="T6" fmla="*/ 2147483647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62" name="Freeform 47"/>
                  <p:cNvSpPr>
                    <a:spLocks/>
                  </p:cNvSpPr>
                  <p:nvPr/>
                </p:nvSpPr>
                <p:spPr bwMode="auto">
                  <a:xfrm>
                    <a:off x="909" y="3676"/>
                    <a:ext cx="5" cy="5"/>
                  </a:xfrm>
                  <a:custGeom>
                    <a:avLst/>
                    <a:gdLst>
                      <a:gd name="T0" fmla="*/ 2147483647 w 1"/>
                      <a:gd name="T1" fmla="*/ 0 h 1"/>
                      <a:gd name="T2" fmla="*/ 2147483647 w 1"/>
                      <a:gd name="T3" fmla="*/ 0 h 1"/>
                      <a:gd name="T4" fmla="*/ 2147483647 w 1"/>
                      <a:gd name="T5" fmla="*/ 0 h 1"/>
                      <a:gd name="T6" fmla="*/ 2147483647 w 1"/>
                      <a:gd name="T7" fmla="*/ 0 h 1"/>
                      <a:gd name="T8" fmla="*/ 0 w 1"/>
                      <a:gd name="T9" fmla="*/ 0 h 1"/>
                      <a:gd name="T10" fmla="*/ 0 w 1"/>
                      <a:gd name="T11" fmla="*/ 0 h 1"/>
                      <a:gd name="T12" fmla="*/ 0 w 1"/>
                      <a:gd name="T13" fmla="*/ 0 h 1"/>
                      <a:gd name="T14" fmla="*/ 0 w 1"/>
                      <a:gd name="T15" fmla="*/ 0 h 1"/>
                      <a:gd name="T16" fmla="*/ 0 w 1"/>
                      <a:gd name="T17" fmla="*/ 2147483647 h 1"/>
                      <a:gd name="T18" fmla="*/ 0 w 1"/>
                      <a:gd name="T19" fmla="*/ 2147483647 h 1"/>
                      <a:gd name="T20" fmla="*/ 0 w 1"/>
                      <a:gd name="T21" fmla="*/ 2147483647 h 1"/>
                      <a:gd name="T22" fmla="*/ 0 w 1"/>
                      <a:gd name="T23" fmla="*/ 2147483647 h 1"/>
                      <a:gd name="T24" fmla="*/ 0 w 1"/>
                      <a:gd name="T25" fmla="*/ 2147483647 h 1"/>
                      <a:gd name="T26" fmla="*/ 2147483647 w 1"/>
                      <a:gd name="T27" fmla="*/ 2147483647 h 1"/>
                      <a:gd name="T28" fmla="*/ 2147483647 w 1"/>
                      <a:gd name="T29" fmla="*/ 0 h 1"/>
                      <a:gd name="T30" fmla="*/ 2147483647 w 1"/>
                      <a:gd name="T31" fmla="*/ 0 h 1"/>
                      <a:gd name="T32" fmla="*/ 2147483647 w 1"/>
                      <a:gd name="T33" fmla="*/ 0 h 1"/>
                      <a:gd name="T34" fmla="*/ 2147483647 w 1"/>
                      <a:gd name="T35" fmla="*/ 0 h 1"/>
                      <a:gd name="T36" fmla="*/ 2147483647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63" name="Freeform 48"/>
                  <p:cNvSpPr>
                    <a:spLocks/>
                  </p:cNvSpPr>
                  <p:nvPr/>
                </p:nvSpPr>
                <p:spPr bwMode="auto">
                  <a:xfrm>
                    <a:off x="870" y="3682"/>
                    <a:ext cx="14" cy="14"/>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0 w 3"/>
                      <a:gd name="T13" fmla="*/ 2147483647 h 3"/>
                      <a:gd name="T14" fmla="*/ 2147483647 w 3"/>
                      <a:gd name="T15" fmla="*/ 2147483647 h 3"/>
                      <a:gd name="T16" fmla="*/ 2147483647 w 3"/>
                      <a:gd name="T17" fmla="*/ 214748364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64" name="Freeform 49"/>
                  <p:cNvSpPr>
                    <a:spLocks/>
                  </p:cNvSpPr>
                  <p:nvPr/>
                </p:nvSpPr>
                <p:spPr bwMode="auto">
                  <a:xfrm>
                    <a:off x="875" y="3684"/>
                    <a:ext cx="14" cy="9"/>
                  </a:xfrm>
                  <a:custGeom>
                    <a:avLst/>
                    <a:gdLst>
                      <a:gd name="T0" fmla="*/ 2147483647 w 3"/>
                      <a:gd name="T1" fmla="*/ 0 h 2"/>
                      <a:gd name="T2" fmla="*/ 2147483647 w 3"/>
                      <a:gd name="T3" fmla="*/ 0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0 h 2"/>
                      <a:gd name="T22" fmla="*/ 2147483647 w 3"/>
                      <a:gd name="T23" fmla="*/ 0 h 2"/>
                      <a:gd name="T24" fmla="*/ 2147483647 w 3"/>
                      <a:gd name="T25" fmla="*/ 2147483647 h 2"/>
                      <a:gd name="T26" fmla="*/ 2147483647 w 3"/>
                      <a:gd name="T27" fmla="*/ 2147483647 h 2"/>
                      <a:gd name="T28" fmla="*/ 2147483647 w 3"/>
                      <a:gd name="T29" fmla="*/ 2147483647 h 2"/>
                      <a:gd name="T30" fmla="*/ 2147483647 w 3"/>
                      <a:gd name="T31" fmla="*/ 2147483647 h 2"/>
                      <a:gd name="T32" fmla="*/ 2147483647 w 3"/>
                      <a:gd name="T33" fmla="*/ 2147483647 h 2"/>
                      <a:gd name="T34" fmla="*/ 2147483647 w 3"/>
                      <a:gd name="T35" fmla="*/ 2147483647 h 2"/>
                      <a:gd name="T36" fmla="*/ 2147483647 w 3"/>
                      <a:gd name="T37" fmla="*/ 2147483647 h 2"/>
                      <a:gd name="T38" fmla="*/ 2147483647 w 3"/>
                      <a:gd name="T39" fmla="*/ 2147483647 h 2"/>
                      <a:gd name="T40" fmla="*/ 2147483647 w 3"/>
                      <a:gd name="T41" fmla="*/ 2147483647 h 2"/>
                      <a:gd name="T42" fmla="*/ 2147483647 w 3"/>
                      <a:gd name="T43" fmla="*/ 2147483647 h 2"/>
                      <a:gd name="T44" fmla="*/ 2147483647 w 3"/>
                      <a:gd name="T45" fmla="*/ 2147483647 h 2"/>
                      <a:gd name="T46" fmla="*/ 2147483647 w 3"/>
                      <a:gd name="T47" fmla="*/ 2147483647 h 2"/>
                      <a:gd name="T48" fmla="*/ 0 w 3"/>
                      <a:gd name="T49" fmla="*/ 2147483647 h 2"/>
                      <a:gd name="T50" fmla="*/ 0 w 3"/>
                      <a:gd name="T51" fmla="*/ 2147483647 h 2"/>
                      <a:gd name="T52" fmla="*/ 0 w 3"/>
                      <a:gd name="T53" fmla="*/ 2147483647 h 2"/>
                      <a:gd name="T54" fmla="*/ 2147483647 w 3"/>
                      <a:gd name="T55" fmla="*/ 2147483647 h 2"/>
                      <a:gd name="T56" fmla="*/ 2147483647 w 3"/>
                      <a:gd name="T57" fmla="*/ 2147483647 h 2"/>
                      <a:gd name="T58" fmla="*/ 2147483647 w 3"/>
                      <a:gd name="T59" fmla="*/ 2147483647 h 2"/>
                      <a:gd name="T60" fmla="*/ 2147483647 w 3"/>
                      <a:gd name="T61" fmla="*/ 0 h 2"/>
                      <a:gd name="T62" fmla="*/ 2147483647 w 3"/>
                      <a:gd name="T63" fmla="*/ 0 h 2"/>
                      <a:gd name="T64" fmla="*/ 2147483647 w 3"/>
                      <a:gd name="T65" fmla="*/ 0 h 2"/>
                      <a:gd name="T66" fmla="*/ 2147483647 w 3"/>
                      <a:gd name="T67" fmla="*/ 0 h 2"/>
                      <a:gd name="T68" fmla="*/ 2147483647 w 3"/>
                      <a:gd name="T69" fmla="*/ 0 h 2"/>
                      <a:gd name="T70" fmla="*/ 2147483647 w 3"/>
                      <a:gd name="T71" fmla="*/ 0 h 2"/>
                      <a:gd name="T72" fmla="*/ 2147483647 w 3"/>
                      <a:gd name="T73" fmla="*/ 0 h 2"/>
                      <a:gd name="T74" fmla="*/ 2147483647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65" name="Freeform 50"/>
                  <p:cNvSpPr>
                    <a:spLocks/>
                  </p:cNvSpPr>
                  <p:nvPr/>
                </p:nvSpPr>
                <p:spPr bwMode="auto">
                  <a:xfrm>
                    <a:off x="833" y="3690"/>
                    <a:ext cx="19" cy="10"/>
                  </a:xfrm>
                  <a:custGeom>
                    <a:avLst/>
                    <a:gdLst>
                      <a:gd name="T0" fmla="*/ 2147483647 w 4"/>
                      <a:gd name="T1" fmla="*/ 2147483647 h 2"/>
                      <a:gd name="T2" fmla="*/ 2147483647 w 4"/>
                      <a:gd name="T3" fmla="*/ 0 h 2"/>
                      <a:gd name="T4" fmla="*/ 2147483647 w 4"/>
                      <a:gd name="T5" fmla="*/ 0 h 2"/>
                      <a:gd name="T6" fmla="*/ 2147483647 w 4"/>
                      <a:gd name="T7" fmla="*/ 2147483647 h 2"/>
                      <a:gd name="T8" fmla="*/ 2147483647 w 4"/>
                      <a:gd name="T9" fmla="*/ 2147483647 h 2"/>
                      <a:gd name="T10" fmla="*/ 2147483647 w 4"/>
                      <a:gd name="T11" fmla="*/ 2147483647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66" name="Freeform 51"/>
                  <p:cNvSpPr>
                    <a:spLocks/>
                  </p:cNvSpPr>
                  <p:nvPr/>
                </p:nvSpPr>
                <p:spPr bwMode="auto">
                  <a:xfrm>
                    <a:off x="838" y="3690"/>
                    <a:ext cx="14" cy="10"/>
                  </a:xfrm>
                  <a:custGeom>
                    <a:avLst/>
                    <a:gdLst>
                      <a:gd name="T0" fmla="*/ 2147483647 w 3"/>
                      <a:gd name="T1" fmla="*/ 2147483647 h 2"/>
                      <a:gd name="T2" fmla="*/ 2147483647 w 3"/>
                      <a:gd name="T3" fmla="*/ 2147483647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2147483647 h 2"/>
                      <a:gd name="T22" fmla="*/ 2147483647 w 3"/>
                      <a:gd name="T23" fmla="*/ 2147483647 h 2"/>
                      <a:gd name="T24" fmla="*/ 2147483647 w 3"/>
                      <a:gd name="T25" fmla="*/ 2147483647 h 2"/>
                      <a:gd name="T26" fmla="*/ 2147483647 w 3"/>
                      <a:gd name="T27" fmla="*/ 2147483647 h 2"/>
                      <a:gd name="T28" fmla="*/ 2147483647 w 3"/>
                      <a:gd name="T29" fmla="*/ 2147483647 h 2"/>
                      <a:gd name="T30" fmla="*/ 2147483647 w 3"/>
                      <a:gd name="T31" fmla="*/ 2147483647 h 2"/>
                      <a:gd name="T32" fmla="*/ 0 w 3"/>
                      <a:gd name="T33" fmla="*/ 2147483647 h 2"/>
                      <a:gd name="T34" fmla="*/ 0 w 3"/>
                      <a:gd name="T35" fmla="*/ 2147483647 h 2"/>
                      <a:gd name="T36" fmla="*/ 0 w 3"/>
                      <a:gd name="T37" fmla="*/ 2147483647 h 2"/>
                      <a:gd name="T38" fmla="*/ 0 w 3"/>
                      <a:gd name="T39" fmla="*/ 2147483647 h 2"/>
                      <a:gd name="T40" fmla="*/ 0 w 3"/>
                      <a:gd name="T41" fmla="*/ 2147483647 h 2"/>
                      <a:gd name="T42" fmla="*/ 0 w 3"/>
                      <a:gd name="T43" fmla="*/ 2147483647 h 2"/>
                      <a:gd name="T44" fmla="*/ 2147483647 w 3"/>
                      <a:gd name="T45" fmla="*/ 2147483647 h 2"/>
                      <a:gd name="T46" fmla="*/ 2147483647 w 3"/>
                      <a:gd name="T47" fmla="*/ 2147483647 h 2"/>
                      <a:gd name="T48" fmla="*/ 2147483647 w 3"/>
                      <a:gd name="T49" fmla="*/ 2147483647 h 2"/>
                      <a:gd name="T50" fmla="*/ 2147483647 w 3"/>
                      <a:gd name="T51" fmla="*/ 2147483647 h 2"/>
                      <a:gd name="T52" fmla="*/ 2147483647 w 3"/>
                      <a:gd name="T53" fmla="*/ 2147483647 h 2"/>
                      <a:gd name="T54" fmla="*/ 2147483647 w 3"/>
                      <a:gd name="T55" fmla="*/ 2147483647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67" name="Freeform 52"/>
                  <p:cNvSpPr>
                    <a:spLocks/>
                  </p:cNvSpPr>
                  <p:nvPr/>
                </p:nvSpPr>
                <p:spPr bwMode="auto">
                  <a:xfrm>
                    <a:off x="814" y="3691"/>
                    <a:ext cx="10" cy="15"/>
                  </a:xfrm>
                  <a:custGeom>
                    <a:avLst/>
                    <a:gdLst>
                      <a:gd name="T0" fmla="*/ 2147483647 w 2"/>
                      <a:gd name="T1" fmla="*/ 2147483647 h 3"/>
                      <a:gd name="T2" fmla="*/ 0 w 2"/>
                      <a:gd name="T3" fmla="*/ 0 h 3"/>
                      <a:gd name="T4" fmla="*/ 0 w 2"/>
                      <a:gd name="T5" fmla="*/ 0 h 3"/>
                      <a:gd name="T6" fmla="*/ 2147483647 w 2"/>
                      <a:gd name="T7" fmla="*/ 2147483647 h 3"/>
                      <a:gd name="T8" fmla="*/ 0 w 2"/>
                      <a:gd name="T9" fmla="*/ 2147483647 h 3"/>
                      <a:gd name="T10" fmla="*/ 0 w 2"/>
                      <a:gd name="T11" fmla="*/ 2147483647 h 3"/>
                      <a:gd name="T12" fmla="*/ 0 w 2"/>
                      <a:gd name="T13" fmla="*/ 2147483647 h 3"/>
                      <a:gd name="T14" fmla="*/ 2147483647 w 2"/>
                      <a:gd name="T15" fmla="*/ 2147483647 h 3"/>
                      <a:gd name="T16" fmla="*/ 2147483647 w 2"/>
                      <a:gd name="T17" fmla="*/ 2147483647 h 3"/>
                      <a:gd name="T18" fmla="*/ 2147483647 w 2"/>
                      <a:gd name="T19" fmla="*/ 2147483647 h 3"/>
                      <a:gd name="T20" fmla="*/ 2147483647 w 2"/>
                      <a:gd name="T21" fmla="*/ 2147483647 h 3"/>
                      <a:gd name="T22" fmla="*/ 2147483647 w 2"/>
                      <a:gd name="T23" fmla="*/ 0 h 3"/>
                      <a:gd name="T24" fmla="*/ 2147483647 w 2"/>
                      <a:gd name="T25" fmla="*/ 0 h 3"/>
                      <a:gd name="T26" fmla="*/ 2147483647 w 2"/>
                      <a:gd name="T27" fmla="*/ 2147483647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68" name="Freeform 53"/>
                  <p:cNvSpPr>
                    <a:spLocks/>
                  </p:cNvSpPr>
                  <p:nvPr/>
                </p:nvSpPr>
                <p:spPr bwMode="auto">
                  <a:xfrm>
                    <a:off x="814" y="3691"/>
                    <a:ext cx="10" cy="15"/>
                  </a:xfrm>
                  <a:custGeom>
                    <a:avLst/>
                    <a:gdLst>
                      <a:gd name="T0" fmla="*/ 2147483647 w 2"/>
                      <a:gd name="T1" fmla="*/ 2147483647 h 3"/>
                      <a:gd name="T2" fmla="*/ 2147483647 w 2"/>
                      <a:gd name="T3" fmla="*/ 0 h 3"/>
                      <a:gd name="T4" fmla="*/ 2147483647 w 2"/>
                      <a:gd name="T5" fmla="*/ 0 h 3"/>
                      <a:gd name="T6" fmla="*/ 2147483647 w 2"/>
                      <a:gd name="T7" fmla="*/ 0 h 3"/>
                      <a:gd name="T8" fmla="*/ 0 w 2"/>
                      <a:gd name="T9" fmla="*/ 0 h 3"/>
                      <a:gd name="T10" fmla="*/ 0 w 2"/>
                      <a:gd name="T11" fmla="*/ 0 h 3"/>
                      <a:gd name="T12" fmla="*/ 0 w 2"/>
                      <a:gd name="T13" fmla="*/ 2147483647 h 3"/>
                      <a:gd name="T14" fmla="*/ 2147483647 w 2"/>
                      <a:gd name="T15" fmla="*/ 2147483647 h 3"/>
                      <a:gd name="T16" fmla="*/ 2147483647 w 2"/>
                      <a:gd name="T17" fmla="*/ 2147483647 h 3"/>
                      <a:gd name="T18" fmla="*/ 2147483647 w 2"/>
                      <a:gd name="T19" fmla="*/ 2147483647 h 3"/>
                      <a:gd name="T20" fmla="*/ 0 w 2"/>
                      <a:gd name="T21" fmla="*/ 2147483647 h 3"/>
                      <a:gd name="T22" fmla="*/ 0 w 2"/>
                      <a:gd name="T23" fmla="*/ 2147483647 h 3"/>
                      <a:gd name="T24" fmla="*/ 0 w 2"/>
                      <a:gd name="T25" fmla="*/ 2147483647 h 3"/>
                      <a:gd name="T26" fmla="*/ 0 w 2"/>
                      <a:gd name="T27" fmla="*/ 2147483647 h 3"/>
                      <a:gd name="T28" fmla="*/ 0 w 2"/>
                      <a:gd name="T29" fmla="*/ 2147483647 h 3"/>
                      <a:gd name="T30" fmla="*/ 0 w 2"/>
                      <a:gd name="T31" fmla="*/ 2147483647 h 3"/>
                      <a:gd name="T32" fmla="*/ 0 w 2"/>
                      <a:gd name="T33" fmla="*/ 2147483647 h 3"/>
                      <a:gd name="T34" fmla="*/ 2147483647 w 2"/>
                      <a:gd name="T35" fmla="*/ 2147483647 h 3"/>
                      <a:gd name="T36" fmla="*/ 2147483647 w 2"/>
                      <a:gd name="T37" fmla="*/ 2147483647 h 3"/>
                      <a:gd name="T38" fmla="*/ 2147483647 w 2"/>
                      <a:gd name="T39" fmla="*/ 2147483647 h 3"/>
                      <a:gd name="T40" fmla="*/ 2147483647 w 2"/>
                      <a:gd name="T41" fmla="*/ 2147483647 h 3"/>
                      <a:gd name="T42" fmla="*/ 2147483647 w 2"/>
                      <a:gd name="T43" fmla="*/ 2147483647 h 3"/>
                      <a:gd name="T44" fmla="*/ 2147483647 w 2"/>
                      <a:gd name="T45" fmla="*/ 2147483647 h 3"/>
                      <a:gd name="T46" fmla="*/ 2147483647 w 2"/>
                      <a:gd name="T47" fmla="*/ 2147483647 h 3"/>
                      <a:gd name="T48" fmla="*/ 2147483647 w 2"/>
                      <a:gd name="T49" fmla="*/ 2147483647 h 3"/>
                      <a:gd name="T50" fmla="*/ 2147483647 w 2"/>
                      <a:gd name="T51" fmla="*/ 2147483647 h 3"/>
                      <a:gd name="T52" fmla="*/ 2147483647 w 2"/>
                      <a:gd name="T53" fmla="*/ 2147483647 h 3"/>
                      <a:gd name="T54" fmla="*/ 2147483647 w 2"/>
                      <a:gd name="T55" fmla="*/ 0 h 3"/>
                      <a:gd name="T56" fmla="*/ 2147483647 w 2"/>
                      <a:gd name="T57" fmla="*/ 0 h 3"/>
                      <a:gd name="T58" fmla="*/ 2147483647 w 2"/>
                      <a:gd name="T59" fmla="*/ 0 h 3"/>
                      <a:gd name="T60" fmla="*/ 2147483647 w 2"/>
                      <a:gd name="T61" fmla="*/ 0 h 3"/>
                      <a:gd name="T62" fmla="*/ 2147483647 w 2"/>
                      <a:gd name="T63" fmla="*/ 0 h 3"/>
                      <a:gd name="T64" fmla="*/ 2147483647 w 2"/>
                      <a:gd name="T65" fmla="*/ 2147483647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69" name="Freeform 54"/>
                  <p:cNvSpPr>
                    <a:spLocks/>
                  </p:cNvSpPr>
                  <p:nvPr/>
                </p:nvSpPr>
                <p:spPr bwMode="auto">
                  <a:xfrm>
                    <a:off x="795" y="3693"/>
                    <a:ext cx="15" cy="15"/>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2147483647 w 3"/>
                      <a:gd name="T13" fmla="*/ 2147483647 h 3"/>
                      <a:gd name="T14" fmla="*/ 2147483647 w 3"/>
                      <a:gd name="T15" fmla="*/ 2147483647 h 3"/>
                      <a:gd name="T16" fmla="*/ 2147483647 w 3"/>
                      <a:gd name="T17" fmla="*/ 2147483647 h 3"/>
                      <a:gd name="T18" fmla="*/ 2147483647 w 3"/>
                      <a:gd name="T19" fmla="*/ 2147483647 h 3"/>
                      <a:gd name="T20" fmla="*/ 2147483647 w 3"/>
                      <a:gd name="T21" fmla="*/ 2147483647 h 3"/>
                      <a:gd name="T22" fmla="*/ 2147483647 w 3"/>
                      <a:gd name="T23" fmla="*/ 2147483647 h 3"/>
                      <a:gd name="T24" fmla="*/ 2147483647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147483647 h 3"/>
                      <a:gd name="T42" fmla="*/ 0 w 3"/>
                      <a:gd name="T43" fmla="*/ 2147483647 h 3"/>
                      <a:gd name="T44" fmla="*/ 0 w 3"/>
                      <a:gd name="T45" fmla="*/ 2147483647 h 3"/>
                      <a:gd name="T46" fmla="*/ 0 w 3"/>
                      <a:gd name="T47" fmla="*/ 2147483647 h 3"/>
                      <a:gd name="T48" fmla="*/ 2147483647 w 3"/>
                      <a:gd name="T49" fmla="*/ 2147483647 h 3"/>
                      <a:gd name="T50" fmla="*/ 2147483647 w 3"/>
                      <a:gd name="T51" fmla="*/ 2147483647 h 3"/>
                      <a:gd name="T52" fmla="*/ 2147483647 w 3"/>
                      <a:gd name="T53" fmla="*/ 2147483647 h 3"/>
                      <a:gd name="T54" fmla="*/ 2147483647 w 3"/>
                      <a:gd name="T55" fmla="*/ 2147483647 h 3"/>
                      <a:gd name="T56" fmla="*/ 2147483647 w 3"/>
                      <a:gd name="T57" fmla="*/ 2147483647 h 3"/>
                      <a:gd name="T58" fmla="*/ 2147483647 w 3"/>
                      <a:gd name="T59" fmla="*/ 2147483647 h 3"/>
                      <a:gd name="T60" fmla="*/ 2147483647 w 3"/>
                      <a:gd name="T61" fmla="*/ 2147483647 h 3"/>
                      <a:gd name="T62" fmla="*/ 2147483647 w 3"/>
                      <a:gd name="T63" fmla="*/ 2147483647 h 3"/>
                      <a:gd name="T64" fmla="*/ 2147483647 w 3"/>
                      <a:gd name="T65" fmla="*/ 2147483647 h 3"/>
                      <a:gd name="T66" fmla="*/ 2147483647 w 3"/>
                      <a:gd name="T67" fmla="*/ 21474836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70" name="Freeform 55"/>
                  <p:cNvSpPr>
                    <a:spLocks/>
                  </p:cNvSpPr>
                  <p:nvPr/>
                </p:nvSpPr>
                <p:spPr bwMode="auto">
                  <a:xfrm>
                    <a:off x="768" y="3683"/>
                    <a:ext cx="19" cy="10"/>
                  </a:xfrm>
                  <a:custGeom>
                    <a:avLst/>
                    <a:gdLst>
                      <a:gd name="T0" fmla="*/ 0 w 4"/>
                      <a:gd name="T1" fmla="*/ 2147483647 h 2"/>
                      <a:gd name="T2" fmla="*/ 0 w 4"/>
                      <a:gd name="T3" fmla="*/ 2147483647 h 2"/>
                      <a:gd name="T4" fmla="*/ 2147483647 w 4"/>
                      <a:gd name="T5" fmla="*/ 0 h 2"/>
                      <a:gd name="T6" fmla="*/ 2147483647 w 4"/>
                      <a:gd name="T7" fmla="*/ 0 h 2"/>
                      <a:gd name="T8" fmla="*/ 2147483647 w 4"/>
                      <a:gd name="T9" fmla="*/ 0 h 2"/>
                      <a:gd name="T10" fmla="*/ 2147483647 w 4"/>
                      <a:gd name="T11" fmla="*/ 0 h 2"/>
                      <a:gd name="T12" fmla="*/ 2147483647 w 4"/>
                      <a:gd name="T13" fmla="*/ 0 h 2"/>
                      <a:gd name="T14" fmla="*/ 2147483647 w 4"/>
                      <a:gd name="T15" fmla="*/ 0 h 2"/>
                      <a:gd name="T16" fmla="*/ 2147483647 w 4"/>
                      <a:gd name="T17" fmla="*/ 2147483647 h 2"/>
                      <a:gd name="T18" fmla="*/ 2147483647 w 4"/>
                      <a:gd name="T19" fmla="*/ 2147483647 h 2"/>
                      <a:gd name="T20" fmla="*/ 2147483647 w 4"/>
                      <a:gd name="T21" fmla="*/ 2147483647 h 2"/>
                      <a:gd name="T22" fmla="*/ 2147483647 w 4"/>
                      <a:gd name="T23" fmla="*/ 2147483647 h 2"/>
                      <a:gd name="T24" fmla="*/ 2147483647 w 4"/>
                      <a:gd name="T25" fmla="*/ 2147483647 h 2"/>
                      <a:gd name="T26" fmla="*/ 2147483647 w 4"/>
                      <a:gd name="T27" fmla="*/ 2147483647 h 2"/>
                      <a:gd name="T28" fmla="*/ 2147483647 w 4"/>
                      <a:gd name="T29" fmla="*/ 2147483647 h 2"/>
                      <a:gd name="T30" fmla="*/ 2147483647 w 4"/>
                      <a:gd name="T31" fmla="*/ 2147483647 h 2"/>
                      <a:gd name="T32" fmla="*/ 2147483647 w 4"/>
                      <a:gd name="T33" fmla="*/ 2147483647 h 2"/>
                      <a:gd name="T34" fmla="*/ 2147483647 w 4"/>
                      <a:gd name="T35" fmla="*/ 2147483647 h 2"/>
                      <a:gd name="T36" fmla="*/ 2147483647 w 4"/>
                      <a:gd name="T37" fmla="*/ 2147483647 h 2"/>
                      <a:gd name="T38" fmla="*/ 2147483647 w 4"/>
                      <a:gd name="T39" fmla="*/ 2147483647 h 2"/>
                      <a:gd name="T40" fmla="*/ 2147483647 w 4"/>
                      <a:gd name="T41" fmla="*/ 2147483647 h 2"/>
                      <a:gd name="T42" fmla="*/ 2147483647 w 4"/>
                      <a:gd name="T43" fmla="*/ 2147483647 h 2"/>
                      <a:gd name="T44" fmla="*/ 2147483647 w 4"/>
                      <a:gd name="T45" fmla="*/ 2147483647 h 2"/>
                      <a:gd name="T46" fmla="*/ 2147483647 w 4"/>
                      <a:gd name="T47" fmla="*/ 2147483647 h 2"/>
                      <a:gd name="T48" fmla="*/ 2147483647 w 4"/>
                      <a:gd name="T49" fmla="*/ 2147483647 h 2"/>
                      <a:gd name="T50" fmla="*/ 2147483647 w 4"/>
                      <a:gd name="T51" fmla="*/ 2147483647 h 2"/>
                      <a:gd name="T52" fmla="*/ 2147483647 w 4"/>
                      <a:gd name="T53" fmla="*/ 2147483647 h 2"/>
                      <a:gd name="T54" fmla="*/ 2147483647 w 4"/>
                      <a:gd name="T55" fmla="*/ 2147483647 h 2"/>
                      <a:gd name="T56" fmla="*/ 2147483647 w 4"/>
                      <a:gd name="T57" fmla="*/ 2147483647 h 2"/>
                      <a:gd name="T58" fmla="*/ 2147483647 w 4"/>
                      <a:gd name="T59" fmla="*/ 2147483647 h 2"/>
                      <a:gd name="T60" fmla="*/ 2147483647 w 4"/>
                      <a:gd name="T61" fmla="*/ 2147483647 h 2"/>
                      <a:gd name="T62" fmla="*/ 2147483647 w 4"/>
                      <a:gd name="T63" fmla="*/ 2147483647 h 2"/>
                      <a:gd name="T64" fmla="*/ 2147483647 w 4"/>
                      <a:gd name="T65" fmla="*/ 2147483647 h 2"/>
                      <a:gd name="T66" fmla="*/ 2147483647 w 4"/>
                      <a:gd name="T67" fmla="*/ 2147483647 h 2"/>
                      <a:gd name="T68" fmla="*/ 2147483647 w 4"/>
                      <a:gd name="T69" fmla="*/ 2147483647 h 2"/>
                      <a:gd name="T70" fmla="*/ 2147483647 w 4"/>
                      <a:gd name="T71" fmla="*/ 2147483647 h 2"/>
                      <a:gd name="T72" fmla="*/ 2147483647 w 4"/>
                      <a:gd name="T73" fmla="*/ 2147483647 h 2"/>
                      <a:gd name="T74" fmla="*/ 2147483647 w 4"/>
                      <a:gd name="T75" fmla="*/ 2147483647 h 2"/>
                      <a:gd name="T76" fmla="*/ 2147483647 w 4"/>
                      <a:gd name="T77" fmla="*/ 2147483647 h 2"/>
                      <a:gd name="T78" fmla="*/ 2147483647 w 4"/>
                      <a:gd name="T79" fmla="*/ 2147483647 h 2"/>
                      <a:gd name="T80" fmla="*/ 2147483647 w 4"/>
                      <a:gd name="T81" fmla="*/ 2147483647 h 2"/>
                      <a:gd name="T82" fmla="*/ 2147483647 w 4"/>
                      <a:gd name="T83" fmla="*/ 2147483647 h 2"/>
                      <a:gd name="T84" fmla="*/ 2147483647 w 4"/>
                      <a:gd name="T85" fmla="*/ 2147483647 h 2"/>
                      <a:gd name="T86" fmla="*/ 2147483647 w 4"/>
                      <a:gd name="T87" fmla="*/ 2147483647 h 2"/>
                      <a:gd name="T88" fmla="*/ 2147483647 w 4"/>
                      <a:gd name="T89" fmla="*/ 2147483647 h 2"/>
                      <a:gd name="T90" fmla="*/ 2147483647 w 4"/>
                      <a:gd name="T91" fmla="*/ 2147483647 h 2"/>
                      <a:gd name="T92" fmla="*/ 2147483647 w 4"/>
                      <a:gd name="T93" fmla="*/ 2147483647 h 2"/>
                      <a:gd name="T94" fmla="*/ 0 w 4"/>
                      <a:gd name="T95" fmla="*/ 2147483647 h 2"/>
                      <a:gd name="T96" fmla="*/ 0 w 4"/>
                      <a:gd name="T97" fmla="*/ 2147483647 h 2"/>
                      <a:gd name="T98" fmla="*/ 0 w 4"/>
                      <a:gd name="T99" fmla="*/ 2147483647 h 2"/>
                      <a:gd name="T100" fmla="*/ 0 w 4"/>
                      <a:gd name="T101" fmla="*/ 2147483647 h 2"/>
                      <a:gd name="T102" fmla="*/ 0 w 4"/>
                      <a:gd name="T103" fmla="*/ 2147483647 h 2"/>
                      <a:gd name="T104" fmla="*/ 0 w 4"/>
                      <a:gd name="T105" fmla="*/ 2147483647 h 2"/>
                      <a:gd name="T106" fmla="*/ 0 w 4"/>
                      <a:gd name="T107" fmla="*/ 2147483647 h 2"/>
                      <a:gd name="T108" fmla="*/ 0 w 4"/>
                      <a:gd name="T109" fmla="*/ 2147483647 h 2"/>
                      <a:gd name="T110" fmla="*/ 0 w 4"/>
                      <a:gd name="T111" fmla="*/ 2147483647 h 2"/>
                      <a:gd name="T112" fmla="*/ 0 w 4"/>
                      <a:gd name="T113" fmla="*/ 2147483647 h 2"/>
                      <a:gd name="T114" fmla="*/ 0 w 4"/>
                      <a:gd name="T115" fmla="*/ 2147483647 h 2"/>
                      <a:gd name="T116" fmla="*/ 0 w 4"/>
                      <a:gd name="T117" fmla="*/ 2147483647 h 2"/>
                      <a:gd name="T118" fmla="*/ 0 w 4"/>
                      <a:gd name="T119" fmla="*/ 2147483647 h 2"/>
                      <a:gd name="T120" fmla="*/ 0 w 4"/>
                      <a:gd name="T121" fmla="*/ 2147483647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ED4213"/>
                  </a:solidFill>
                  <a:ln w="12700" cmpd="sng">
                    <a:solidFill>
                      <a:schemeClr val="tx1"/>
                    </a:solidFill>
                    <a:prstDash val="solid"/>
                    <a:round/>
                    <a:headEnd/>
                    <a:tailEnd/>
                  </a:ln>
                </p:spPr>
                <p:txBody>
                  <a:bodyPr/>
                  <a:lstStyle/>
                  <a:p>
                    <a:endParaRPr lang="es-ES_tradnl"/>
                  </a:p>
                </p:txBody>
              </p:sp>
            </p:grpSp>
            <p:grpSp>
              <p:nvGrpSpPr>
                <p:cNvPr id="20534" name="Group 56"/>
                <p:cNvGrpSpPr>
                  <a:grpSpLocks/>
                </p:cNvGrpSpPr>
                <p:nvPr/>
              </p:nvGrpSpPr>
              <p:grpSpPr bwMode="auto">
                <a:xfrm>
                  <a:off x="3669" y="1384"/>
                  <a:ext cx="523" cy="468"/>
                  <a:chOff x="3562" y="1636"/>
                  <a:chExt cx="497" cy="468"/>
                </a:xfrm>
              </p:grpSpPr>
              <p:sp>
                <p:nvSpPr>
                  <p:cNvPr id="20554" name="Freeform 57"/>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47483647 h 71"/>
                      <a:gd name="T46" fmla="*/ 2147483647 w 52"/>
                      <a:gd name="T47" fmla="*/ 2147483647 h 71"/>
                      <a:gd name="T48" fmla="*/ 2147483647 w 52"/>
                      <a:gd name="T49" fmla="*/ 2147483647 h 71"/>
                      <a:gd name="T50" fmla="*/ 2147483647 w 52"/>
                      <a:gd name="T51" fmla="*/ 2147483647 h 71"/>
                      <a:gd name="T52" fmla="*/ 2147483647 w 52"/>
                      <a:gd name="T53" fmla="*/ 2147483647 h 71"/>
                      <a:gd name="T54" fmla="*/ 2147483647 w 52"/>
                      <a:gd name="T55" fmla="*/ 2147483647 h 71"/>
                      <a:gd name="T56" fmla="*/ 2147483647 w 52"/>
                      <a:gd name="T57" fmla="*/ 2147483647 h 71"/>
                      <a:gd name="T58" fmla="*/ 2147483647 w 52"/>
                      <a:gd name="T59" fmla="*/ 2147483647 h 71"/>
                      <a:gd name="T60" fmla="*/ 2147483647 w 52"/>
                      <a:gd name="T61" fmla="*/ 2147483647 h 71"/>
                      <a:gd name="T62" fmla="*/ 2147483647 w 52"/>
                      <a:gd name="T63" fmla="*/ 2147483647 h 71"/>
                      <a:gd name="T64" fmla="*/ 2147483647 w 52"/>
                      <a:gd name="T65" fmla="*/ 2147483647 h 71"/>
                      <a:gd name="T66" fmla="*/ 2147483647 w 52"/>
                      <a:gd name="T67" fmla="*/ 2147483647 h 71"/>
                      <a:gd name="T68" fmla="*/ 2147483647 w 52"/>
                      <a:gd name="T69" fmla="*/ 2147483647 h 71"/>
                      <a:gd name="T70" fmla="*/ 2147483647 w 52"/>
                      <a:gd name="T71" fmla="*/ 2147483647 h 71"/>
                      <a:gd name="T72" fmla="*/ 2147483647 w 52"/>
                      <a:gd name="T73" fmla="*/ 2147483647 h 71"/>
                      <a:gd name="T74" fmla="*/ 2147483647 w 52"/>
                      <a:gd name="T75" fmla="*/ 2147483647 h 71"/>
                      <a:gd name="T76" fmla="*/ 2147483647 w 52"/>
                      <a:gd name="T77" fmla="*/ 2147483647 h 71"/>
                      <a:gd name="T78" fmla="*/ 2147483647 w 52"/>
                      <a:gd name="T79" fmla="*/ 2147483647 h 71"/>
                      <a:gd name="T80" fmla="*/ 2147483647 w 52"/>
                      <a:gd name="T81" fmla="*/ 2147483647 h 71"/>
                      <a:gd name="T82" fmla="*/ 2147483647 w 52"/>
                      <a:gd name="T83" fmla="*/ 2147483647 h 71"/>
                      <a:gd name="T84" fmla="*/ 2147483647 w 52"/>
                      <a:gd name="T85" fmla="*/ 2147483647 h 71"/>
                      <a:gd name="T86" fmla="*/ 2147483647 w 52"/>
                      <a:gd name="T87" fmla="*/ 2147483647 h 71"/>
                      <a:gd name="T88" fmla="*/ 2147483647 w 52"/>
                      <a:gd name="T89" fmla="*/ 2147483647 h 71"/>
                      <a:gd name="T90" fmla="*/ 2147483647 w 52"/>
                      <a:gd name="T91" fmla="*/ 2147483647 h 71"/>
                      <a:gd name="T92" fmla="*/ 2147483647 w 52"/>
                      <a:gd name="T93" fmla="*/ 2147483647 h 71"/>
                      <a:gd name="T94" fmla="*/ 2147483647 w 52"/>
                      <a:gd name="T95" fmla="*/ 2147483647 h 71"/>
                      <a:gd name="T96" fmla="*/ 2147483647 w 52"/>
                      <a:gd name="T97" fmla="*/ 2147483647 h 71"/>
                      <a:gd name="T98" fmla="*/ 2147483647 w 52"/>
                      <a:gd name="T99" fmla="*/ 2147483647 h 71"/>
                      <a:gd name="T100" fmla="*/ 2147483647 w 52"/>
                      <a:gd name="T101" fmla="*/ 2147483647 h 71"/>
                      <a:gd name="T102" fmla="*/ 2147483647 w 52"/>
                      <a:gd name="T103" fmla="*/ 2147483647 h 71"/>
                      <a:gd name="T104" fmla="*/ 2147483647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55" name="Freeform 58"/>
                  <p:cNvSpPr>
                    <a:spLocks/>
                  </p:cNvSpPr>
                  <p:nvPr/>
                </p:nvSpPr>
                <p:spPr bwMode="auto">
                  <a:xfrm>
                    <a:off x="3562" y="1636"/>
                    <a:ext cx="405" cy="200"/>
                  </a:xfrm>
                  <a:custGeom>
                    <a:avLst/>
                    <a:gdLst>
                      <a:gd name="T0" fmla="*/ 2147483647 w 83"/>
                      <a:gd name="T1" fmla="*/ 2147483647 h 41"/>
                      <a:gd name="T2" fmla="*/ 2147483647 w 83"/>
                      <a:gd name="T3" fmla="*/ 2147483647 h 41"/>
                      <a:gd name="T4" fmla="*/ 2147483647 w 83"/>
                      <a:gd name="T5" fmla="*/ 2147483647 h 41"/>
                      <a:gd name="T6" fmla="*/ 2147483647 w 83"/>
                      <a:gd name="T7" fmla="*/ 2147483647 h 41"/>
                      <a:gd name="T8" fmla="*/ 2147483647 w 83"/>
                      <a:gd name="T9" fmla="*/ 2147483647 h 41"/>
                      <a:gd name="T10" fmla="*/ 2147483647 w 83"/>
                      <a:gd name="T11" fmla="*/ 2147483647 h 41"/>
                      <a:gd name="T12" fmla="*/ 2147483647 w 83"/>
                      <a:gd name="T13" fmla="*/ 2147483647 h 41"/>
                      <a:gd name="T14" fmla="*/ 2147483647 w 83"/>
                      <a:gd name="T15" fmla="*/ 2147483647 h 41"/>
                      <a:gd name="T16" fmla="*/ 2147483647 w 83"/>
                      <a:gd name="T17" fmla="*/ 2147483647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2147483647 h 41"/>
                      <a:gd name="T28" fmla="*/ 2147483647 w 83"/>
                      <a:gd name="T29" fmla="*/ 2147483647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2147483647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s-ES_tradnl"/>
                  </a:p>
                </p:txBody>
              </p:sp>
            </p:grpSp>
            <p:sp>
              <p:nvSpPr>
                <p:cNvPr id="20535" name="Freeform 59"/>
                <p:cNvSpPr>
                  <a:spLocks/>
                </p:cNvSpPr>
                <p:nvPr/>
              </p:nvSpPr>
              <p:spPr bwMode="auto">
                <a:xfrm>
                  <a:off x="3880" y="1838"/>
                  <a:ext cx="206" cy="351"/>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36" name="Freeform 60"/>
                <p:cNvSpPr>
                  <a:spLocks/>
                </p:cNvSpPr>
                <p:nvPr/>
              </p:nvSpPr>
              <p:spPr bwMode="auto">
                <a:xfrm>
                  <a:off x="4234" y="2350"/>
                  <a:ext cx="353" cy="258"/>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37" name="Freeform 61"/>
                <p:cNvSpPr>
                  <a:spLocks/>
                </p:cNvSpPr>
                <p:nvPr/>
              </p:nvSpPr>
              <p:spPr bwMode="auto">
                <a:xfrm>
                  <a:off x="4074" y="2384"/>
                  <a:ext cx="376" cy="376"/>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38" name="Freeform 62"/>
                <p:cNvSpPr>
                  <a:spLocks/>
                </p:cNvSpPr>
                <p:nvPr/>
              </p:nvSpPr>
              <p:spPr bwMode="auto">
                <a:xfrm>
                  <a:off x="4428" y="1916"/>
                  <a:ext cx="319" cy="141"/>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39" name="Freeform 63"/>
                <p:cNvSpPr>
                  <a:spLocks/>
                </p:cNvSpPr>
                <p:nvPr/>
              </p:nvSpPr>
              <p:spPr bwMode="auto">
                <a:xfrm>
                  <a:off x="4670" y="1901"/>
                  <a:ext cx="77" cy="11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0540" name="Freeform 64"/>
                <p:cNvSpPr>
                  <a:spLocks/>
                </p:cNvSpPr>
                <p:nvPr/>
              </p:nvSpPr>
              <p:spPr bwMode="auto">
                <a:xfrm>
                  <a:off x="4690" y="1765"/>
                  <a:ext cx="97" cy="205"/>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0541" name="Freeform 65"/>
                <p:cNvSpPr>
                  <a:spLocks/>
                </p:cNvSpPr>
                <p:nvPr/>
              </p:nvSpPr>
              <p:spPr bwMode="auto">
                <a:xfrm>
                  <a:off x="4777" y="1672"/>
                  <a:ext cx="118" cy="107"/>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0542" name="Freeform 66"/>
                <p:cNvSpPr>
                  <a:spLocks/>
                </p:cNvSpPr>
                <p:nvPr/>
              </p:nvSpPr>
              <p:spPr bwMode="auto">
                <a:xfrm>
                  <a:off x="4772" y="1589"/>
                  <a:ext cx="232" cy="112"/>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0543" name="Freeform 67"/>
                <p:cNvSpPr>
                  <a:spLocks/>
                </p:cNvSpPr>
                <p:nvPr/>
              </p:nvSpPr>
              <p:spPr bwMode="auto">
                <a:xfrm>
                  <a:off x="4880" y="1662"/>
                  <a:ext cx="61" cy="64"/>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0544" name="Freeform 68"/>
                <p:cNvSpPr>
                  <a:spLocks/>
                </p:cNvSpPr>
                <p:nvPr/>
              </p:nvSpPr>
              <p:spPr bwMode="auto">
                <a:xfrm>
                  <a:off x="4813" y="1394"/>
                  <a:ext cx="108" cy="229"/>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endParaRPr lang="es-ES_tradnl"/>
                </a:p>
              </p:txBody>
            </p:sp>
            <p:grpSp>
              <p:nvGrpSpPr>
                <p:cNvPr id="20545" name="Group 70"/>
                <p:cNvGrpSpPr>
                  <a:grpSpLocks/>
                </p:cNvGrpSpPr>
                <p:nvPr/>
              </p:nvGrpSpPr>
              <p:grpSpPr bwMode="auto">
                <a:xfrm>
                  <a:off x="1990" y="2891"/>
                  <a:ext cx="658" cy="400"/>
                  <a:chOff x="1991" y="3321"/>
                  <a:chExt cx="361" cy="231"/>
                </a:xfrm>
              </p:grpSpPr>
              <p:sp>
                <p:nvSpPr>
                  <p:cNvPr id="20546" name="Freeform 71"/>
                  <p:cNvSpPr>
                    <a:spLocks/>
                  </p:cNvSpPr>
                  <p:nvPr/>
                </p:nvSpPr>
                <p:spPr bwMode="auto">
                  <a:xfrm>
                    <a:off x="2274" y="3459"/>
                    <a:ext cx="78" cy="93"/>
                  </a:xfrm>
                  <a:custGeom>
                    <a:avLst/>
                    <a:gdLst>
                      <a:gd name="T0" fmla="*/ 0 w 16"/>
                      <a:gd name="T1" fmla="*/ 2147483647 h 19"/>
                      <a:gd name="T2" fmla="*/ 2147483647 w 16"/>
                      <a:gd name="T3" fmla="*/ 2147483647 h 19"/>
                      <a:gd name="T4" fmla="*/ 2147483647 w 16"/>
                      <a:gd name="T5" fmla="*/ 2147483647 h 19"/>
                      <a:gd name="T6" fmla="*/ 2147483647 w 16"/>
                      <a:gd name="T7" fmla="*/ 2147483647 h 19"/>
                      <a:gd name="T8" fmla="*/ 2147483647 w 16"/>
                      <a:gd name="T9" fmla="*/ 2147483647 h 19"/>
                      <a:gd name="T10" fmla="*/ 2147483647 w 16"/>
                      <a:gd name="T11" fmla="*/ 2147483647 h 19"/>
                      <a:gd name="T12" fmla="*/ 2147483647 w 16"/>
                      <a:gd name="T13" fmla="*/ 2147483647 h 19"/>
                      <a:gd name="T14" fmla="*/ 2147483647 w 16"/>
                      <a:gd name="T15" fmla="*/ 0 h 19"/>
                      <a:gd name="T16" fmla="*/ 2147483647 w 16"/>
                      <a:gd name="T17" fmla="*/ 2147483647 h 19"/>
                      <a:gd name="T18" fmla="*/ 0 w 16"/>
                      <a:gd name="T19" fmla="*/ 2147483647 h 19"/>
                      <a:gd name="T20" fmla="*/ 0 w 16"/>
                      <a:gd name="T21" fmla="*/ 2147483647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0547" name="Freeform 72"/>
                  <p:cNvSpPr>
                    <a:spLocks/>
                  </p:cNvSpPr>
                  <p:nvPr/>
                </p:nvSpPr>
                <p:spPr bwMode="auto">
                  <a:xfrm>
                    <a:off x="2235" y="3409"/>
                    <a:ext cx="44" cy="29"/>
                  </a:xfrm>
                  <a:custGeom>
                    <a:avLst/>
                    <a:gdLst>
                      <a:gd name="T0" fmla="*/ 2147483647 w 9"/>
                      <a:gd name="T1" fmla="*/ 2147483647 h 6"/>
                      <a:gd name="T2" fmla="*/ 2147483647 w 9"/>
                      <a:gd name="T3" fmla="*/ 2147483647 h 6"/>
                      <a:gd name="T4" fmla="*/ 2147483647 w 9"/>
                      <a:gd name="T5" fmla="*/ 2147483647 h 6"/>
                      <a:gd name="T6" fmla="*/ 2147483647 w 9"/>
                      <a:gd name="T7" fmla="*/ 2147483647 h 6"/>
                      <a:gd name="T8" fmla="*/ 2147483647 w 9"/>
                      <a:gd name="T9" fmla="*/ 2147483647 h 6"/>
                      <a:gd name="T10" fmla="*/ 2147483647 w 9"/>
                      <a:gd name="T11" fmla="*/ 0 h 6"/>
                      <a:gd name="T12" fmla="*/ 0 w 9"/>
                      <a:gd name="T13" fmla="*/ 2147483647 h 6"/>
                      <a:gd name="T14" fmla="*/ 2147483647 w 9"/>
                      <a:gd name="T15" fmla="*/ 2147483647 h 6"/>
                      <a:gd name="T16" fmla="*/ 2147483647 w 9"/>
                      <a:gd name="T17" fmla="*/ 2147483647 h 6"/>
                      <a:gd name="T18" fmla="*/ 2147483647 w 9"/>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0548" name="Freeform 73"/>
                  <p:cNvSpPr>
                    <a:spLocks/>
                  </p:cNvSpPr>
                  <p:nvPr/>
                </p:nvSpPr>
                <p:spPr bwMode="auto">
                  <a:xfrm>
                    <a:off x="2225" y="3438"/>
                    <a:ext cx="20" cy="10"/>
                  </a:xfrm>
                  <a:custGeom>
                    <a:avLst/>
                    <a:gdLst>
                      <a:gd name="T0" fmla="*/ 0 w 4"/>
                      <a:gd name="T1" fmla="*/ 2147483647 h 2"/>
                      <a:gd name="T2" fmla="*/ 2147483647 w 4"/>
                      <a:gd name="T3" fmla="*/ 0 h 2"/>
                      <a:gd name="T4" fmla="*/ 2147483647 w 4"/>
                      <a:gd name="T5" fmla="*/ 2147483647 h 2"/>
                      <a:gd name="T6" fmla="*/ 0 w 4"/>
                      <a:gd name="T7" fmla="*/ 2147483647 h 2"/>
                      <a:gd name="T8" fmla="*/ 0 w 4"/>
                      <a:gd name="T9" fmla="*/ 214748364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0549" name="Freeform 74"/>
                  <p:cNvSpPr>
                    <a:spLocks/>
                  </p:cNvSpPr>
                  <p:nvPr/>
                </p:nvSpPr>
                <p:spPr bwMode="auto">
                  <a:xfrm>
                    <a:off x="2211" y="3419"/>
                    <a:ext cx="19" cy="14"/>
                  </a:xfrm>
                  <a:custGeom>
                    <a:avLst/>
                    <a:gdLst>
                      <a:gd name="T0" fmla="*/ 2147483647 w 4"/>
                      <a:gd name="T1" fmla="*/ 0 h 3"/>
                      <a:gd name="T2" fmla="*/ 2147483647 w 4"/>
                      <a:gd name="T3" fmla="*/ 0 h 3"/>
                      <a:gd name="T4" fmla="*/ 2147483647 w 4"/>
                      <a:gd name="T5" fmla="*/ 0 h 3"/>
                      <a:gd name="T6" fmla="*/ 2147483647 w 4"/>
                      <a:gd name="T7" fmla="*/ 0 h 3"/>
                      <a:gd name="T8" fmla="*/ 2147483647 w 4"/>
                      <a:gd name="T9" fmla="*/ 0 h 3"/>
                      <a:gd name="T10" fmla="*/ 2147483647 w 4"/>
                      <a:gd name="T11" fmla="*/ 2147483647 h 3"/>
                      <a:gd name="T12" fmla="*/ 2147483647 w 4"/>
                      <a:gd name="T13" fmla="*/ 2147483647 h 3"/>
                      <a:gd name="T14" fmla="*/ 2147483647 w 4"/>
                      <a:gd name="T15" fmla="*/ 2147483647 h 3"/>
                      <a:gd name="T16" fmla="*/ 2147483647 w 4"/>
                      <a:gd name="T17" fmla="*/ 2147483647 h 3"/>
                      <a:gd name="T18" fmla="*/ 2147483647 w 4"/>
                      <a:gd name="T19" fmla="*/ 2147483647 h 3"/>
                      <a:gd name="T20" fmla="*/ 2147483647 w 4"/>
                      <a:gd name="T21" fmla="*/ 2147483647 h 3"/>
                      <a:gd name="T22" fmla="*/ 2147483647 w 4"/>
                      <a:gd name="T23" fmla="*/ 2147483647 h 3"/>
                      <a:gd name="T24" fmla="*/ 2147483647 w 4"/>
                      <a:gd name="T25" fmla="*/ 2147483647 h 3"/>
                      <a:gd name="T26" fmla="*/ 2147483647 w 4"/>
                      <a:gd name="T27" fmla="*/ 2147483647 h 3"/>
                      <a:gd name="T28" fmla="*/ 2147483647 w 4"/>
                      <a:gd name="T29" fmla="*/ 2147483647 h 3"/>
                      <a:gd name="T30" fmla="*/ 2147483647 w 4"/>
                      <a:gd name="T31" fmla="*/ 2147483647 h 3"/>
                      <a:gd name="T32" fmla="*/ 2147483647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0 w 4"/>
                      <a:gd name="T45" fmla="*/ 2147483647 h 3"/>
                      <a:gd name="T46" fmla="*/ 0 w 4"/>
                      <a:gd name="T47" fmla="*/ 2147483647 h 3"/>
                      <a:gd name="T48" fmla="*/ 0 w 4"/>
                      <a:gd name="T49" fmla="*/ 2147483647 h 3"/>
                      <a:gd name="T50" fmla="*/ 0 w 4"/>
                      <a:gd name="T51" fmla="*/ 2147483647 h 3"/>
                      <a:gd name="T52" fmla="*/ 0 w 4"/>
                      <a:gd name="T53" fmla="*/ 2147483647 h 3"/>
                      <a:gd name="T54" fmla="*/ 2147483647 w 4"/>
                      <a:gd name="T55" fmla="*/ 2147483647 h 3"/>
                      <a:gd name="T56" fmla="*/ 2147483647 w 4"/>
                      <a:gd name="T57" fmla="*/ 0 h 3"/>
                      <a:gd name="T58" fmla="*/ 2147483647 w 4"/>
                      <a:gd name="T59" fmla="*/ 0 h 3"/>
                      <a:gd name="T60" fmla="*/ 2147483647 w 4"/>
                      <a:gd name="T61" fmla="*/ 0 h 3"/>
                      <a:gd name="T62" fmla="*/ 2147483647 w 4"/>
                      <a:gd name="T63" fmla="*/ 0 h 3"/>
                      <a:gd name="T64" fmla="*/ 2147483647 w 4"/>
                      <a:gd name="T65" fmla="*/ 0 h 3"/>
                      <a:gd name="T66" fmla="*/ 21474836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0550" name="Freeform 75"/>
                  <p:cNvSpPr>
                    <a:spLocks/>
                  </p:cNvSpPr>
                  <p:nvPr/>
                </p:nvSpPr>
                <p:spPr bwMode="auto">
                  <a:xfrm>
                    <a:off x="2186" y="3394"/>
                    <a:ext cx="39" cy="15"/>
                  </a:xfrm>
                  <a:custGeom>
                    <a:avLst/>
                    <a:gdLst>
                      <a:gd name="T0" fmla="*/ 0 w 8"/>
                      <a:gd name="T1" fmla="*/ 2147483647 h 3"/>
                      <a:gd name="T2" fmla="*/ 2147483647 w 8"/>
                      <a:gd name="T3" fmla="*/ 2147483647 h 3"/>
                      <a:gd name="T4" fmla="*/ 2147483647 w 8"/>
                      <a:gd name="T5" fmla="*/ 0 h 3"/>
                      <a:gd name="T6" fmla="*/ 2147483647 w 8"/>
                      <a:gd name="T7" fmla="*/ 0 h 3"/>
                      <a:gd name="T8" fmla="*/ 0 w 8"/>
                      <a:gd name="T9" fmla="*/ 2147483647 h 3"/>
                      <a:gd name="T10" fmla="*/ 0 w 8"/>
                      <a:gd name="T11" fmla="*/ 21474836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0551" name="Freeform 76"/>
                  <p:cNvSpPr>
                    <a:spLocks/>
                  </p:cNvSpPr>
                  <p:nvPr/>
                </p:nvSpPr>
                <p:spPr bwMode="auto">
                  <a:xfrm>
                    <a:off x="2026" y="3321"/>
                    <a:ext cx="38" cy="24"/>
                  </a:xfrm>
                  <a:custGeom>
                    <a:avLst/>
                    <a:gdLst>
                      <a:gd name="T0" fmla="*/ 0 w 8"/>
                      <a:gd name="T1" fmla="*/ 2147483647 h 5"/>
                      <a:gd name="T2" fmla="*/ 2147483647 w 8"/>
                      <a:gd name="T3" fmla="*/ 2147483647 h 5"/>
                      <a:gd name="T4" fmla="*/ 2147483647 w 8"/>
                      <a:gd name="T5" fmla="*/ 2147483647 h 5"/>
                      <a:gd name="T6" fmla="*/ 2147483647 w 8"/>
                      <a:gd name="T7" fmla="*/ 2147483647 h 5"/>
                      <a:gd name="T8" fmla="*/ 2147483647 w 8"/>
                      <a:gd name="T9" fmla="*/ 0 h 5"/>
                      <a:gd name="T10" fmla="*/ 2147483647 w 8"/>
                      <a:gd name="T11" fmla="*/ 2147483647 h 5"/>
                      <a:gd name="T12" fmla="*/ 0 w 8"/>
                      <a:gd name="T13" fmla="*/ 2147483647 h 5"/>
                      <a:gd name="T14" fmla="*/ 0 w 8"/>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0552" name="Freeform 77"/>
                  <p:cNvSpPr>
                    <a:spLocks/>
                  </p:cNvSpPr>
                  <p:nvPr/>
                </p:nvSpPr>
                <p:spPr bwMode="auto">
                  <a:xfrm>
                    <a:off x="1991" y="3321"/>
                    <a:ext cx="20" cy="24"/>
                  </a:xfrm>
                  <a:custGeom>
                    <a:avLst/>
                    <a:gdLst>
                      <a:gd name="T0" fmla="*/ 0 w 4"/>
                      <a:gd name="T1" fmla="*/ 2147483647 h 5"/>
                      <a:gd name="T2" fmla="*/ 2147483647 w 4"/>
                      <a:gd name="T3" fmla="*/ 2147483647 h 5"/>
                      <a:gd name="T4" fmla="*/ 2147483647 w 4"/>
                      <a:gd name="T5" fmla="*/ 0 h 5"/>
                      <a:gd name="T6" fmla="*/ 0 w 4"/>
                      <a:gd name="T7" fmla="*/ 2147483647 h 5"/>
                      <a:gd name="T8" fmla="*/ 0 w 4"/>
                      <a:gd name="T9" fmla="*/ 2147483647 h 5"/>
                      <a:gd name="T10" fmla="*/ 0 w 4"/>
                      <a:gd name="T11" fmla="*/ 2147483647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0553" name="Freeform 78"/>
                  <p:cNvSpPr>
                    <a:spLocks/>
                  </p:cNvSpPr>
                  <p:nvPr/>
                </p:nvSpPr>
                <p:spPr bwMode="auto">
                  <a:xfrm>
                    <a:off x="2128" y="3360"/>
                    <a:ext cx="39" cy="34"/>
                  </a:xfrm>
                  <a:custGeom>
                    <a:avLst/>
                    <a:gdLst>
                      <a:gd name="T0" fmla="*/ 2147483647 w 8"/>
                      <a:gd name="T1" fmla="*/ 2147483647 h 7"/>
                      <a:gd name="T2" fmla="*/ 2147483647 w 8"/>
                      <a:gd name="T3" fmla="*/ 2147483647 h 7"/>
                      <a:gd name="T4" fmla="*/ 2147483647 w 8"/>
                      <a:gd name="T5" fmla="*/ 2147483647 h 7"/>
                      <a:gd name="T6" fmla="*/ 2147483647 w 8"/>
                      <a:gd name="T7" fmla="*/ 0 h 7"/>
                      <a:gd name="T8" fmla="*/ 0 w 8"/>
                      <a:gd name="T9" fmla="*/ 2147483647 h 7"/>
                      <a:gd name="T10" fmla="*/ 2147483647 w 8"/>
                      <a:gd name="T11" fmla="*/ 2147483647 h 7"/>
                      <a:gd name="T12" fmla="*/ 2147483647 w 8"/>
                      <a:gd name="T13" fmla="*/ 2147483647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endParaRPr lang="es-ES_tradnl"/>
                  </a:p>
                </p:txBody>
              </p:sp>
            </p:grpSp>
          </p:grpSp>
        </p:grpSp>
      </p:grpSp>
      <p:sp>
        <p:nvSpPr>
          <p:cNvPr id="20483" name="Rectangle 79"/>
          <p:cNvSpPr>
            <a:spLocks noGrp="1" noChangeArrowheads="1"/>
          </p:cNvSpPr>
          <p:nvPr>
            <p:ph type="title"/>
          </p:nvPr>
        </p:nvSpPr>
        <p:spPr>
          <a:xfrm>
            <a:off x="0" y="457200"/>
            <a:ext cx="9144000" cy="1143000"/>
          </a:xfrm>
        </p:spPr>
        <p:txBody>
          <a:bodyPr>
            <a:normAutofit/>
          </a:bodyPr>
          <a:lstStyle/>
          <a:p>
            <a:pPr algn="ctr" eaLnBrk="1" hangingPunct="1"/>
            <a:r>
              <a:rPr lang="en-US" sz="2400" dirty="0" smtClean="0"/>
              <a:t>Obesity Trends* Among U.S. Adults</a:t>
            </a:r>
            <a:br>
              <a:rPr lang="en-US" sz="2400" dirty="0" smtClean="0"/>
            </a:br>
            <a:r>
              <a:rPr lang="en-US" sz="2400" dirty="0" smtClean="0">
                <a:solidFill>
                  <a:srgbClr val="DE3021"/>
                </a:solidFill>
              </a:rPr>
              <a:t>BRFSS, 2007</a:t>
            </a:r>
          </a:p>
        </p:txBody>
      </p:sp>
      <p:sp>
        <p:nvSpPr>
          <p:cNvPr id="20484" name="Text Box 80"/>
          <p:cNvSpPr txBox="1">
            <a:spLocks noChangeArrowheads="1"/>
          </p:cNvSpPr>
          <p:nvPr/>
        </p:nvSpPr>
        <p:spPr bwMode="auto">
          <a:xfrm>
            <a:off x="2119313" y="1368425"/>
            <a:ext cx="55197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dirty="0">
                <a:solidFill>
                  <a:srgbClr val="000000"/>
                </a:solidFill>
                <a:latin typeface="Verdana" pitchFamily="34" charset="0"/>
              </a:rPr>
              <a:t>(*BMI ≥30, or ~ 30 lbs. overweight for 5’ 4” person)</a:t>
            </a:r>
          </a:p>
        </p:txBody>
      </p:sp>
      <p:sp>
        <p:nvSpPr>
          <p:cNvPr id="20485" name="Rectangle 101"/>
          <p:cNvSpPr>
            <a:spLocks noChangeArrowheads="1"/>
          </p:cNvSpPr>
          <p:nvPr/>
        </p:nvSpPr>
        <p:spPr bwMode="auto">
          <a:xfrm>
            <a:off x="488950" y="5956300"/>
            <a:ext cx="207963"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20486" name="Rectangle 102"/>
          <p:cNvSpPr>
            <a:spLocks noChangeArrowheads="1"/>
          </p:cNvSpPr>
          <p:nvPr/>
        </p:nvSpPr>
        <p:spPr bwMode="auto">
          <a:xfrm>
            <a:off x="1473200" y="5953125"/>
            <a:ext cx="207963"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20487" name="Rectangle 103"/>
          <p:cNvSpPr>
            <a:spLocks noChangeArrowheads="1"/>
          </p:cNvSpPr>
          <p:nvPr/>
        </p:nvSpPr>
        <p:spPr bwMode="auto">
          <a:xfrm>
            <a:off x="2341563" y="5951538"/>
            <a:ext cx="209550"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s-ES_tradnl">
              <a:solidFill>
                <a:srgbClr val="000000"/>
              </a:solidFill>
            </a:endParaRPr>
          </a:p>
        </p:txBody>
      </p:sp>
      <p:sp>
        <p:nvSpPr>
          <p:cNvPr id="20488" name="Rectangle 104"/>
          <p:cNvSpPr>
            <a:spLocks noChangeArrowheads="1"/>
          </p:cNvSpPr>
          <p:nvPr/>
        </p:nvSpPr>
        <p:spPr bwMode="auto">
          <a:xfrm>
            <a:off x="3392488" y="5961063"/>
            <a:ext cx="209550"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20489" name="Rectangle 105"/>
          <p:cNvSpPr>
            <a:spLocks noChangeArrowheads="1"/>
          </p:cNvSpPr>
          <p:nvPr/>
        </p:nvSpPr>
        <p:spPr bwMode="auto">
          <a:xfrm>
            <a:off x="5592763" y="5948363"/>
            <a:ext cx="207962"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20490" name="Rectangle 106"/>
          <p:cNvSpPr>
            <a:spLocks noChangeArrowheads="1"/>
          </p:cNvSpPr>
          <p:nvPr/>
        </p:nvSpPr>
        <p:spPr bwMode="auto">
          <a:xfrm>
            <a:off x="4494213" y="5945188"/>
            <a:ext cx="209550"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20491" name="Rectangle 107"/>
          <p:cNvSpPr>
            <a:spLocks noChangeArrowheads="1"/>
          </p:cNvSpPr>
          <p:nvPr/>
        </p:nvSpPr>
        <p:spPr bwMode="auto">
          <a:xfrm>
            <a:off x="395288" y="5892800"/>
            <a:ext cx="7239000"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s-ES_tradnl">
              <a:solidFill>
                <a:srgbClr val="000000"/>
              </a:solidFill>
            </a:endParaRPr>
          </a:p>
        </p:txBody>
      </p:sp>
      <p:sp>
        <p:nvSpPr>
          <p:cNvPr id="20492" name="Rectangle 108" descr="20%"/>
          <p:cNvSpPr>
            <a:spLocks noChangeArrowheads="1"/>
          </p:cNvSpPr>
          <p:nvPr/>
        </p:nvSpPr>
        <p:spPr bwMode="auto">
          <a:xfrm>
            <a:off x="6708775" y="5948363"/>
            <a:ext cx="209550"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20493" name="Text Box 81"/>
          <p:cNvSpPr txBox="1">
            <a:spLocks noChangeArrowheads="1"/>
          </p:cNvSpPr>
          <p:nvPr/>
        </p:nvSpPr>
        <p:spPr bwMode="auto">
          <a:xfrm>
            <a:off x="654050" y="5921375"/>
            <a:ext cx="7239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a:solidFill>
                  <a:srgbClr val="000000"/>
                </a:solidFill>
                <a:latin typeface="Arial Narrow" pitchFamily="34" charset="0"/>
              </a:rPr>
              <a:t> No Data          &lt;10%           10%–14%	    15%–19%           20%–24%          25%–29%           ≥30%</a:t>
            </a:r>
            <a:r>
              <a:rPr lang="en-US">
                <a:solidFill>
                  <a:srgbClr val="000000"/>
                </a:solidFill>
                <a:latin typeface="Arial Narrow" pitchFamily="34" charset="0"/>
              </a:rPr>
              <a:t> </a:t>
            </a:r>
          </a:p>
        </p:txBody>
      </p:sp>
    </p:spTree>
    <p:extLst>
      <p:ext uri="{BB962C8B-B14F-4D97-AF65-F5344CB8AC3E}">
        <p14:creationId xmlns:p14="http://schemas.microsoft.com/office/powerpoint/2010/main" val="18599017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Freeform 2"/>
          <p:cNvSpPr>
            <a:spLocks/>
          </p:cNvSpPr>
          <p:nvPr/>
        </p:nvSpPr>
        <p:spPr bwMode="auto">
          <a:xfrm>
            <a:off x="6842125" y="1887538"/>
            <a:ext cx="354013"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07" name="Freeform 3"/>
          <p:cNvSpPr>
            <a:spLocks/>
          </p:cNvSpPr>
          <p:nvPr/>
        </p:nvSpPr>
        <p:spPr bwMode="auto">
          <a:xfrm>
            <a:off x="2343150" y="1709738"/>
            <a:ext cx="649288"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08" name="Freeform 4"/>
          <p:cNvSpPr>
            <a:spLocks/>
          </p:cNvSpPr>
          <p:nvPr/>
        </p:nvSpPr>
        <p:spPr bwMode="auto">
          <a:xfrm>
            <a:off x="2806700" y="1833563"/>
            <a:ext cx="585788"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1509" name="Freeform 5"/>
          <p:cNvSpPr>
            <a:spLocks/>
          </p:cNvSpPr>
          <p:nvPr/>
        </p:nvSpPr>
        <p:spPr bwMode="auto">
          <a:xfrm>
            <a:off x="3054350" y="1857375"/>
            <a:ext cx="995363"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1510" name="Freeform 6"/>
          <p:cNvSpPr>
            <a:spLocks/>
          </p:cNvSpPr>
          <p:nvPr/>
        </p:nvSpPr>
        <p:spPr bwMode="auto">
          <a:xfrm>
            <a:off x="4013200" y="2003425"/>
            <a:ext cx="642938"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11" name="Freeform 7"/>
          <p:cNvSpPr>
            <a:spLocks/>
          </p:cNvSpPr>
          <p:nvPr/>
        </p:nvSpPr>
        <p:spPr bwMode="auto">
          <a:xfrm>
            <a:off x="3984625" y="2398713"/>
            <a:ext cx="682625"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12" name="Freeform 8"/>
          <p:cNvSpPr>
            <a:spLocks/>
          </p:cNvSpPr>
          <p:nvPr/>
        </p:nvSpPr>
        <p:spPr bwMode="auto">
          <a:xfrm>
            <a:off x="4121150" y="3203575"/>
            <a:ext cx="7239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13" name="Freeform 9"/>
          <p:cNvSpPr>
            <a:spLocks/>
          </p:cNvSpPr>
          <p:nvPr/>
        </p:nvSpPr>
        <p:spPr bwMode="auto">
          <a:xfrm>
            <a:off x="4651375" y="2740025"/>
            <a:ext cx="592138"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14" name="Freeform 10"/>
          <p:cNvSpPr>
            <a:spLocks/>
          </p:cNvSpPr>
          <p:nvPr/>
        </p:nvSpPr>
        <p:spPr bwMode="auto">
          <a:xfrm>
            <a:off x="4975225" y="2282825"/>
            <a:ext cx="5143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15" name="Freeform 11"/>
          <p:cNvSpPr>
            <a:spLocks/>
          </p:cNvSpPr>
          <p:nvPr/>
        </p:nvSpPr>
        <p:spPr bwMode="auto">
          <a:xfrm>
            <a:off x="5729288" y="2840038"/>
            <a:ext cx="411162"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16" name="Freeform 12"/>
          <p:cNvSpPr>
            <a:spLocks/>
          </p:cNvSpPr>
          <p:nvPr/>
        </p:nvSpPr>
        <p:spPr bwMode="auto">
          <a:xfrm>
            <a:off x="5591175" y="4311650"/>
            <a:ext cx="892175"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1517" name="Freeform 13"/>
          <p:cNvSpPr>
            <a:spLocks/>
          </p:cNvSpPr>
          <p:nvPr/>
        </p:nvSpPr>
        <p:spPr bwMode="auto">
          <a:xfrm>
            <a:off x="2105025" y="2562225"/>
            <a:ext cx="781050"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1518" name="Freeform 14"/>
          <p:cNvSpPr>
            <a:spLocks/>
          </p:cNvSpPr>
          <p:nvPr/>
        </p:nvSpPr>
        <p:spPr bwMode="auto">
          <a:xfrm>
            <a:off x="3325813" y="2452688"/>
            <a:ext cx="681037"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1519" name="Freeform 15"/>
          <p:cNvSpPr>
            <a:spLocks/>
          </p:cNvSpPr>
          <p:nvPr/>
        </p:nvSpPr>
        <p:spPr bwMode="auto">
          <a:xfrm>
            <a:off x="3435350" y="3003550"/>
            <a:ext cx="715963"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21520" name="Freeform 16"/>
          <p:cNvSpPr>
            <a:spLocks/>
          </p:cNvSpPr>
          <p:nvPr/>
        </p:nvSpPr>
        <p:spPr bwMode="auto">
          <a:xfrm>
            <a:off x="3341688" y="3521075"/>
            <a:ext cx="685800"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21" name="Freeform 17"/>
          <p:cNvSpPr>
            <a:spLocks/>
          </p:cNvSpPr>
          <p:nvPr/>
        </p:nvSpPr>
        <p:spPr bwMode="auto">
          <a:xfrm>
            <a:off x="3602038" y="3660775"/>
            <a:ext cx="136683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22" name="Freeform 18"/>
          <p:cNvSpPr>
            <a:spLocks/>
          </p:cNvSpPr>
          <p:nvPr/>
        </p:nvSpPr>
        <p:spPr bwMode="auto">
          <a:xfrm>
            <a:off x="6170613"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1523" name="Freeform 19"/>
          <p:cNvSpPr>
            <a:spLocks/>
          </p:cNvSpPr>
          <p:nvPr/>
        </p:nvSpPr>
        <p:spPr bwMode="auto">
          <a:xfrm>
            <a:off x="6661150" y="2266950"/>
            <a:ext cx="166688"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1524" name="Freeform 20"/>
          <p:cNvSpPr>
            <a:spLocks/>
          </p:cNvSpPr>
          <p:nvPr/>
        </p:nvSpPr>
        <p:spPr bwMode="auto">
          <a:xfrm>
            <a:off x="2957513" y="2794000"/>
            <a:ext cx="550862"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1525" name="Freeform 21"/>
          <p:cNvSpPr>
            <a:spLocks/>
          </p:cNvSpPr>
          <p:nvPr/>
        </p:nvSpPr>
        <p:spPr bwMode="auto">
          <a:xfrm>
            <a:off x="2168525" y="2035175"/>
            <a:ext cx="784225"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1526" name="Freeform 22"/>
          <p:cNvSpPr>
            <a:spLocks/>
          </p:cNvSpPr>
          <p:nvPr/>
        </p:nvSpPr>
        <p:spPr bwMode="auto">
          <a:xfrm>
            <a:off x="2452688" y="2662238"/>
            <a:ext cx="620712"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27" name="Freeform 23"/>
          <p:cNvSpPr>
            <a:spLocks/>
          </p:cNvSpPr>
          <p:nvPr/>
        </p:nvSpPr>
        <p:spPr bwMode="auto">
          <a:xfrm>
            <a:off x="2776538" y="3444875"/>
            <a:ext cx="658812"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1528" name="Freeform 24"/>
          <p:cNvSpPr>
            <a:spLocks/>
          </p:cNvSpPr>
          <p:nvPr/>
        </p:nvSpPr>
        <p:spPr bwMode="auto">
          <a:xfrm>
            <a:off x="4606925" y="1981200"/>
            <a:ext cx="644525"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1529" name="Freeform 25"/>
          <p:cNvSpPr>
            <a:spLocks/>
          </p:cNvSpPr>
          <p:nvPr/>
        </p:nvSpPr>
        <p:spPr bwMode="auto">
          <a:xfrm>
            <a:off x="5127625" y="2855913"/>
            <a:ext cx="390525"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30" name="Freeform 26" descr="75%"/>
          <p:cNvSpPr>
            <a:spLocks/>
          </p:cNvSpPr>
          <p:nvPr/>
        </p:nvSpPr>
        <p:spPr bwMode="auto">
          <a:xfrm>
            <a:off x="5988050" y="3009900"/>
            <a:ext cx="444500"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s-ES_tradnl"/>
          </a:p>
        </p:txBody>
      </p:sp>
      <p:sp>
        <p:nvSpPr>
          <p:cNvPr id="21531" name="Freeform 27"/>
          <p:cNvSpPr>
            <a:spLocks/>
          </p:cNvSpPr>
          <p:nvPr/>
        </p:nvSpPr>
        <p:spPr bwMode="auto">
          <a:xfrm>
            <a:off x="4903788" y="4133850"/>
            <a:ext cx="555625"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32" name="Freeform 28" descr="20%"/>
          <p:cNvSpPr>
            <a:spLocks/>
          </p:cNvSpPr>
          <p:nvPr/>
        </p:nvSpPr>
        <p:spPr bwMode="auto">
          <a:xfrm>
            <a:off x="5172075" y="3846513"/>
            <a:ext cx="338138"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s-ES_tradnl"/>
          </a:p>
        </p:txBody>
      </p:sp>
      <p:sp>
        <p:nvSpPr>
          <p:cNvPr id="21533" name="Freeform 29"/>
          <p:cNvSpPr>
            <a:spLocks/>
          </p:cNvSpPr>
          <p:nvPr/>
        </p:nvSpPr>
        <p:spPr bwMode="auto">
          <a:xfrm>
            <a:off x="6115050" y="2732088"/>
            <a:ext cx="568325"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34" name="Freeform 30"/>
          <p:cNvSpPr>
            <a:spLocks/>
          </p:cNvSpPr>
          <p:nvPr/>
        </p:nvSpPr>
        <p:spPr bwMode="auto">
          <a:xfrm>
            <a:off x="5924550" y="3127375"/>
            <a:ext cx="736600"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35" name="Freeform 31"/>
          <p:cNvSpPr>
            <a:spLocks/>
          </p:cNvSpPr>
          <p:nvPr/>
        </p:nvSpPr>
        <p:spPr bwMode="auto">
          <a:xfrm>
            <a:off x="3962400" y="2794000"/>
            <a:ext cx="806450"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36" name="Freeform 32"/>
          <p:cNvSpPr>
            <a:spLocks/>
          </p:cNvSpPr>
          <p:nvPr/>
        </p:nvSpPr>
        <p:spPr bwMode="auto">
          <a:xfrm>
            <a:off x="4019550" y="3590925"/>
            <a:ext cx="839788"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s-ES_tradnl"/>
          </a:p>
        </p:txBody>
      </p:sp>
      <p:sp>
        <p:nvSpPr>
          <p:cNvPr id="21537" name="Freeform 33"/>
          <p:cNvSpPr>
            <a:spLocks/>
          </p:cNvSpPr>
          <p:nvPr/>
        </p:nvSpPr>
        <p:spPr bwMode="auto">
          <a:xfrm>
            <a:off x="4730750" y="3127375"/>
            <a:ext cx="649288"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38" name="Freeform 34"/>
          <p:cNvSpPr>
            <a:spLocks/>
          </p:cNvSpPr>
          <p:nvPr/>
        </p:nvSpPr>
        <p:spPr bwMode="auto">
          <a:xfrm>
            <a:off x="5343525" y="3265488"/>
            <a:ext cx="72072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39" name="Freeform 35" descr="20%"/>
          <p:cNvSpPr>
            <a:spLocks/>
          </p:cNvSpPr>
          <p:nvPr/>
        </p:nvSpPr>
        <p:spPr bwMode="auto">
          <a:xfrm>
            <a:off x="5280025" y="3560763"/>
            <a:ext cx="801688"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s-ES_tradnl"/>
          </a:p>
        </p:txBody>
      </p:sp>
      <p:sp>
        <p:nvSpPr>
          <p:cNvPr id="21540" name="Freeform 36" descr="20%"/>
          <p:cNvSpPr>
            <a:spLocks/>
          </p:cNvSpPr>
          <p:nvPr/>
        </p:nvSpPr>
        <p:spPr bwMode="auto">
          <a:xfrm>
            <a:off x="5489575" y="3824288"/>
            <a:ext cx="376238"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s-ES_tradnl"/>
          </a:p>
        </p:txBody>
      </p:sp>
      <p:sp>
        <p:nvSpPr>
          <p:cNvPr id="21541" name="Freeform 37"/>
          <p:cNvSpPr>
            <a:spLocks/>
          </p:cNvSpPr>
          <p:nvPr/>
        </p:nvSpPr>
        <p:spPr bwMode="auto">
          <a:xfrm>
            <a:off x="5845175" y="3459163"/>
            <a:ext cx="86042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42" name="Freeform 38"/>
          <p:cNvSpPr>
            <a:spLocks/>
          </p:cNvSpPr>
          <p:nvPr/>
        </p:nvSpPr>
        <p:spPr bwMode="auto">
          <a:xfrm>
            <a:off x="4845050" y="3660775"/>
            <a:ext cx="485775"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endParaRPr lang="es-ES_tradnl"/>
          </a:p>
        </p:txBody>
      </p:sp>
      <p:grpSp>
        <p:nvGrpSpPr>
          <p:cNvPr id="21543" name="Group 39"/>
          <p:cNvGrpSpPr>
            <a:grpSpLocks/>
          </p:cNvGrpSpPr>
          <p:nvPr/>
        </p:nvGrpSpPr>
        <p:grpSpPr bwMode="auto">
          <a:xfrm>
            <a:off x="1027113" y="3886200"/>
            <a:ext cx="1785937" cy="1390650"/>
            <a:chOff x="768" y="2832"/>
            <a:chExt cx="1203" cy="876"/>
          </a:xfrm>
        </p:grpSpPr>
        <p:sp>
          <p:nvSpPr>
            <p:cNvPr id="21577" name="Freeform 40"/>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2147483647 w 188"/>
                <a:gd name="T9" fmla="*/ 2147483647 h 160"/>
                <a:gd name="T10" fmla="*/ 2147483647 w 188"/>
                <a:gd name="T11" fmla="*/ 2147483647 h 160"/>
                <a:gd name="T12" fmla="*/ 2147483647 w 188"/>
                <a:gd name="T13" fmla="*/ 2147483647 h 160"/>
                <a:gd name="T14" fmla="*/ 2147483647 w 188"/>
                <a:gd name="T15" fmla="*/ 2147483647 h 160"/>
                <a:gd name="T16" fmla="*/ 2147483647 w 188"/>
                <a:gd name="T17" fmla="*/ 2147483647 h 160"/>
                <a:gd name="T18" fmla="*/ 2147483647 w 188"/>
                <a:gd name="T19" fmla="*/ 2147483647 h 160"/>
                <a:gd name="T20" fmla="*/ 2147483647 w 188"/>
                <a:gd name="T21" fmla="*/ 2147483647 h 160"/>
                <a:gd name="T22" fmla="*/ 2147483647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2147483647 w 188"/>
                <a:gd name="T37" fmla="*/ 2147483647 h 160"/>
                <a:gd name="T38" fmla="*/ 2147483647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2147483647 h 160"/>
                <a:gd name="T88" fmla="*/ 2147483647 w 188"/>
                <a:gd name="T89" fmla="*/ 2147483647 h 160"/>
                <a:gd name="T90" fmla="*/ 2147483647 w 188"/>
                <a:gd name="T91" fmla="*/ 2147483647 h 160"/>
                <a:gd name="T92" fmla="*/ 2147483647 w 188"/>
                <a:gd name="T93" fmla="*/ 0 h 160"/>
                <a:gd name="T94" fmla="*/ 2147483647 w 188"/>
                <a:gd name="T95" fmla="*/ 2147483647 h 160"/>
                <a:gd name="T96" fmla="*/ 2147483647 w 188"/>
                <a:gd name="T97" fmla="*/ 2147483647 h 160"/>
                <a:gd name="T98" fmla="*/ 2147483647 w 188"/>
                <a:gd name="T99" fmla="*/ 2147483647 h 160"/>
                <a:gd name="T100" fmla="*/ 2147483647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78" name="Freeform 41"/>
            <p:cNvSpPr>
              <a:spLocks/>
            </p:cNvSpPr>
            <p:nvPr/>
          </p:nvSpPr>
          <p:spPr bwMode="auto">
            <a:xfrm>
              <a:off x="1021" y="3608"/>
              <a:ext cx="20" cy="14"/>
            </a:xfrm>
            <a:custGeom>
              <a:avLst/>
              <a:gdLst>
                <a:gd name="T0" fmla="*/ 2147483647 w 4"/>
                <a:gd name="T1" fmla="*/ 2147483647 h 3"/>
                <a:gd name="T2" fmla="*/ 2147483647 w 4"/>
                <a:gd name="T3" fmla="*/ 2147483647 h 3"/>
                <a:gd name="T4" fmla="*/ 2147483647 w 4"/>
                <a:gd name="T5" fmla="*/ 2147483647 h 3"/>
                <a:gd name="T6" fmla="*/ 2147483647 w 4"/>
                <a:gd name="T7" fmla="*/ 2147483647 h 3"/>
                <a:gd name="T8" fmla="*/ 2147483647 w 4"/>
                <a:gd name="T9" fmla="*/ 2147483647 h 3"/>
                <a:gd name="T10" fmla="*/ 2147483647 w 4"/>
                <a:gd name="T11" fmla="*/ 2147483647 h 3"/>
                <a:gd name="T12" fmla="*/ 2147483647 w 4"/>
                <a:gd name="T13" fmla="*/ 2147483647 h 3"/>
                <a:gd name="T14" fmla="*/ 2147483647 w 4"/>
                <a:gd name="T15" fmla="*/ 0 h 3"/>
                <a:gd name="T16" fmla="*/ 2147483647 w 4"/>
                <a:gd name="T17" fmla="*/ 0 h 3"/>
                <a:gd name="T18" fmla="*/ 0 w 4"/>
                <a:gd name="T19" fmla="*/ 2147483647 h 3"/>
                <a:gd name="T20" fmla="*/ 0 w 4"/>
                <a:gd name="T21" fmla="*/ 2147483647 h 3"/>
                <a:gd name="T22" fmla="*/ 0 w 4"/>
                <a:gd name="T23" fmla="*/ 2147483647 h 3"/>
                <a:gd name="T24" fmla="*/ 0 w 4"/>
                <a:gd name="T25" fmla="*/ 2147483647 h 3"/>
                <a:gd name="T26" fmla="*/ 0 w 4"/>
                <a:gd name="T27" fmla="*/ 2147483647 h 3"/>
                <a:gd name="T28" fmla="*/ 0 w 4"/>
                <a:gd name="T29" fmla="*/ 2147483647 h 3"/>
                <a:gd name="T30" fmla="*/ 0 w 4"/>
                <a:gd name="T31" fmla="*/ 2147483647 h 3"/>
                <a:gd name="T32" fmla="*/ 0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2147483647 w 4"/>
                <a:gd name="T45" fmla="*/ 2147483647 h 3"/>
                <a:gd name="T46" fmla="*/ 2147483647 w 4"/>
                <a:gd name="T47" fmla="*/ 2147483647 h 3"/>
                <a:gd name="T48" fmla="*/ 2147483647 w 4"/>
                <a:gd name="T49" fmla="*/ 2147483647 h 3"/>
                <a:gd name="T50" fmla="*/ 2147483647 w 4"/>
                <a:gd name="T51" fmla="*/ 2147483647 h 3"/>
                <a:gd name="T52" fmla="*/ 2147483647 w 4"/>
                <a:gd name="T53" fmla="*/ 2147483647 h 3"/>
                <a:gd name="T54" fmla="*/ 2147483647 w 4"/>
                <a:gd name="T55" fmla="*/ 2147483647 h 3"/>
                <a:gd name="T56" fmla="*/ 2147483647 w 4"/>
                <a:gd name="T57" fmla="*/ 2147483647 h 3"/>
                <a:gd name="T58" fmla="*/ 2147483647 w 4"/>
                <a:gd name="T59" fmla="*/ 2147483647 h 3"/>
                <a:gd name="T60" fmla="*/ 2147483647 w 4"/>
                <a:gd name="T61" fmla="*/ 2147483647 h 3"/>
                <a:gd name="T62" fmla="*/ 2147483647 w 4"/>
                <a:gd name="T63" fmla="*/ 2147483647 h 3"/>
                <a:gd name="T64" fmla="*/ 2147483647 w 4"/>
                <a:gd name="T65" fmla="*/ 0 h 3"/>
                <a:gd name="T66" fmla="*/ 2147483647 w 4"/>
                <a:gd name="T67" fmla="*/ 0 h 3"/>
                <a:gd name="T68" fmla="*/ 2147483647 w 4"/>
                <a:gd name="T69" fmla="*/ 0 h 3"/>
                <a:gd name="T70" fmla="*/ 2147483647 w 4"/>
                <a:gd name="T71" fmla="*/ 0 h 3"/>
                <a:gd name="T72" fmla="*/ 2147483647 w 4"/>
                <a:gd name="T73" fmla="*/ 2147483647 h 3"/>
                <a:gd name="T74" fmla="*/ 2147483647 w 4"/>
                <a:gd name="T75" fmla="*/ 2147483647 h 3"/>
                <a:gd name="T76" fmla="*/ 2147483647 w 4"/>
                <a:gd name="T77" fmla="*/ 2147483647 h 3"/>
                <a:gd name="T78" fmla="*/ 2147483647 w 4"/>
                <a:gd name="T79" fmla="*/ 2147483647 h 3"/>
                <a:gd name="T80" fmla="*/ 2147483647 w 4"/>
                <a:gd name="T81" fmla="*/ 2147483647 h 3"/>
                <a:gd name="T82" fmla="*/ 2147483647 w 4"/>
                <a:gd name="T83" fmla="*/ 2147483647 h 3"/>
                <a:gd name="T84" fmla="*/ 2147483647 w 4"/>
                <a:gd name="T85" fmla="*/ 2147483647 h 3"/>
                <a:gd name="T86" fmla="*/ 2147483647 w 4"/>
                <a:gd name="T87" fmla="*/ 2147483647 h 3"/>
                <a:gd name="T88" fmla="*/ 2147483647 w 4"/>
                <a:gd name="T89" fmla="*/ 2147483647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D4213"/>
            </a:solidFill>
            <a:ln w="12700" cmpd="sng">
              <a:solidFill>
                <a:schemeClr val="tx1"/>
              </a:solidFill>
              <a:prstDash val="solid"/>
              <a:round/>
              <a:headEnd/>
              <a:tailEnd/>
            </a:ln>
          </p:spPr>
          <p:txBody>
            <a:bodyPr/>
            <a:lstStyle/>
            <a:p>
              <a:endParaRPr lang="es-ES_tradnl"/>
            </a:p>
          </p:txBody>
        </p:sp>
        <p:sp>
          <p:nvSpPr>
            <p:cNvPr id="21579" name="Freeform 42"/>
            <p:cNvSpPr>
              <a:spLocks/>
            </p:cNvSpPr>
            <p:nvPr/>
          </p:nvSpPr>
          <p:spPr bwMode="auto">
            <a:xfrm>
              <a:off x="978" y="3610"/>
              <a:ext cx="43" cy="30"/>
            </a:xfrm>
            <a:custGeom>
              <a:avLst/>
              <a:gdLst>
                <a:gd name="T0" fmla="*/ 2147483647 w 9"/>
                <a:gd name="T1" fmla="*/ 0 h 6"/>
                <a:gd name="T2" fmla="*/ 2147483647 w 9"/>
                <a:gd name="T3" fmla="*/ 0 h 6"/>
                <a:gd name="T4" fmla="*/ 2147483647 w 9"/>
                <a:gd name="T5" fmla="*/ 2147483647 h 6"/>
                <a:gd name="T6" fmla="*/ 2147483647 w 9"/>
                <a:gd name="T7" fmla="*/ 2147483647 h 6"/>
                <a:gd name="T8" fmla="*/ 2147483647 w 9"/>
                <a:gd name="T9" fmla="*/ 2147483647 h 6"/>
                <a:gd name="T10" fmla="*/ 2147483647 w 9"/>
                <a:gd name="T11" fmla="*/ 2147483647 h 6"/>
                <a:gd name="T12" fmla="*/ 2147483647 w 9"/>
                <a:gd name="T13" fmla="*/ 2147483647 h 6"/>
                <a:gd name="T14" fmla="*/ 2147483647 w 9"/>
                <a:gd name="T15" fmla="*/ 2147483647 h 6"/>
                <a:gd name="T16" fmla="*/ 2147483647 w 9"/>
                <a:gd name="T17" fmla="*/ 2147483647 h 6"/>
                <a:gd name="T18" fmla="*/ 2147483647 w 9"/>
                <a:gd name="T19" fmla="*/ 2147483647 h 6"/>
                <a:gd name="T20" fmla="*/ 2147483647 w 9"/>
                <a:gd name="T21" fmla="*/ 2147483647 h 6"/>
                <a:gd name="T22" fmla="*/ 0 w 9"/>
                <a:gd name="T23" fmla="*/ 2147483647 h 6"/>
                <a:gd name="T24" fmla="*/ 0 w 9"/>
                <a:gd name="T25" fmla="*/ 2147483647 h 6"/>
                <a:gd name="T26" fmla="*/ 0 w 9"/>
                <a:gd name="T27" fmla="*/ 2147483647 h 6"/>
                <a:gd name="T28" fmla="*/ 0 w 9"/>
                <a:gd name="T29" fmla="*/ 2147483647 h 6"/>
                <a:gd name="T30" fmla="*/ 0 w 9"/>
                <a:gd name="T31" fmla="*/ 2147483647 h 6"/>
                <a:gd name="T32" fmla="*/ 0 w 9"/>
                <a:gd name="T33" fmla="*/ 2147483647 h 6"/>
                <a:gd name="T34" fmla="*/ 0 w 9"/>
                <a:gd name="T35" fmla="*/ 2147483647 h 6"/>
                <a:gd name="T36" fmla="*/ 0 w 9"/>
                <a:gd name="T37" fmla="*/ 2147483647 h 6"/>
                <a:gd name="T38" fmla="*/ 2147483647 w 9"/>
                <a:gd name="T39" fmla="*/ 2147483647 h 6"/>
                <a:gd name="T40" fmla="*/ 2147483647 w 9"/>
                <a:gd name="T41" fmla="*/ 2147483647 h 6"/>
                <a:gd name="T42" fmla="*/ 2147483647 w 9"/>
                <a:gd name="T43" fmla="*/ 2147483647 h 6"/>
                <a:gd name="T44" fmla="*/ 2147483647 w 9"/>
                <a:gd name="T45" fmla="*/ 2147483647 h 6"/>
                <a:gd name="T46" fmla="*/ 2147483647 w 9"/>
                <a:gd name="T47" fmla="*/ 2147483647 h 6"/>
                <a:gd name="T48" fmla="*/ 2147483647 w 9"/>
                <a:gd name="T49" fmla="*/ 2147483647 h 6"/>
                <a:gd name="T50" fmla="*/ 2147483647 w 9"/>
                <a:gd name="T51" fmla="*/ 2147483647 h 6"/>
                <a:gd name="T52" fmla="*/ 2147483647 w 9"/>
                <a:gd name="T53" fmla="*/ 2147483647 h 6"/>
                <a:gd name="T54" fmla="*/ 2147483647 w 9"/>
                <a:gd name="T55" fmla="*/ 2147483647 h 6"/>
                <a:gd name="T56" fmla="*/ 2147483647 w 9"/>
                <a:gd name="T57" fmla="*/ 0 h 6"/>
                <a:gd name="T58" fmla="*/ 2147483647 w 9"/>
                <a:gd name="T59" fmla="*/ 0 h 6"/>
                <a:gd name="T60" fmla="*/ 2147483647 w 9"/>
                <a:gd name="T61" fmla="*/ 0 h 6"/>
                <a:gd name="T62" fmla="*/ 2147483647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80" name="Freeform 43"/>
            <p:cNvSpPr>
              <a:spLocks/>
            </p:cNvSpPr>
            <p:nvPr/>
          </p:nvSpPr>
          <p:spPr bwMode="auto">
            <a:xfrm>
              <a:off x="934" y="3632"/>
              <a:ext cx="44" cy="34"/>
            </a:xfrm>
            <a:custGeom>
              <a:avLst/>
              <a:gdLst>
                <a:gd name="T0" fmla="*/ 2147483647 w 9"/>
                <a:gd name="T1" fmla="*/ 2147483647 h 7"/>
                <a:gd name="T2" fmla="*/ 2147483647 w 9"/>
                <a:gd name="T3" fmla="*/ 2147483647 h 7"/>
                <a:gd name="T4" fmla="*/ 2147483647 w 9"/>
                <a:gd name="T5" fmla="*/ 2147483647 h 7"/>
                <a:gd name="T6" fmla="*/ 2147483647 w 9"/>
                <a:gd name="T7" fmla="*/ 2147483647 h 7"/>
                <a:gd name="T8" fmla="*/ 2147483647 w 9"/>
                <a:gd name="T9" fmla="*/ 2147483647 h 7"/>
                <a:gd name="T10" fmla="*/ 2147483647 w 9"/>
                <a:gd name="T11" fmla="*/ 2147483647 h 7"/>
                <a:gd name="T12" fmla="*/ 2147483647 w 9"/>
                <a:gd name="T13" fmla="*/ 2147483647 h 7"/>
                <a:gd name="T14" fmla="*/ 0 w 9"/>
                <a:gd name="T15" fmla="*/ 2147483647 h 7"/>
                <a:gd name="T16" fmla="*/ 2147483647 w 9"/>
                <a:gd name="T17" fmla="*/ 2147483647 h 7"/>
                <a:gd name="T18" fmla="*/ 2147483647 w 9"/>
                <a:gd name="T19" fmla="*/ 2147483647 h 7"/>
                <a:gd name="T20" fmla="*/ 2147483647 w 9"/>
                <a:gd name="T21" fmla="*/ 2147483647 h 7"/>
                <a:gd name="T22" fmla="*/ 2147483647 w 9"/>
                <a:gd name="T23" fmla="*/ 2147483647 h 7"/>
                <a:gd name="T24" fmla="*/ 2147483647 w 9"/>
                <a:gd name="T25" fmla="*/ 2147483647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81" name="Freeform 44"/>
            <p:cNvSpPr>
              <a:spLocks/>
            </p:cNvSpPr>
            <p:nvPr/>
          </p:nvSpPr>
          <p:spPr bwMode="auto">
            <a:xfrm>
              <a:off x="934" y="3637"/>
              <a:ext cx="39" cy="29"/>
            </a:xfrm>
            <a:custGeom>
              <a:avLst/>
              <a:gdLst>
                <a:gd name="T0" fmla="*/ 2147483647 w 8"/>
                <a:gd name="T1" fmla="*/ 2147483647 h 6"/>
                <a:gd name="T2" fmla="*/ 2147483647 w 8"/>
                <a:gd name="T3" fmla="*/ 2147483647 h 6"/>
                <a:gd name="T4" fmla="*/ 2147483647 w 8"/>
                <a:gd name="T5" fmla="*/ 2147483647 h 6"/>
                <a:gd name="T6" fmla="*/ 2147483647 w 8"/>
                <a:gd name="T7" fmla="*/ 0 h 6"/>
                <a:gd name="T8" fmla="*/ 2147483647 w 8"/>
                <a:gd name="T9" fmla="*/ 0 h 6"/>
                <a:gd name="T10" fmla="*/ 2147483647 w 8"/>
                <a:gd name="T11" fmla="*/ 0 h 6"/>
                <a:gd name="T12" fmla="*/ 2147483647 w 8"/>
                <a:gd name="T13" fmla="*/ 0 h 6"/>
                <a:gd name="T14" fmla="*/ 2147483647 w 8"/>
                <a:gd name="T15" fmla="*/ 0 h 6"/>
                <a:gd name="T16" fmla="*/ 2147483647 w 8"/>
                <a:gd name="T17" fmla="*/ 0 h 6"/>
                <a:gd name="T18" fmla="*/ 2147483647 w 8"/>
                <a:gd name="T19" fmla="*/ 0 h 6"/>
                <a:gd name="T20" fmla="*/ 2147483647 w 8"/>
                <a:gd name="T21" fmla="*/ 0 h 6"/>
                <a:gd name="T22" fmla="*/ 2147483647 w 8"/>
                <a:gd name="T23" fmla="*/ 0 h 6"/>
                <a:gd name="T24" fmla="*/ 2147483647 w 8"/>
                <a:gd name="T25" fmla="*/ 0 h 6"/>
                <a:gd name="T26" fmla="*/ 2147483647 w 8"/>
                <a:gd name="T27" fmla="*/ 2147483647 h 6"/>
                <a:gd name="T28" fmla="*/ 2147483647 w 8"/>
                <a:gd name="T29" fmla="*/ 2147483647 h 6"/>
                <a:gd name="T30" fmla="*/ 2147483647 w 8"/>
                <a:gd name="T31" fmla="*/ 2147483647 h 6"/>
                <a:gd name="T32" fmla="*/ 2147483647 w 8"/>
                <a:gd name="T33" fmla="*/ 2147483647 h 6"/>
                <a:gd name="T34" fmla="*/ 2147483647 w 8"/>
                <a:gd name="T35" fmla="*/ 2147483647 h 6"/>
                <a:gd name="T36" fmla="*/ 2147483647 w 8"/>
                <a:gd name="T37" fmla="*/ 2147483647 h 6"/>
                <a:gd name="T38" fmla="*/ 2147483647 w 8"/>
                <a:gd name="T39" fmla="*/ 2147483647 h 6"/>
                <a:gd name="T40" fmla="*/ 2147483647 w 8"/>
                <a:gd name="T41" fmla="*/ 2147483647 h 6"/>
                <a:gd name="T42" fmla="*/ 2147483647 w 8"/>
                <a:gd name="T43" fmla="*/ 2147483647 h 6"/>
                <a:gd name="T44" fmla="*/ 2147483647 w 8"/>
                <a:gd name="T45" fmla="*/ 2147483647 h 6"/>
                <a:gd name="T46" fmla="*/ 2147483647 w 8"/>
                <a:gd name="T47" fmla="*/ 2147483647 h 6"/>
                <a:gd name="T48" fmla="*/ 2147483647 w 8"/>
                <a:gd name="T49" fmla="*/ 2147483647 h 6"/>
                <a:gd name="T50" fmla="*/ 2147483647 w 8"/>
                <a:gd name="T51" fmla="*/ 2147483647 h 6"/>
                <a:gd name="T52" fmla="*/ 2147483647 w 8"/>
                <a:gd name="T53" fmla="*/ 2147483647 h 6"/>
                <a:gd name="T54" fmla="*/ 2147483647 w 8"/>
                <a:gd name="T55" fmla="*/ 2147483647 h 6"/>
                <a:gd name="T56" fmla="*/ 2147483647 w 8"/>
                <a:gd name="T57" fmla="*/ 2147483647 h 6"/>
                <a:gd name="T58" fmla="*/ 2147483647 w 8"/>
                <a:gd name="T59" fmla="*/ 2147483647 h 6"/>
                <a:gd name="T60" fmla="*/ 0 w 8"/>
                <a:gd name="T61" fmla="*/ 2147483647 h 6"/>
                <a:gd name="T62" fmla="*/ 0 w 8"/>
                <a:gd name="T63" fmla="*/ 2147483647 h 6"/>
                <a:gd name="T64" fmla="*/ 0 w 8"/>
                <a:gd name="T65" fmla="*/ 2147483647 h 6"/>
                <a:gd name="T66" fmla="*/ 2147483647 w 8"/>
                <a:gd name="T67" fmla="*/ 2147483647 h 6"/>
                <a:gd name="T68" fmla="*/ 2147483647 w 8"/>
                <a:gd name="T69" fmla="*/ 2147483647 h 6"/>
                <a:gd name="T70" fmla="*/ 2147483647 w 8"/>
                <a:gd name="T71" fmla="*/ 2147483647 h 6"/>
                <a:gd name="T72" fmla="*/ 2147483647 w 8"/>
                <a:gd name="T73" fmla="*/ 2147483647 h 6"/>
                <a:gd name="T74" fmla="*/ 2147483647 w 8"/>
                <a:gd name="T75" fmla="*/ 2147483647 h 6"/>
                <a:gd name="T76" fmla="*/ 2147483647 w 8"/>
                <a:gd name="T77" fmla="*/ 2147483647 h 6"/>
                <a:gd name="T78" fmla="*/ 2147483647 w 8"/>
                <a:gd name="T79" fmla="*/ 2147483647 h 6"/>
                <a:gd name="T80" fmla="*/ 2147483647 w 8"/>
                <a:gd name="T81" fmla="*/ 2147483647 h 6"/>
                <a:gd name="T82" fmla="*/ 2147483647 w 8"/>
                <a:gd name="T83" fmla="*/ 2147483647 h 6"/>
                <a:gd name="T84" fmla="*/ 2147483647 w 8"/>
                <a:gd name="T85" fmla="*/ 2147483647 h 6"/>
                <a:gd name="T86" fmla="*/ 2147483647 w 8"/>
                <a:gd name="T87" fmla="*/ 2147483647 h 6"/>
                <a:gd name="T88" fmla="*/ 2147483647 w 8"/>
                <a:gd name="T89" fmla="*/ 2147483647 h 6"/>
                <a:gd name="T90" fmla="*/ 2147483647 w 8"/>
                <a:gd name="T91" fmla="*/ 2147483647 h 6"/>
                <a:gd name="T92" fmla="*/ 2147483647 w 8"/>
                <a:gd name="T93" fmla="*/ 2147483647 h 6"/>
                <a:gd name="T94" fmla="*/ 2147483647 w 8"/>
                <a:gd name="T95" fmla="*/ 2147483647 h 6"/>
                <a:gd name="T96" fmla="*/ 2147483647 w 8"/>
                <a:gd name="T97" fmla="*/ 2147483647 h 6"/>
                <a:gd name="T98" fmla="*/ 2147483647 w 8"/>
                <a:gd name="T99" fmla="*/ 2147483647 h 6"/>
                <a:gd name="T100" fmla="*/ 2147483647 w 8"/>
                <a:gd name="T101" fmla="*/ 2147483647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82" name="Freeform 45"/>
            <p:cNvSpPr>
              <a:spLocks/>
            </p:cNvSpPr>
            <p:nvPr/>
          </p:nvSpPr>
          <p:spPr bwMode="auto">
            <a:xfrm>
              <a:off x="909" y="3676"/>
              <a:ext cx="5" cy="5"/>
            </a:xfrm>
            <a:custGeom>
              <a:avLst/>
              <a:gdLst>
                <a:gd name="T0" fmla="*/ 2147483647 w 1"/>
                <a:gd name="T1" fmla="*/ 0 h 1"/>
                <a:gd name="T2" fmla="*/ 0 w 1"/>
                <a:gd name="T3" fmla="*/ 0 h 1"/>
                <a:gd name="T4" fmla="*/ 0 w 1"/>
                <a:gd name="T5" fmla="*/ 2147483647 h 1"/>
                <a:gd name="T6" fmla="*/ 2147483647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83" name="Freeform 46"/>
            <p:cNvSpPr>
              <a:spLocks/>
            </p:cNvSpPr>
            <p:nvPr/>
          </p:nvSpPr>
          <p:spPr bwMode="auto">
            <a:xfrm>
              <a:off x="909" y="3676"/>
              <a:ext cx="5" cy="5"/>
            </a:xfrm>
            <a:custGeom>
              <a:avLst/>
              <a:gdLst>
                <a:gd name="T0" fmla="*/ 2147483647 w 1"/>
                <a:gd name="T1" fmla="*/ 0 h 1"/>
                <a:gd name="T2" fmla="*/ 2147483647 w 1"/>
                <a:gd name="T3" fmla="*/ 0 h 1"/>
                <a:gd name="T4" fmla="*/ 2147483647 w 1"/>
                <a:gd name="T5" fmla="*/ 0 h 1"/>
                <a:gd name="T6" fmla="*/ 2147483647 w 1"/>
                <a:gd name="T7" fmla="*/ 0 h 1"/>
                <a:gd name="T8" fmla="*/ 0 w 1"/>
                <a:gd name="T9" fmla="*/ 0 h 1"/>
                <a:gd name="T10" fmla="*/ 0 w 1"/>
                <a:gd name="T11" fmla="*/ 0 h 1"/>
                <a:gd name="T12" fmla="*/ 0 w 1"/>
                <a:gd name="T13" fmla="*/ 0 h 1"/>
                <a:gd name="T14" fmla="*/ 0 w 1"/>
                <a:gd name="T15" fmla="*/ 0 h 1"/>
                <a:gd name="T16" fmla="*/ 0 w 1"/>
                <a:gd name="T17" fmla="*/ 2147483647 h 1"/>
                <a:gd name="T18" fmla="*/ 0 w 1"/>
                <a:gd name="T19" fmla="*/ 2147483647 h 1"/>
                <a:gd name="T20" fmla="*/ 0 w 1"/>
                <a:gd name="T21" fmla="*/ 2147483647 h 1"/>
                <a:gd name="T22" fmla="*/ 0 w 1"/>
                <a:gd name="T23" fmla="*/ 2147483647 h 1"/>
                <a:gd name="T24" fmla="*/ 0 w 1"/>
                <a:gd name="T25" fmla="*/ 2147483647 h 1"/>
                <a:gd name="T26" fmla="*/ 2147483647 w 1"/>
                <a:gd name="T27" fmla="*/ 2147483647 h 1"/>
                <a:gd name="T28" fmla="*/ 2147483647 w 1"/>
                <a:gd name="T29" fmla="*/ 0 h 1"/>
                <a:gd name="T30" fmla="*/ 2147483647 w 1"/>
                <a:gd name="T31" fmla="*/ 0 h 1"/>
                <a:gd name="T32" fmla="*/ 2147483647 w 1"/>
                <a:gd name="T33" fmla="*/ 0 h 1"/>
                <a:gd name="T34" fmla="*/ 2147483647 w 1"/>
                <a:gd name="T35" fmla="*/ 0 h 1"/>
                <a:gd name="T36" fmla="*/ 2147483647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84" name="Freeform 47"/>
            <p:cNvSpPr>
              <a:spLocks/>
            </p:cNvSpPr>
            <p:nvPr/>
          </p:nvSpPr>
          <p:spPr bwMode="auto">
            <a:xfrm>
              <a:off x="870" y="3682"/>
              <a:ext cx="14" cy="14"/>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0 w 3"/>
                <a:gd name="T13" fmla="*/ 2147483647 h 3"/>
                <a:gd name="T14" fmla="*/ 2147483647 w 3"/>
                <a:gd name="T15" fmla="*/ 2147483647 h 3"/>
                <a:gd name="T16" fmla="*/ 2147483647 w 3"/>
                <a:gd name="T17" fmla="*/ 214748364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85" name="Freeform 48"/>
            <p:cNvSpPr>
              <a:spLocks/>
            </p:cNvSpPr>
            <p:nvPr/>
          </p:nvSpPr>
          <p:spPr bwMode="auto">
            <a:xfrm>
              <a:off x="875" y="3684"/>
              <a:ext cx="14" cy="9"/>
            </a:xfrm>
            <a:custGeom>
              <a:avLst/>
              <a:gdLst>
                <a:gd name="T0" fmla="*/ 2147483647 w 3"/>
                <a:gd name="T1" fmla="*/ 0 h 2"/>
                <a:gd name="T2" fmla="*/ 2147483647 w 3"/>
                <a:gd name="T3" fmla="*/ 0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0 h 2"/>
                <a:gd name="T22" fmla="*/ 2147483647 w 3"/>
                <a:gd name="T23" fmla="*/ 0 h 2"/>
                <a:gd name="T24" fmla="*/ 2147483647 w 3"/>
                <a:gd name="T25" fmla="*/ 2147483647 h 2"/>
                <a:gd name="T26" fmla="*/ 2147483647 w 3"/>
                <a:gd name="T27" fmla="*/ 2147483647 h 2"/>
                <a:gd name="T28" fmla="*/ 2147483647 w 3"/>
                <a:gd name="T29" fmla="*/ 2147483647 h 2"/>
                <a:gd name="T30" fmla="*/ 2147483647 w 3"/>
                <a:gd name="T31" fmla="*/ 2147483647 h 2"/>
                <a:gd name="T32" fmla="*/ 2147483647 w 3"/>
                <a:gd name="T33" fmla="*/ 2147483647 h 2"/>
                <a:gd name="T34" fmla="*/ 2147483647 w 3"/>
                <a:gd name="T35" fmla="*/ 2147483647 h 2"/>
                <a:gd name="T36" fmla="*/ 2147483647 w 3"/>
                <a:gd name="T37" fmla="*/ 2147483647 h 2"/>
                <a:gd name="T38" fmla="*/ 2147483647 w 3"/>
                <a:gd name="T39" fmla="*/ 2147483647 h 2"/>
                <a:gd name="T40" fmla="*/ 2147483647 w 3"/>
                <a:gd name="T41" fmla="*/ 2147483647 h 2"/>
                <a:gd name="T42" fmla="*/ 2147483647 w 3"/>
                <a:gd name="T43" fmla="*/ 2147483647 h 2"/>
                <a:gd name="T44" fmla="*/ 2147483647 w 3"/>
                <a:gd name="T45" fmla="*/ 2147483647 h 2"/>
                <a:gd name="T46" fmla="*/ 2147483647 w 3"/>
                <a:gd name="T47" fmla="*/ 2147483647 h 2"/>
                <a:gd name="T48" fmla="*/ 0 w 3"/>
                <a:gd name="T49" fmla="*/ 2147483647 h 2"/>
                <a:gd name="T50" fmla="*/ 0 w 3"/>
                <a:gd name="T51" fmla="*/ 2147483647 h 2"/>
                <a:gd name="T52" fmla="*/ 0 w 3"/>
                <a:gd name="T53" fmla="*/ 2147483647 h 2"/>
                <a:gd name="T54" fmla="*/ 2147483647 w 3"/>
                <a:gd name="T55" fmla="*/ 2147483647 h 2"/>
                <a:gd name="T56" fmla="*/ 2147483647 w 3"/>
                <a:gd name="T57" fmla="*/ 2147483647 h 2"/>
                <a:gd name="T58" fmla="*/ 2147483647 w 3"/>
                <a:gd name="T59" fmla="*/ 2147483647 h 2"/>
                <a:gd name="T60" fmla="*/ 2147483647 w 3"/>
                <a:gd name="T61" fmla="*/ 0 h 2"/>
                <a:gd name="T62" fmla="*/ 2147483647 w 3"/>
                <a:gd name="T63" fmla="*/ 0 h 2"/>
                <a:gd name="T64" fmla="*/ 2147483647 w 3"/>
                <a:gd name="T65" fmla="*/ 0 h 2"/>
                <a:gd name="T66" fmla="*/ 2147483647 w 3"/>
                <a:gd name="T67" fmla="*/ 0 h 2"/>
                <a:gd name="T68" fmla="*/ 2147483647 w 3"/>
                <a:gd name="T69" fmla="*/ 0 h 2"/>
                <a:gd name="T70" fmla="*/ 2147483647 w 3"/>
                <a:gd name="T71" fmla="*/ 0 h 2"/>
                <a:gd name="T72" fmla="*/ 2147483647 w 3"/>
                <a:gd name="T73" fmla="*/ 0 h 2"/>
                <a:gd name="T74" fmla="*/ 2147483647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86" name="Freeform 49"/>
            <p:cNvSpPr>
              <a:spLocks/>
            </p:cNvSpPr>
            <p:nvPr/>
          </p:nvSpPr>
          <p:spPr bwMode="auto">
            <a:xfrm>
              <a:off x="833" y="3690"/>
              <a:ext cx="19" cy="10"/>
            </a:xfrm>
            <a:custGeom>
              <a:avLst/>
              <a:gdLst>
                <a:gd name="T0" fmla="*/ 2147483647 w 4"/>
                <a:gd name="T1" fmla="*/ 2147483647 h 2"/>
                <a:gd name="T2" fmla="*/ 2147483647 w 4"/>
                <a:gd name="T3" fmla="*/ 0 h 2"/>
                <a:gd name="T4" fmla="*/ 2147483647 w 4"/>
                <a:gd name="T5" fmla="*/ 0 h 2"/>
                <a:gd name="T6" fmla="*/ 2147483647 w 4"/>
                <a:gd name="T7" fmla="*/ 2147483647 h 2"/>
                <a:gd name="T8" fmla="*/ 2147483647 w 4"/>
                <a:gd name="T9" fmla="*/ 2147483647 h 2"/>
                <a:gd name="T10" fmla="*/ 2147483647 w 4"/>
                <a:gd name="T11" fmla="*/ 2147483647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87" name="Freeform 50"/>
            <p:cNvSpPr>
              <a:spLocks/>
            </p:cNvSpPr>
            <p:nvPr/>
          </p:nvSpPr>
          <p:spPr bwMode="auto">
            <a:xfrm>
              <a:off x="838" y="3690"/>
              <a:ext cx="14" cy="10"/>
            </a:xfrm>
            <a:custGeom>
              <a:avLst/>
              <a:gdLst>
                <a:gd name="T0" fmla="*/ 2147483647 w 3"/>
                <a:gd name="T1" fmla="*/ 2147483647 h 2"/>
                <a:gd name="T2" fmla="*/ 2147483647 w 3"/>
                <a:gd name="T3" fmla="*/ 2147483647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2147483647 h 2"/>
                <a:gd name="T22" fmla="*/ 2147483647 w 3"/>
                <a:gd name="T23" fmla="*/ 2147483647 h 2"/>
                <a:gd name="T24" fmla="*/ 2147483647 w 3"/>
                <a:gd name="T25" fmla="*/ 2147483647 h 2"/>
                <a:gd name="T26" fmla="*/ 2147483647 w 3"/>
                <a:gd name="T27" fmla="*/ 2147483647 h 2"/>
                <a:gd name="T28" fmla="*/ 2147483647 w 3"/>
                <a:gd name="T29" fmla="*/ 2147483647 h 2"/>
                <a:gd name="T30" fmla="*/ 2147483647 w 3"/>
                <a:gd name="T31" fmla="*/ 2147483647 h 2"/>
                <a:gd name="T32" fmla="*/ 0 w 3"/>
                <a:gd name="T33" fmla="*/ 2147483647 h 2"/>
                <a:gd name="T34" fmla="*/ 0 w 3"/>
                <a:gd name="T35" fmla="*/ 2147483647 h 2"/>
                <a:gd name="T36" fmla="*/ 0 w 3"/>
                <a:gd name="T37" fmla="*/ 2147483647 h 2"/>
                <a:gd name="T38" fmla="*/ 0 w 3"/>
                <a:gd name="T39" fmla="*/ 2147483647 h 2"/>
                <a:gd name="T40" fmla="*/ 0 w 3"/>
                <a:gd name="T41" fmla="*/ 2147483647 h 2"/>
                <a:gd name="T42" fmla="*/ 0 w 3"/>
                <a:gd name="T43" fmla="*/ 2147483647 h 2"/>
                <a:gd name="T44" fmla="*/ 2147483647 w 3"/>
                <a:gd name="T45" fmla="*/ 2147483647 h 2"/>
                <a:gd name="T46" fmla="*/ 2147483647 w 3"/>
                <a:gd name="T47" fmla="*/ 2147483647 h 2"/>
                <a:gd name="T48" fmla="*/ 2147483647 w 3"/>
                <a:gd name="T49" fmla="*/ 2147483647 h 2"/>
                <a:gd name="T50" fmla="*/ 2147483647 w 3"/>
                <a:gd name="T51" fmla="*/ 2147483647 h 2"/>
                <a:gd name="T52" fmla="*/ 2147483647 w 3"/>
                <a:gd name="T53" fmla="*/ 2147483647 h 2"/>
                <a:gd name="T54" fmla="*/ 2147483647 w 3"/>
                <a:gd name="T55" fmla="*/ 2147483647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88" name="Freeform 51"/>
            <p:cNvSpPr>
              <a:spLocks/>
            </p:cNvSpPr>
            <p:nvPr/>
          </p:nvSpPr>
          <p:spPr bwMode="auto">
            <a:xfrm>
              <a:off x="814" y="3691"/>
              <a:ext cx="10" cy="15"/>
            </a:xfrm>
            <a:custGeom>
              <a:avLst/>
              <a:gdLst>
                <a:gd name="T0" fmla="*/ 2147483647 w 2"/>
                <a:gd name="T1" fmla="*/ 2147483647 h 3"/>
                <a:gd name="T2" fmla="*/ 0 w 2"/>
                <a:gd name="T3" fmla="*/ 0 h 3"/>
                <a:gd name="T4" fmla="*/ 0 w 2"/>
                <a:gd name="T5" fmla="*/ 0 h 3"/>
                <a:gd name="T6" fmla="*/ 2147483647 w 2"/>
                <a:gd name="T7" fmla="*/ 2147483647 h 3"/>
                <a:gd name="T8" fmla="*/ 0 w 2"/>
                <a:gd name="T9" fmla="*/ 2147483647 h 3"/>
                <a:gd name="T10" fmla="*/ 0 w 2"/>
                <a:gd name="T11" fmla="*/ 2147483647 h 3"/>
                <a:gd name="T12" fmla="*/ 0 w 2"/>
                <a:gd name="T13" fmla="*/ 2147483647 h 3"/>
                <a:gd name="T14" fmla="*/ 2147483647 w 2"/>
                <a:gd name="T15" fmla="*/ 2147483647 h 3"/>
                <a:gd name="T16" fmla="*/ 2147483647 w 2"/>
                <a:gd name="T17" fmla="*/ 2147483647 h 3"/>
                <a:gd name="T18" fmla="*/ 2147483647 w 2"/>
                <a:gd name="T19" fmla="*/ 2147483647 h 3"/>
                <a:gd name="T20" fmla="*/ 2147483647 w 2"/>
                <a:gd name="T21" fmla="*/ 2147483647 h 3"/>
                <a:gd name="T22" fmla="*/ 2147483647 w 2"/>
                <a:gd name="T23" fmla="*/ 0 h 3"/>
                <a:gd name="T24" fmla="*/ 2147483647 w 2"/>
                <a:gd name="T25" fmla="*/ 0 h 3"/>
                <a:gd name="T26" fmla="*/ 2147483647 w 2"/>
                <a:gd name="T27" fmla="*/ 2147483647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89" name="Freeform 52"/>
            <p:cNvSpPr>
              <a:spLocks/>
            </p:cNvSpPr>
            <p:nvPr/>
          </p:nvSpPr>
          <p:spPr bwMode="auto">
            <a:xfrm>
              <a:off x="814" y="3691"/>
              <a:ext cx="10" cy="15"/>
            </a:xfrm>
            <a:custGeom>
              <a:avLst/>
              <a:gdLst>
                <a:gd name="T0" fmla="*/ 2147483647 w 2"/>
                <a:gd name="T1" fmla="*/ 2147483647 h 3"/>
                <a:gd name="T2" fmla="*/ 2147483647 w 2"/>
                <a:gd name="T3" fmla="*/ 0 h 3"/>
                <a:gd name="T4" fmla="*/ 2147483647 w 2"/>
                <a:gd name="T5" fmla="*/ 0 h 3"/>
                <a:gd name="T6" fmla="*/ 2147483647 w 2"/>
                <a:gd name="T7" fmla="*/ 0 h 3"/>
                <a:gd name="T8" fmla="*/ 0 w 2"/>
                <a:gd name="T9" fmla="*/ 0 h 3"/>
                <a:gd name="T10" fmla="*/ 0 w 2"/>
                <a:gd name="T11" fmla="*/ 0 h 3"/>
                <a:gd name="T12" fmla="*/ 0 w 2"/>
                <a:gd name="T13" fmla="*/ 2147483647 h 3"/>
                <a:gd name="T14" fmla="*/ 2147483647 w 2"/>
                <a:gd name="T15" fmla="*/ 2147483647 h 3"/>
                <a:gd name="T16" fmla="*/ 2147483647 w 2"/>
                <a:gd name="T17" fmla="*/ 2147483647 h 3"/>
                <a:gd name="T18" fmla="*/ 2147483647 w 2"/>
                <a:gd name="T19" fmla="*/ 2147483647 h 3"/>
                <a:gd name="T20" fmla="*/ 0 w 2"/>
                <a:gd name="T21" fmla="*/ 2147483647 h 3"/>
                <a:gd name="T22" fmla="*/ 0 w 2"/>
                <a:gd name="T23" fmla="*/ 2147483647 h 3"/>
                <a:gd name="T24" fmla="*/ 0 w 2"/>
                <a:gd name="T25" fmla="*/ 2147483647 h 3"/>
                <a:gd name="T26" fmla="*/ 0 w 2"/>
                <a:gd name="T27" fmla="*/ 2147483647 h 3"/>
                <a:gd name="T28" fmla="*/ 0 w 2"/>
                <a:gd name="T29" fmla="*/ 2147483647 h 3"/>
                <a:gd name="T30" fmla="*/ 0 w 2"/>
                <a:gd name="T31" fmla="*/ 2147483647 h 3"/>
                <a:gd name="T32" fmla="*/ 0 w 2"/>
                <a:gd name="T33" fmla="*/ 2147483647 h 3"/>
                <a:gd name="T34" fmla="*/ 2147483647 w 2"/>
                <a:gd name="T35" fmla="*/ 2147483647 h 3"/>
                <a:gd name="T36" fmla="*/ 2147483647 w 2"/>
                <a:gd name="T37" fmla="*/ 2147483647 h 3"/>
                <a:gd name="T38" fmla="*/ 2147483647 w 2"/>
                <a:gd name="T39" fmla="*/ 2147483647 h 3"/>
                <a:gd name="T40" fmla="*/ 2147483647 w 2"/>
                <a:gd name="T41" fmla="*/ 2147483647 h 3"/>
                <a:gd name="T42" fmla="*/ 2147483647 w 2"/>
                <a:gd name="T43" fmla="*/ 2147483647 h 3"/>
                <a:gd name="T44" fmla="*/ 2147483647 w 2"/>
                <a:gd name="T45" fmla="*/ 2147483647 h 3"/>
                <a:gd name="T46" fmla="*/ 2147483647 w 2"/>
                <a:gd name="T47" fmla="*/ 2147483647 h 3"/>
                <a:gd name="T48" fmla="*/ 2147483647 w 2"/>
                <a:gd name="T49" fmla="*/ 2147483647 h 3"/>
                <a:gd name="T50" fmla="*/ 2147483647 w 2"/>
                <a:gd name="T51" fmla="*/ 2147483647 h 3"/>
                <a:gd name="T52" fmla="*/ 2147483647 w 2"/>
                <a:gd name="T53" fmla="*/ 2147483647 h 3"/>
                <a:gd name="T54" fmla="*/ 2147483647 w 2"/>
                <a:gd name="T55" fmla="*/ 0 h 3"/>
                <a:gd name="T56" fmla="*/ 2147483647 w 2"/>
                <a:gd name="T57" fmla="*/ 0 h 3"/>
                <a:gd name="T58" fmla="*/ 2147483647 w 2"/>
                <a:gd name="T59" fmla="*/ 0 h 3"/>
                <a:gd name="T60" fmla="*/ 2147483647 w 2"/>
                <a:gd name="T61" fmla="*/ 0 h 3"/>
                <a:gd name="T62" fmla="*/ 2147483647 w 2"/>
                <a:gd name="T63" fmla="*/ 0 h 3"/>
                <a:gd name="T64" fmla="*/ 2147483647 w 2"/>
                <a:gd name="T65" fmla="*/ 2147483647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90" name="Freeform 53"/>
            <p:cNvSpPr>
              <a:spLocks/>
            </p:cNvSpPr>
            <p:nvPr/>
          </p:nvSpPr>
          <p:spPr bwMode="auto">
            <a:xfrm>
              <a:off x="795" y="3693"/>
              <a:ext cx="15" cy="15"/>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2147483647 w 3"/>
                <a:gd name="T13" fmla="*/ 2147483647 h 3"/>
                <a:gd name="T14" fmla="*/ 2147483647 w 3"/>
                <a:gd name="T15" fmla="*/ 2147483647 h 3"/>
                <a:gd name="T16" fmla="*/ 2147483647 w 3"/>
                <a:gd name="T17" fmla="*/ 2147483647 h 3"/>
                <a:gd name="T18" fmla="*/ 2147483647 w 3"/>
                <a:gd name="T19" fmla="*/ 2147483647 h 3"/>
                <a:gd name="T20" fmla="*/ 2147483647 w 3"/>
                <a:gd name="T21" fmla="*/ 2147483647 h 3"/>
                <a:gd name="T22" fmla="*/ 2147483647 w 3"/>
                <a:gd name="T23" fmla="*/ 2147483647 h 3"/>
                <a:gd name="T24" fmla="*/ 2147483647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147483647 h 3"/>
                <a:gd name="T42" fmla="*/ 0 w 3"/>
                <a:gd name="T43" fmla="*/ 2147483647 h 3"/>
                <a:gd name="T44" fmla="*/ 0 w 3"/>
                <a:gd name="T45" fmla="*/ 2147483647 h 3"/>
                <a:gd name="T46" fmla="*/ 0 w 3"/>
                <a:gd name="T47" fmla="*/ 2147483647 h 3"/>
                <a:gd name="T48" fmla="*/ 2147483647 w 3"/>
                <a:gd name="T49" fmla="*/ 2147483647 h 3"/>
                <a:gd name="T50" fmla="*/ 2147483647 w 3"/>
                <a:gd name="T51" fmla="*/ 2147483647 h 3"/>
                <a:gd name="T52" fmla="*/ 2147483647 w 3"/>
                <a:gd name="T53" fmla="*/ 2147483647 h 3"/>
                <a:gd name="T54" fmla="*/ 2147483647 w 3"/>
                <a:gd name="T55" fmla="*/ 2147483647 h 3"/>
                <a:gd name="T56" fmla="*/ 2147483647 w 3"/>
                <a:gd name="T57" fmla="*/ 2147483647 h 3"/>
                <a:gd name="T58" fmla="*/ 2147483647 w 3"/>
                <a:gd name="T59" fmla="*/ 2147483647 h 3"/>
                <a:gd name="T60" fmla="*/ 2147483647 w 3"/>
                <a:gd name="T61" fmla="*/ 2147483647 h 3"/>
                <a:gd name="T62" fmla="*/ 2147483647 w 3"/>
                <a:gd name="T63" fmla="*/ 2147483647 h 3"/>
                <a:gd name="T64" fmla="*/ 2147483647 w 3"/>
                <a:gd name="T65" fmla="*/ 2147483647 h 3"/>
                <a:gd name="T66" fmla="*/ 2147483647 w 3"/>
                <a:gd name="T67" fmla="*/ 21474836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91" name="Freeform 54"/>
            <p:cNvSpPr>
              <a:spLocks/>
            </p:cNvSpPr>
            <p:nvPr/>
          </p:nvSpPr>
          <p:spPr bwMode="auto">
            <a:xfrm>
              <a:off x="768" y="3683"/>
              <a:ext cx="19" cy="10"/>
            </a:xfrm>
            <a:custGeom>
              <a:avLst/>
              <a:gdLst>
                <a:gd name="T0" fmla="*/ 0 w 4"/>
                <a:gd name="T1" fmla="*/ 2147483647 h 2"/>
                <a:gd name="T2" fmla="*/ 0 w 4"/>
                <a:gd name="T3" fmla="*/ 2147483647 h 2"/>
                <a:gd name="T4" fmla="*/ 2147483647 w 4"/>
                <a:gd name="T5" fmla="*/ 0 h 2"/>
                <a:gd name="T6" fmla="*/ 2147483647 w 4"/>
                <a:gd name="T7" fmla="*/ 0 h 2"/>
                <a:gd name="T8" fmla="*/ 2147483647 w 4"/>
                <a:gd name="T9" fmla="*/ 0 h 2"/>
                <a:gd name="T10" fmla="*/ 2147483647 w 4"/>
                <a:gd name="T11" fmla="*/ 0 h 2"/>
                <a:gd name="T12" fmla="*/ 2147483647 w 4"/>
                <a:gd name="T13" fmla="*/ 0 h 2"/>
                <a:gd name="T14" fmla="*/ 2147483647 w 4"/>
                <a:gd name="T15" fmla="*/ 0 h 2"/>
                <a:gd name="T16" fmla="*/ 2147483647 w 4"/>
                <a:gd name="T17" fmla="*/ 2147483647 h 2"/>
                <a:gd name="T18" fmla="*/ 2147483647 w 4"/>
                <a:gd name="T19" fmla="*/ 2147483647 h 2"/>
                <a:gd name="T20" fmla="*/ 2147483647 w 4"/>
                <a:gd name="T21" fmla="*/ 2147483647 h 2"/>
                <a:gd name="T22" fmla="*/ 2147483647 w 4"/>
                <a:gd name="T23" fmla="*/ 2147483647 h 2"/>
                <a:gd name="T24" fmla="*/ 2147483647 w 4"/>
                <a:gd name="T25" fmla="*/ 2147483647 h 2"/>
                <a:gd name="T26" fmla="*/ 2147483647 w 4"/>
                <a:gd name="T27" fmla="*/ 2147483647 h 2"/>
                <a:gd name="T28" fmla="*/ 2147483647 w 4"/>
                <a:gd name="T29" fmla="*/ 2147483647 h 2"/>
                <a:gd name="T30" fmla="*/ 2147483647 w 4"/>
                <a:gd name="T31" fmla="*/ 2147483647 h 2"/>
                <a:gd name="T32" fmla="*/ 2147483647 w 4"/>
                <a:gd name="T33" fmla="*/ 2147483647 h 2"/>
                <a:gd name="T34" fmla="*/ 2147483647 w 4"/>
                <a:gd name="T35" fmla="*/ 2147483647 h 2"/>
                <a:gd name="T36" fmla="*/ 2147483647 w 4"/>
                <a:gd name="T37" fmla="*/ 2147483647 h 2"/>
                <a:gd name="T38" fmla="*/ 2147483647 w 4"/>
                <a:gd name="T39" fmla="*/ 2147483647 h 2"/>
                <a:gd name="T40" fmla="*/ 2147483647 w 4"/>
                <a:gd name="T41" fmla="*/ 2147483647 h 2"/>
                <a:gd name="T42" fmla="*/ 2147483647 w 4"/>
                <a:gd name="T43" fmla="*/ 2147483647 h 2"/>
                <a:gd name="T44" fmla="*/ 2147483647 w 4"/>
                <a:gd name="T45" fmla="*/ 2147483647 h 2"/>
                <a:gd name="T46" fmla="*/ 2147483647 w 4"/>
                <a:gd name="T47" fmla="*/ 2147483647 h 2"/>
                <a:gd name="T48" fmla="*/ 2147483647 w 4"/>
                <a:gd name="T49" fmla="*/ 2147483647 h 2"/>
                <a:gd name="T50" fmla="*/ 2147483647 w 4"/>
                <a:gd name="T51" fmla="*/ 2147483647 h 2"/>
                <a:gd name="T52" fmla="*/ 2147483647 w 4"/>
                <a:gd name="T53" fmla="*/ 2147483647 h 2"/>
                <a:gd name="T54" fmla="*/ 2147483647 w 4"/>
                <a:gd name="T55" fmla="*/ 2147483647 h 2"/>
                <a:gd name="T56" fmla="*/ 2147483647 w 4"/>
                <a:gd name="T57" fmla="*/ 2147483647 h 2"/>
                <a:gd name="T58" fmla="*/ 2147483647 w 4"/>
                <a:gd name="T59" fmla="*/ 2147483647 h 2"/>
                <a:gd name="T60" fmla="*/ 2147483647 w 4"/>
                <a:gd name="T61" fmla="*/ 2147483647 h 2"/>
                <a:gd name="T62" fmla="*/ 2147483647 w 4"/>
                <a:gd name="T63" fmla="*/ 2147483647 h 2"/>
                <a:gd name="T64" fmla="*/ 2147483647 w 4"/>
                <a:gd name="T65" fmla="*/ 2147483647 h 2"/>
                <a:gd name="T66" fmla="*/ 2147483647 w 4"/>
                <a:gd name="T67" fmla="*/ 2147483647 h 2"/>
                <a:gd name="T68" fmla="*/ 2147483647 w 4"/>
                <a:gd name="T69" fmla="*/ 2147483647 h 2"/>
                <a:gd name="T70" fmla="*/ 2147483647 w 4"/>
                <a:gd name="T71" fmla="*/ 2147483647 h 2"/>
                <a:gd name="T72" fmla="*/ 2147483647 w 4"/>
                <a:gd name="T73" fmla="*/ 2147483647 h 2"/>
                <a:gd name="T74" fmla="*/ 2147483647 w 4"/>
                <a:gd name="T75" fmla="*/ 2147483647 h 2"/>
                <a:gd name="T76" fmla="*/ 2147483647 w 4"/>
                <a:gd name="T77" fmla="*/ 2147483647 h 2"/>
                <a:gd name="T78" fmla="*/ 2147483647 w 4"/>
                <a:gd name="T79" fmla="*/ 2147483647 h 2"/>
                <a:gd name="T80" fmla="*/ 2147483647 w 4"/>
                <a:gd name="T81" fmla="*/ 2147483647 h 2"/>
                <a:gd name="T82" fmla="*/ 2147483647 w 4"/>
                <a:gd name="T83" fmla="*/ 2147483647 h 2"/>
                <a:gd name="T84" fmla="*/ 2147483647 w 4"/>
                <a:gd name="T85" fmla="*/ 2147483647 h 2"/>
                <a:gd name="T86" fmla="*/ 2147483647 w 4"/>
                <a:gd name="T87" fmla="*/ 2147483647 h 2"/>
                <a:gd name="T88" fmla="*/ 2147483647 w 4"/>
                <a:gd name="T89" fmla="*/ 2147483647 h 2"/>
                <a:gd name="T90" fmla="*/ 2147483647 w 4"/>
                <a:gd name="T91" fmla="*/ 2147483647 h 2"/>
                <a:gd name="T92" fmla="*/ 2147483647 w 4"/>
                <a:gd name="T93" fmla="*/ 2147483647 h 2"/>
                <a:gd name="T94" fmla="*/ 0 w 4"/>
                <a:gd name="T95" fmla="*/ 2147483647 h 2"/>
                <a:gd name="T96" fmla="*/ 0 w 4"/>
                <a:gd name="T97" fmla="*/ 2147483647 h 2"/>
                <a:gd name="T98" fmla="*/ 0 w 4"/>
                <a:gd name="T99" fmla="*/ 2147483647 h 2"/>
                <a:gd name="T100" fmla="*/ 0 w 4"/>
                <a:gd name="T101" fmla="*/ 2147483647 h 2"/>
                <a:gd name="T102" fmla="*/ 0 w 4"/>
                <a:gd name="T103" fmla="*/ 2147483647 h 2"/>
                <a:gd name="T104" fmla="*/ 0 w 4"/>
                <a:gd name="T105" fmla="*/ 2147483647 h 2"/>
                <a:gd name="T106" fmla="*/ 0 w 4"/>
                <a:gd name="T107" fmla="*/ 2147483647 h 2"/>
                <a:gd name="T108" fmla="*/ 0 w 4"/>
                <a:gd name="T109" fmla="*/ 2147483647 h 2"/>
                <a:gd name="T110" fmla="*/ 0 w 4"/>
                <a:gd name="T111" fmla="*/ 2147483647 h 2"/>
                <a:gd name="T112" fmla="*/ 0 w 4"/>
                <a:gd name="T113" fmla="*/ 2147483647 h 2"/>
                <a:gd name="T114" fmla="*/ 0 w 4"/>
                <a:gd name="T115" fmla="*/ 2147483647 h 2"/>
                <a:gd name="T116" fmla="*/ 0 w 4"/>
                <a:gd name="T117" fmla="*/ 2147483647 h 2"/>
                <a:gd name="T118" fmla="*/ 0 w 4"/>
                <a:gd name="T119" fmla="*/ 2147483647 h 2"/>
                <a:gd name="T120" fmla="*/ 0 w 4"/>
                <a:gd name="T121" fmla="*/ 2147483647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ED4213"/>
            </a:solidFill>
            <a:ln w="12700" cmpd="sng">
              <a:solidFill>
                <a:schemeClr val="tx1"/>
              </a:solidFill>
              <a:prstDash val="solid"/>
              <a:round/>
              <a:headEnd/>
              <a:tailEnd/>
            </a:ln>
          </p:spPr>
          <p:txBody>
            <a:bodyPr/>
            <a:lstStyle/>
            <a:p>
              <a:endParaRPr lang="es-ES_tradnl"/>
            </a:p>
          </p:txBody>
        </p:sp>
      </p:grpSp>
      <p:grpSp>
        <p:nvGrpSpPr>
          <p:cNvPr id="21544" name="Group 55"/>
          <p:cNvGrpSpPr>
            <a:grpSpLocks/>
          </p:cNvGrpSpPr>
          <p:nvPr/>
        </p:nvGrpSpPr>
        <p:grpSpPr bwMode="auto">
          <a:xfrm>
            <a:off x="5176838" y="2197100"/>
            <a:ext cx="738187" cy="742950"/>
            <a:chOff x="3562" y="1636"/>
            <a:chExt cx="497" cy="468"/>
          </a:xfrm>
        </p:grpSpPr>
        <p:sp>
          <p:nvSpPr>
            <p:cNvPr id="21575" name="Freeform 56"/>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47483647 h 71"/>
                <a:gd name="T46" fmla="*/ 2147483647 w 52"/>
                <a:gd name="T47" fmla="*/ 2147483647 h 71"/>
                <a:gd name="T48" fmla="*/ 2147483647 w 52"/>
                <a:gd name="T49" fmla="*/ 2147483647 h 71"/>
                <a:gd name="T50" fmla="*/ 2147483647 w 52"/>
                <a:gd name="T51" fmla="*/ 2147483647 h 71"/>
                <a:gd name="T52" fmla="*/ 2147483647 w 52"/>
                <a:gd name="T53" fmla="*/ 2147483647 h 71"/>
                <a:gd name="T54" fmla="*/ 2147483647 w 52"/>
                <a:gd name="T55" fmla="*/ 2147483647 h 71"/>
                <a:gd name="T56" fmla="*/ 2147483647 w 52"/>
                <a:gd name="T57" fmla="*/ 2147483647 h 71"/>
                <a:gd name="T58" fmla="*/ 2147483647 w 52"/>
                <a:gd name="T59" fmla="*/ 2147483647 h 71"/>
                <a:gd name="T60" fmla="*/ 2147483647 w 52"/>
                <a:gd name="T61" fmla="*/ 2147483647 h 71"/>
                <a:gd name="T62" fmla="*/ 2147483647 w 52"/>
                <a:gd name="T63" fmla="*/ 2147483647 h 71"/>
                <a:gd name="T64" fmla="*/ 2147483647 w 52"/>
                <a:gd name="T65" fmla="*/ 2147483647 h 71"/>
                <a:gd name="T66" fmla="*/ 2147483647 w 52"/>
                <a:gd name="T67" fmla="*/ 2147483647 h 71"/>
                <a:gd name="T68" fmla="*/ 2147483647 w 52"/>
                <a:gd name="T69" fmla="*/ 2147483647 h 71"/>
                <a:gd name="T70" fmla="*/ 2147483647 w 52"/>
                <a:gd name="T71" fmla="*/ 2147483647 h 71"/>
                <a:gd name="T72" fmla="*/ 2147483647 w 52"/>
                <a:gd name="T73" fmla="*/ 2147483647 h 71"/>
                <a:gd name="T74" fmla="*/ 2147483647 w 52"/>
                <a:gd name="T75" fmla="*/ 2147483647 h 71"/>
                <a:gd name="T76" fmla="*/ 2147483647 w 52"/>
                <a:gd name="T77" fmla="*/ 2147483647 h 71"/>
                <a:gd name="T78" fmla="*/ 2147483647 w 52"/>
                <a:gd name="T79" fmla="*/ 2147483647 h 71"/>
                <a:gd name="T80" fmla="*/ 2147483647 w 52"/>
                <a:gd name="T81" fmla="*/ 2147483647 h 71"/>
                <a:gd name="T82" fmla="*/ 2147483647 w 52"/>
                <a:gd name="T83" fmla="*/ 2147483647 h 71"/>
                <a:gd name="T84" fmla="*/ 2147483647 w 52"/>
                <a:gd name="T85" fmla="*/ 2147483647 h 71"/>
                <a:gd name="T86" fmla="*/ 2147483647 w 52"/>
                <a:gd name="T87" fmla="*/ 2147483647 h 71"/>
                <a:gd name="T88" fmla="*/ 2147483647 w 52"/>
                <a:gd name="T89" fmla="*/ 2147483647 h 71"/>
                <a:gd name="T90" fmla="*/ 2147483647 w 52"/>
                <a:gd name="T91" fmla="*/ 2147483647 h 71"/>
                <a:gd name="T92" fmla="*/ 2147483647 w 52"/>
                <a:gd name="T93" fmla="*/ 2147483647 h 71"/>
                <a:gd name="T94" fmla="*/ 2147483647 w 52"/>
                <a:gd name="T95" fmla="*/ 2147483647 h 71"/>
                <a:gd name="T96" fmla="*/ 2147483647 w 52"/>
                <a:gd name="T97" fmla="*/ 2147483647 h 71"/>
                <a:gd name="T98" fmla="*/ 2147483647 w 52"/>
                <a:gd name="T99" fmla="*/ 2147483647 h 71"/>
                <a:gd name="T100" fmla="*/ 2147483647 w 52"/>
                <a:gd name="T101" fmla="*/ 2147483647 h 71"/>
                <a:gd name="T102" fmla="*/ 2147483647 w 52"/>
                <a:gd name="T103" fmla="*/ 2147483647 h 71"/>
                <a:gd name="T104" fmla="*/ 2147483647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76" name="Freeform 57"/>
            <p:cNvSpPr>
              <a:spLocks/>
            </p:cNvSpPr>
            <p:nvPr/>
          </p:nvSpPr>
          <p:spPr bwMode="auto">
            <a:xfrm>
              <a:off x="3562" y="1636"/>
              <a:ext cx="405" cy="200"/>
            </a:xfrm>
            <a:custGeom>
              <a:avLst/>
              <a:gdLst>
                <a:gd name="T0" fmla="*/ 2147483647 w 83"/>
                <a:gd name="T1" fmla="*/ 2147483647 h 41"/>
                <a:gd name="T2" fmla="*/ 2147483647 w 83"/>
                <a:gd name="T3" fmla="*/ 2147483647 h 41"/>
                <a:gd name="T4" fmla="*/ 2147483647 w 83"/>
                <a:gd name="T5" fmla="*/ 2147483647 h 41"/>
                <a:gd name="T6" fmla="*/ 2147483647 w 83"/>
                <a:gd name="T7" fmla="*/ 2147483647 h 41"/>
                <a:gd name="T8" fmla="*/ 2147483647 w 83"/>
                <a:gd name="T9" fmla="*/ 2147483647 h 41"/>
                <a:gd name="T10" fmla="*/ 2147483647 w 83"/>
                <a:gd name="T11" fmla="*/ 2147483647 h 41"/>
                <a:gd name="T12" fmla="*/ 2147483647 w 83"/>
                <a:gd name="T13" fmla="*/ 2147483647 h 41"/>
                <a:gd name="T14" fmla="*/ 2147483647 w 83"/>
                <a:gd name="T15" fmla="*/ 2147483647 h 41"/>
                <a:gd name="T16" fmla="*/ 2147483647 w 83"/>
                <a:gd name="T17" fmla="*/ 2147483647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2147483647 h 41"/>
                <a:gd name="T28" fmla="*/ 2147483647 w 83"/>
                <a:gd name="T29" fmla="*/ 2147483647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2147483647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s-ES_tradnl"/>
            </a:p>
          </p:txBody>
        </p:sp>
      </p:grpSp>
      <p:sp>
        <p:nvSpPr>
          <p:cNvPr id="21545" name="Freeform 58"/>
          <p:cNvSpPr>
            <a:spLocks/>
          </p:cNvSpPr>
          <p:nvPr/>
        </p:nvSpPr>
        <p:spPr bwMode="auto">
          <a:xfrm>
            <a:off x="5475288" y="2917825"/>
            <a:ext cx="290512"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46" name="Freeform 59" descr="75%"/>
          <p:cNvSpPr>
            <a:spLocks/>
          </p:cNvSpPr>
          <p:nvPr/>
        </p:nvSpPr>
        <p:spPr bwMode="auto">
          <a:xfrm>
            <a:off x="5975350" y="3730625"/>
            <a:ext cx="496888"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s-ES_tradnl"/>
          </a:p>
        </p:txBody>
      </p:sp>
      <p:sp>
        <p:nvSpPr>
          <p:cNvPr id="21547" name="Freeform 60"/>
          <p:cNvSpPr>
            <a:spLocks/>
          </p:cNvSpPr>
          <p:nvPr/>
        </p:nvSpPr>
        <p:spPr bwMode="auto">
          <a:xfrm>
            <a:off x="5748338" y="3784600"/>
            <a:ext cx="531812"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48" name="Freeform 61"/>
          <p:cNvSpPr>
            <a:spLocks/>
          </p:cNvSpPr>
          <p:nvPr/>
        </p:nvSpPr>
        <p:spPr bwMode="auto">
          <a:xfrm>
            <a:off x="6248400" y="3041650"/>
            <a:ext cx="450850"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49" name="Freeform 62"/>
          <p:cNvSpPr>
            <a:spLocks/>
          </p:cNvSpPr>
          <p:nvPr/>
        </p:nvSpPr>
        <p:spPr bwMode="auto">
          <a:xfrm>
            <a:off x="6589713" y="3017838"/>
            <a:ext cx="109537"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1550" name="Freeform 63"/>
          <p:cNvSpPr>
            <a:spLocks/>
          </p:cNvSpPr>
          <p:nvPr/>
        </p:nvSpPr>
        <p:spPr bwMode="auto">
          <a:xfrm>
            <a:off x="6618288" y="2801938"/>
            <a:ext cx="136525"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1551" name="Freeform 64"/>
          <p:cNvSpPr>
            <a:spLocks/>
          </p:cNvSpPr>
          <p:nvPr/>
        </p:nvSpPr>
        <p:spPr bwMode="auto">
          <a:xfrm>
            <a:off x="6740525" y="2654300"/>
            <a:ext cx="166688"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1552" name="Freeform 65"/>
          <p:cNvSpPr>
            <a:spLocks/>
          </p:cNvSpPr>
          <p:nvPr/>
        </p:nvSpPr>
        <p:spPr bwMode="auto">
          <a:xfrm>
            <a:off x="6734175" y="2522538"/>
            <a:ext cx="327025"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1553" name="Freeform 66"/>
          <p:cNvSpPr>
            <a:spLocks/>
          </p:cNvSpPr>
          <p:nvPr/>
        </p:nvSpPr>
        <p:spPr bwMode="auto">
          <a:xfrm>
            <a:off x="6886575" y="2638425"/>
            <a:ext cx="85725"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1554" name="Freeform 67"/>
          <p:cNvSpPr>
            <a:spLocks/>
          </p:cNvSpPr>
          <p:nvPr/>
        </p:nvSpPr>
        <p:spPr bwMode="auto">
          <a:xfrm>
            <a:off x="6791325" y="2212975"/>
            <a:ext cx="15240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endParaRPr lang="es-ES_tradnl"/>
          </a:p>
        </p:txBody>
      </p:sp>
      <p:grpSp>
        <p:nvGrpSpPr>
          <p:cNvPr id="21555" name="Group 68"/>
          <p:cNvGrpSpPr>
            <a:grpSpLocks/>
          </p:cNvGrpSpPr>
          <p:nvPr/>
        </p:nvGrpSpPr>
        <p:grpSpPr bwMode="auto">
          <a:xfrm>
            <a:off x="2808288" y="4589463"/>
            <a:ext cx="928687" cy="635000"/>
            <a:chOff x="1991" y="3321"/>
            <a:chExt cx="361" cy="231"/>
          </a:xfrm>
        </p:grpSpPr>
        <p:sp>
          <p:nvSpPr>
            <p:cNvPr id="21567" name="Freeform 69"/>
            <p:cNvSpPr>
              <a:spLocks/>
            </p:cNvSpPr>
            <p:nvPr/>
          </p:nvSpPr>
          <p:spPr bwMode="auto">
            <a:xfrm>
              <a:off x="2274" y="3459"/>
              <a:ext cx="78" cy="93"/>
            </a:xfrm>
            <a:custGeom>
              <a:avLst/>
              <a:gdLst>
                <a:gd name="T0" fmla="*/ 0 w 16"/>
                <a:gd name="T1" fmla="*/ 2147483647 h 19"/>
                <a:gd name="T2" fmla="*/ 2147483647 w 16"/>
                <a:gd name="T3" fmla="*/ 2147483647 h 19"/>
                <a:gd name="T4" fmla="*/ 2147483647 w 16"/>
                <a:gd name="T5" fmla="*/ 2147483647 h 19"/>
                <a:gd name="T6" fmla="*/ 2147483647 w 16"/>
                <a:gd name="T7" fmla="*/ 2147483647 h 19"/>
                <a:gd name="T8" fmla="*/ 2147483647 w 16"/>
                <a:gd name="T9" fmla="*/ 2147483647 h 19"/>
                <a:gd name="T10" fmla="*/ 2147483647 w 16"/>
                <a:gd name="T11" fmla="*/ 2147483647 h 19"/>
                <a:gd name="T12" fmla="*/ 2147483647 w 16"/>
                <a:gd name="T13" fmla="*/ 2147483647 h 19"/>
                <a:gd name="T14" fmla="*/ 2147483647 w 16"/>
                <a:gd name="T15" fmla="*/ 0 h 19"/>
                <a:gd name="T16" fmla="*/ 2147483647 w 16"/>
                <a:gd name="T17" fmla="*/ 2147483647 h 19"/>
                <a:gd name="T18" fmla="*/ 0 w 16"/>
                <a:gd name="T19" fmla="*/ 2147483647 h 19"/>
                <a:gd name="T20" fmla="*/ 0 w 16"/>
                <a:gd name="T21" fmla="*/ 2147483647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1568" name="Freeform 70"/>
            <p:cNvSpPr>
              <a:spLocks/>
            </p:cNvSpPr>
            <p:nvPr/>
          </p:nvSpPr>
          <p:spPr bwMode="auto">
            <a:xfrm>
              <a:off x="2235" y="3409"/>
              <a:ext cx="44" cy="29"/>
            </a:xfrm>
            <a:custGeom>
              <a:avLst/>
              <a:gdLst>
                <a:gd name="T0" fmla="*/ 2147483647 w 9"/>
                <a:gd name="T1" fmla="*/ 2147483647 h 6"/>
                <a:gd name="T2" fmla="*/ 2147483647 w 9"/>
                <a:gd name="T3" fmla="*/ 2147483647 h 6"/>
                <a:gd name="T4" fmla="*/ 2147483647 w 9"/>
                <a:gd name="T5" fmla="*/ 2147483647 h 6"/>
                <a:gd name="T6" fmla="*/ 2147483647 w 9"/>
                <a:gd name="T7" fmla="*/ 2147483647 h 6"/>
                <a:gd name="T8" fmla="*/ 2147483647 w 9"/>
                <a:gd name="T9" fmla="*/ 2147483647 h 6"/>
                <a:gd name="T10" fmla="*/ 2147483647 w 9"/>
                <a:gd name="T11" fmla="*/ 0 h 6"/>
                <a:gd name="T12" fmla="*/ 0 w 9"/>
                <a:gd name="T13" fmla="*/ 2147483647 h 6"/>
                <a:gd name="T14" fmla="*/ 2147483647 w 9"/>
                <a:gd name="T15" fmla="*/ 2147483647 h 6"/>
                <a:gd name="T16" fmla="*/ 2147483647 w 9"/>
                <a:gd name="T17" fmla="*/ 2147483647 h 6"/>
                <a:gd name="T18" fmla="*/ 2147483647 w 9"/>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1569" name="Freeform 71"/>
            <p:cNvSpPr>
              <a:spLocks/>
            </p:cNvSpPr>
            <p:nvPr/>
          </p:nvSpPr>
          <p:spPr bwMode="auto">
            <a:xfrm>
              <a:off x="2225" y="3438"/>
              <a:ext cx="20" cy="10"/>
            </a:xfrm>
            <a:custGeom>
              <a:avLst/>
              <a:gdLst>
                <a:gd name="T0" fmla="*/ 0 w 4"/>
                <a:gd name="T1" fmla="*/ 2147483647 h 2"/>
                <a:gd name="T2" fmla="*/ 2147483647 w 4"/>
                <a:gd name="T3" fmla="*/ 0 h 2"/>
                <a:gd name="T4" fmla="*/ 2147483647 w 4"/>
                <a:gd name="T5" fmla="*/ 2147483647 h 2"/>
                <a:gd name="T6" fmla="*/ 0 w 4"/>
                <a:gd name="T7" fmla="*/ 2147483647 h 2"/>
                <a:gd name="T8" fmla="*/ 0 w 4"/>
                <a:gd name="T9" fmla="*/ 214748364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1570" name="Freeform 72"/>
            <p:cNvSpPr>
              <a:spLocks/>
            </p:cNvSpPr>
            <p:nvPr/>
          </p:nvSpPr>
          <p:spPr bwMode="auto">
            <a:xfrm>
              <a:off x="2211" y="3419"/>
              <a:ext cx="19" cy="14"/>
            </a:xfrm>
            <a:custGeom>
              <a:avLst/>
              <a:gdLst>
                <a:gd name="T0" fmla="*/ 2147483647 w 4"/>
                <a:gd name="T1" fmla="*/ 0 h 3"/>
                <a:gd name="T2" fmla="*/ 2147483647 w 4"/>
                <a:gd name="T3" fmla="*/ 0 h 3"/>
                <a:gd name="T4" fmla="*/ 2147483647 w 4"/>
                <a:gd name="T5" fmla="*/ 0 h 3"/>
                <a:gd name="T6" fmla="*/ 2147483647 w 4"/>
                <a:gd name="T7" fmla="*/ 0 h 3"/>
                <a:gd name="T8" fmla="*/ 2147483647 w 4"/>
                <a:gd name="T9" fmla="*/ 0 h 3"/>
                <a:gd name="T10" fmla="*/ 2147483647 w 4"/>
                <a:gd name="T11" fmla="*/ 2147483647 h 3"/>
                <a:gd name="T12" fmla="*/ 2147483647 w 4"/>
                <a:gd name="T13" fmla="*/ 2147483647 h 3"/>
                <a:gd name="T14" fmla="*/ 2147483647 w 4"/>
                <a:gd name="T15" fmla="*/ 2147483647 h 3"/>
                <a:gd name="T16" fmla="*/ 2147483647 w 4"/>
                <a:gd name="T17" fmla="*/ 2147483647 h 3"/>
                <a:gd name="T18" fmla="*/ 2147483647 w 4"/>
                <a:gd name="T19" fmla="*/ 2147483647 h 3"/>
                <a:gd name="T20" fmla="*/ 2147483647 w 4"/>
                <a:gd name="T21" fmla="*/ 2147483647 h 3"/>
                <a:gd name="T22" fmla="*/ 2147483647 w 4"/>
                <a:gd name="T23" fmla="*/ 2147483647 h 3"/>
                <a:gd name="T24" fmla="*/ 2147483647 w 4"/>
                <a:gd name="T25" fmla="*/ 2147483647 h 3"/>
                <a:gd name="T26" fmla="*/ 2147483647 w 4"/>
                <a:gd name="T27" fmla="*/ 2147483647 h 3"/>
                <a:gd name="T28" fmla="*/ 2147483647 w 4"/>
                <a:gd name="T29" fmla="*/ 2147483647 h 3"/>
                <a:gd name="T30" fmla="*/ 2147483647 w 4"/>
                <a:gd name="T31" fmla="*/ 2147483647 h 3"/>
                <a:gd name="T32" fmla="*/ 2147483647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0 w 4"/>
                <a:gd name="T45" fmla="*/ 2147483647 h 3"/>
                <a:gd name="T46" fmla="*/ 0 w 4"/>
                <a:gd name="T47" fmla="*/ 2147483647 h 3"/>
                <a:gd name="T48" fmla="*/ 0 w 4"/>
                <a:gd name="T49" fmla="*/ 2147483647 h 3"/>
                <a:gd name="T50" fmla="*/ 0 w 4"/>
                <a:gd name="T51" fmla="*/ 2147483647 h 3"/>
                <a:gd name="T52" fmla="*/ 0 w 4"/>
                <a:gd name="T53" fmla="*/ 2147483647 h 3"/>
                <a:gd name="T54" fmla="*/ 2147483647 w 4"/>
                <a:gd name="T55" fmla="*/ 2147483647 h 3"/>
                <a:gd name="T56" fmla="*/ 2147483647 w 4"/>
                <a:gd name="T57" fmla="*/ 0 h 3"/>
                <a:gd name="T58" fmla="*/ 2147483647 w 4"/>
                <a:gd name="T59" fmla="*/ 0 h 3"/>
                <a:gd name="T60" fmla="*/ 2147483647 w 4"/>
                <a:gd name="T61" fmla="*/ 0 h 3"/>
                <a:gd name="T62" fmla="*/ 2147483647 w 4"/>
                <a:gd name="T63" fmla="*/ 0 h 3"/>
                <a:gd name="T64" fmla="*/ 2147483647 w 4"/>
                <a:gd name="T65" fmla="*/ 0 h 3"/>
                <a:gd name="T66" fmla="*/ 21474836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1571" name="Freeform 73"/>
            <p:cNvSpPr>
              <a:spLocks/>
            </p:cNvSpPr>
            <p:nvPr/>
          </p:nvSpPr>
          <p:spPr bwMode="auto">
            <a:xfrm>
              <a:off x="2186" y="3394"/>
              <a:ext cx="39" cy="15"/>
            </a:xfrm>
            <a:custGeom>
              <a:avLst/>
              <a:gdLst>
                <a:gd name="T0" fmla="*/ 0 w 8"/>
                <a:gd name="T1" fmla="*/ 2147483647 h 3"/>
                <a:gd name="T2" fmla="*/ 2147483647 w 8"/>
                <a:gd name="T3" fmla="*/ 2147483647 h 3"/>
                <a:gd name="T4" fmla="*/ 2147483647 w 8"/>
                <a:gd name="T5" fmla="*/ 0 h 3"/>
                <a:gd name="T6" fmla="*/ 2147483647 w 8"/>
                <a:gd name="T7" fmla="*/ 0 h 3"/>
                <a:gd name="T8" fmla="*/ 0 w 8"/>
                <a:gd name="T9" fmla="*/ 2147483647 h 3"/>
                <a:gd name="T10" fmla="*/ 0 w 8"/>
                <a:gd name="T11" fmla="*/ 21474836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1572" name="Freeform 74"/>
            <p:cNvSpPr>
              <a:spLocks/>
            </p:cNvSpPr>
            <p:nvPr/>
          </p:nvSpPr>
          <p:spPr bwMode="auto">
            <a:xfrm>
              <a:off x="2026" y="3321"/>
              <a:ext cx="38" cy="24"/>
            </a:xfrm>
            <a:custGeom>
              <a:avLst/>
              <a:gdLst>
                <a:gd name="T0" fmla="*/ 0 w 8"/>
                <a:gd name="T1" fmla="*/ 2147483647 h 5"/>
                <a:gd name="T2" fmla="*/ 2147483647 w 8"/>
                <a:gd name="T3" fmla="*/ 2147483647 h 5"/>
                <a:gd name="T4" fmla="*/ 2147483647 w 8"/>
                <a:gd name="T5" fmla="*/ 2147483647 h 5"/>
                <a:gd name="T6" fmla="*/ 2147483647 w 8"/>
                <a:gd name="T7" fmla="*/ 2147483647 h 5"/>
                <a:gd name="T8" fmla="*/ 2147483647 w 8"/>
                <a:gd name="T9" fmla="*/ 0 h 5"/>
                <a:gd name="T10" fmla="*/ 2147483647 w 8"/>
                <a:gd name="T11" fmla="*/ 2147483647 h 5"/>
                <a:gd name="T12" fmla="*/ 0 w 8"/>
                <a:gd name="T13" fmla="*/ 2147483647 h 5"/>
                <a:gd name="T14" fmla="*/ 0 w 8"/>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1573" name="Freeform 75"/>
            <p:cNvSpPr>
              <a:spLocks/>
            </p:cNvSpPr>
            <p:nvPr/>
          </p:nvSpPr>
          <p:spPr bwMode="auto">
            <a:xfrm>
              <a:off x="1991" y="3321"/>
              <a:ext cx="20" cy="24"/>
            </a:xfrm>
            <a:custGeom>
              <a:avLst/>
              <a:gdLst>
                <a:gd name="T0" fmla="*/ 0 w 4"/>
                <a:gd name="T1" fmla="*/ 2147483647 h 5"/>
                <a:gd name="T2" fmla="*/ 2147483647 w 4"/>
                <a:gd name="T3" fmla="*/ 2147483647 h 5"/>
                <a:gd name="T4" fmla="*/ 2147483647 w 4"/>
                <a:gd name="T5" fmla="*/ 0 h 5"/>
                <a:gd name="T6" fmla="*/ 0 w 4"/>
                <a:gd name="T7" fmla="*/ 2147483647 h 5"/>
                <a:gd name="T8" fmla="*/ 0 w 4"/>
                <a:gd name="T9" fmla="*/ 2147483647 h 5"/>
                <a:gd name="T10" fmla="*/ 0 w 4"/>
                <a:gd name="T11" fmla="*/ 2147483647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1574" name="Freeform 76"/>
            <p:cNvSpPr>
              <a:spLocks/>
            </p:cNvSpPr>
            <p:nvPr/>
          </p:nvSpPr>
          <p:spPr bwMode="auto">
            <a:xfrm>
              <a:off x="2128" y="3360"/>
              <a:ext cx="39" cy="34"/>
            </a:xfrm>
            <a:custGeom>
              <a:avLst/>
              <a:gdLst>
                <a:gd name="T0" fmla="*/ 2147483647 w 8"/>
                <a:gd name="T1" fmla="*/ 2147483647 h 7"/>
                <a:gd name="T2" fmla="*/ 2147483647 w 8"/>
                <a:gd name="T3" fmla="*/ 2147483647 h 7"/>
                <a:gd name="T4" fmla="*/ 2147483647 w 8"/>
                <a:gd name="T5" fmla="*/ 2147483647 h 7"/>
                <a:gd name="T6" fmla="*/ 2147483647 w 8"/>
                <a:gd name="T7" fmla="*/ 0 h 7"/>
                <a:gd name="T8" fmla="*/ 0 w 8"/>
                <a:gd name="T9" fmla="*/ 2147483647 h 7"/>
                <a:gd name="T10" fmla="*/ 2147483647 w 8"/>
                <a:gd name="T11" fmla="*/ 2147483647 h 7"/>
                <a:gd name="T12" fmla="*/ 2147483647 w 8"/>
                <a:gd name="T13" fmla="*/ 2147483647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endParaRPr lang="es-ES_tradnl"/>
            </a:p>
          </p:txBody>
        </p:sp>
      </p:grpSp>
      <p:sp>
        <p:nvSpPr>
          <p:cNvPr id="21556" name="Rectangle 77"/>
          <p:cNvSpPr>
            <a:spLocks noGrp="1" noChangeArrowheads="1"/>
          </p:cNvSpPr>
          <p:nvPr>
            <p:ph type="title"/>
          </p:nvPr>
        </p:nvSpPr>
        <p:spPr>
          <a:xfrm>
            <a:off x="0" y="457200"/>
            <a:ext cx="9144000" cy="1143000"/>
          </a:xfrm>
        </p:spPr>
        <p:txBody>
          <a:bodyPr>
            <a:normAutofit/>
          </a:bodyPr>
          <a:lstStyle/>
          <a:p>
            <a:pPr algn="ctr" eaLnBrk="1" hangingPunct="1"/>
            <a:r>
              <a:rPr lang="en-US" sz="2400" dirty="0" smtClean="0"/>
              <a:t>Obesity Trends* Among U.S. Adults</a:t>
            </a:r>
            <a:br>
              <a:rPr lang="en-US" sz="2400" dirty="0" smtClean="0"/>
            </a:br>
            <a:r>
              <a:rPr lang="en-US" sz="2400" dirty="0" smtClean="0">
                <a:solidFill>
                  <a:srgbClr val="DE3021"/>
                </a:solidFill>
              </a:rPr>
              <a:t>BRFSS, 2008</a:t>
            </a:r>
          </a:p>
        </p:txBody>
      </p:sp>
      <p:sp>
        <p:nvSpPr>
          <p:cNvPr id="21557" name="Text Box 78"/>
          <p:cNvSpPr txBox="1">
            <a:spLocks noChangeArrowheads="1"/>
          </p:cNvSpPr>
          <p:nvPr/>
        </p:nvSpPr>
        <p:spPr bwMode="auto">
          <a:xfrm>
            <a:off x="2119313" y="1371600"/>
            <a:ext cx="55197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dirty="0">
                <a:solidFill>
                  <a:srgbClr val="000000"/>
                </a:solidFill>
                <a:latin typeface="Verdana" pitchFamily="34" charset="0"/>
              </a:rPr>
              <a:t>(*BMI ≥30, or ~ 30 lbs. overweight for 5’ 4” person)</a:t>
            </a:r>
          </a:p>
        </p:txBody>
      </p:sp>
      <p:sp>
        <p:nvSpPr>
          <p:cNvPr id="21558" name="Rectangle 101"/>
          <p:cNvSpPr>
            <a:spLocks noChangeArrowheads="1"/>
          </p:cNvSpPr>
          <p:nvPr/>
        </p:nvSpPr>
        <p:spPr bwMode="auto">
          <a:xfrm>
            <a:off x="488950" y="5956300"/>
            <a:ext cx="207963"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21559" name="Rectangle 102"/>
          <p:cNvSpPr>
            <a:spLocks noChangeArrowheads="1"/>
          </p:cNvSpPr>
          <p:nvPr/>
        </p:nvSpPr>
        <p:spPr bwMode="auto">
          <a:xfrm>
            <a:off x="1473200" y="5953125"/>
            <a:ext cx="207963"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21560" name="Rectangle 103"/>
          <p:cNvSpPr>
            <a:spLocks noChangeArrowheads="1"/>
          </p:cNvSpPr>
          <p:nvPr/>
        </p:nvSpPr>
        <p:spPr bwMode="auto">
          <a:xfrm>
            <a:off x="2341563" y="5951538"/>
            <a:ext cx="209550"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s-ES_tradnl">
              <a:solidFill>
                <a:srgbClr val="000000"/>
              </a:solidFill>
            </a:endParaRPr>
          </a:p>
        </p:txBody>
      </p:sp>
      <p:sp>
        <p:nvSpPr>
          <p:cNvPr id="21561" name="Rectangle 104"/>
          <p:cNvSpPr>
            <a:spLocks noChangeArrowheads="1"/>
          </p:cNvSpPr>
          <p:nvPr/>
        </p:nvSpPr>
        <p:spPr bwMode="auto">
          <a:xfrm>
            <a:off x="3392488" y="5961063"/>
            <a:ext cx="209550"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21562" name="Rectangle 105"/>
          <p:cNvSpPr>
            <a:spLocks noChangeArrowheads="1"/>
          </p:cNvSpPr>
          <p:nvPr/>
        </p:nvSpPr>
        <p:spPr bwMode="auto">
          <a:xfrm>
            <a:off x="5592763" y="5948363"/>
            <a:ext cx="207962"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21563" name="Rectangle 106"/>
          <p:cNvSpPr>
            <a:spLocks noChangeArrowheads="1"/>
          </p:cNvSpPr>
          <p:nvPr/>
        </p:nvSpPr>
        <p:spPr bwMode="auto">
          <a:xfrm>
            <a:off x="4494213" y="5945188"/>
            <a:ext cx="209550"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21564" name="Rectangle 107"/>
          <p:cNvSpPr>
            <a:spLocks noChangeArrowheads="1"/>
          </p:cNvSpPr>
          <p:nvPr/>
        </p:nvSpPr>
        <p:spPr bwMode="auto">
          <a:xfrm>
            <a:off x="395288" y="5892800"/>
            <a:ext cx="7239000"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s-ES_tradnl">
              <a:solidFill>
                <a:srgbClr val="000000"/>
              </a:solidFill>
            </a:endParaRPr>
          </a:p>
        </p:txBody>
      </p:sp>
      <p:sp>
        <p:nvSpPr>
          <p:cNvPr id="21565" name="Rectangle 108" descr="20%"/>
          <p:cNvSpPr>
            <a:spLocks noChangeArrowheads="1"/>
          </p:cNvSpPr>
          <p:nvPr/>
        </p:nvSpPr>
        <p:spPr bwMode="auto">
          <a:xfrm>
            <a:off x="6708775" y="5948363"/>
            <a:ext cx="209550"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21566" name="Text Box 81"/>
          <p:cNvSpPr txBox="1">
            <a:spLocks noChangeArrowheads="1"/>
          </p:cNvSpPr>
          <p:nvPr/>
        </p:nvSpPr>
        <p:spPr bwMode="auto">
          <a:xfrm>
            <a:off x="654050" y="5921375"/>
            <a:ext cx="7239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a:solidFill>
                  <a:srgbClr val="000000"/>
                </a:solidFill>
                <a:latin typeface="Arial Narrow" pitchFamily="34" charset="0"/>
              </a:rPr>
              <a:t> No Data          &lt;10%           10%–14%	    15%–19%           20%–24%          25%–29%           ≥30%</a:t>
            </a:r>
            <a:r>
              <a:rPr lang="en-US">
                <a:solidFill>
                  <a:srgbClr val="000000"/>
                </a:solidFill>
                <a:latin typeface="Arial Narrow" pitchFamily="34" charset="0"/>
              </a:rPr>
              <a:t> </a:t>
            </a:r>
          </a:p>
        </p:txBody>
      </p:sp>
    </p:spTree>
    <p:extLst>
      <p:ext uri="{BB962C8B-B14F-4D97-AF65-F5344CB8AC3E}">
        <p14:creationId xmlns:p14="http://schemas.microsoft.com/office/powerpoint/2010/main" val="29229096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530" name="Group 87"/>
          <p:cNvGrpSpPr>
            <a:grpSpLocks/>
          </p:cNvGrpSpPr>
          <p:nvPr/>
        </p:nvGrpSpPr>
        <p:grpSpPr bwMode="auto">
          <a:xfrm>
            <a:off x="1027113" y="1709738"/>
            <a:ext cx="6169025" cy="3567112"/>
            <a:chOff x="1155700" y="1709738"/>
            <a:chExt cx="6940550" cy="3567112"/>
          </a:xfrm>
        </p:grpSpPr>
        <p:sp>
          <p:nvSpPr>
            <p:cNvPr id="22542" name="Freeform 2"/>
            <p:cNvSpPr>
              <a:spLocks/>
            </p:cNvSpPr>
            <p:nvPr/>
          </p:nvSpPr>
          <p:spPr bwMode="auto">
            <a:xfrm>
              <a:off x="7697788" y="1887538"/>
              <a:ext cx="398462"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2543" name="Freeform 3"/>
            <p:cNvSpPr>
              <a:spLocks/>
            </p:cNvSpPr>
            <p:nvPr/>
          </p:nvSpPr>
          <p:spPr bwMode="auto">
            <a:xfrm>
              <a:off x="2636838" y="1709738"/>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2544" name="Freeform 4"/>
            <p:cNvSpPr>
              <a:spLocks/>
            </p:cNvSpPr>
            <p:nvPr/>
          </p:nvSpPr>
          <p:spPr bwMode="auto">
            <a:xfrm>
              <a:off x="3157538" y="1833563"/>
              <a:ext cx="6588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545" name="Freeform 5"/>
            <p:cNvSpPr>
              <a:spLocks/>
            </p:cNvSpPr>
            <p:nvPr/>
          </p:nvSpPr>
          <p:spPr bwMode="auto">
            <a:xfrm>
              <a:off x="3435350" y="1857375"/>
              <a:ext cx="112077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546" name="Freeform 6"/>
            <p:cNvSpPr>
              <a:spLocks/>
            </p:cNvSpPr>
            <p:nvPr/>
          </p:nvSpPr>
          <p:spPr bwMode="auto">
            <a:xfrm>
              <a:off x="4514850" y="2003425"/>
              <a:ext cx="723900"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2547" name="Freeform 7"/>
            <p:cNvSpPr>
              <a:spLocks/>
            </p:cNvSpPr>
            <p:nvPr/>
          </p:nvSpPr>
          <p:spPr bwMode="auto">
            <a:xfrm>
              <a:off x="4483100" y="2398713"/>
              <a:ext cx="766763"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2548" name="Freeform 8"/>
            <p:cNvSpPr>
              <a:spLocks/>
            </p:cNvSpPr>
            <p:nvPr/>
          </p:nvSpPr>
          <p:spPr bwMode="auto">
            <a:xfrm>
              <a:off x="4637088" y="3203575"/>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2549" name="Freeform 9"/>
            <p:cNvSpPr>
              <a:spLocks/>
            </p:cNvSpPr>
            <p:nvPr/>
          </p:nvSpPr>
          <p:spPr bwMode="auto">
            <a:xfrm>
              <a:off x="5232400" y="2740025"/>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2550" name="Freeform 10"/>
            <p:cNvSpPr>
              <a:spLocks/>
            </p:cNvSpPr>
            <p:nvPr/>
          </p:nvSpPr>
          <p:spPr bwMode="auto">
            <a:xfrm>
              <a:off x="5597525" y="2282825"/>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2551" name="Freeform 11"/>
            <p:cNvSpPr>
              <a:spLocks/>
            </p:cNvSpPr>
            <p:nvPr/>
          </p:nvSpPr>
          <p:spPr bwMode="auto">
            <a:xfrm>
              <a:off x="6445250"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2552" name="Freeform 12"/>
            <p:cNvSpPr>
              <a:spLocks/>
            </p:cNvSpPr>
            <p:nvPr/>
          </p:nvSpPr>
          <p:spPr bwMode="auto">
            <a:xfrm>
              <a:off x="6289675" y="4311650"/>
              <a:ext cx="10033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2553" name="Freeform 13"/>
            <p:cNvSpPr>
              <a:spLocks/>
            </p:cNvSpPr>
            <p:nvPr/>
          </p:nvSpPr>
          <p:spPr bwMode="auto">
            <a:xfrm>
              <a:off x="2368550"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554" name="Freeform 14"/>
            <p:cNvSpPr>
              <a:spLocks/>
            </p:cNvSpPr>
            <p:nvPr/>
          </p:nvSpPr>
          <p:spPr bwMode="auto">
            <a:xfrm>
              <a:off x="3741738" y="2452688"/>
              <a:ext cx="766762"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555" name="Freeform 15"/>
            <p:cNvSpPr>
              <a:spLocks/>
            </p:cNvSpPr>
            <p:nvPr/>
          </p:nvSpPr>
          <p:spPr bwMode="auto">
            <a:xfrm>
              <a:off x="3865563" y="3003550"/>
              <a:ext cx="804862"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s-ES_tradnl"/>
            </a:p>
          </p:txBody>
        </p:sp>
        <p:sp>
          <p:nvSpPr>
            <p:cNvPr id="22556" name="Freeform 16"/>
            <p:cNvSpPr>
              <a:spLocks/>
            </p:cNvSpPr>
            <p:nvPr/>
          </p:nvSpPr>
          <p:spPr bwMode="auto">
            <a:xfrm>
              <a:off x="3759200" y="3521075"/>
              <a:ext cx="771525"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2557" name="Freeform 17"/>
            <p:cNvSpPr>
              <a:spLocks/>
            </p:cNvSpPr>
            <p:nvPr/>
          </p:nvSpPr>
          <p:spPr bwMode="auto">
            <a:xfrm>
              <a:off x="4052888" y="3660775"/>
              <a:ext cx="1536700"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2558" name="Freeform 18"/>
            <p:cNvSpPr>
              <a:spLocks/>
            </p:cNvSpPr>
            <p:nvPr/>
          </p:nvSpPr>
          <p:spPr bwMode="auto">
            <a:xfrm>
              <a:off x="6942138"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559" name="Freeform 19"/>
            <p:cNvSpPr>
              <a:spLocks/>
            </p:cNvSpPr>
            <p:nvPr/>
          </p:nvSpPr>
          <p:spPr bwMode="auto">
            <a:xfrm>
              <a:off x="7494588"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560" name="Freeform 20"/>
            <p:cNvSpPr>
              <a:spLocks/>
            </p:cNvSpPr>
            <p:nvPr/>
          </p:nvSpPr>
          <p:spPr bwMode="auto">
            <a:xfrm>
              <a:off x="3327400" y="2794000"/>
              <a:ext cx="619125"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561" name="Freeform 21"/>
            <p:cNvSpPr>
              <a:spLocks/>
            </p:cNvSpPr>
            <p:nvPr/>
          </p:nvSpPr>
          <p:spPr bwMode="auto">
            <a:xfrm>
              <a:off x="2439988" y="2035175"/>
              <a:ext cx="881062"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562" name="Freeform 22"/>
            <p:cNvSpPr>
              <a:spLocks/>
            </p:cNvSpPr>
            <p:nvPr/>
          </p:nvSpPr>
          <p:spPr bwMode="auto">
            <a:xfrm>
              <a:off x="2759075" y="2662238"/>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2563" name="Freeform 23"/>
            <p:cNvSpPr>
              <a:spLocks/>
            </p:cNvSpPr>
            <p:nvPr/>
          </p:nvSpPr>
          <p:spPr bwMode="auto">
            <a:xfrm>
              <a:off x="3124200" y="3444875"/>
              <a:ext cx="741363"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2564" name="Freeform 24"/>
            <p:cNvSpPr>
              <a:spLocks/>
            </p:cNvSpPr>
            <p:nvPr/>
          </p:nvSpPr>
          <p:spPr bwMode="auto">
            <a:xfrm>
              <a:off x="5183188" y="1981200"/>
              <a:ext cx="723900"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565" name="Freeform 25"/>
            <p:cNvSpPr>
              <a:spLocks/>
            </p:cNvSpPr>
            <p:nvPr/>
          </p:nvSpPr>
          <p:spPr bwMode="auto">
            <a:xfrm>
              <a:off x="5768975" y="2855913"/>
              <a:ext cx="439738"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2566" name="Freeform 26" descr="75%"/>
            <p:cNvSpPr>
              <a:spLocks/>
            </p:cNvSpPr>
            <p:nvPr/>
          </p:nvSpPr>
          <p:spPr bwMode="auto">
            <a:xfrm>
              <a:off x="6737350" y="3009900"/>
              <a:ext cx="498475"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s-ES_tradnl"/>
            </a:p>
          </p:txBody>
        </p:sp>
        <p:sp>
          <p:nvSpPr>
            <p:cNvPr id="22567" name="Freeform 27" descr="20%"/>
            <p:cNvSpPr>
              <a:spLocks/>
            </p:cNvSpPr>
            <p:nvPr/>
          </p:nvSpPr>
          <p:spPr bwMode="auto">
            <a:xfrm>
              <a:off x="5516563" y="4133850"/>
              <a:ext cx="625475"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s-ES_tradnl"/>
            </a:p>
          </p:txBody>
        </p:sp>
        <p:sp>
          <p:nvSpPr>
            <p:cNvPr id="22568" name="Freeform 28" descr="20%"/>
            <p:cNvSpPr>
              <a:spLocks/>
            </p:cNvSpPr>
            <p:nvPr/>
          </p:nvSpPr>
          <p:spPr bwMode="auto">
            <a:xfrm>
              <a:off x="5818188" y="3846513"/>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s-ES_tradnl"/>
            </a:p>
          </p:txBody>
        </p:sp>
        <p:sp>
          <p:nvSpPr>
            <p:cNvPr id="22569" name="Freeform 29"/>
            <p:cNvSpPr>
              <a:spLocks/>
            </p:cNvSpPr>
            <p:nvPr/>
          </p:nvSpPr>
          <p:spPr bwMode="auto">
            <a:xfrm>
              <a:off x="6878638" y="2732088"/>
              <a:ext cx="639762"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2570" name="Freeform 30"/>
            <p:cNvSpPr>
              <a:spLocks/>
            </p:cNvSpPr>
            <p:nvPr/>
          </p:nvSpPr>
          <p:spPr bwMode="auto">
            <a:xfrm>
              <a:off x="6664325" y="3127375"/>
              <a:ext cx="830263"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571" name="Freeform 31"/>
            <p:cNvSpPr>
              <a:spLocks/>
            </p:cNvSpPr>
            <p:nvPr/>
          </p:nvSpPr>
          <p:spPr bwMode="auto">
            <a:xfrm>
              <a:off x="4457700" y="2794000"/>
              <a:ext cx="906463"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2572" name="Freeform 32"/>
            <p:cNvSpPr>
              <a:spLocks/>
            </p:cNvSpPr>
            <p:nvPr/>
          </p:nvSpPr>
          <p:spPr bwMode="auto">
            <a:xfrm>
              <a:off x="4522788" y="3590925"/>
              <a:ext cx="94456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s-ES_tradnl"/>
            </a:p>
          </p:txBody>
        </p:sp>
        <p:sp>
          <p:nvSpPr>
            <p:cNvPr id="22573" name="Freeform 33" descr="20%"/>
            <p:cNvSpPr>
              <a:spLocks/>
            </p:cNvSpPr>
            <p:nvPr/>
          </p:nvSpPr>
          <p:spPr bwMode="auto">
            <a:xfrm>
              <a:off x="53228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s-ES_tradnl"/>
            </a:p>
          </p:txBody>
        </p:sp>
        <p:sp>
          <p:nvSpPr>
            <p:cNvPr id="22574" name="Freeform 34" descr="20%"/>
            <p:cNvSpPr>
              <a:spLocks/>
            </p:cNvSpPr>
            <p:nvPr/>
          </p:nvSpPr>
          <p:spPr bwMode="auto">
            <a:xfrm>
              <a:off x="6011863" y="3265488"/>
              <a:ext cx="80962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s-ES_tradnl"/>
            </a:p>
          </p:txBody>
        </p:sp>
        <p:sp>
          <p:nvSpPr>
            <p:cNvPr id="22575" name="Freeform 35" descr="20%"/>
            <p:cNvSpPr>
              <a:spLocks/>
            </p:cNvSpPr>
            <p:nvPr/>
          </p:nvSpPr>
          <p:spPr bwMode="auto">
            <a:xfrm>
              <a:off x="5940425" y="3560763"/>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s-ES_tradnl"/>
            </a:p>
          </p:txBody>
        </p:sp>
        <p:sp>
          <p:nvSpPr>
            <p:cNvPr id="22576" name="Freeform 36" descr="20%"/>
            <p:cNvSpPr>
              <a:spLocks/>
            </p:cNvSpPr>
            <p:nvPr/>
          </p:nvSpPr>
          <p:spPr bwMode="auto">
            <a:xfrm>
              <a:off x="6175375" y="3824288"/>
              <a:ext cx="423863"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s-ES_tradnl"/>
            </a:p>
          </p:txBody>
        </p:sp>
        <p:sp>
          <p:nvSpPr>
            <p:cNvPr id="22577" name="Freeform 37"/>
            <p:cNvSpPr>
              <a:spLocks/>
            </p:cNvSpPr>
            <p:nvPr/>
          </p:nvSpPr>
          <p:spPr bwMode="auto">
            <a:xfrm>
              <a:off x="6575425" y="3459163"/>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2578" name="Freeform 38" descr="20%"/>
            <p:cNvSpPr>
              <a:spLocks/>
            </p:cNvSpPr>
            <p:nvPr/>
          </p:nvSpPr>
          <p:spPr bwMode="auto">
            <a:xfrm>
              <a:off x="5449888" y="3660775"/>
              <a:ext cx="547687"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s-ES_tradnl"/>
            </a:p>
          </p:txBody>
        </p:sp>
        <p:grpSp>
          <p:nvGrpSpPr>
            <p:cNvPr id="22579" name="Group 39"/>
            <p:cNvGrpSpPr>
              <a:grpSpLocks/>
            </p:cNvGrpSpPr>
            <p:nvPr/>
          </p:nvGrpSpPr>
          <p:grpSpPr bwMode="auto">
            <a:xfrm>
              <a:off x="1155700" y="3886200"/>
              <a:ext cx="2009775" cy="1390650"/>
              <a:chOff x="768" y="2832"/>
              <a:chExt cx="1203" cy="876"/>
            </a:xfrm>
          </p:grpSpPr>
          <p:sp>
            <p:nvSpPr>
              <p:cNvPr id="22602" name="Freeform 40"/>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2147483647 w 188"/>
                  <a:gd name="T9" fmla="*/ 2147483647 h 160"/>
                  <a:gd name="T10" fmla="*/ 2147483647 w 188"/>
                  <a:gd name="T11" fmla="*/ 2147483647 h 160"/>
                  <a:gd name="T12" fmla="*/ 2147483647 w 188"/>
                  <a:gd name="T13" fmla="*/ 2147483647 h 160"/>
                  <a:gd name="T14" fmla="*/ 2147483647 w 188"/>
                  <a:gd name="T15" fmla="*/ 2147483647 h 160"/>
                  <a:gd name="T16" fmla="*/ 2147483647 w 188"/>
                  <a:gd name="T17" fmla="*/ 2147483647 h 160"/>
                  <a:gd name="T18" fmla="*/ 2147483647 w 188"/>
                  <a:gd name="T19" fmla="*/ 2147483647 h 160"/>
                  <a:gd name="T20" fmla="*/ 2147483647 w 188"/>
                  <a:gd name="T21" fmla="*/ 2147483647 h 160"/>
                  <a:gd name="T22" fmla="*/ 2147483647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2147483647 w 188"/>
                  <a:gd name="T37" fmla="*/ 2147483647 h 160"/>
                  <a:gd name="T38" fmla="*/ 2147483647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2147483647 h 160"/>
                  <a:gd name="T88" fmla="*/ 2147483647 w 188"/>
                  <a:gd name="T89" fmla="*/ 2147483647 h 160"/>
                  <a:gd name="T90" fmla="*/ 2147483647 w 188"/>
                  <a:gd name="T91" fmla="*/ 2147483647 h 160"/>
                  <a:gd name="T92" fmla="*/ 2147483647 w 188"/>
                  <a:gd name="T93" fmla="*/ 0 h 160"/>
                  <a:gd name="T94" fmla="*/ 2147483647 w 188"/>
                  <a:gd name="T95" fmla="*/ 2147483647 h 160"/>
                  <a:gd name="T96" fmla="*/ 2147483647 w 188"/>
                  <a:gd name="T97" fmla="*/ 2147483647 h 160"/>
                  <a:gd name="T98" fmla="*/ 2147483647 w 188"/>
                  <a:gd name="T99" fmla="*/ 2147483647 h 160"/>
                  <a:gd name="T100" fmla="*/ 2147483647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603" name="Freeform 41"/>
              <p:cNvSpPr>
                <a:spLocks/>
              </p:cNvSpPr>
              <p:nvPr/>
            </p:nvSpPr>
            <p:spPr bwMode="auto">
              <a:xfrm>
                <a:off x="1021" y="3608"/>
                <a:ext cx="20" cy="14"/>
              </a:xfrm>
              <a:custGeom>
                <a:avLst/>
                <a:gdLst>
                  <a:gd name="T0" fmla="*/ 2147483647 w 4"/>
                  <a:gd name="T1" fmla="*/ 2147483647 h 3"/>
                  <a:gd name="T2" fmla="*/ 2147483647 w 4"/>
                  <a:gd name="T3" fmla="*/ 2147483647 h 3"/>
                  <a:gd name="T4" fmla="*/ 2147483647 w 4"/>
                  <a:gd name="T5" fmla="*/ 2147483647 h 3"/>
                  <a:gd name="T6" fmla="*/ 2147483647 w 4"/>
                  <a:gd name="T7" fmla="*/ 2147483647 h 3"/>
                  <a:gd name="T8" fmla="*/ 2147483647 w 4"/>
                  <a:gd name="T9" fmla="*/ 2147483647 h 3"/>
                  <a:gd name="T10" fmla="*/ 2147483647 w 4"/>
                  <a:gd name="T11" fmla="*/ 2147483647 h 3"/>
                  <a:gd name="T12" fmla="*/ 2147483647 w 4"/>
                  <a:gd name="T13" fmla="*/ 2147483647 h 3"/>
                  <a:gd name="T14" fmla="*/ 2147483647 w 4"/>
                  <a:gd name="T15" fmla="*/ 0 h 3"/>
                  <a:gd name="T16" fmla="*/ 2147483647 w 4"/>
                  <a:gd name="T17" fmla="*/ 0 h 3"/>
                  <a:gd name="T18" fmla="*/ 0 w 4"/>
                  <a:gd name="T19" fmla="*/ 2147483647 h 3"/>
                  <a:gd name="T20" fmla="*/ 0 w 4"/>
                  <a:gd name="T21" fmla="*/ 2147483647 h 3"/>
                  <a:gd name="T22" fmla="*/ 0 w 4"/>
                  <a:gd name="T23" fmla="*/ 2147483647 h 3"/>
                  <a:gd name="T24" fmla="*/ 0 w 4"/>
                  <a:gd name="T25" fmla="*/ 2147483647 h 3"/>
                  <a:gd name="T26" fmla="*/ 0 w 4"/>
                  <a:gd name="T27" fmla="*/ 2147483647 h 3"/>
                  <a:gd name="T28" fmla="*/ 0 w 4"/>
                  <a:gd name="T29" fmla="*/ 2147483647 h 3"/>
                  <a:gd name="T30" fmla="*/ 0 w 4"/>
                  <a:gd name="T31" fmla="*/ 2147483647 h 3"/>
                  <a:gd name="T32" fmla="*/ 0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2147483647 w 4"/>
                  <a:gd name="T45" fmla="*/ 2147483647 h 3"/>
                  <a:gd name="T46" fmla="*/ 2147483647 w 4"/>
                  <a:gd name="T47" fmla="*/ 2147483647 h 3"/>
                  <a:gd name="T48" fmla="*/ 2147483647 w 4"/>
                  <a:gd name="T49" fmla="*/ 2147483647 h 3"/>
                  <a:gd name="T50" fmla="*/ 2147483647 w 4"/>
                  <a:gd name="T51" fmla="*/ 2147483647 h 3"/>
                  <a:gd name="T52" fmla="*/ 2147483647 w 4"/>
                  <a:gd name="T53" fmla="*/ 2147483647 h 3"/>
                  <a:gd name="T54" fmla="*/ 2147483647 w 4"/>
                  <a:gd name="T55" fmla="*/ 2147483647 h 3"/>
                  <a:gd name="T56" fmla="*/ 2147483647 w 4"/>
                  <a:gd name="T57" fmla="*/ 2147483647 h 3"/>
                  <a:gd name="T58" fmla="*/ 2147483647 w 4"/>
                  <a:gd name="T59" fmla="*/ 2147483647 h 3"/>
                  <a:gd name="T60" fmla="*/ 2147483647 w 4"/>
                  <a:gd name="T61" fmla="*/ 2147483647 h 3"/>
                  <a:gd name="T62" fmla="*/ 2147483647 w 4"/>
                  <a:gd name="T63" fmla="*/ 2147483647 h 3"/>
                  <a:gd name="T64" fmla="*/ 2147483647 w 4"/>
                  <a:gd name="T65" fmla="*/ 0 h 3"/>
                  <a:gd name="T66" fmla="*/ 2147483647 w 4"/>
                  <a:gd name="T67" fmla="*/ 0 h 3"/>
                  <a:gd name="T68" fmla="*/ 2147483647 w 4"/>
                  <a:gd name="T69" fmla="*/ 0 h 3"/>
                  <a:gd name="T70" fmla="*/ 2147483647 w 4"/>
                  <a:gd name="T71" fmla="*/ 0 h 3"/>
                  <a:gd name="T72" fmla="*/ 2147483647 w 4"/>
                  <a:gd name="T73" fmla="*/ 2147483647 h 3"/>
                  <a:gd name="T74" fmla="*/ 2147483647 w 4"/>
                  <a:gd name="T75" fmla="*/ 2147483647 h 3"/>
                  <a:gd name="T76" fmla="*/ 2147483647 w 4"/>
                  <a:gd name="T77" fmla="*/ 2147483647 h 3"/>
                  <a:gd name="T78" fmla="*/ 2147483647 w 4"/>
                  <a:gd name="T79" fmla="*/ 2147483647 h 3"/>
                  <a:gd name="T80" fmla="*/ 2147483647 w 4"/>
                  <a:gd name="T81" fmla="*/ 2147483647 h 3"/>
                  <a:gd name="T82" fmla="*/ 2147483647 w 4"/>
                  <a:gd name="T83" fmla="*/ 2147483647 h 3"/>
                  <a:gd name="T84" fmla="*/ 2147483647 w 4"/>
                  <a:gd name="T85" fmla="*/ 2147483647 h 3"/>
                  <a:gd name="T86" fmla="*/ 2147483647 w 4"/>
                  <a:gd name="T87" fmla="*/ 2147483647 h 3"/>
                  <a:gd name="T88" fmla="*/ 2147483647 w 4"/>
                  <a:gd name="T89" fmla="*/ 2147483647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s-ES_tradnl"/>
              </a:p>
            </p:txBody>
          </p:sp>
          <p:sp>
            <p:nvSpPr>
              <p:cNvPr id="22604" name="Freeform 42"/>
              <p:cNvSpPr>
                <a:spLocks/>
              </p:cNvSpPr>
              <p:nvPr/>
            </p:nvSpPr>
            <p:spPr bwMode="auto">
              <a:xfrm>
                <a:off x="978" y="3610"/>
                <a:ext cx="43" cy="30"/>
              </a:xfrm>
              <a:custGeom>
                <a:avLst/>
                <a:gdLst>
                  <a:gd name="T0" fmla="*/ 2147483647 w 9"/>
                  <a:gd name="T1" fmla="*/ 0 h 6"/>
                  <a:gd name="T2" fmla="*/ 2147483647 w 9"/>
                  <a:gd name="T3" fmla="*/ 0 h 6"/>
                  <a:gd name="T4" fmla="*/ 2147483647 w 9"/>
                  <a:gd name="T5" fmla="*/ 2147483647 h 6"/>
                  <a:gd name="T6" fmla="*/ 2147483647 w 9"/>
                  <a:gd name="T7" fmla="*/ 2147483647 h 6"/>
                  <a:gd name="T8" fmla="*/ 2147483647 w 9"/>
                  <a:gd name="T9" fmla="*/ 2147483647 h 6"/>
                  <a:gd name="T10" fmla="*/ 2147483647 w 9"/>
                  <a:gd name="T11" fmla="*/ 2147483647 h 6"/>
                  <a:gd name="T12" fmla="*/ 2147483647 w 9"/>
                  <a:gd name="T13" fmla="*/ 2147483647 h 6"/>
                  <a:gd name="T14" fmla="*/ 2147483647 w 9"/>
                  <a:gd name="T15" fmla="*/ 2147483647 h 6"/>
                  <a:gd name="T16" fmla="*/ 2147483647 w 9"/>
                  <a:gd name="T17" fmla="*/ 2147483647 h 6"/>
                  <a:gd name="T18" fmla="*/ 2147483647 w 9"/>
                  <a:gd name="T19" fmla="*/ 2147483647 h 6"/>
                  <a:gd name="T20" fmla="*/ 2147483647 w 9"/>
                  <a:gd name="T21" fmla="*/ 2147483647 h 6"/>
                  <a:gd name="T22" fmla="*/ 0 w 9"/>
                  <a:gd name="T23" fmla="*/ 2147483647 h 6"/>
                  <a:gd name="T24" fmla="*/ 0 w 9"/>
                  <a:gd name="T25" fmla="*/ 2147483647 h 6"/>
                  <a:gd name="T26" fmla="*/ 0 w 9"/>
                  <a:gd name="T27" fmla="*/ 2147483647 h 6"/>
                  <a:gd name="T28" fmla="*/ 0 w 9"/>
                  <a:gd name="T29" fmla="*/ 2147483647 h 6"/>
                  <a:gd name="T30" fmla="*/ 0 w 9"/>
                  <a:gd name="T31" fmla="*/ 2147483647 h 6"/>
                  <a:gd name="T32" fmla="*/ 0 w 9"/>
                  <a:gd name="T33" fmla="*/ 2147483647 h 6"/>
                  <a:gd name="T34" fmla="*/ 0 w 9"/>
                  <a:gd name="T35" fmla="*/ 2147483647 h 6"/>
                  <a:gd name="T36" fmla="*/ 0 w 9"/>
                  <a:gd name="T37" fmla="*/ 2147483647 h 6"/>
                  <a:gd name="T38" fmla="*/ 2147483647 w 9"/>
                  <a:gd name="T39" fmla="*/ 2147483647 h 6"/>
                  <a:gd name="T40" fmla="*/ 2147483647 w 9"/>
                  <a:gd name="T41" fmla="*/ 2147483647 h 6"/>
                  <a:gd name="T42" fmla="*/ 2147483647 w 9"/>
                  <a:gd name="T43" fmla="*/ 2147483647 h 6"/>
                  <a:gd name="T44" fmla="*/ 2147483647 w 9"/>
                  <a:gd name="T45" fmla="*/ 2147483647 h 6"/>
                  <a:gd name="T46" fmla="*/ 2147483647 w 9"/>
                  <a:gd name="T47" fmla="*/ 2147483647 h 6"/>
                  <a:gd name="T48" fmla="*/ 2147483647 w 9"/>
                  <a:gd name="T49" fmla="*/ 2147483647 h 6"/>
                  <a:gd name="T50" fmla="*/ 2147483647 w 9"/>
                  <a:gd name="T51" fmla="*/ 2147483647 h 6"/>
                  <a:gd name="T52" fmla="*/ 2147483647 w 9"/>
                  <a:gd name="T53" fmla="*/ 2147483647 h 6"/>
                  <a:gd name="T54" fmla="*/ 2147483647 w 9"/>
                  <a:gd name="T55" fmla="*/ 2147483647 h 6"/>
                  <a:gd name="T56" fmla="*/ 2147483647 w 9"/>
                  <a:gd name="T57" fmla="*/ 0 h 6"/>
                  <a:gd name="T58" fmla="*/ 2147483647 w 9"/>
                  <a:gd name="T59" fmla="*/ 0 h 6"/>
                  <a:gd name="T60" fmla="*/ 2147483647 w 9"/>
                  <a:gd name="T61" fmla="*/ 0 h 6"/>
                  <a:gd name="T62" fmla="*/ 2147483647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605" name="Freeform 43"/>
              <p:cNvSpPr>
                <a:spLocks/>
              </p:cNvSpPr>
              <p:nvPr/>
            </p:nvSpPr>
            <p:spPr bwMode="auto">
              <a:xfrm>
                <a:off x="934" y="3632"/>
                <a:ext cx="44" cy="34"/>
              </a:xfrm>
              <a:custGeom>
                <a:avLst/>
                <a:gdLst>
                  <a:gd name="T0" fmla="*/ 2147483647 w 9"/>
                  <a:gd name="T1" fmla="*/ 2147483647 h 7"/>
                  <a:gd name="T2" fmla="*/ 2147483647 w 9"/>
                  <a:gd name="T3" fmla="*/ 2147483647 h 7"/>
                  <a:gd name="T4" fmla="*/ 2147483647 w 9"/>
                  <a:gd name="T5" fmla="*/ 2147483647 h 7"/>
                  <a:gd name="T6" fmla="*/ 2147483647 w 9"/>
                  <a:gd name="T7" fmla="*/ 2147483647 h 7"/>
                  <a:gd name="T8" fmla="*/ 2147483647 w 9"/>
                  <a:gd name="T9" fmla="*/ 2147483647 h 7"/>
                  <a:gd name="T10" fmla="*/ 2147483647 w 9"/>
                  <a:gd name="T11" fmla="*/ 2147483647 h 7"/>
                  <a:gd name="T12" fmla="*/ 2147483647 w 9"/>
                  <a:gd name="T13" fmla="*/ 2147483647 h 7"/>
                  <a:gd name="T14" fmla="*/ 0 w 9"/>
                  <a:gd name="T15" fmla="*/ 2147483647 h 7"/>
                  <a:gd name="T16" fmla="*/ 2147483647 w 9"/>
                  <a:gd name="T17" fmla="*/ 2147483647 h 7"/>
                  <a:gd name="T18" fmla="*/ 2147483647 w 9"/>
                  <a:gd name="T19" fmla="*/ 2147483647 h 7"/>
                  <a:gd name="T20" fmla="*/ 2147483647 w 9"/>
                  <a:gd name="T21" fmla="*/ 2147483647 h 7"/>
                  <a:gd name="T22" fmla="*/ 2147483647 w 9"/>
                  <a:gd name="T23" fmla="*/ 2147483647 h 7"/>
                  <a:gd name="T24" fmla="*/ 2147483647 w 9"/>
                  <a:gd name="T25" fmla="*/ 2147483647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606" name="Freeform 44"/>
              <p:cNvSpPr>
                <a:spLocks/>
              </p:cNvSpPr>
              <p:nvPr/>
            </p:nvSpPr>
            <p:spPr bwMode="auto">
              <a:xfrm>
                <a:off x="934" y="3637"/>
                <a:ext cx="39" cy="29"/>
              </a:xfrm>
              <a:custGeom>
                <a:avLst/>
                <a:gdLst>
                  <a:gd name="T0" fmla="*/ 2147483647 w 8"/>
                  <a:gd name="T1" fmla="*/ 2147483647 h 6"/>
                  <a:gd name="T2" fmla="*/ 2147483647 w 8"/>
                  <a:gd name="T3" fmla="*/ 2147483647 h 6"/>
                  <a:gd name="T4" fmla="*/ 2147483647 w 8"/>
                  <a:gd name="T5" fmla="*/ 2147483647 h 6"/>
                  <a:gd name="T6" fmla="*/ 2147483647 w 8"/>
                  <a:gd name="T7" fmla="*/ 0 h 6"/>
                  <a:gd name="T8" fmla="*/ 2147483647 w 8"/>
                  <a:gd name="T9" fmla="*/ 0 h 6"/>
                  <a:gd name="T10" fmla="*/ 2147483647 w 8"/>
                  <a:gd name="T11" fmla="*/ 0 h 6"/>
                  <a:gd name="T12" fmla="*/ 2147483647 w 8"/>
                  <a:gd name="T13" fmla="*/ 0 h 6"/>
                  <a:gd name="T14" fmla="*/ 2147483647 w 8"/>
                  <a:gd name="T15" fmla="*/ 0 h 6"/>
                  <a:gd name="T16" fmla="*/ 2147483647 w 8"/>
                  <a:gd name="T17" fmla="*/ 0 h 6"/>
                  <a:gd name="T18" fmla="*/ 2147483647 w 8"/>
                  <a:gd name="T19" fmla="*/ 0 h 6"/>
                  <a:gd name="T20" fmla="*/ 2147483647 w 8"/>
                  <a:gd name="T21" fmla="*/ 0 h 6"/>
                  <a:gd name="T22" fmla="*/ 2147483647 w 8"/>
                  <a:gd name="T23" fmla="*/ 0 h 6"/>
                  <a:gd name="T24" fmla="*/ 2147483647 w 8"/>
                  <a:gd name="T25" fmla="*/ 0 h 6"/>
                  <a:gd name="T26" fmla="*/ 2147483647 w 8"/>
                  <a:gd name="T27" fmla="*/ 2147483647 h 6"/>
                  <a:gd name="T28" fmla="*/ 2147483647 w 8"/>
                  <a:gd name="T29" fmla="*/ 2147483647 h 6"/>
                  <a:gd name="T30" fmla="*/ 2147483647 w 8"/>
                  <a:gd name="T31" fmla="*/ 2147483647 h 6"/>
                  <a:gd name="T32" fmla="*/ 2147483647 w 8"/>
                  <a:gd name="T33" fmla="*/ 2147483647 h 6"/>
                  <a:gd name="T34" fmla="*/ 2147483647 w 8"/>
                  <a:gd name="T35" fmla="*/ 2147483647 h 6"/>
                  <a:gd name="T36" fmla="*/ 2147483647 w 8"/>
                  <a:gd name="T37" fmla="*/ 2147483647 h 6"/>
                  <a:gd name="T38" fmla="*/ 2147483647 w 8"/>
                  <a:gd name="T39" fmla="*/ 2147483647 h 6"/>
                  <a:gd name="T40" fmla="*/ 2147483647 w 8"/>
                  <a:gd name="T41" fmla="*/ 2147483647 h 6"/>
                  <a:gd name="T42" fmla="*/ 2147483647 w 8"/>
                  <a:gd name="T43" fmla="*/ 2147483647 h 6"/>
                  <a:gd name="T44" fmla="*/ 2147483647 w 8"/>
                  <a:gd name="T45" fmla="*/ 2147483647 h 6"/>
                  <a:gd name="T46" fmla="*/ 2147483647 w 8"/>
                  <a:gd name="T47" fmla="*/ 2147483647 h 6"/>
                  <a:gd name="T48" fmla="*/ 2147483647 w 8"/>
                  <a:gd name="T49" fmla="*/ 2147483647 h 6"/>
                  <a:gd name="T50" fmla="*/ 2147483647 w 8"/>
                  <a:gd name="T51" fmla="*/ 2147483647 h 6"/>
                  <a:gd name="T52" fmla="*/ 2147483647 w 8"/>
                  <a:gd name="T53" fmla="*/ 2147483647 h 6"/>
                  <a:gd name="T54" fmla="*/ 2147483647 w 8"/>
                  <a:gd name="T55" fmla="*/ 2147483647 h 6"/>
                  <a:gd name="T56" fmla="*/ 2147483647 w 8"/>
                  <a:gd name="T57" fmla="*/ 2147483647 h 6"/>
                  <a:gd name="T58" fmla="*/ 2147483647 w 8"/>
                  <a:gd name="T59" fmla="*/ 2147483647 h 6"/>
                  <a:gd name="T60" fmla="*/ 0 w 8"/>
                  <a:gd name="T61" fmla="*/ 2147483647 h 6"/>
                  <a:gd name="T62" fmla="*/ 0 w 8"/>
                  <a:gd name="T63" fmla="*/ 2147483647 h 6"/>
                  <a:gd name="T64" fmla="*/ 0 w 8"/>
                  <a:gd name="T65" fmla="*/ 2147483647 h 6"/>
                  <a:gd name="T66" fmla="*/ 2147483647 w 8"/>
                  <a:gd name="T67" fmla="*/ 2147483647 h 6"/>
                  <a:gd name="T68" fmla="*/ 2147483647 w 8"/>
                  <a:gd name="T69" fmla="*/ 2147483647 h 6"/>
                  <a:gd name="T70" fmla="*/ 2147483647 w 8"/>
                  <a:gd name="T71" fmla="*/ 2147483647 h 6"/>
                  <a:gd name="T72" fmla="*/ 2147483647 w 8"/>
                  <a:gd name="T73" fmla="*/ 2147483647 h 6"/>
                  <a:gd name="T74" fmla="*/ 2147483647 w 8"/>
                  <a:gd name="T75" fmla="*/ 2147483647 h 6"/>
                  <a:gd name="T76" fmla="*/ 2147483647 w 8"/>
                  <a:gd name="T77" fmla="*/ 2147483647 h 6"/>
                  <a:gd name="T78" fmla="*/ 2147483647 w 8"/>
                  <a:gd name="T79" fmla="*/ 2147483647 h 6"/>
                  <a:gd name="T80" fmla="*/ 2147483647 w 8"/>
                  <a:gd name="T81" fmla="*/ 2147483647 h 6"/>
                  <a:gd name="T82" fmla="*/ 2147483647 w 8"/>
                  <a:gd name="T83" fmla="*/ 2147483647 h 6"/>
                  <a:gd name="T84" fmla="*/ 2147483647 w 8"/>
                  <a:gd name="T85" fmla="*/ 2147483647 h 6"/>
                  <a:gd name="T86" fmla="*/ 2147483647 w 8"/>
                  <a:gd name="T87" fmla="*/ 2147483647 h 6"/>
                  <a:gd name="T88" fmla="*/ 2147483647 w 8"/>
                  <a:gd name="T89" fmla="*/ 2147483647 h 6"/>
                  <a:gd name="T90" fmla="*/ 2147483647 w 8"/>
                  <a:gd name="T91" fmla="*/ 2147483647 h 6"/>
                  <a:gd name="T92" fmla="*/ 2147483647 w 8"/>
                  <a:gd name="T93" fmla="*/ 2147483647 h 6"/>
                  <a:gd name="T94" fmla="*/ 2147483647 w 8"/>
                  <a:gd name="T95" fmla="*/ 2147483647 h 6"/>
                  <a:gd name="T96" fmla="*/ 2147483647 w 8"/>
                  <a:gd name="T97" fmla="*/ 2147483647 h 6"/>
                  <a:gd name="T98" fmla="*/ 2147483647 w 8"/>
                  <a:gd name="T99" fmla="*/ 2147483647 h 6"/>
                  <a:gd name="T100" fmla="*/ 2147483647 w 8"/>
                  <a:gd name="T101" fmla="*/ 2147483647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607" name="Freeform 45"/>
              <p:cNvSpPr>
                <a:spLocks/>
              </p:cNvSpPr>
              <p:nvPr/>
            </p:nvSpPr>
            <p:spPr bwMode="auto">
              <a:xfrm>
                <a:off x="909" y="3676"/>
                <a:ext cx="5" cy="5"/>
              </a:xfrm>
              <a:custGeom>
                <a:avLst/>
                <a:gdLst>
                  <a:gd name="T0" fmla="*/ 2147483647 w 1"/>
                  <a:gd name="T1" fmla="*/ 0 h 1"/>
                  <a:gd name="T2" fmla="*/ 0 w 1"/>
                  <a:gd name="T3" fmla="*/ 0 h 1"/>
                  <a:gd name="T4" fmla="*/ 0 w 1"/>
                  <a:gd name="T5" fmla="*/ 2147483647 h 1"/>
                  <a:gd name="T6" fmla="*/ 2147483647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608" name="Freeform 46"/>
              <p:cNvSpPr>
                <a:spLocks/>
              </p:cNvSpPr>
              <p:nvPr/>
            </p:nvSpPr>
            <p:spPr bwMode="auto">
              <a:xfrm>
                <a:off x="909" y="3676"/>
                <a:ext cx="5" cy="5"/>
              </a:xfrm>
              <a:custGeom>
                <a:avLst/>
                <a:gdLst>
                  <a:gd name="T0" fmla="*/ 2147483647 w 1"/>
                  <a:gd name="T1" fmla="*/ 0 h 1"/>
                  <a:gd name="T2" fmla="*/ 2147483647 w 1"/>
                  <a:gd name="T3" fmla="*/ 0 h 1"/>
                  <a:gd name="T4" fmla="*/ 2147483647 w 1"/>
                  <a:gd name="T5" fmla="*/ 0 h 1"/>
                  <a:gd name="T6" fmla="*/ 2147483647 w 1"/>
                  <a:gd name="T7" fmla="*/ 0 h 1"/>
                  <a:gd name="T8" fmla="*/ 0 w 1"/>
                  <a:gd name="T9" fmla="*/ 0 h 1"/>
                  <a:gd name="T10" fmla="*/ 0 w 1"/>
                  <a:gd name="T11" fmla="*/ 0 h 1"/>
                  <a:gd name="T12" fmla="*/ 0 w 1"/>
                  <a:gd name="T13" fmla="*/ 0 h 1"/>
                  <a:gd name="T14" fmla="*/ 0 w 1"/>
                  <a:gd name="T15" fmla="*/ 0 h 1"/>
                  <a:gd name="T16" fmla="*/ 0 w 1"/>
                  <a:gd name="T17" fmla="*/ 2147483647 h 1"/>
                  <a:gd name="T18" fmla="*/ 0 w 1"/>
                  <a:gd name="T19" fmla="*/ 2147483647 h 1"/>
                  <a:gd name="T20" fmla="*/ 0 w 1"/>
                  <a:gd name="T21" fmla="*/ 2147483647 h 1"/>
                  <a:gd name="T22" fmla="*/ 0 w 1"/>
                  <a:gd name="T23" fmla="*/ 2147483647 h 1"/>
                  <a:gd name="T24" fmla="*/ 0 w 1"/>
                  <a:gd name="T25" fmla="*/ 2147483647 h 1"/>
                  <a:gd name="T26" fmla="*/ 2147483647 w 1"/>
                  <a:gd name="T27" fmla="*/ 2147483647 h 1"/>
                  <a:gd name="T28" fmla="*/ 2147483647 w 1"/>
                  <a:gd name="T29" fmla="*/ 0 h 1"/>
                  <a:gd name="T30" fmla="*/ 2147483647 w 1"/>
                  <a:gd name="T31" fmla="*/ 0 h 1"/>
                  <a:gd name="T32" fmla="*/ 2147483647 w 1"/>
                  <a:gd name="T33" fmla="*/ 0 h 1"/>
                  <a:gd name="T34" fmla="*/ 2147483647 w 1"/>
                  <a:gd name="T35" fmla="*/ 0 h 1"/>
                  <a:gd name="T36" fmla="*/ 2147483647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609" name="Freeform 47"/>
              <p:cNvSpPr>
                <a:spLocks/>
              </p:cNvSpPr>
              <p:nvPr/>
            </p:nvSpPr>
            <p:spPr bwMode="auto">
              <a:xfrm>
                <a:off x="870" y="3682"/>
                <a:ext cx="14" cy="14"/>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0 w 3"/>
                  <a:gd name="T13" fmla="*/ 2147483647 h 3"/>
                  <a:gd name="T14" fmla="*/ 2147483647 w 3"/>
                  <a:gd name="T15" fmla="*/ 2147483647 h 3"/>
                  <a:gd name="T16" fmla="*/ 2147483647 w 3"/>
                  <a:gd name="T17" fmla="*/ 214748364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610" name="Freeform 48"/>
              <p:cNvSpPr>
                <a:spLocks/>
              </p:cNvSpPr>
              <p:nvPr/>
            </p:nvSpPr>
            <p:spPr bwMode="auto">
              <a:xfrm>
                <a:off x="875" y="3684"/>
                <a:ext cx="14" cy="9"/>
              </a:xfrm>
              <a:custGeom>
                <a:avLst/>
                <a:gdLst>
                  <a:gd name="T0" fmla="*/ 2147483647 w 3"/>
                  <a:gd name="T1" fmla="*/ 0 h 2"/>
                  <a:gd name="T2" fmla="*/ 2147483647 w 3"/>
                  <a:gd name="T3" fmla="*/ 0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0 h 2"/>
                  <a:gd name="T22" fmla="*/ 2147483647 w 3"/>
                  <a:gd name="T23" fmla="*/ 0 h 2"/>
                  <a:gd name="T24" fmla="*/ 2147483647 w 3"/>
                  <a:gd name="T25" fmla="*/ 2147483647 h 2"/>
                  <a:gd name="T26" fmla="*/ 2147483647 w 3"/>
                  <a:gd name="T27" fmla="*/ 2147483647 h 2"/>
                  <a:gd name="T28" fmla="*/ 2147483647 w 3"/>
                  <a:gd name="T29" fmla="*/ 2147483647 h 2"/>
                  <a:gd name="T30" fmla="*/ 2147483647 w 3"/>
                  <a:gd name="T31" fmla="*/ 2147483647 h 2"/>
                  <a:gd name="T32" fmla="*/ 2147483647 w 3"/>
                  <a:gd name="T33" fmla="*/ 2147483647 h 2"/>
                  <a:gd name="T34" fmla="*/ 2147483647 w 3"/>
                  <a:gd name="T35" fmla="*/ 2147483647 h 2"/>
                  <a:gd name="T36" fmla="*/ 2147483647 w 3"/>
                  <a:gd name="T37" fmla="*/ 2147483647 h 2"/>
                  <a:gd name="T38" fmla="*/ 2147483647 w 3"/>
                  <a:gd name="T39" fmla="*/ 2147483647 h 2"/>
                  <a:gd name="T40" fmla="*/ 2147483647 w 3"/>
                  <a:gd name="T41" fmla="*/ 2147483647 h 2"/>
                  <a:gd name="T42" fmla="*/ 2147483647 w 3"/>
                  <a:gd name="T43" fmla="*/ 2147483647 h 2"/>
                  <a:gd name="T44" fmla="*/ 2147483647 w 3"/>
                  <a:gd name="T45" fmla="*/ 2147483647 h 2"/>
                  <a:gd name="T46" fmla="*/ 2147483647 w 3"/>
                  <a:gd name="T47" fmla="*/ 2147483647 h 2"/>
                  <a:gd name="T48" fmla="*/ 0 w 3"/>
                  <a:gd name="T49" fmla="*/ 2147483647 h 2"/>
                  <a:gd name="T50" fmla="*/ 0 w 3"/>
                  <a:gd name="T51" fmla="*/ 2147483647 h 2"/>
                  <a:gd name="T52" fmla="*/ 0 w 3"/>
                  <a:gd name="T53" fmla="*/ 2147483647 h 2"/>
                  <a:gd name="T54" fmla="*/ 2147483647 w 3"/>
                  <a:gd name="T55" fmla="*/ 2147483647 h 2"/>
                  <a:gd name="T56" fmla="*/ 2147483647 w 3"/>
                  <a:gd name="T57" fmla="*/ 2147483647 h 2"/>
                  <a:gd name="T58" fmla="*/ 2147483647 w 3"/>
                  <a:gd name="T59" fmla="*/ 2147483647 h 2"/>
                  <a:gd name="T60" fmla="*/ 2147483647 w 3"/>
                  <a:gd name="T61" fmla="*/ 0 h 2"/>
                  <a:gd name="T62" fmla="*/ 2147483647 w 3"/>
                  <a:gd name="T63" fmla="*/ 0 h 2"/>
                  <a:gd name="T64" fmla="*/ 2147483647 w 3"/>
                  <a:gd name="T65" fmla="*/ 0 h 2"/>
                  <a:gd name="T66" fmla="*/ 2147483647 w 3"/>
                  <a:gd name="T67" fmla="*/ 0 h 2"/>
                  <a:gd name="T68" fmla="*/ 2147483647 w 3"/>
                  <a:gd name="T69" fmla="*/ 0 h 2"/>
                  <a:gd name="T70" fmla="*/ 2147483647 w 3"/>
                  <a:gd name="T71" fmla="*/ 0 h 2"/>
                  <a:gd name="T72" fmla="*/ 2147483647 w 3"/>
                  <a:gd name="T73" fmla="*/ 0 h 2"/>
                  <a:gd name="T74" fmla="*/ 2147483647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611" name="Freeform 49"/>
              <p:cNvSpPr>
                <a:spLocks/>
              </p:cNvSpPr>
              <p:nvPr/>
            </p:nvSpPr>
            <p:spPr bwMode="auto">
              <a:xfrm>
                <a:off x="833" y="3690"/>
                <a:ext cx="19" cy="10"/>
              </a:xfrm>
              <a:custGeom>
                <a:avLst/>
                <a:gdLst>
                  <a:gd name="T0" fmla="*/ 2147483647 w 4"/>
                  <a:gd name="T1" fmla="*/ 2147483647 h 2"/>
                  <a:gd name="T2" fmla="*/ 2147483647 w 4"/>
                  <a:gd name="T3" fmla="*/ 0 h 2"/>
                  <a:gd name="T4" fmla="*/ 2147483647 w 4"/>
                  <a:gd name="T5" fmla="*/ 0 h 2"/>
                  <a:gd name="T6" fmla="*/ 2147483647 w 4"/>
                  <a:gd name="T7" fmla="*/ 2147483647 h 2"/>
                  <a:gd name="T8" fmla="*/ 2147483647 w 4"/>
                  <a:gd name="T9" fmla="*/ 2147483647 h 2"/>
                  <a:gd name="T10" fmla="*/ 2147483647 w 4"/>
                  <a:gd name="T11" fmla="*/ 2147483647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612" name="Freeform 50"/>
              <p:cNvSpPr>
                <a:spLocks/>
              </p:cNvSpPr>
              <p:nvPr/>
            </p:nvSpPr>
            <p:spPr bwMode="auto">
              <a:xfrm>
                <a:off x="838" y="3690"/>
                <a:ext cx="14" cy="10"/>
              </a:xfrm>
              <a:custGeom>
                <a:avLst/>
                <a:gdLst>
                  <a:gd name="T0" fmla="*/ 2147483647 w 3"/>
                  <a:gd name="T1" fmla="*/ 2147483647 h 2"/>
                  <a:gd name="T2" fmla="*/ 2147483647 w 3"/>
                  <a:gd name="T3" fmla="*/ 2147483647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2147483647 h 2"/>
                  <a:gd name="T22" fmla="*/ 2147483647 w 3"/>
                  <a:gd name="T23" fmla="*/ 2147483647 h 2"/>
                  <a:gd name="T24" fmla="*/ 2147483647 w 3"/>
                  <a:gd name="T25" fmla="*/ 2147483647 h 2"/>
                  <a:gd name="T26" fmla="*/ 2147483647 w 3"/>
                  <a:gd name="T27" fmla="*/ 2147483647 h 2"/>
                  <a:gd name="T28" fmla="*/ 2147483647 w 3"/>
                  <a:gd name="T29" fmla="*/ 2147483647 h 2"/>
                  <a:gd name="T30" fmla="*/ 2147483647 w 3"/>
                  <a:gd name="T31" fmla="*/ 2147483647 h 2"/>
                  <a:gd name="T32" fmla="*/ 0 w 3"/>
                  <a:gd name="T33" fmla="*/ 2147483647 h 2"/>
                  <a:gd name="T34" fmla="*/ 0 w 3"/>
                  <a:gd name="T35" fmla="*/ 2147483647 h 2"/>
                  <a:gd name="T36" fmla="*/ 0 w 3"/>
                  <a:gd name="T37" fmla="*/ 2147483647 h 2"/>
                  <a:gd name="T38" fmla="*/ 0 w 3"/>
                  <a:gd name="T39" fmla="*/ 2147483647 h 2"/>
                  <a:gd name="T40" fmla="*/ 0 w 3"/>
                  <a:gd name="T41" fmla="*/ 2147483647 h 2"/>
                  <a:gd name="T42" fmla="*/ 0 w 3"/>
                  <a:gd name="T43" fmla="*/ 2147483647 h 2"/>
                  <a:gd name="T44" fmla="*/ 2147483647 w 3"/>
                  <a:gd name="T45" fmla="*/ 2147483647 h 2"/>
                  <a:gd name="T46" fmla="*/ 2147483647 w 3"/>
                  <a:gd name="T47" fmla="*/ 2147483647 h 2"/>
                  <a:gd name="T48" fmla="*/ 2147483647 w 3"/>
                  <a:gd name="T49" fmla="*/ 2147483647 h 2"/>
                  <a:gd name="T50" fmla="*/ 2147483647 w 3"/>
                  <a:gd name="T51" fmla="*/ 2147483647 h 2"/>
                  <a:gd name="T52" fmla="*/ 2147483647 w 3"/>
                  <a:gd name="T53" fmla="*/ 2147483647 h 2"/>
                  <a:gd name="T54" fmla="*/ 2147483647 w 3"/>
                  <a:gd name="T55" fmla="*/ 2147483647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613" name="Freeform 51"/>
              <p:cNvSpPr>
                <a:spLocks/>
              </p:cNvSpPr>
              <p:nvPr/>
            </p:nvSpPr>
            <p:spPr bwMode="auto">
              <a:xfrm>
                <a:off x="814" y="3691"/>
                <a:ext cx="10" cy="15"/>
              </a:xfrm>
              <a:custGeom>
                <a:avLst/>
                <a:gdLst>
                  <a:gd name="T0" fmla="*/ 2147483647 w 2"/>
                  <a:gd name="T1" fmla="*/ 2147483647 h 3"/>
                  <a:gd name="T2" fmla="*/ 0 w 2"/>
                  <a:gd name="T3" fmla="*/ 0 h 3"/>
                  <a:gd name="T4" fmla="*/ 0 w 2"/>
                  <a:gd name="T5" fmla="*/ 0 h 3"/>
                  <a:gd name="T6" fmla="*/ 2147483647 w 2"/>
                  <a:gd name="T7" fmla="*/ 2147483647 h 3"/>
                  <a:gd name="T8" fmla="*/ 0 w 2"/>
                  <a:gd name="T9" fmla="*/ 2147483647 h 3"/>
                  <a:gd name="T10" fmla="*/ 0 w 2"/>
                  <a:gd name="T11" fmla="*/ 2147483647 h 3"/>
                  <a:gd name="T12" fmla="*/ 0 w 2"/>
                  <a:gd name="T13" fmla="*/ 2147483647 h 3"/>
                  <a:gd name="T14" fmla="*/ 2147483647 w 2"/>
                  <a:gd name="T15" fmla="*/ 2147483647 h 3"/>
                  <a:gd name="T16" fmla="*/ 2147483647 w 2"/>
                  <a:gd name="T17" fmla="*/ 2147483647 h 3"/>
                  <a:gd name="T18" fmla="*/ 2147483647 w 2"/>
                  <a:gd name="T19" fmla="*/ 2147483647 h 3"/>
                  <a:gd name="T20" fmla="*/ 2147483647 w 2"/>
                  <a:gd name="T21" fmla="*/ 2147483647 h 3"/>
                  <a:gd name="T22" fmla="*/ 2147483647 w 2"/>
                  <a:gd name="T23" fmla="*/ 0 h 3"/>
                  <a:gd name="T24" fmla="*/ 2147483647 w 2"/>
                  <a:gd name="T25" fmla="*/ 0 h 3"/>
                  <a:gd name="T26" fmla="*/ 2147483647 w 2"/>
                  <a:gd name="T27" fmla="*/ 2147483647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614" name="Freeform 52"/>
              <p:cNvSpPr>
                <a:spLocks/>
              </p:cNvSpPr>
              <p:nvPr/>
            </p:nvSpPr>
            <p:spPr bwMode="auto">
              <a:xfrm>
                <a:off x="814" y="3691"/>
                <a:ext cx="10" cy="15"/>
              </a:xfrm>
              <a:custGeom>
                <a:avLst/>
                <a:gdLst>
                  <a:gd name="T0" fmla="*/ 2147483647 w 2"/>
                  <a:gd name="T1" fmla="*/ 2147483647 h 3"/>
                  <a:gd name="T2" fmla="*/ 2147483647 w 2"/>
                  <a:gd name="T3" fmla="*/ 0 h 3"/>
                  <a:gd name="T4" fmla="*/ 2147483647 w 2"/>
                  <a:gd name="T5" fmla="*/ 0 h 3"/>
                  <a:gd name="T6" fmla="*/ 2147483647 w 2"/>
                  <a:gd name="T7" fmla="*/ 0 h 3"/>
                  <a:gd name="T8" fmla="*/ 0 w 2"/>
                  <a:gd name="T9" fmla="*/ 0 h 3"/>
                  <a:gd name="T10" fmla="*/ 0 w 2"/>
                  <a:gd name="T11" fmla="*/ 0 h 3"/>
                  <a:gd name="T12" fmla="*/ 0 w 2"/>
                  <a:gd name="T13" fmla="*/ 2147483647 h 3"/>
                  <a:gd name="T14" fmla="*/ 2147483647 w 2"/>
                  <a:gd name="T15" fmla="*/ 2147483647 h 3"/>
                  <a:gd name="T16" fmla="*/ 2147483647 w 2"/>
                  <a:gd name="T17" fmla="*/ 2147483647 h 3"/>
                  <a:gd name="T18" fmla="*/ 2147483647 w 2"/>
                  <a:gd name="T19" fmla="*/ 2147483647 h 3"/>
                  <a:gd name="T20" fmla="*/ 0 w 2"/>
                  <a:gd name="T21" fmla="*/ 2147483647 h 3"/>
                  <a:gd name="T22" fmla="*/ 0 w 2"/>
                  <a:gd name="T23" fmla="*/ 2147483647 h 3"/>
                  <a:gd name="T24" fmla="*/ 0 w 2"/>
                  <a:gd name="T25" fmla="*/ 2147483647 h 3"/>
                  <a:gd name="T26" fmla="*/ 0 w 2"/>
                  <a:gd name="T27" fmla="*/ 2147483647 h 3"/>
                  <a:gd name="T28" fmla="*/ 0 w 2"/>
                  <a:gd name="T29" fmla="*/ 2147483647 h 3"/>
                  <a:gd name="T30" fmla="*/ 0 w 2"/>
                  <a:gd name="T31" fmla="*/ 2147483647 h 3"/>
                  <a:gd name="T32" fmla="*/ 0 w 2"/>
                  <a:gd name="T33" fmla="*/ 2147483647 h 3"/>
                  <a:gd name="T34" fmla="*/ 2147483647 w 2"/>
                  <a:gd name="T35" fmla="*/ 2147483647 h 3"/>
                  <a:gd name="T36" fmla="*/ 2147483647 w 2"/>
                  <a:gd name="T37" fmla="*/ 2147483647 h 3"/>
                  <a:gd name="T38" fmla="*/ 2147483647 w 2"/>
                  <a:gd name="T39" fmla="*/ 2147483647 h 3"/>
                  <a:gd name="T40" fmla="*/ 2147483647 w 2"/>
                  <a:gd name="T41" fmla="*/ 2147483647 h 3"/>
                  <a:gd name="T42" fmla="*/ 2147483647 w 2"/>
                  <a:gd name="T43" fmla="*/ 2147483647 h 3"/>
                  <a:gd name="T44" fmla="*/ 2147483647 w 2"/>
                  <a:gd name="T45" fmla="*/ 2147483647 h 3"/>
                  <a:gd name="T46" fmla="*/ 2147483647 w 2"/>
                  <a:gd name="T47" fmla="*/ 2147483647 h 3"/>
                  <a:gd name="T48" fmla="*/ 2147483647 w 2"/>
                  <a:gd name="T49" fmla="*/ 2147483647 h 3"/>
                  <a:gd name="T50" fmla="*/ 2147483647 w 2"/>
                  <a:gd name="T51" fmla="*/ 2147483647 h 3"/>
                  <a:gd name="T52" fmla="*/ 2147483647 w 2"/>
                  <a:gd name="T53" fmla="*/ 2147483647 h 3"/>
                  <a:gd name="T54" fmla="*/ 2147483647 w 2"/>
                  <a:gd name="T55" fmla="*/ 0 h 3"/>
                  <a:gd name="T56" fmla="*/ 2147483647 w 2"/>
                  <a:gd name="T57" fmla="*/ 0 h 3"/>
                  <a:gd name="T58" fmla="*/ 2147483647 w 2"/>
                  <a:gd name="T59" fmla="*/ 0 h 3"/>
                  <a:gd name="T60" fmla="*/ 2147483647 w 2"/>
                  <a:gd name="T61" fmla="*/ 0 h 3"/>
                  <a:gd name="T62" fmla="*/ 2147483647 w 2"/>
                  <a:gd name="T63" fmla="*/ 0 h 3"/>
                  <a:gd name="T64" fmla="*/ 2147483647 w 2"/>
                  <a:gd name="T65" fmla="*/ 2147483647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615" name="Freeform 53"/>
              <p:cNvSpPr>
                <a:spLocks/>
              </p:cNvSpPr>
              <p:nvPr/>
            </p:nvSpPr>
            <p:spPr bwMode="auto">
              <a:xfrm>
                <a:off x="795" y="3693"/>
                <a:ext cx="15" cy="15"/>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2147483647 w 3"/>
                  <a:gd name="T13" fmla="*/ 2147483647 h 3"/>
                  <a:gd name="T14" fmla="*/ 2147483647 w 3"/>
                  <a:gd name="T15" fmla="*/ 2147483647 h 3"/>
                  <a:gd name="T16" fmla="*/ 2147483647 w 3"/>
                  <a:gd name="T17" fmla="*/ 2147483647 h 3"/>
                  <a:gd name="T18" fmla="*/ 2147483647 w 3"/>
                  <a:gd name="T19" fmla="*/ 2147483647 h 3"/>
                  <a:gd name="T20" fmla="*/ 2147483647 w 3"/>
                  <a:gd name="T21" fmla="*/ 2147483647 h 3"/>
                  <a:gd name="T22" fmla="*/ 2147483647 w 3"/>
                  <a:gd name="T23" fmla="*/ 2147483647 h 3"/>
                  <a:gd name="T24" fmla="*/ 2147483647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147483647 h 3"/>
                  <a:gd name="T42" fmla="*/ 0 w 3"/>
                  <a:gd name="T43" fmla="*/ 2147483647 h 3"/>
                  <a:gd name="T44" fmla="*/ 0 w 3"/>
                  <a:gd name="T45" fmla="*/ 2147483647 h 3"/>
                  <a:gd name="T46" fmla="*/ 0 w 3"/>
                  <a:gd name="T47" fmla="*/ 2147483647 h 3"/>
                  <a:gd name="T48" fmla="*/ 2147483647 w 3"/>
                  <a:gd name="T49" fmla="*/ 2147483647 h 3"/>
                  <a:gd name="T50" fmla="*/ 2147483647 w 3"/>
                  <a:gd name="T51" fmla="*/ 2147483647 h 3"/>
                  <a:gd name="T52" fmla="*/ 2147483647 w 3"/>
                  <a:gd name="T53" fmla="*/ 2147483647 h 3"/>
                  <a:gd name="T54" fmla="*/ 2147483647 w 3"/>
                  <a:gd name="T55" fmla="*/ 2147483647 h 3"/>
                  <a:gd name="T56" fmla="*/ 2147483647 w 3"/>
                  <a:gd name="T57" fmla="*/ 2147483647 h 3"/>
                  <a:gd name="T58" fmla="*/ 2147483647 w 3"/>
                  <a:gd name="T59" fmla="*/ 2147483647 h 3"/>
                  <a:gd name="T60" fmla="*/ 2147483647 w 3"/>
                  <a:gd name="T61" fmla="*/ 2147483647 h 3"/>
                  <a:gd name="T62" fmla="*/ 2147483647 w 3"/>
                  <a:gd name="T63" fmla="*/ 2147483647 h 3"/>
                  <a:gd name="T64" fmla="*/ 2147483647 w 3"/>
                  <a:gd name="T65" fmla="*/ 2147483647 h 3"/>
                  <a:gd name="T66" fmla="*/ 2147483647 w 3"/>
                  <a:gd name="T67" fmla="*/ 21474836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616" name="Freeform 54"/>
              <p:cNvSpPr>
                <a:spLocks/>
              </p:cNvSpPr>
              <p:nvPr/>
            </p:nvSpPr>
            <p:spPr bwMode="auto">
              <a:xfrm>
                <a:off x="768" y="3683"/>
                <a:ext cx="19" cy="10"/>
              </a:xfrm>
              <a:custGeom>
                <a:avLst/>
                <a:gdLst>
                  <a:gd name="T0" fmla="*/ 0 w 4"/>
                  <a:gd name="T1" fmla="*/ 2147483647 h 2"/>
                  <a:gd name="T2" fmla="*/ 0 w 4"/>
                  <a:gd name="T3" fmla="*/ 2147483647 h 2"/>
                  <a:gd name="T4" fmla="*/ 2147483647 w 4"/>
                  <a:gd name="T5" fmla="*/ 0 h 2"/>
                  <a:gd name="T6" fmla="*/ 2147483647 w 4"/>
                  <a:gd name="T7" fmla="*/ 0 h 2"/>
                  <a:gd name="T8" fmla="*/ 2147483647 w 4"/>
                  <a:gd name="T9" fmla="*/ 0 h 2"/>
                  <a:gd name="T10" fmla="*/ 2147483647 w 4"/>
                  <a:gd name="T11" fmla="*/ 0 h 2"/>
                  <a:gd name="T12" fmla="*/ 2147483647 w 4"/>
                  <a:gd name="T13" fmla="*/ 0 h 2"/>
                  <a:gd name="T14" fmla="*/ 2147483647 w 4"/>
                  <a:gd name="T15" fmla="*/ 0 h 2"/>
                  <a:gd name="T16" fmla="*/ 2147483647 w 4"/>
                  <a:gd name="T17" fmla="*/ 2147483647 h 2"/>
                  <a:gd name="T18" fmla="*/ 2147483647 w 4"/>
                  <a:gd name="T19" fmla="*/ 2147483647 h 2"/>
                  <a:gd name="T20" fmla="*/ 2147483647 w 4"/>
                  <a:gd name="T21" fmla="*/ 2147483647 h 2"/>
                  <a:gd name="T22" fmla="*/ 2147483647 w 4"/>
                  <a:gd name="T23" fmla="*/ 2147483647 h 2"/>
                  <a:gd name="T24" fmla="*/ 2147483647 w 4"/>
                  <a:gd name="T25" fmla="*/ 2147483647 h 2"/>
                  <a:gd name="T26" fmla="*/ 2147483647 w 4"/>
                  <a:gd name="T27" fmla="*/ 2147483647 h 2"/>
                  <a:gd name="T28" fmla="*/ 2147483647 w 4"/>
                  <a:gd name="T29" fmla="*/ 2147483647 h 2"/>
                  <a:gd name="T30" fmla="*/ 2147483647 w 4"/>
                  <a:gd name="T31" fmla="*/ 2147483647 h 2"/>
                  <a:gd name="T32" fmla="*/ 2147483647 w 4"/>
                  <a:gd name="T33" fmla="*/ 2147483647 h 2"/>
                  <a:gd name="T34" fmla="*/ 2147483647 w 4"/>
                  <a:gd name="T35" fmla="*/ 2147483647 h 2"/>
                  <a:gd name="T36" fmla="*/ 2147483647 w 4"/>
                  <a:gd name="T37" fmla="*/ 2147483647 h 2"/>
                  <a:gd name="T38" fmla="*/ 2147483647 w 4"/>
                  <a:gd name="T39" fmla="*/ 2147483647 h 2"/>
                  <a:gd name="T40" fmla="*/ 2147483647 w 4"/>
                  <a:gd name="T41" fmla="*/ 2147483647 h 2"/>
                  <a:gd name="T42" fmla="*/ 2147483647 w 4"/>
                  <a:gd name="T43" fmla="*/ 2147483647 h 2"/>
                  <a:gd name="T44" fmla="*/ 2147483647 w 4"/>
                  <a:gd name="T45" fmla="*/ 2147483647 h 2"/>
                  <a:gd name="T46" fmla="*/ 2147483647 w 4"/>
                  <a:gd name="T47" fmla="*/ 2147483647 h 2"/>
                  <a:gd name="T48" fmla="*/ 2147483647 w 4"/>
                  <a:gd name="T49" fmla="*/ 2147483647 h 2"/>
                  <a:gd name="T50" fmla="*/ 2147483647 w 4"/>
                  <a:gd name="T51" fmla="*/ 2147483647 h 2"/>
                  <a:gd name="T52" fmla="*/ 2147483647 w 4"/>
                  <a:gd name="T53" fmla="*/ 2147483647 h 2"/>
                  <a:gd name="T54" fmla="*/ 2147483647 w 4"/>
                  <a:gd name="T55" fmla="*/ 2147483647 h 2"/>
                  <a:gd name="T56" fmla="*/ 2147483647 w 4"/>
                  <a:gd name="T57" fmla="*/ 2147483647 h 2"/>
                  <a:gd name="T58" fmla="*/ 2147483647 w 4"/>
                  <a:gd name="T59" fmla="*/ 2147483647 h 2"/>
                  <a:gd name="T60" fmla="*/ 2147483647 w 4"/>
                  <a:gd name="T61" fmla="*/ 2147483647 h 2"/>
                  <a:gd name="T62" fmla="*/ 2147483647 w 4"/>
                  <a:gd name="T63" fmla="*/ 2147483647 h 2"/>
                  <a:gd name="T64" fmla="*/ 2147483647 w 4"/>
                  <a:gd name="T65" fmla="*/ 2147483647 h 2"/>
                  <a:gd name="T66" fmla="*/ 2147483647 w 4"/>
                  <a:gd name="T67" fmla="*/ 2147483647 h 2"/>
                  <a:gd name="T68" fmla="*/ 2147483647 w 4"/>
                  <a:gd name="T69" fmla="*/ 2147483647 h 2"/>
                  <a:gd name="T70" fmla="*/ 2147483647 w 4"/>
                  <a:gd name="T71" fmla="*/ 2147483647 h 2"/>
                  <a:gd name="T72" fmla="*/ 2147483647 w 4"/>
                  <a:gd name="T73" fmla="*/ 2147483647 h 2"/>
                  <a:gd name="T74" fmla="*/ 2147483647 w 4"/>
                  <a:gd name="T75" fmla="*/ 2147483647 h 2"/>
                  <a:gd name="T76" fmla="*/ 2147483647 w 4"/>
                  <a:gd name="T77" fmla="*/ 2147483647 h 2"/>
                  <a:gd name="T78" fmla="*/ 2147483647 w 4"/>
                  <a:gd name="T79" fmla="*/ 2147483647 h 2"/>
                  <a:gd name="T80" fmla="*/ 2147483647 w 4"/>
                  <a:gd name="T81" fmla="*/ 2147483647 h 2"/>
                  <a:gd name="T82" fmla="*/ 2147483647 w 4"/>
                  <a:gd name="T83" fmla="*/ 2147483647 h 2"/>
                  <a:gd name="T84" fmla="*/ 2147483647 w 4"/>
                  <a:gd name="T85" fmla="*/ 2147483647 h 2"/>
                  <a:gd name="T86" fmla="*/ 2147483647 w 4"/>
                  <a:gd name="T87" fmla="*/ 2147483647 h 2"/>
                  <a:gd name="T88" fmla="*/ 2147483647 w 4"/>
                  <a:gd name="T89" fmla="*/ 2147483647 h 2"/>
                  <a:gd name="T90" fmla="*/ 2147483647 w 4"/>
                  <a:gd name="T91" fmla="*/ 2147483647 h 2"/>
                  <a:gd name="T92" fmla="*/ 2147483647 w 4"/>
                  <a:gd name="T93" fmla="*/ 2147483647 h 2"/>
                  <a:gd name="T94" fmla="*/ 0 w 4"/>
                  <a:gd name="T95" fmla="*/ 2147483647 h 2"/>
                  <a:gd name="T96" fmla="*/ 0 w 4"/>
                  <a:gd name="T97" fmla="*/ 2147483647 h 2"/>
                  <a:gd name="T98" fmla="*/ 0 w 4"/>
                  <a:gd name="T99" fmla="*/ 2147483647 h 2"/>
                  <a:gd name="T100" fmla="*/ 0 w 4"/>
                  <a:gd name="T101" fmla="*/ 2147483647 h 2"/>
                  <a:gd name="T102" fmla="*/ 0 w 4"/>
                  <a:gd name="T103" fmla="*/ 2147483647 h 2"/>
                  <a:gd name="T104" fmla="*/ 0 w 4"/>
                  <a:gd name="T105" fmla="*/ 2147483647 h 2"/>
                  <a:gd name="T106" fmla="*/ 0 w 4"/>
                  <a:gd name="T107" fmla="*/ 2147483647 h 2"/>
                  <a:gd name="T108" fmla="*/ 0 w 4"/>
                  <a:gd name="T109" fmla="*/ 2147483647 h 2"/>
                  <a:gd name="T110" fmla="*/ 0 w 4"/>
                  <a:gd name="T111" fmla="*/ 2147483647 h 2"/>
                  <a:gd name="T112" fmla="*/ 0 w 4"/>
                  <a:gd name="T113" fmla="*/ 2147483647 h 2"/>
                  <a:gd name="T114" fmla="*/ 0 w 4"/>
                  <a:gd name="T115" fmla="*/ 2147483647 h 2"/>
                  <a:gd name="T116" fmla="*/ 0 w 4"/>
                  <a:gd name="T117" fmla="*/ 2147483647 h 2"/>
                  <a:gd name="T118" fmla="*/ 0 w 4"/>
                  <a:gd name="T119" fmla="*/ 2147483647 h 2"/>
                  <a:gd name="T120" fmla="*/ 0 w 4"/>
                  <a:gd name="T121" fmla="*/ 2147483647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s-ES_tradnl"/>
              </a:p>
            </p:txBody>
          </p:sp>
        </p:grpSp>
        <p:grpSp>
          <p:nvGrpSpPr>
            <p:cNvPr id="22580" name="Group 55"/>
            <p:cNvGrpSpPr>
              <a:grpSpLocks/>
            </p:cNvGrpSpPr>
            <p:nvPr/>
          </p:nvGrpSpPr>
          <p:grpSpPr bwMode="auto">
            <a:xfrm>
              <a:off x="5824538" y="2197100"/>
              <a:ext cx="830262" cy="742950"/>
              <a:chOff x="3562" y="1636"/>
              <a:chExt cx="497" cy="468"/>
            </a:xfrm>
          </p:grpSpPr>
          <p:sp>
            <p:nvSpPr>
              <p:cNvPr id="22600" name="Freeform 56"/>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47483647 h 71"/>
                  <a:gd name="T46" fmla="*/ 2147483647 w 52"/>
                  <a:gd name="T47" fmla="*/ 2147483647 h 71"/>
                  <a:gd name="T48" fmla="*/ 2147483647 w 52"/>
                  <a:gd name="T49" fmla="*/ 2147483647 h 71"/>
                  <a:gd name="T50" fmla="*/ 2147483647 w 52"/>
                  <a:gd name="T51" fmla="*/ 2147483647 h 71"/>
                  <a:gd name="T52" fmla="*/ 2147483647 w 52"/>
                  <a:gd name="T53" fmla="*/ 2147483647 h 71"/>
                  <a:gd name="T54" fmla="*/ 2147483647 w 52"/>
                  <a:gd name="T55" fmla="*/ 2147483647 h 71"/>
                  <a:gd name="T56" fmla="*/ 2147483647 w 52"/>
                  <a:gd name="T57" fmla="*/ 2147483647 h 71"/>
                  <a:gd name="T58" fmla="*/ 2147483647 w 52"/>
                  <a:gd name="T59" fmla="*/ 2147483647 h 71"/>
                  <a:gd name="T60" fmla="*/ 2147483647 w 52"/>
                  <a:gd name="T61" fmla="*/ 2147483647 h 71"/>
                  <a:gd name="T62" fmla="*/ 2147483647 w 52"/>
                  <a:gd name="T63" fmla="*/ 2147483647 h 71"/>
                  <a:gd name="T64" fmla="*/ 2147483647 w 52"/>
                  <a:gd name="T65" fmla="*/ 2147483647 h 71"/>
                  <a:gd name="T66" fmla="*/ 2147483647 w 52"/>
                  <a:gd name="T67" fmla="*/ 2147483647 h 71"/>
                  <a:gd name="T68" fmla="*/ 2147483647 w 52"/>
                  <a:gd name="T69" fmla="*/ 2147483647 h 71"/>
                  <a:gd name="T70" fmla="*/ 2147483647 w 52"/>
                  <a:gd name="T71" fmla="*/ 2147483647 h 71"/>
                  <a:gd name="T72" fmla="*/ 2147483647 w 52"/>
                  <a:gd name="T73" fmla="*/ 2147483647 h 71"/>
                  <a:gd name="T74" fmla="*/ 2147483647 w 52"/>
                  <a:gd name="T75" fmla="*/ 2147483647 h 71"/>
                  <a:gd name="T76" fmla="*/ 2147483647 w 52"/>
                  <a:gd name="T77" fmla="*/ 2147483647 h 71"/>
                  <a:gd name="T78" fmla="*/ 2147483647 w 52"/>
                  <a:gd name="T79" fmla="*/ 2147483647 h 71"/>
                  <a:gd name="T80" fmla="*/ 2147483647 w 52"/>
                  <a:gd name="T81" fmla="*/ 2147483647 h 71"/>
                  <a:gd name="T82" fmla="*/ 2147483647 w 52"/>
                  <a:gd name="T83" fmla="*/ 2147483647 h 71"/>
                  <a:gd name="T84" fmla="*/ 2147483647 w 52"/>
                  <a:gd name="T85" fmla="*/ 2147483647 h 71"/>
                  <a:gd name="T86" fmla="*/ 2147483647 w 52"/>
                  <a:gd name="T87" fmla="*/ 2147483647 h 71"/>
                  <a:gd name="T88" fmla="*/ 2147483647 w 52"/>
                  <a:gd name="T89" fmla="*/ 2147483647 h 71"/>
                  <a:gd name="T90" fmla="*/ 2147483647 w 52"/>
                  <a:gd name="T91" fmla="*/ 2147483647 h 71"/>
                  <a:gd name="T92" fmla="*/ 2147483647 w 52"/>
                  <a:gd name="T93" fmla="*/ 2147483647 h 71"/>
                  <a:gd name="T94" fmla="*/ 2147483647 w 52"/>
                  <a:gd name="T95" fmla="*/ 2147483647 h 71"/>
                  <a:gd name="T96" fmla="*/ 2147483647 w 52"/>
                  <a:gd name="T97" fmla="*/ 2147483647 h 71"/>
                  <a:gd name="T98" fmla="*/ 2147483647 w 52"/>
                  <a:gd name="T99" fmla="*/ 2147483647 h 71"/>
                  <a:gd name="T100" fmla="*/ 2147483647 w 52"/>
                  <a:gd name="T101" fmla="*/ 2147483647 h 71"/>
                  <a:gd name="T102" fmla="*/ 2147483647 w 52"/>
                  <a:gd name="T103" fmla="*/ 2147483647 h 71"/>
                  <a:gd name="T104" fmla="*/ 2147483647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2601" name="Freeform 57"/>
              <p:cNvSpPr>
                <a:spLocks/>
              </p:cNvSpPr>
              <p:nvPr/>
            </p:nvSpPr>
            <p:spPr bwMode="auto">
              <a:xfrm>
                <a:off x="3562" y="1636"/>
                <a:ext cx="405" cy="200"/>
              </a:xfrm>
              <a:custGeom>
                <a:avLst/>
                <a:gdLst>
                  <a:gd name="T0" fmla="*/ 2147483647 w 83"/>
                  <a:gd name="T1" fmla="*/ 2147483647 h 41"/>
                  <a:gd name="T2" fmla="*/ 2147483647 w 83"/>
                  <a:gd name="T3" fmla="*/ 2147483647 h 41"/>
                  <a:gd name="T4" fmla="*/ 2147483647 w 83"/>
                  <a:gd name="T5" fmla="*/ 2147483647 h 41"/>
                  <a:gd name="T6" fmla="*/ 2147483647 w 83"/>
                  <a:gd name="T7" fmla="*/ 2147483647 h 41"/>
                  <a:gd name="T8" fmla="*/ 2147483647 w 83"/>
                  <a:gd name="T9" fmla="*/ 2147483647 h 41"/>
                  <a:gd name="T10" fmla="*/ 2147483647 w 83"/>
                  <a:gd name="T11" fmla="*/ 2147483647 h 41"/>
                  <a:gd name="T12" fmla="*/ 2147483647 w 83"/>
                  <a:gd name="T13" fmla="*/ 2147483647 h 41"/>
                  <a:gd name="T14" fmla="*/ 2147483647 w 83"/>
                  <a:gd name="T15" fmla="*/ 2147483647 h 41"/>
                  <a:gd name="T16" fmla="*/ 2147483647 w 83"/>
                  <a:gd name="T17" fmla="*/ 2147483647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2147483647 h 41"/>
                  <a:gd name="T28" fmla="*/ 2147483647 w 83"/>
                  <a:gd name="T29" fmla="*/ 2147483647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2147483647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s-ES_tradnl"/>
              </a:p>
            </p:txBody>
          </p:sp>
        </p:grpSp>
        <p:sp>
          <p:nvSpPr>
            <p:cNvPr id="22581" name="Freeform 58"/>
            <p:cNvSpPr>
              <a:spLocks/>
            </p:cNvSpPr>
            <p:nvPr/>
          </p:nvSpPr>
          <p:spPr bwMode="auto">
            <a:xfrm>
              <a:off x="6159500" y="2917825"/>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2582" name="Freeform 59" descr="75%"/>
            <p:cNvSpPr>
              <a:spLocks/>
            </p:cNvSpPr>
            <p:nvPr/>
          </p:nvSpPr>
          <p:spPr bwMode="auto">
            <a:xfrm>
              <a:off x="6721475" y="3730625"/>
              <a:ext cx="560388"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2583" name="Freeform 60"/>
            <p:cNvSpPr>
              <a:spLocks/>
            </p:cNvSpPr>
            <p:nvPr/>
          </p:nvSpPr>
          <p:spPr bwMode="auto">
            <a:xfrm>
              <a:off x="6467475" y="3784600"/>
              <a:ext cx="596900"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2584" name="Freeform 61"/>
            <p:cNvSpPr>
              <a:spLocks/>
            </p:cNvSpPr>
            <p:nvPr/>
          </p:nvSpPr>
          <p:spPr bwMode="auto">
            <a:xfrm>
              <a:off x="7029450" y="3041650"/>
              <a:ext cx="50641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2585" name="Freeform 62"/>
            <p:cNvSpPr>
              <a:spLocks/>
            </p:cNvSpPr>
            <p:nvPr/>
          </p:nvSpPr>
          <p:spPr bwMode="auto">
            <a:xfrm>
              <a:off x="7413625" y="3017838"/>
              <a:ext cx="122238"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2586" name="Freeform 63"/>
            <p:cNvSpPr>
              <a:spLocks/>
            </p:cNvSpPr>
            <p:nvPr/>
          </p:nvSpPr>
          <p:spPr bwMode="auto">
            <a:xfrm>
              <a:off x="7445375" y="2801938"/>
              <a:ext cx="15398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587" name="Freeform 64"/>
            <p:cNvSpPr>
              <a:spLocks/>
            </p:cNvSpPr>
            <p:nvPr/>
          </p:nvSpPr>
          <p:spPr bwMode="auto">
            <a:xfrm>
              <a:off x="7583488" y="2654300"/>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588" name="Freeform 65"/>
            <p:cNvSpPr>
              <a:spLocks/>
            </p:cNvSpPr>
            <p:nvPr/>
          </p:nvSpPr>
          <p:spPr bwMode="auto">
            <a:xfrm>
              <a:off x="7575550"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589" name="Freeform 66"/>
            <p:cNvSpPr>
              <a:spLocks/>
            </p:cNvSpPr>
            <p:nvPr/>
          </p:nvSpPr>
          <p:spPr bwMode="auto">
            <a:xfrm>
              <a:off x="7747000" y="2638425"/>
              <a:ext cx="9683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590" name="Freeform 67"/>
            <p:cNvSpPr>
              <a:spLocks/>
            </p:cNvSpPr>
            <p:nvPr/>
          </p:nvSpPr>
          <p:spPr bwMode="auto">
            <a:xfrm>
              <a:off x="7640638"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ED4213"/>
            </a:solidFill>
            <a:ln w="12700" cmpd="sng">
              <a:solidFill>
                <a:schemeClr val="tx1"/>
              </a:solidFill>
              <a:prstDash val="solid"/>
              <a:round/>
              <a:headEnd/>
              <a:tailEnd/>
            </a:ln>
          </p:spPr>
          <p:txBody>
            <a:bodyPr/>
            <a:lstStyle/>
            <a:p>
              <a:endParaRPr lang="es-ES_tradnl"/>
            </a:p>
          </p:txBody>
        </p:sp>
        <p:grpSp>
          <p:nvGrpSpPr>
            <p:cNvPr id="22591" name="Group 68"/>
            <p:cNvGrpSpPr>
              <a:grpSpLocks/>
            </p:cNvGrpSpPr>
            <p:nvPr/>
          </p:nvGrpSpPr>
          <p:grpSpPr bwMode="auto">
            <a:xfrm>
              <a:off x="3159125" y="4589463"/>
              <a:ext cx="1044575" cy="635000"/>
              <a:chOff x="1991" y="3321"/>
              <a:chExt cx="361" cy="231"/>
            </a:xfrm>
          </p:grpSpPr>
          <p:sp>
            <p:nvSpPr>
              <p:cNvPr id="22592" name="Freeform 69"/>
              <p:cNvSpPr>
                <a:spLocks/>
              </p:cNvSpPr>
              <p:nvPr/>
            </p:nvSpPr>
            <p:spPr bwMode="auto">
              <a:xfrm>
                <a:off x="2274" y="3459"/>
                <a:ext cx="78" cy="93"/>
              </a:xfrm>
              <a:custGeom>
                <a:avLst/>
                <a:gdLst>
                  <a:gd name="T0" fmla="*/ 0 w 16"/>
                  <a:gd name="T1" fmla="*/ 2147483647 h 19"/>
                  <a:gd name="T2" fmla="*/ 2147483647 w 16"/>
                  <a:gd name="T3" fmla="*/ 2147483647 h 19"/>
                  <a:gd name="T4" fmla="*/ 2147483647 w 16"/>
                  <a:gd name="T5" fmla="*/ 2147483647 h 19"/>
                  <a:gd name="T6" fmla="*/ 2147483647 w 16"/>
                  <a:gd name="T7" fmla="*/ 2147483647 h 19"/>
                  <a:gd name="T8" fmla="*/ 2147483647 w 16"/>
                  <a:gd name="T9" fmla="*/ 2147483647 h 19"/>
                  <a:gd name="T10" fmla="*/ 2147483647 w 16"/>
                  <a:gd name="T11" fmla="*/ 2147483647 h 19"/>
                  <a:gd name="T12" fmla="*/ 2147483647 w 16"/>
                  <a:gd name="T13" fmla="*/ 2147483647 h 19"/>
                  <a:gd name="T14" fmla="*/ 2147483647 w 16"/>
                  <a:gd name="T15" fmla="*/ 0 h 19"/>
                  <a:gd name="T16" fmla="*/ 2147483647 w 16"/>
                  <a:gd name="T17" fmla="*/ 2147483647 h 19"/>
                  <a:gd name="T18" fmla="*/ 0 w 16"/>
                  <a:gd name="T19" fmla="*/ 2147483647 h 19"/>
                  <a:gd name="T20" fmla="*/ 0 w 16"/>
                  <a:gd name="T21" fmla="*/ 2147483647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593" name="Freeform 70"/>
              <p:cNvSpPr>
                <a:spLocks/>
              </p:cNvSpPr>
              <p:nvPr/>
            </p:nvSpPr>
            <p:spPr bwMode="auto">
              <a:xfrm>
                <a:off x="2235" y="3409"/>
                <a:ext cx="44" cy="29"/>
              </a:xfrm>
              <a:custGeom>
                <a:avLst/>
                <a:gdLst>
                  <a:gd name="T0" fmla="*/ 2147483647 w 9"/>
                  <a:gd name="T1" fmla="*/ 2147483647 h 6"/>
                  <a:gd name="T2" fmla="*/ 2147483647 w 9"/>
                  <a:gd name="T3" fmla="*/ 2147483647 h 6"/>
                  <a:gd name="T4" fmla="*/ 2147483647 w 9"/>
                  <a:gd name="T5" fmla="*/ 2147483647 h 6"/>
                  <a:gd name="T6" fmla="*/ 2147483647 w 9"/>
                  <a:gd name="T7" fmla="*/ 2147483647 h 6"/>
                  <a:gd name="T8" fmla="*/ 2147483647 w 9"/>
                  <a:gd name="T9" fmla="*/ 2147483647 h 6"/>
                  <a:gd name="T10" fmla="*/ 2147483647 w 9"/>
                  <a:gd name="T11" fmla="*/ 0 h 6"/>
                  <a:gd name="T12" fmla="*/ 0 w 9"/>
                  <a:gd name="T13" fmla="*/ 2147483647 h 6"/>
                  <a:gd name="T14" fmla="*/ 2147483647 w 9"/>
                  <a:gd name="T15" fmla="*/ 2147483647 h 6"/>
                  <a:gd name="T16" fmla="*/ 2147483647 w 9"/>
                  <a:gd name="T17" fmla="*/ 2147483647 h 6"/>
                  <a:gd name="T18" fmla="*/ 2147483647 w 9"/>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594" name="Freeform 71"/>
              <p:cNvSpPr>
                <a:spLocks/>
              </p:cNvSpPr>
              <p:nvPr/>
            </p:nvSpPr>
            <p:spPr bwMode="auto">
              <a:xfrm>
                <a:off x="2225" y="3438"/>
                <a:ext cx="20" cy="10"/>
              </a:xfrm>
              <a:custGeom>
                <a:avLst/>
                <a:gdLst>
                  <a:gd name="T0" fmla="*/ 0 w 4"/>
                  <a:gd name="T1" fmla="*/ 2147483647 h 2"/>
                  <a:gd name="T2" fmla="*/ 2147483647 w 4"/>
                  <a:gd name="T3" fmla="*/ 0 h 2"/>
                  <a:gd name="T4" fmla="*/ 2147483647 w 4"/>
                  <a:gd name="T5" fmla="*/ 2147483647 h 2"/>
                  <a:gd name="T6" fmla="*/ 0 w 4"/>
                  <a:gd name="T7" fmla="*/ 2147483647 h 2"/>
                  <a:gd name="T8" fmla="*/ 0 w 4"/>
                  <a:gd name="T9" fmla="*/ 214748364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595" name="Freeform 72"/>
              <p:cNvSpPr>
                <a:spLocks/>
              </p:cNvSpPr>
              <p:nvPr/>
            </p:nvSpPr>
            <p:spPr bwMode="auto">
              <a:xfrm>
                <a:off x="2211" y="3419"/>
                <a:ext cx="19" cy="14"/>
              </a:xfrm>
              <a:custGeom>
                <a:avLst/>
                <a:gdLst>
                  <a:gd name="T0" fmla="*/ 2147483647 w 4"/>
                  <a:gd name="T1" fmla="*/ 0 h 3"/>
                  <a:gd name="T2" fmla="*/ 2147483647 w 4"/>
                  <a:gd name="T3" fmla="*/ 0 h 3"/>
                  <a:gd name="T4" fmla="*/ 2147483647 w 4"/>
                  <a:gd name="T5" fmla="*/ 0 h 3"/>
                  <a:gd name="T6" fmla="*/ 2147483647 w 4"/>
                  <a:gd name="T7" fmla="*/ 0 h 3"/>
                  <a:gd name="T8" fmla="*/ 2147483647 w 4"/>
                  <a:gd name="T9" fmla="*/ 0 h 3"/>
                  <a:gd name="T10" fmla="*/ 2147483647 w 4"/>
                  <a:gd name="T11" fmla="*/ 2147483647 h 3"/>
                  <a:gd name="T12" fmla="*/ 2147483647 w 4"/>
                  <a:gd name="T13" fmla="*/ 2147483647 h 3"/>
                  <a:gd name="T14" fmla="*/ 2147483647 w 4"/>
                  <a:gd name="T15" fmla="*/ 2147483647 h 3"/>
                  <a:gd name="T16" fmla="*/ 2147483647 w 4"/>
                  <a:gd name="T17" fmla="*/ 2147483647 h 3"/>
                  <a:gd name="T18" fmla="*/ 2147483647 w 4"/>
                  <a:gd name="T19" fmla="*/ 2147483647 h 3"/>
                  <a:gd name="T20" fmla="*/ 2147483647 w 4"/>
                  <a:gd name="T21" fmla="*/ 2147483647 h 3"/>
                  <a:gd name="T22" fmla="*/ 2147483647 w 4"/>
                  <a:gd name="T23" fmla="*/ 2147483647 h 3"/>
                  <a:gd name="T24" fmla="*/ 2147483647 w 4"/>
                  <a:gd name="T25" fmla="*/ 2147483647 h 3"/>
                  <a:gd name="T26" fmla="*/ 2147483647 w 4"/>
                  <a:gd name="T27" fmla="*/ 2147483647 h 3"/>
                  <a:gd name="T28" fmla="*/ 2147483647 w 4"/>
                  <a:gd name="T29" fmla="*/ 2147483647 h 3"/>
                  <a:gd name="T30" fmla="*/ 2147483647 w 4"/>
                  <a:gd name="T31" fmla="*/ 2147483647 h 3"/>
                  <a:gd name="T32" fmla="*/ 2147483647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0 w 4"/>
                  <a:gd name="T45" fmla="*/ 2147483647 h 3"/>
                  <a:gd name="T46" fmla="*/ 0 w 4"/>
                  <a:gd name="T47" fmla="*/ 2147483647 h 3"/>
                  <a:gd name="T48" fmla="*/ 0 w 4"/>
                  <a:gd name="T49" fmla="*/ 2147483647 h 3"/>
                  <a:gd name="T50" fmla="*/ 0 w 4"/>
                  <a:gd name="T51" fmla="*/ 2147483647 h 3"/>
                  <a:gd name="T52" fmla="*/ 0 w 4"/>
                  <a:gd name="T53" fmla="*/ 2147483647 h 3"/>
                  <a:gd name="T54" fmla="*/ 2147483647 w 4"/>
                  <a:gd name="T55" fmla="*/ 2147483647 h 3"/>
                  <a:gd name="T56" fmla="*/ 2147483647 w 4"/>
                  <a:gd name="T57" fmla="*/ 0 h 3"/>
                  <a:gd name="T58" fmla="*/ 2147483647 w 4"/>
                  <a:gd name="T59" fmla="*/ 0 h 3"/>
                  <a:gd name="T60" fmla="*/ 2147483647 w 4"/>
                  <a:gd name="T61" fmla="*/ 0 h 3"/>
                  <a:gd name="T62" fmla="*/ 2147483647 w 4"/>
                  <a:gd name="T63" fmla="*/ 0 h 3"/>
                  <a:gd name="T64" fmla="*/ 2147483647 w 4"/>
                  <a:gd name="T65" fmla="*/ 0 h 3"/>
                  <a:gd name="T66" fmla="*/ 21474836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596" name="Freeform 73"/>
              <p:cNvSpPr>
                <a:spLocks/>
              </p:cNvSpPr>
              <p:nvPr/>
            </p:nvSpPr>
            <p:spPr bwMode="auto">
              <a:xfrm>
                <a:off x="2186" y="3394"/>
                <a:ext cx="39" cy="15"/>
              </a:xfrm>
              <a:custGeom>
                <a:avLst/>
                <a:gdLst>
                  <a:gd name="T0" fmla="*/ 0 w 8"/>
                  <a:gd name="T1" fmla="*/ 2147483647 h 3"/>
                  <a:gd name="T2" fmla="*/ 2147483647 w 8"/>
                  <a:gd name="T3" fmla="*/ 2147483647 h 3"/>
                  <a:gd name="T4" fmla="*/ 2147483647 w 8"/>
                  <a:gd name="T5" fmla="*/ 0 h 3"/>
                  <a:gd name="T6" fmla="*/ 2147483647 w 8"/>
                  <a:gd name="T7" fmla="*/ 0 h 3"/>
                  <a:gd name="T8" fmla="*/ 0 w 8"/>
                  <a:gd name="T9" fmla="*/ 2147483647 h 3"/>
                  <a:gd name="T10" fmla="*/ 0 w 8"/>
                  <a:gd name="T11" fmla="*/ 21474836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597" name="Freeform 74"/>
              <p:cNvSpPr>
                <a:spLocks/>
              </p:cNvSpPr>
              <p:nvPr/>
            </p:nvSpPr>
            <p:spPr bwMode="auto">
              <a:xfrm>
                <a:off x="2026" y="3321"/>
                <a:ext cx="38" cy="24"/>
              </a:xfrm>
              <a:custGeom>
                <a:avLst/>
                <a:gdLst>
                  <a:gd name="T0" fmla="*/ 0 w 8"/>
                  <a:gd name="T1" fmla="*/ 2147483647 h 5"/>
                  <a:gd name="T2" fmla="*/ 2147483647 w 8"/>
                  <a:gd name="T3" fmla="*/ 2147483647 h 5"/>
                  <a:gd name="T4" fmla="*/ 2147483647 w 8"/>
                  <a:gd name="T5" fmla="*/ 2147483647 h 5"/>
                  <a:gd name="T6" fmla="*/ 2147483647 w 8"/>
                  <a:gd name="T7" fmla="*/ 2147483647 h 5"/>
                  <a:gd name="T8" fmla="*/ 2147483647 w 8"/>
                  <a:gd name="T9" fmla="*/ 0 h 5"/>
                  <a:gd name="T10" fmla="*/ 2147483647 w 8"/>
                  <a:gd name="T11" fmla="*/ 2147483647 h 5"/>
                  <a:gd name="T12" fmla="*/ 0 w 8"/>
                  <a:gd name="T13" fmla="*/ 2147483647 h 5"/>
                  <a:gd name="T14" fmla="*/ 0 w 8"/>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598" name="Freeform 75"/>
              <p:cNvSpPr>
                <a:spLocks/>
              </p:cNvSpPr>
              <p:nvPr/>
            </p:nvSpPr>
            <p:spPr bwMode="auto">
              <a:xfrm>
                <a:off x="1991" y="3321"/>
                <a:ext cx="20" cy="24"/>
              </a:xfrm>
              <a:custGeom>
                <a:avLst/>
                <a:gdLst>
                  <a:gd name="T0" fmla="*/ 0 w 4"/>
                  <a:gd name="T1" fmla="*/ 2147483647 h 5"/>
                  <a:gd name="T2" fmla="*/ 2147483647 w 4"/>
                  <a:gd name="T3" fmla="*/ 2147483647 h 5"/>
                  <a:gd name="T4" fmla="*/ 2147483647 w 4"/>
                  <a:gd name="T5" fmla="*/ 0 h 5"/>
                  <a:gd name="T6" fmla="*/ 0 w 4"/>
                  <a:gd name="T7" fmla="*/ 2147483647 h 5"/>
                  <a:gd name="T8" fmla="*/ 0 w 4"/>
                  <a:gd name="T9" fmla="*/ 2147483647 h 5"/>
                  <a:gd name="T10" fmla="*/ 0 w 4"/>
                  <a:gd name="T11" fmla="*/ 2147483647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2599" name="Freeform 76"/>
              <p:cNvSpPr>
                <a:spLocks/>
              </p:cNvSpPr>
              <p:nvPr/>
            </p:nvSpPr>
            <p:spPr bwMode="auto">
              <a:xfrm>
                <a:off x="2128" y="3360"/>
                <a:ext cx="39" cy="34"/>
              </a:xfrm>
              <a:custGeom>
                <a:avLst/>
                <a:gdLst>
                  <a:gd name="T0" fmla="*/ 2147483647 w 8"/>
                  <a:gd name="T1" fmla="*/ 2147483647 h 7"/>
                  <a:gd name="T2" fmla="*/ 2147483647 w 8"/>
                  <a:gd name="T3" fmla="*/ 2147483647 h 7"/>
                  <a:gd name="T4" fmla="*/ 2147483647 w 8"/>
                  <a:gd name="T5" fmla="*/ 2147483647 h 7"/>
                  <a:gd name="T6" fmla="*/ 2147483647 w 8"/>
                  <a:gd name="T7" fmla="*/ 0 h 7"/>
                  <a:gd name="T8" fmla="*/ 0 w 8"/>
                  <a:gd name="T9" fmla="*/ 2147483647 h 7"/>
                  <a:gd name="T10" fmla="*/ 2147483647 w 8"/>
                  <a:gd name="T11" fmla="*/ 2147483647 h 7"/>
                  <a:gd name="T12" fmla="*/ 2147483647 w 8"/>
                  <a:gd name="T13" fmla="*/ 2147483647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endParaRPr lang="es-ES_tradnl"/>
              </a:p>
            </p:txBody>
          </p:sp>
        </p:grpSp>
      </p:grpSp>
      <p:sp>
        <p:nvSpPr>
          <p:cNvPr id="22531" name="Rectangle 77"/>
          <p:cNvSpPr>
            <a:spLocks noGrp="1" noChangeArrowheads="1"/>
          </p:cNvSpPr>
          <p:nvPr>
            <p:ph type="title"/>
          </p:nvPr>
        </p:nvSpPr>
        <p:spPr>
          <a:xfrm>
            <a:off x="0" y="457200"/>
            <a:ext cx="9144000" cy="1143000"/>
          </a:xfrm>
        </p:spPr>
        <p:txBody>
          <a:bodyPr>
            <a:normAutofit/>
          </a:bodyPr>
          <a:lstStyle/>
          <a:p>
            <a:pPr algn="ctr" eaLnBrk="1" hangingPunct="1"/>
            <a:r>
              <a:rPr lang="en-US" sz="2400" dirty="0" smtClean="0"/>
              <a:t>Obesity Trends* Among U.S. Adults</a:t>
            </a:r>
            <a:br>
              <a:rPr lang="en-US" sz="2400" dirty="0" smtClean="0"/>
            </a:br>
            <a:r>
              <a:rPr lang="en-US" sz="2400" dirty="0" smtClean="0">
                <a:solidFill>
                  <a:srgbClr val="DE3021"/>
                </a:solidFill>
              </a:rPr>
              <a:t>BRFSS, 2009</a:t>
            </a:r>
          </a:p>
        </p:txBody>
      </p:sp>
      <p:sp>
        <p:nvSpPr>
          <p:cNvPr id="22532" name="Text Box 78"/>
          <p:cNvSpPr txBox="1">
            <a:spLocks noChangeArrowheads="1"/>
          </p:cNvSpPr>
          <p:nvPr/>
        </p:nvSpPr>
        <p:spPr bwMode="auto">
          <a:xfrm>
            <a:off x="2119313" y="1368425"/>
            <a:ext cx="55197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dirty="0">
                <a:solidFill>
                  <a:srgbClr val="000000"/>
                </a:solidFill>
                <a:latin typeface="Verdana" pitchFamily="34" charset="0"/>
              </a:rPr>
              <a:t>(*BMI ≥30, or ~ 30 lbs. overweight for 5’ 4” person)</a:t>
            </a:r>
          </a:p>
        </p:txBody>
      </p:sp>
      <p:sp>
        <p:nvSpPr>
          <p:cNvPr id="22533" name="Rectangle 101"/>
          <p:cNvSpPr>
            <a:spLocks noChangeArrowheads="1"/>
          </p:cNvSpPr>
          <p:nvPr/>
        </p:nvSpPr>
        <p:spPr bwMode="auto">
          <a:xfrm>
            <a:off x="488950" y="5956300"/>
            <a:ext cx="207963"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22534" name="Rectangle 102"/>
          <p:cNvSpPr>
            <a:spLocks noChangeArrowheads="1"/>
          </p:cNvSpPr>
          <p:nvPr/>
        </p:nvSpPr>
        <p:spPr bwMode="auto">
          <a:xfrm>
            <a:off x="1473200" y="5953125"/>
            <a:ext cx="207963"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22535" name="Rectangle 103"/>
          <p:cNvSpPr>
            <a:spLocks noChangeArrowheads="1"/>
          </p:cNvSpPr>
          <p:nvPr/>
        </p:nvSpPr>
        <p:spPr bwMode="auto">
          <a:xfrm>
            <a:off x="2341563" y="5951538"/>
            <a:ext cx="209550"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s-ES_tradnl">
              <a:solidFill>
                <a:srgbClr val="000000"/>
              </a:solidFill>
            </a:endParaRPr>
          </a:p>
        </p:txBody>
      </p:sp>
      <p:sp>
        <p:nvSpPr>
          <p:cNvPr id="22536" name="Rectangle 104"/>
          <p:cNvSpPr>
            <a:spLocks noChangeArrowheads="1"/>
          </p:cNvSpPr>
          <p:nvPr/>
        </p:nvSpPr>
        <p:spPr bwMode="auto">
          <a:xfrm>
            <a:off x="3392488" y="5961063"/>
            <a:ext cx="209550"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22537" name="Rectangle 105"/>
          <p:cNvSpPr>
            <a:spLocks noChangeArrowheads="1"/>
          </p:cNvSpPr>
          <p:nvPr/>
        </p:nvSpPr>
        <p:spPr bwMode="auto">
          <a:xfrm>
            <a:off x="5592763" y="5948363"/>
            <a:ext cx="207962"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22538" name="Rectangle 106"/>
          <p:cNvSpPr>
            <a:spLocks noChangeArrowheads="1"/>
          </p:cNvSpPr>
          <p:nvPr/>
        </p:nvSpPr>
        <p:spPr bwMode="auto">
          <a:xfrm>
            <a:off x="4494213" y="5945188"/>
            <a:ext cx="209550"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22539" name="Rectangle 107"/>
          <p:cNvSpPr>
            <a:spLocks noChangeArrowheads="1"/>
          </p:cNvSpPr>
          <p:nvPr/>
        </p:nvSpPr>
        <p:spPr bwMode="auto">
          <a:xfrm>
            <a:off x="395288" y="5892800"/>
            <a:ext cx="7239000"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s-ES_tradnl">
              <a:solidFill>
                <a:srgbClr val="000000"/>
              </a:solidFill>
            </a:endParaRPr>
          </a:p>
        </p:txBody>
      </p:sp>
      <p:sp>
        <p:nvSpPr>
          <p:cNvPr id="22540" name="Rectangle 108" descr="20%"/>
          <p:cNvSpPr>
            <a:spLocks noChangeArrowheads="1"/>
          </p:cNvSpPr>
          <p:nvPr/>
        </p:nvSpPr>
        <p:spPr bwMode="auto">
          <a:xfrm>
            <a:off x="6708775" y="5948363"/>
            <a:ext cx="209550"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22541" name="Text Box 81"/>
          <p:cNvSpPr txBox="1">
            <a:spLocks noChangeArrowheads="1"/>
          </p:cNvSpPr>
          <p:nvPr/>
        </p:nvSpPr>
        <p:spPr bwMode="auto">
          <a:xfrm>
            <a:off x="654050" y="5921375"/>
            <a:ext cx="7239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a:solidFill>
                  <a:srgbClr val="000000"/>
                </a:solidFill>
                <a:latin typeface="Arial Narrow" pitchFamily="34" charset="0"/>
              </a:rPr>
              <a:t> No Data          &lt;10%           10%–14%	    15%–19%           20%–24%          25%–29%           ≥30%</a:t>
            </a:r>
            <a:r>
              <a:rPr lang="en-US">
                <a:solidFill>
                  <a:srgbClr val="000000"/>
                </a:solidFill>
                <a:latin typeface="Arial Narrow" pitchFamily="34" charset="0"/>
              </a:rPr>
              <a:t> </a:t>
            </a:r>
          </a:p>
        </p:txBody>
      </p:sp>
    </p:spTree>
    <p:extLst>
      <p:ext uri="{BB962C8B-B14F-4D97-AF65-F5344CB8AC3E}">
        <p14:creationId xmlns:p14="http://schemas.microsoft.com/office/powerpoint/2010/main" val="6398051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54" name="Group 89"/>
          <p:cNvGrpSpPr>
            <a:grpSpLocks/>
          </p:cNvGrpSpPr>
          <p:nvPr/>
        </p:nvGrpSpPr>
        <p:grpSpPr bwMode="auto">
          <a:xfrm>
            <a:off x="1027113" y="1709738"/>
            <a:ext cx="6169025" cy="3567112"/>
            <a:chOff x="1155700" y="1709738"/>
            <a:chExt cx="6940550" cy="3567112"/>
          </a:xfrm>
        </p:grpSpPr>
        <p:sp>
          <p:nvSpPr>
            <p:cNvPr id="23566" name="Freeform 2"/>
            <p:cNvSpPr>
              <a:spLocks/>
            </p:cNvSpPr>
            <p:nvPr/>
          </p:nvSpPr>
          <p:spPr bwMode="auto">
            <a:xfrm>
              <a:off x="7697788" y="1887538"/>
              <a:ext cx="398462"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3567" name="Freeform 3"/>
            <p:cNvSpPr>
              <a:spLocks/>
            </p:cNvSpPr>
            <p:nvPr/>
          </p:nvSpPr>
          <p:spPr bwMode="auto">
            <a:xfrm>
              <a:off x="2636838" y="1709738"/>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3568" name="Freeform 4"/>
            <p:cNvSpPr>
              <a:spLocks/>
            </p:cNvSpPr>
            <p:nvPr/>
          </p:nvSpPr>
          <p:spPr bwMode="auto">
            <a:xfrm>
              <a:off x="3157538" y="1833563"/>
              <a:ext cx="6588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3569" name="Freeform 5"/>
            <p:cNvSpPr>
              <a:spLocks/>
            </p:cNvSpPr>
            <p:nvPr/>
          </p:nvSpPr>
          <p:spPr bwMode="auto">
            <a:xfrm>
              <a:off x="3435350" y="1857375"/>
              <a:ext cx="112077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3570" name="Freeform 6"/>
            <p:cNvSpPr>
              <a:spLocks/>
            </p:cNvSpPr>
            <p:nvPr/>
          </p:nvSpPr>
          <p:spPr bwMode="auto">
            <a:xfrm>
              <a:off x="4514850" y="2003425"/>
              <a:ext cx="723900"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3571" name="Freeform 7"/>
            <p:cNvSpPr>
              <a:spLocks/>
            </p:cNvSpPr>
            <p:nvPr/>
          </p:nvSpPr>
          <p:spPr bwMode="auto">
            <a:xfrm>
              <a:off x="4483100" y="2398713"/>
              <a:ext cx="766763"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3572" name="Freeform 8"/>
            <p:cNvSpPr>
              <a:spLocks/>
            </p:cNvSpPr>
            <p:nvPr/>
          </p:nvSpPr>
          <p:spPr bwMode="auto">
            <a:xfrm>
              <a:off x="4637088" y="3203575"/>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3573" name="Freeform 9"/>
            <p:cNvSpPr>
              <a:spLocks/>
            </p:cNvSpPr>
            <p:nvPr/>
          </p:nvSpPr>
          <p:spPr bwMode="auto">
            <a:xfrm>
              <a:off x="5232400" y="2740025"/>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3574" name="Freeform 10"/>
            <p:cNvSpPr>
              <a:spLocks/>
            </p:cNvSpPr>
            <p:nvPr/>
          </p:nvSpPr>
          <p:spPr bwMode="auto">
            <a:xfrm>
              <a:off x="5597525" y="2282825"/>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3575" name="Freeform 11"/>
            <p:cNvSpPr>
              <a:spLocks/>
            </p:cNvSpPr>
            <p:nvPr/>
          </p:nvSpPr>
          <p:spPr bwMode="auto">
            <a:xfrm>
              <a:off x="6445250"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3576" name="Freeform 12"/>
            <p:cNvSpPr>
              <a:spLocks/>
            </p:cNvSpPr>
            <p:nvPr/>
          </p:nvSpPr>
          <p:spPr bwMode="auto">
            <a:xfrm>
              <a:off x="6289675" y="4311650"/>
              <a:ext cx="10033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3577" name="Freeform 13"/>
            <p:cNvSpPr>
              <a:spLocks/>
            </p:cNvSpPr>
            <p:nvPr/>
          </p:nvSpPr>
          <p:spPr bwMode="auto">
            <a:xfrm>
              <a:off x="2368550"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3578" name="Freeform 14"/>
            <p:cNvSpPr>
              <a:spLocks/>
            </p:cNvSpPr>
            <p:nvPr/>
          </p:nvSpPr>
          <p:spPr bwMode="auto">
            <a:xfrm>
              <a:off x="3741738" y="2452688"/>
              <a:ext cx="766762"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3579" name="Freeform 15"/>
            <p:cNvSpPr>
              <a:spLocks/>
            </p:cNvSpPr>
            <p:nvPr/>
          </p:nvSpPr>
          <p:spPr bwMode="auto">
            <a:xfrm>
              <a:off x="3865563" y="3003550"/>
              <a:ext cx="804862"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3580" name="Freeform 16"/>
            <p:cNvSpPr>
              <a:spLocks/>
            </p:cNvSpPr>
            <p:nvPr/>
          </p:nvSpPr>
          <p:spPr bwMode="auto">
            <a:xfrm>
              <a:off x="3759200" y="3521075"/>
              <a:ext cx="771525"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3581" name="Freeform 17"/>
            <p:cNvSpPr>
              <a:spLocks/>
            </p:cNvSpPr>
            <p:nvPr/>
          </p:nvSpPr>
          <p:spPr bwMode="auto">
            <a:xfrm>
              <a:off x="4052888" y="3660775"/>
              <a:ext cx="1536700"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pattFill prst="pct20">
              <a:fgClr>
                <a:schemeClr val="tx2"/>
              </a:fgClr>
              <a:bgClr>
                <a:srgbClr val="AA1202"/>
              </a:bgClr>
            </a:pattFill>
            <a:ln w="9525">
              <a:solidFill>
                <a:schemeClr val="tx1"/>
              </a:solidFill>
              <a:miter lim="800000"/>
              <a:headEnd/>
              <a:tailEnd/>
            </a:ln>
          </p:spPr>
          <p:txBody>
            <a:bodyPr wrap="none" anchor="ctr"/>
            <a:lstStyle/>
            <a:p>
              <a:endParaRPr lang="es-ES_tradnl"/>
            </a:p>
          </p:txBody>
        </p:sp>
        <p:sp>
          <p:nvSpPr>
            <p:cNvPr id="23582" name="Freeform 18"/>
            <p:cNvSpPr>
              <a:spLocks/>
            </p:cNvSpPr>
            <p:nvPr/>
          </p:nvSpPr>
          <p:spPr bwMode="auto">
            <a:xfrm>
              <a:off x="6942138"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3583" name="Freeform 19"/>
            <p:cNvSpPr>
              <a:spLocks/>
            </p:cNvSpPr>
            <p:nvPr/>
          </p:nvSpPr>
          <p:spPr bwMode="auto">
            <a:xfrm>
              <a:off x="7494588"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3584" name="Freeform 20"/>
            <p:cNvSpPr>
              <a:spLocks/>
            </p:cNvSpPr>
            <p:nvPr/>
          </p:nvSpPr>
          <p:spPr bwMode="auto">
            <a:xfrm>
              <a:off x="3327400" y="2794000"/>
              <a:ext cx="619125"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3585" name="Freeform 21"/>
            <p:cNvSpPr>
              <a:spLocks/>
            </p:cNvSpPr>
            <p:nvPr/>
          </p:nvSpPr>
          <p:spPr bwMode="auto">
            <a:xfrm>
              <a:off x="2439988" y="2035175"/>
              <a:ext cx="881062"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3586" name="Freeform 22"/>
            <p:cNvSpPr>
              <a:spLocks/>
            </p:cNvSpPr>
            <p:nvPr/>
          </p:nvSpPr>
          <p:spPr bwMode="auto">
            <a:xfrm>
              <a:off x="2759075" y="2662238"/>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3587" name="Freeform 23"/>
            <p:cNvSpPr>
              <a:spLocks/>
            </p:cNvSpPr>
            <p:nvPr/>
          </p:nvSpPr>
          <p:spPr bwMode="auto">
            <a:xfrm>
              <a:off x="3124200" y="3444875"/>
              <a:ext cx="741363"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3588" name="Freeform 24"/>
            <p:cNvSpPr>
              <a:spLocks/>
            </p:cNvSpPr>
            <p:nvPr/>
          </p:nvSpPr>
          <p:spPr bwMode="auto">
            <a:xfrm>
              <a:off x="5183188" y="1981200"/>
              <a:ext cx="723900"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3589" name="Freeform 25"/>
            <p:cNvSpPr>
              <a:spLocks/>
            </p:cNvSpPr>
            <p:nvPr/>
          </p:nvSpPr>
          <p:spPr bwMode="auto">
            <a:xfrm>
              <a:off x="5768975" y="2855913"/>
              <a:ext cx="439738"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3590" name="Freeform 26" descr="75%"/>
            <p:cNvSpPr>
              <a:spLocks/>
            </p:cNvSpPr>
            <p:nvPr/>
          </p:nvSpPr>
          <p:spPr bwMode="auto">
            <a:xfrm>
              <a:off x="6737350" y="3009900"/>
              <a:ext cx="498475"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s-ES_tradnl"/>
            </a:p>
          </p:txBody>
        </p:sp>
        <p:sp>
          <p:nvSpPr>
            <p:cNvPr id="23591" name="Freeform 27" descr="20%"/>
            <p:cNvSpPr>
              <a:spLocks/>
            </p:cNvSpPr>
            <p:nvPr/>
          </p:nvSpPr>
          <p:spPr bwMode="auto">
            <a:xfrm>
              <a:off x="5516563" y="4133850"/>
              <a:ext cx="625475"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s-ES_tradnl"/>
            </a:p>
          </p:txBody>
        </p:sp>
        <p:sp>
          <p:nvSpPr>
            <p:cNvPr id="23592" name="Freeform 28" descr="20%"/>
            <p:cNvSpPr>
              <a:spLocks/>
            </p:cNvSpPr>
            <p:nvPr/>
          </p:nvSpPr>
          <p:spPr bwMode="auto">
            <a:xfrm>
              <a:off x="5818188" y="3846513"/>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s-ES_tradnl"/>
            </a:p>
          </p:txBody>
        </p:sp>
        <p:sp>
          <p:nvSpPr>
            <p:cNvPr id="23593" name="Freeform 29"/>
            <p:cNvSpPr>
              <a:spLocks/>
            </p:cNvSpPr>
            <p:nvPr/>
          </p:nvSpPr>
          <p:spPr bwMode="auto">
            <a:xfrm>
              <a:off x="6878638" y="2732088"/>
              <a:ext cx="639762"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3594" name="Freeform 30"/>
            <p:cNvSpPr>
              <a:spLocks/>
            </p:cNvSpPr>
            <p:nvPr/>
          </p:nvSpPr>
          <p:spPr bwMode="auto">
            <a:xfrm>
              <a:off x="6664325" y="3127375"/>
              <a:ext cx="830263"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3595" name="Freeform 31"/>
            <p:cNvSpPr>
              <a:spLocks/>
            </p:cNvSpPr>
            <p:nvPr/>
          </p:nvSpPr>
          <p:spPr bwMode="auto">
            <a:xfrm>
              <a:off x="4457700" y="2794000"/>
              <a:ext cx="906463"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3596" name="Freeform 32"/>
            <p:cNvSpPr>
              <a:spLocks/>
            </p:cNvSpPr>
            <p:nvPr/>
          </p:nvSpPr>
          <p:spPr bwMode="auto">
            <a:xfrm>
              <a:off x="4522788" y="3590925"/>
              <a:ext cx="94456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s-ES_tradnl"/>
            </a:p>
          </p:txBody>
        </p:sp>
        <p:sp>
          <p:nvSpPr>
            <p:cNvPr id="23597" name="Freeform 33" descr="20%"/>
            <p:cNvSpPr>
              <a:spLocks/>
            </p:cNvSpPr>
            <p:nvPr/>
          </p:nvSpPr>
          <p:spPr bwMode="auto">
            <a:xfrm>
              <a:off x="53228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s-ES_tradnl"/>
            </a:p>
          </p:txBody>
        </p:sp>
        <p:sp>
          <p:nvSpPr>
            <p:cNvPr id="23598" name="Freeform 34" descr="20%"/>
            <p:cNvSpPr>
              <a:spLocks/>
            </p:cNvSpPr>
            <p:nvPr/>
          </p:nvSpPr>
          <p:spPr bwMode="auto">
            <a:xfrm>
              <a:off x="6011863" y="3265488"/>
              <a:ext cx="80962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s-ES_tradnl"/>
            </a:p>
          </p:txBody>
        </p:sp>
        <p:sp>
          <p:nvSpPr>
            <p:cNvPr id="23599" name="Freeform 35" descr="20%"/>
            <p:cNvSpPr>
              <a:spLocks/>
            </p:cNvSpPr>
            <p:nvPr/>
          </p:nvSpPr>
          <p:spPr bwMode="auto">
            <a:xfrm>
              <a:off x="5940425" y="3560763"/>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s-ES_tradnl"/>
            </a:p>
          </p:txBody>
        </p:sp>
        <p:sp>
          <p:nvSpPr>
            <p:cNvPr id="23600" name="Freeform 36" descr="20%"/>
            <p:cNvSpPr>
              <a:spLocks/>
            </p:cNvSpPr>
            <p:nvPr/>
          </p:nvSpPr>
          <p:spPr bwMode="auto">
            <a:xfrm>
              <a:off x="6175375" y="3824288"/>
              <a:ext cx="423863"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s-ES_tradnl"/>
            </a:p>
          </p:txBody>
        </p:sp>
        <p:sp>
          <p:nvSpPr>
            <p:cNvPr id="23601" name="Freeform 37"/>
            <p:cNvSpPr>
              <a:spLocks/>
            </p:cNvSpPr>
            <p:nvPr/>
          </p:nvSpPr>
          <p:spPr bwMode="auto">
            <a:xfrm>
              <a:off x="6575425" y="3459163"/>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3602" name="Freeform 38" descr="20%"/>
            <p:cNvSpPr>
              <a:spLocks/>
            </p:cNvSpPr>
            <p:nvPr/>
          </p:nvSpPr>
          <p:spPr bwMode="auto">
            <a:xfrm>
              <a:off x="5449888" y="3660775"/>
              <a:ext cx="547687"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s-ES_tradnl"/>
            </a:p>
          </p:txBody>
        </p:sp>
        <p:grpSp>
          <p:nvGrpSpPr>
            <p:cNvPr id="23603" name="Group 39"/>
            <p:cNvGrpSpPr>
              <a:grpSpLocks/>
            </p:cNvGrpSpPr>
            <p:nvPr/>
          </p:nvGrpSpPr>
          <p:grpSpPr bwMode="auto">
            <a:xfrm>
              <a:off x="1155700" y="3886200"/>
              <a:ext cx="2009775" cy="1390650"/>
              <a:chOff x="768" y="2832"/>
              <a:chExt cx="1203" cy="876"/>
            </a:xfrm>
          </p:grpSpPr>
          <p:sp>
            <p:nvSpPr>
              <p:cNvPr id="23626" name="Freeform 40"/>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2147483647 w 188"/>
                  <a:gd name="T9" fmla="*/ 2147483647 h 160"/>
                  <a:gd name="T10" fmla="*/ 2147483647 w 188"/>
                  <a:gd name="T11" fmla="*/ 2147483647 h 160"/>
                  <a:gd name="T12" fmla="*/ 2147483647 w 188"/>
                  <a:gd name="T13" fmla="*/ 2147483647 h 160"/>
                  <a:gd name="T14" fmla="*/ 2147483647 w 188"/>
                  <a:gd name="T15" fmla="*/ 2147483647 h 160"/>
                  <a:gd name="T16" fmla="*/ 2147483647 w 188"/>
                  <a:gd name="T17" fmla="*/ 2147483647 h 160"/>
                  <a:gd name="T18" fmla="*/ 2147483647 w 188"/>
                  <a:gd name="T19" fmla="*/ 2147483647 h 160"/>
                  <a:gd name="T20" fmla="*/ 2147483647 w 188"/>
                  <a:gd name="T21" fmla="*/ 2147483647 h 160"/>
                  <a:gd name="T22" fmla="*/ 2147483647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2147483647 w 188"/>
                  <a:gd name="T37" fmla="*/ 2147483647 h 160"/>
                  <a:gd name="T38" fmla="*/ 2147483647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2147483647 h 160"/>
                  <a:gd name="T88" fmla="*/ 2147483647 w 188"/>
                  <a:gd name="T89" fmla="*/ 2147483647 h 160"/>
                  <a:gd name="T90" fmla="*/ 2147483647 w 188"/>
                  <a:gd name="T91" fmla="*/ 2147483647 h 160"/>
                  <a:gd name="T92" fmla="*/ 2147483647 w 188"/>
                  <a:gd name="T93" fmla="*/ 0 h 160"/>
                  <a:gd name="T94" fmla="*/ 2147483647 w 188"/>
                  <a:gd name="T95" fmla="*/ 2147483647 h 160"/>
                  <a:gd name="T96" fmla="*/ 2147483647 w 188"/>
                  <a:gd name="T97" fmla="*/ 2147483647 h 160"/>
                  <a:gd name="T98" fmla="*/ 2147483647 w 188"/>
                  <a:gd name="T99" fmla="*/ 2147483647 h 160"/>
                  <a:gd name="T100" fmla="*/ 2147483647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3627" name="Freeform 41"/>
              <p:cNvSpPr>
                <a:spLocks/>
              </p:cNvSpPr>
              <p:nvPr/>
            </p:nvSpPr>
            <p:spPr bwMode="auto">
              <a:xfrm>
                <a:off x="1021" y="3608"/>
                <a:ext cx="20" cy="14"/>
              </a:xfrm>
              <a:custGeom>
                <a:avLst/>
                <a:gdLst>
                  <a:gd name="T0" fmla="*/ 2147483647 w 4"/>
                  <a:gd name="T1" fmla="*/ 2147483647 h 3"/>
                  <a:gd name="T2" fmla="*/ 2147483647 w 4"/>
                  <a:gd name="T3" fmla="*/ 2147483647 h 3"/>
                  <a:gd name="T4" fmla="*/ 2147483647 w 4"/>
                  <a:gd name="T5" fmla="*/ 2147483647 h 3"/>
                  <a:gd name="T6" fmla="*/ 2147483647 w 4"/>
                  <a:gd name="T7" fmla="*/ 2147483647 h 3"/>
                  <a:gd name="T8" fmla="*/ 2147483647 w 4"/>
                  <a:gd name="T9" fmla="*/ 2147483647 h 3"/>
                  <a:gd name="T10" fmla="*/ 2147483647 w 4"/>
                  <a:gd name="T11" fmla="*/ 2147483647 h 3"/>
                  <a:gd name="T12" fmla="*/ 2147483647 w 4"/>
                  <a:gd name="T13" fmla="*/ 2147483647 h 3"/>
                  <a:gd name="T14" fmla="*/ 2147483647 w 4"/>
                  <a:gd name="T15" fmla="*/ 0 h 3"/>
                  <a:gd name="T16" fmla="*/ 2147483647 w 4"/>
                  <a:gd name="T17" fmla="*/ 0 h 3"/>
                  <a:gd name="T18" fmla="*/ 0 w 4"/>
                  <a:gd name="T19" fmla="*/ 2147483647 h 3"/>
                  <a:gd name="T20" fmla="*/ 0 w 4"/>
                  <a:gd name="T21" fmla="*/ 2147483647 h 3"/>
                  <a:gd name="T22" fmla="*/ 0 w 4"/>
                  <a:gd name="T23" fmla="*/ 2147483647 h 3"/>
                  <a:gd name="T24" fmla="*/ 0 w 4"/>
                  <a:gd name="T25" fmla="*/ 2147483647 h 3"/>
                  <a:gd name="T26" fmla="*/ 0 w 4"/>
                  <a:gd name="T27" fmla="*/ 2147483647 h 3"/>
                  <a:gd name="T28" fmla="*/ 0 w 4"/>
                  <a:gd name="T29" fmla="*/ 2147483647 h 3"/>
                  <a:gd name="T30" fmla="*/ 0 w 4"/>
                  <a:gd name="T31" fmla="*/ 2147483647 h 3"/>
                  <a:gd name="T32" fmla="*/ 0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2147483647 w 4"/>
                  <a:gd name="T45" fmla="*/ 2147483647 h 3"/>
                  <a:gd name="T46" fmla="*/ 2147483647 w 4"/>
                  <a:gd name="T47" fmla="*/ 2147483647 h 3"/>
                  <a:gd name="T48" fmla="*/ 2147483647 w 4"/>
                  <a:gd name="T49" fmla="*/ 2147483647 h 3"/>
                  <a:gd name="T50" fmla="*/ 2147483647 w 4"/>
                  <a:gd name="T51" fmla="*/ 2147483647 h 3"/>
                  <a:gd name="T52" fmla="*/ 2147483647 w 4"/>
                  <a:gd name="T53" fmla="*/ 2147483647 h 3"/>
                  <a:gd name="T54" fmla="*/ 2147483647 w 4"/>
                  <a:gd name="T55" fmla="*/ 2147483647 h 3"/>
                  <a:gd name="T56" fmla="*/ 2147483647 w 4"/>
                  <a:gd name="T57" fmla="*/ 2147483647 h 3"/>
                  <a:gd name="T58" fmla="*/ 2147483647 w 4"/>
                  <a:gd name="T59" fmla="*/ 2147483647 h 3"/>
                  <a:gd name="T60" fmla="*/ 2147483647 w 4"/>
                  <a:gd name="T61" fmla="*/ 2147483647 h 3"/>
                  <a:gd name="T62" fmla="*/ 2147483647 w 4"/>
                  <a:gd name="T63" fmla="*/ 2147483647 h 3"/>
                  <a:gd name="T64" fmla="*/ 2147483647 w 4"/>
                  <a:gd name="T65" fmla="*/ 0 h 3"/>
                  <a:gd name="T66" fmla="*/ 2147483647 w 4"/>
                  <a:gd name="T67" fmla="*/ 0 h 3"/>
                  <a:gd name="T68" fmla="*/ 2147483647 w 4"/>
                  <a:gd name="T69" fmla="*/ 0 h 3"/>
                  <a:gd name="T70" fmla="*/ 2147483647 w 4"/>
                  <a:gd name="T71" fmla="*/ 0 h 3"/>
                  <a:gd name="T72" fmla="*/ 2147483647 w 4"/>
                  <a:gd name="T73" fmla="*/ 2147483647 h 3"/>
                  <a:gd name="T74" fmla="*/ 2147483647 w 4"/>
                  <a:gd name="T75" fmla="*/ 2147483647 h 3"/>
                  <a:gd name="T76" fmla="*/ 2147483647 w 4"/>
                  <a:gd name="T77" fmla="*/ 2147483647 h 3"/>
                  <a:gd name="T78" fmla="*/ 2147483647 w 4"/>
                  <a:gd name="T79" fmla="*/ 2147483647 h 3"/>
                  <a:gd name="T80" fmla="*/ 2147483647 w 4"/>
                  <a:gd name="T81" fmla="*/ 2147483647 h 3"/>
                  <a:gd name="T82" fmla="*/ 2147483647 w 4"/>
                  <a:gd name="T83" fmla="*/ 2147483647 h 3"/>
                  <a:gd name="T84" fmla="*/ 2147483647 w 4"/>
                  <a:gd name="T85" fmla="*/ 2147483647 h 3"/>
                  <a:gd name="T86" fmla="*/ 2147483647 w 4"/>
                  <a:gd name="T87" fmla="*/ 2147483647 h 3"/>
                  <a:gd name="T88" fmla="*/ 2147483647 w 4"/>
                  <a:gd name="T89" fmla="*/ 2147483647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s-ES_tradnl"/>
              </a:p>
            </p:txBody>
          </p:sp>
          <p:sp>
            <p:nvSpPr>
              <p:cNvPr id="23628" name="Freeform 42"/>
              <p:cNvSpPr>
                <a:spLocks/>
              </p:cNvSpPr>
              <p:nvPr/>
            </p:nvSpPr>
            <p:spPr bwMode="auto">
              <a:xfrm>
                <a:off x="978" y="3610"/>
                <a:ext cx="43" cy="30"/>
              </a:xfrm>
              <a:custGeom>
                <a:avLst/>
                <a:gdLst>
                  <a:gd name="T0" fmla="*/ 2147483647 w 9"/>
                  <a:gd name="T1" fmla="*/ 0 h 6"/>
                  <a:gd name="T2" fmla="*/ 2147483647 w 9"/>
                  <a:gd name="T3" fmla="*/ 0 h 6"/>
                  <a:gd name="T4" fmla="*/ 2147483647 w 9"/>
                  <a:gd name="T5" fmla="*/ 2147483647 h 6"/>
                  <a:gd name="T6" fmla="*/ 2147483647 w 9"/>
                  <a:gd name="T7" fmla="*/ 2147483647 h 6"/>
                  <a:gd name="T8" fmla="*/ 2147483647 w 9"/>
                  <a:gd name="T9" fmla="*/ 2147483647 h 6"/>
                  <a:gd name="T10" fmla="*/ 2147483647 w 9"/>
                  <a:gd name="T11" fmla="*/ 2147483647 h 6"/>
                  <a:gd name="T12" fmla="*/ 2147483647 w 9"/>
                  <a:gd name="T13" fmla="*/ 2147483647 h 6"/>
                  <a:gd name="T14" fmla="*/ 2147483647 w 9"/>
                  <a:gd name="T15" fmla="*/ 2147483647 h 6"/>
                  <a:gd name="T16" fmla="*/ 2147483647 w 9"/>
                  <a:gd name="T17" fmla="*/ 2147483647 h 6"/>
                  <a:gd name="T18" fmla="*/ 2147483647 w 9"/>
                  <a:gd name="T19" fmla="*/ 2147483647 h 6"/>
                  <a:gd name="T20" fmla="*/ 2147483647 w 9"/>
                  <a:gd name="T21" fmla="*/ 2147483647 h 6"/>
                  <a:gd name="T22" fmla="*/ 0 w 9"/>
                  <a:gd name="T23" fmla="*/ 2147483647 h 6"/>
                  <a:gd name="T24" fmla="*/ 0 w 9"/>
                  <a:gd name="T25" fmla="*/ 2147483647 h 6"/>
                  <a:gd name="T26" fmla="*/ 0 w 9"/>
                  <a:gd name="T27" fmla="*/ 2147483647 h 6"/>
                  <a:gd name="T28" fmla="*/ 0 w 9"/>
                  <a:gd name="T29" fmla="*/ 2147483647 h 6"/>
                  <a:gd name="T30" fmla="*/ 0 w 9"/>
                  <a:gd name="T31" fmla="*/ 2147483647 h 6"/>
                  <a:gd name="T32" fmla="*/ 0 w 9"/>
                  <a:gd name="T33" fmla="*/ 2147483647 h 6"/>
                  <a:gd name="T34" fmla="*/ 0 w 9"/>
                  <a:gd name="T35" fmla="*/ 2147483647 h 6"/>
                  <a:gd name="T36" fmla="*/ 0 w 9"/>
                  <a:gd name="T37" fmla="*/ 2147483647 h 6"/>
                  <a:gd name="T38" fmla="*/ 2147483647 w 9"/>
                  <a:gd name="T39" fmla="*/ 2147483647 h 6"/>
                  <a:gd name="T40" fmla="*/ 2147483647 w 9"/>
                  <a:gd name="T41" fmla="*/ 2147483647 h 6"/>
                  <a:gd name="T42" fmla="*/ 2147483647 w 9"/>
                  <a:gd name="T43" fmla="*/ 2147483647 h 6"/>
                  <a:gd name="T44" fmla="*/ 2147483647 w 9"/>
                  <a:gd name="T45" fmla="*/ 2147483647 h 6"/>
                  <a:gd name="T46" fmla="*/ 2147483647 w 9"/>
                  <a:gd name="T47" fmla="*/ 2147483647 h 6"/>
                  <a:gd name="T48" fmla="*/ 2147483647 w 9"/>
                  <a:gd name="T49" fmla="*/ 2147483647 h 6"/>
                  <a:gd name="T50" fmla="*/ 2147483647 w 9"/>
                  <a:gd name="T51" fmla="*/ 2147483647 h 6"/>
                  <a:gd name="T52" fmla="*/ 2147483647 w 9"/>
                  <a:gd name="T53" fmla="*/ 2147483647 h 6"/>
                  <a:gd name="T54" fmla="*/ 2147483647 w 9"/>
                  <a:gd name="T55" fmla="*/ 2147483647 h 6"/>
                  <a:gd name="T56" fmla="*/ 2147483647 w 9"/>
                  <a:gd name="T57" fmla="*/ 0 h 6"/>
                  <a:gd name="T58" fmla="*/ 2147483647 w 9"/>
                  <a:gd name="T59" fmla="*/ 0 h 6"/>
                  <a:gd name="T60" fmla="*/ 2147483647 w 9"/>
                  <a:gd name="T61" fmla="*/ 0 h 6"/>
                  <a:gd name="T62" fmla="*/ 2147483647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3629" name="Freeform 43"/>
              <p:cNvSpPr>
                <a:spLocks/>
              </p:cNvSpPr>
              <p:nvPr/>
            </p:nvSpPr>
            <p:spPr bwMode="auto">
              <a:xfrm>
                <a:off x="934" y="3632"/>
                <a:ext cx="44" cy="34"/>
              </a:xfrm>
              <a:custGeom>
                <a:avLst/>
                <a:gdLst>
                  <a:gd name="T0" fmla="*/ 2147483647 w 9"/>
                  <a:gd name="T1" fmla="*/ 2147483647 h 7"/>
                  <a:gd name="T2" fmla="*/ 2147483647 w 9"/>
                  <a:gd name="T3" fmla="*/ 2147483647 h 7"/>
                  <a:gd name="T4" fmla="*/ 2147483647 w 9"/>
                  <a:gd name="T5" fmla="*/ 2147483647 h 7"/>
                  <a:gd name="T6" fmla="*/ 2147483647 w 9"/>
                  <a:gd name="T7" fmla="*/ 2147483647 h 7"/>
                  <a:gd name="T8" fmla="*/ 2147483647 w 9"/>
                  <a:gd name="T9" fmla="*/ 2147483647 h 7"/>
                  <a:gd name="T10" fmla="*/ 2147483647 w 9"/>
                  <a:gd name="T11" fmla="*/ 2147483647 h 7"/>
                  <a:gd name="T12" fmla="*/ 2147483647 w 9"/>
                  <a:gd name="T13" fmla="*/ 2147483647 h 7"/>
                  <a:gd name="T14" fmla="*/ 0 w 9"/>
                  <a:gd name="T15" fmla="*/ 2147483647 h 7"/>
                  <a:gd name="T16" fmla="*/ 2147483647 w 9"/>
                  <a:gd name="T17" fmla="*/ 2147483647 h 7"/>
                  <a:gd name="T18" fmla="*/ 2147483647 w 9"/>
                  <a:gd name="T19" fmla="*/ 2147483647 h 7"/>
                  <a:gd name="T20" fmla="*/ 2147483647 w 9"/>
                  <a:gd name="T21" fmla="*/ 2147483647 h 7"/>
                  <a:gd name="T22" fmla="*/ 2147483647 w 9"/>
                  <a:gd name="T23" fmla="*/ 2147483647 h 7"/>
                  <a:gd name="T24" fmla="*/ 2147483647 w 9"/>
                  <a:gd name="T25" fmla="*/ 2147483647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3630" name="Freeform 44"/>
              <p:cNvSpPr>
                <a:spLocks/>
              </p:cNvSpPr>
              <p:nvPr/>
            </p:nvSpPr>
            <p:spPr bwMode="auto">
              <a:xfrm>
                <a:off x="934" y="3637"/>
                <a:ext cx="39" cy="29"/>
              </a:xfrm>
              <a:custGeom>
                <a:avLst/>
                <a:gdLst>
                  <a:gd name="T0" fmla="*/ 2147483647 w 8"/>
                  <a:gd name="T1" fmla="*/ 2147483647 h 6"/>
                  <a:gd name="T2" fmla="*/ 2147483647 w 8"/>
                  <a:gd name="T3" fmla="*/ 2147483647 h 6"/>
                  <a:gd name="T4" fmla="*/ 2147483647 w 8"/>
                  <a:gd name="T5" fmla="*/ 2147483647 h 6"/>
                  <a:gd name="T6" fmla="*/ 2147483647 w 8"/>
                  <a:gd name="T7" fmla="*/ 0 h 6"/>
                  <a:gd name="T8" fmla="*/ 2147483647 w 8"/>
                  <a:gd name="T9" fmla="*/ 0 h 6"/>
                  <a:gd name="T10" fmla="*/ 2147483647 w 8"/>
                  <a:gd name="T11" fmla="*/ 0 h 6"/>
                  <a:gd name="T12" fmla="*/ 2147483647 w 8"/>
                  <a:gd name="T13" fmla="*/ 0 h 6"/>
                  <a:gd name="T14" fmla="*/ 2147483647 w 8"/>
                  <a:gd name="T15" fmla="*/ 0 h 6"/>
                  <a:gd name="T16" fmla="*/ 2147483647 w 8"/>
                  <a:gd name="T17" fmla="*/ 0 h 6"/>
                  <a:gd name="T18" fmla="*/ 2147483647 w 8"/>
                  <a:gd name="T19" fmla="*/ 0 h 6"/>
                  <a:gd name="T20" fmla="*/ 2147483647 w 8"/>
                  <a:gd name="T21" fmla="*/ 0 h 6"/>
                  <a:gd name="T22" fmla="*/ 2147483647 w 8"/>
                  <a:gd name="T23" fmla="*/ 0 h 6"/>
                  <a:gd name="T24" fmla="*/ 2147483647 w 8"/>
                  <a:gd name="T25" fmla="*/ 0 h 6"/>
                  <a:gd name="T26" fmla="*/ 2147483647 w 8"/>
                  <a:gd name="T27" fmla="*/ 2147483647 h 6"/>
                  <a:gd name="T28" fmla="*/ 2147483647 w 8"/>
                  <a:gd name="T29" fmla="*/ 2147483647 h 6"/>
                  <a:gd name="T30" fmla="*/ 2147483647 w 8"/>
                  <a:gd name="T31" fmla="*/ 2147483647 h 6"/>
                  <a:gd name="T32" fmla="*/ 2147483647 w 8"/>
                  <a:gd name="T33" fmla="*/ 2147483647 h 6"/>
                  <a:gd name="T34" fmla="*/ 2147483647 w 8"/>
                  <a:gd name="T35" fmla="*/ 2147483647 h 6"/>
                  <a:gd name="T36" fmla="*/ 2147483647 w 8"/>
                  <a:gd name="T37" fmla="*/ 2147483647 h 6"/>
                  <a:gd name="T38" fmla="*/ 2147483647 w 8"/>
                  <a:gd name="T39" fmla="*/ 2147483647 h 6"/>
                  <a:gd name="T40" fmla="*/ 2147483647 w 8"/>
                  <a:gd name="T41" fmla="*/ 2147483647 h 6"/>
                  <a:gd name="T42" fmla="*/ 2147483647 w 8"/>
                  <a:gd name="T43" fmla="*/ 2147483647 h 6"/>
                  <a:gd name="T44" fmla="*/ 2147483647 w 8"/>
                  <a:gd name="T45" fmla="*/ 2147483647 h 6"/>
                  <a:gd name="T46" fmla="*/ 2147483647 w 8"/>
                  <a:gd name="T47" fmla="*/ 2147483647 h 6"/>
                  <a:gd name="T48" fmla="*/ 2147483647 w 8"/>
                  <a:gd name="T49" fmla="*/ 2147483647 h 6"/>
                  <a:gd name="T50" fmla="*/ 2147483647 w 8"/>
                  <a:gd name="T51" fmla="*/ 2147483647 h 6"/>
                  <a:gd name="T52" fmla="*/ 2147483647 w 8"/>
                  <a:gd name="T53" fmla="*/ 2147483647 h 6"/>
                  <a:gd name="T54" fmla="*/ 2147483647 w 8"/>
                  <a:gd name="T55" fmla="*/ 2147483647 h 6"/>
                  <a:gd name="T56" fmla="*/ 2147483647 w 8"/>
                  <a:gd name="T57" fmla="*/ 2147483647 h 6"/>
                  <a:gd name="T58" fmla="*/ 2147483647 w 8"/>
                  <a:gd name="T59" fmla="*/ 2147483647 h 6"/>
                  <a:gd name="T60" fmla="*/ 0 w 8"/>
                  <a:gd name="T61" fmla="*/ 2147483647 h 6"/>
                  <a:gd name="T62" fmla="*/ 0 w 8"/>
                  <a:gd name="T63" fmla="*/ 2147483647 h 6"/>
                  <a:gd name="T64" fmla="*/ 0 w 8"/>
                  <a:gd name="T65" fmla="*/ 2147483647 h 6"/>
                  <a:gd name="T66" fmla="*/ 2147483647 w 8"/>
                  <a:gd name="T67" fmla="*/ 2147483647 h 6"/>
                  <a:gd name="T68" fmla="*/ 2147483647 w 8"/>
                  <a:gd name="T69" fmla="*/ 2147483647 h 6"/>
                  <a:gd name="T70" fmla="*/ 2147483647 w 8"/>
                  <a:gd name="T71" fmla="*/ 2147483647 h 6"/>
                  <a:gd name="T72" fmla="*/ 2147483647 w 8"/>
                  <a:gd name="T73" fmla="*/ 2147483647 h 6"/>
                  <a:gd name="T74" fmla="*/ 2147483647 w 8"/>
                  <a:gd name="T75" fmla="*/ 2147483647 h 6"/>
                  <a:gd name="T76" fmla="*/ 2147483647 w 8"/>
                  <a:gd name="T77" fmla="*/ 2147483647 h 6"/>
                  <a:gd name="T78" fmla="*/ 2147483647 w 8"/>
                  <a:gd name="T79" fmla="*/ 2147483647 h 6"/>
                  <a:gd name="T80" fmla="*/ 2147483647 w 8"/>
                  <a:gd name="T81" fmla="*/ 2147483647 h 6"/>
                  <a:gd name="T82" fmla="*/ 2147483647 w 8"/>
                  <a:gd name="T83" fmla="*/ 2147483647 h 6"/>
                  <a:gd name="T84" fmla="*/ 2147483647 w 8"/>
                  <a:gd name="T85" fmla="*/ 2147483647 h 6"/>
                  <a:gd name="T86" fmla="*/ 2147483647 w 8"/>
                  <a:gd name="T87" fmla="*/ 2147483647 h 6"/>
                  <a:gd name="T88" fmla="*/ 2147483647 w 8"/>
                  <a:gd name="T89" fmla="*/ 2147483647 h 6"/>
                  <a:gd name="T90" fmla="*/ 2147483647 w 8"/>
                  <a:gd name="T91" fmla="*/ 2147483647 h 6"/>
                  <a:gd name="T92" fmla="*/ 2147483647 w 8"/>
                  <a:gd name="T93" fmla="*/ 2147483647 h 6"/>
                  <a:gd name="T94" fmla="*/ 2147483647 w 8"/>
                  <a:gd name="T95" fmla="*/ 2147483647 h 6"/>
                  <a:gd name="T96" fmla="*/ 2147483647 w 8"/>
                  <a:gd name="T97" fmla="*/ 2147483647 h 6"/>
                  <a:gd name="T98" fmla="*/ 2147483647 w 8"/>
                  <a:gd name="T99" fmla="*/ 2147483647 h 6"/>
                  <a:gd name="T100" fmla="*/ 2147483647 w 8"/>
                  <a:gd name="T101" fmla="*/ 2147483647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3631" name="Freeform 45"/>
              <p:cNvSpPr>
                <a:spLocks/>
              </p:cNvSpPr>
              <p:nvPr/>
            </p:nvSpPr>
            <p:spPr bwMode="auto">
              <a:xfrm>
                <a:off x="909" y="3676"/>
                <a:ext cx="5" cy="5"/>
              </a:xfrm>
              <a:custGeom>
                <a:avLst/>
                <a:gdLst>
                  <a:gd name="T0" fmla="*/ 2147483647 w 1"/>
                  <a:gd name="T1" fmla="*/ 0 h 1"/>
                  <a:gd name="T2" fmla="*/ 0 w 1"/>
                  <a:gd name="T3" fmla="*/ 0 h 1"/>
                  <a:gd name="T4" fmla="*/ 0 w 1"/>
                  <a:gd name="T5" fmla="*/ 2147483647 h 1"/>
                  <a:gd name="T6" fmla="*/ 2147483647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3632" name="Freeform 46"/>
              <p:cNvSpPr>
                <a:spLocks/>
              </p:cNvSpPr>
              <p:nvPr/>
            </p:nvSpPr>
            <p:spPr bwMode="auto">
              <a:xfrm>
                <a:off x="909" y="3676"/>
                <a:ext cx="5" cy="5"/>
              </a:xfrm>
              <a:custGeom>
                <a:avLst/>
                <a:gdLst>
                  <a:gd name="T0" fmla="*/ 2147483647 w 1"/>
                  <a:gd name="T1" fmla="*/ 0 h 1"/>
                  <a:gd name="T2" fmla="*/ 2147483647 w 1"/>
                  <a:gd name="T3" fmla="*/ 0 h 1"/>
                  <a:gd name="T4" fmla="*/ 2147483647 w 1"/>
                  <a:gd name="T5" fmla="*/ 0 h 1"/>
                  <a:gd name="T6" fmla="*/ 2147483647 w 1"/>
                  <a:gd name="T7" fmla="*/ 0 h 1"/>
                  <a:gd name="T8" fmla="*/ 0 w 1"/>
                  <a:gd name="T9" fmla="*/ 0 h 1"/>
                  <a:gd name="T10" fmla="*/ 0 w 1"/>
                  <a:gd name="T11" fmla="*/ 0 h 1"/>
                  <a:gd name="T12" fmla="*/ 0 w 1"/>
                  <a:gd name="T13" fmla="*/ 0 h 1"/>
                  <a:gd name="T14" fmla="*/ 0 w 1"/>
                  <a:gd name="T15" fmla="*/ 0 h 1"/>
                  <a:gd name="T16" fmla="*/ 0 w 1"/>
                  <a:gd name="T17" fmla="*/ 2147483647 h 1"/>
                  <a:gd name="T18" fmla="*/ 0 w 1"/>
                  <a:gd name="T19" fmla="*/ 2147483647 h 1"/>
                  <a:gd name="T20" fmla="*/ 0 w 1"/>
                  <a:gd name="T21" fmla="*/ 2147483647 h 1"/>
                  <a:gd name="T22" fmla="*/ 0 w 1"/>
                  <a:gd name="T23" fmla="*/ 2147483647 h 1"/>
                  <a:gd name="T24" fmla="*/ 0 w 1"/>
                  <a:gd name="T25" fmla="*/ 2147483647 h 1"/>
                  <a:gd name="T26" fmla="*/ 2147483647 w 1"/>
                  <a:gd name="T27" fmla="*/ 2147483647 h 1"/>
                  <a:gd name="T28" fmla="*/ 2147483647 w 1"/>
                  <a:gd name="T29" fmla="*/ 0 h 1"/>
                  <a:gd name="T30" fmla="*/ 2147483647 w 1"/>
                  <a:gd name="T31" fmla="*/ 0 h 1"/>
                  <a:gd name="T32" fmla="*/ 2147483647 w 1"/>
                  <a:gd name="T33" fmla="*/ 0 h 1"/>
                  <a:gd name="T34" fmla="*/ 2147483647 w 1"/>
                  <a:gd name="T35" fmla="*/ 0 h 1"/>
                  <a:gd name="T36" fmla="*/ 2147483647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3633" name="Freeform 47"/>
              <p:cNvSpPr>
                <a:spLocks/>
              </p:cNvSpPr>
              <p:nvPr/>
            </p:nvSpPr>
            <p:spPr bwMode="auto">
              <a:xfrm>
                <a:off x="870" y="3682"/>
                <a:ext cx="14" cy="14"/>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0 w 3"/>
                  <a:gd name="T13" fmla="*/ 2147483647 h 3"/>
                  <a:gd name="T14" fmla="*/ 2147483647 w 3"/>
                  <a:gd name="T15" fmla="*/ 2147483647 h 3"/>
                  <a:gd name="T16" fmla="*/ 2147483647 w 3"/>
                  <a:gd name="T17" fmla="*/ 214748364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3634" name="Freeform 48"/>
              <p:cNvSpPr>
                <a:spLocks/>
              </p:cNvSpPr>
              <p:nvPr/>
            </p:nvSpPr>
            <p:spPr bwMode="auto">
              <a:xfrm>
                <a:off x="875" y="3684"/>
                <a:ext cx="14" cy="9"/>
              </a:xfrm>
              <a:custGeom>
                <a:avLst/>
                <a:gdLst>
                  <a:gd name="T0" fmla="*/ 2147483647 w 3"/>
                  <a:gd name="T1" fmla="*/ 0 h 2"/>
                  <a:gd name="T2" fmla="*/ 2147483647 w 3"/>
                  <a:gd name="T3" fmla="*/ 0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0 h 2"/>
                  <a:gd name="T22" fmla="*/ 2147483647 w 3"/>
                  <a:gd name="T23" fmla="*/ 0 h 2"/>
                  <a:gd name="T24" fmla="*/ 2147483647 w 3"/>
                  <a:gd name="T25" fmla="*/ 2147483647 h 2"/>
                  <a:gd name="T26" fmla="*/ 2147483647 w 3"/>
                  <a:gd name="T27" fmla="*/ 2147483647 h 2"/>
                  <a:gd name="T28" fmla="*/ 2147483647 w 3"/>
                  <a:gd name="T29" fmla="*/ 2147483647 h 2"/>
                  <a:gd name="T30" fmla="*/ 2147483647 w 3"/>
                  <a:gd name="T31" fmla="*/ 2147483647 h 2"/>
                  <a:gd name="T32" fmla="*/ 2147483647 w 3"/>
                  <a:gd name="T33" fmla="*/ 2147483647 h 2"/>
                  <a:gd name="T34" fmla="*/ 2147483647 w 3"/>
                  <a:gd name="T35" fmla="*/ 2147483647 h 2"/>
                  <a:gd name="T36" fmla="*/ 2147483647 w 3"/>
                  <a:gd name="T37" fmla="*/ 2147483647 h 2"/>
                  <a:gd name="T38" fmla="*/ 2147483647 w 3"/>
                  <a:gd name="T39" fmla="*/ 2147483647 h 2"/>
                  <a:gd name="T40" fmla="*/ 2147483647 w 3"/>
                  <a:gd name="T41" fmla="*/ 2147483647 h 2"/>
                  <a:gd name="T42" fmla="*/ 2147483647 w 3"/>
                  <a:gd name="T43" fmla="*/ 2147483647 h 2"/>
                  <a:gd name="T44" fmla="*/ 2147483647 w 3"/>
                  <a:gd name="T45" fmla="*/ 2147483647 h 2"/>
                  <a:gd name="T46" fmla="*/ 2147483647 w 3"/>
                  <a:gd name="T47" fmla="*/ 2147483647 h 2"/>
                  <a:gd name="T48" fmla="*/ 0 w 3"/>
                  <a:gd name="T49" fmla="*/ 2147483647 h 2"/>
                  <a:gd name="T50" fmla="*/ 0 w 3"/>
                  <a:gd name="T51" fmla="*/ 2147483647 h 2"/>
                  <a:gd name="T52" fmla="*/ 0 w 3"/>
                  <a:gd name="T53" fmla="*/ 2147483647 h 2"/>
                  <a:gd name="T54" fmla="*/ 2147483647 w 3"/>
                  <a:gd name="T55" fmla="*/ 2147483647 h 2"/>
                  <a:gd name="T56" fmla="*/ 2147483647 w 3"/>
                  <a:gd name="T57" fmla="*/ 2147483647 h 2"/>
                  <a:gd name="T58" fmla="*/ 2147483647 w 3"/>
                  <a:gd name="T59" fmla="*/ 2147483647 h 2"/>
                  <a:gd name="T60" fmla="*/ 2147483647 w 3"/>
                  <a:gd name="T61" fmla="*/ 0 h 2"/>
                  <a:gd name="T62" fmla="*/ 2147483647 w 3"/>
                  <a:gd name="T63" fmla="*/ 0 h 2"/>
                  <a:gd name="T64" fmla="*/ 2147483647 w 3"/>
                  <a:gd name="T65" fmla="*/ 0 h 2"/>
                  <a:gd name="T66" fmla="*/ 2147483647 w 3"/>
                  <a:gd name="T67" fmla="*/ 0 h 2"/>
                  <a:gd name="T68" fmla="*/ 2147483647 w 3"/>
                  <a:gd name="T69" fmla="*/ 0 h 2"/>
                  <a:gd name="T70" fmla="*/ 2147483647 w 3"/>
                  <a:gd name="T71" fmla="*/ 0 h 2"/>
                  <a:gd name="T72" fmla="*/ 2147483647 w 3"/>
                  <a:gd name="T73" fmla="*/ 0 h 2"/>
                  <a:gd name="T74" fmla="*/ 2147483647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3635" name="Freeform 49"/>
              <p:cNvSpPr>
                <a:spLocks/>
              </p:cNvSpPr>
              <p:nvPr/>
            </p:nvSpPr>
            <p:spPr bwMode="auto">
              <a:xfrm>
                <a:off x="833" y="3690"/>
                <a:ext cx="19" cy="10"/>
              </a:xfrm>
              <a:custGeom>
                <a:avLst/>
                <a:gdLst>
                  <a:gd name="T0" fmla="*/ 2147483647 w 4"/>
                  <a:gd name="T1" fmla="*/ 2147483647 h 2"/>
                  <a:gd name="T2" fmla="*/ 2147483647 w 4"/>
                  <a:gd name="T3" fmla="*/ 0 h 2"/>
                  <a:gd name="T4" fmla="*/ 2147483647 w 4"/>
                  <a:gd name="T5" fmla="*/ 0 h 2"/>
                  <a:gd name="T6" fmla="*/ 2147483647 w 4"/>
                  <a:gd name="T7" fmla="*/ 2147483647 h 2"/>
                  <a:gd name="T8" fmla="*/ 2147483647 w 4"/>
                  <a:gd name="T9" fmla="*/ 2147483647 h 2"/>
                  <a:gd name="T10" fmla="*/ 2147483647 w 4"/>
                  <a:gd name="T11" fmla="*/ 2147483647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3636" name="Freeform 50"/>
              <p:cNvSpPr>
                <a:spLocks/>
              </p:cNvSpPr>
              <p:nvPr/>
            </p:nvSpPr>
            <p:spPr bwMode="auto">
              <a:xfrm>
                <a:off x="838" y="3690"/>
                <a:ext cx="14" cy="10"/>
              </a:xfrm>
              <a:custGeom>
                <a:avLst/>
                <a:gdLst>
                  <a:gd name="T0" fmla="*/ 2147483647 w 3"/>
                  <a:gd name="T1" fmla="*/ 2147483647 h 2"/>
                  <a:gd name="T2" fmla="*/ 2147483647 w 3"/>
                  <a:gd name="T3" fmla="*/ 2147483647 h 2"/>
                  <a:gd name="T4" fmla="*/ 2147483647 w 3"/>
                  <a:gd name="T5" fmla="*/ 0 h 2"/>
                  <a:gd name="T6" fmla="*/ 2147483647 w 3"/>
                  <a:gd name="T7" fmla="*/ 0 h 2"/>
                  <a:gd name="T8" fmla="*/ 2147483647 w 3"/>
                  <a:gd name="T9" fmla="*/ 0 h 2"/>
                  <a:gd name="T10" fmla="*/ 2147483647 w 3"/>
                  <a:gd name="T11" fmla="*/ 0 h 2"/>
                  <a:gd name="T12" fmla="*/ 2147483647 w 3"/>
                  <a:gd name="T13" fmla="*/ 0 h 2"/>
                  <a:gd name="T14" fmla="*/ 2147483647 w 3"/>
                  <a:gd name="T15" fmla="*/ 0 h 2"/>
                  <a:gd name="T16" fmla="*/ 2147483647 w 3"/>
                  <a:gd name="T17" fmla="*/ 0 h 2"/>
                  <a:gd name="T18" fmla="*/ 2147483647 w 3"/>
                  <a:gd name="T19" fmla="*/ 0 h 2"/>
                  <a:gd name="T20" fmla="*/ 2147483647 w 3"/>
                  <a:gd name="T21" fmla="*/ 2147483647 h 2"/>
                  <a:gd name="T22" fmla="*/ 2147483647 w 3"/>
                  <a:gd name="T23" fmla="*/ 2147483647 h 2"/>
                  <a:gd name="T24" fmla="*/ 2147483647 w 3"/>
                  <a:gd name="T25" fmla="*/ 2147483647 h 2"/>
                  <a:gd name="T26" fmla="*/ 2147483647 w 3"/>
                  <a:gd name="T27" fmla="*/ 2147483647 h 2"/>
                  <a:gd name="T28" fmla="*/ 2147483647 w 3"/>
                  <a:gd name="T29" fmla="*/ 2147483647 h 2"/>
                  <a:gd name="T30" fmla="*/ 2147483647 w 3"/>
                  <a:gd name="T31" fmla="*/ 2147483647 h 2"/>
                  <a:gd name="T32" fmla="*/ 0 w 3"/>
                  <a:gd name="T33" fmla="*/ 2147483647 h 2"/>
                  <a:gd name="T34" fmla="*/ 0 w 3"/>
                  <a:gd name="T35" fmla="*/ 2147483647 h 2"/>
                  <a:gd name="T36" fmla="*/ 0 w 3"/>
                  <a:gd name="T37" fmla="*/ 2147483647 h 2"/>
                  <a:gd name="T38" fmla="*/ 0 w 3"/>
                  <a:gd name="T39" fmla="*/ 2147483647 h 2"/>
                  <a:gd name="T40" fmla="*/ 0 w 3"/>
                  <a:gd name="T41" fmla="*/ 2147483647 h 2"/>
                  <a:gd name="T42" fmla="*/ 0 w 3"/>
                  <a:gd name="T43" fmla="*/ 2147483647 h 2"/>
                  <a:gd name="T44" fmla="*/ 2147483647 w 3"/>
                  <a:gd name="T45" fmla="*/ 2147483647 h 2"/>
                  <a:gd name="T46" fmla="*/ 2147483647 w 3"/>
                  <a:gd name="T47" fmla="*/ 2147483647 h 2"/>
                  <a:gd name="T48" fmla="*/ 2147483647 w 3"/>
                  <a:gd name="T49" fmla="*/ 2147483647 h 2"/>
                  <a:gd name="T50" fmla="*/ 2147483647 w 3"/>
                  <a:gd name="T51" fmla="*/ 2147483647 h 2"/>
                  <a:gd name="T52" fmla="*/ 2147483647 w 3"/>
                  <a:gd name="T53" fmla="*/ 2147483647 h 2"/>
                  <a:gd name="T54" fmla="*/ 2147483647 w 3"/>
                  <a:gd name="T55" fmla="*/ 2147483647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3637" name="Freeform 51"/>
              <p:cNvSpPr>
                <a:spLocks/>
              </p:cNvSpPr>
              <p:nvPr/>
            </p:nvSpPr>
            <p:spPr bwMode="auto">
              <a:xfrm>
                <a:off x="814" y="3691"/>
                <a:ext cx="10" cy="15"/>
              </a:xfrm>
              <a:custGeom>
                <a:avLst/>
                <a:gdLst>
                  <a:gd name="T0" fmla="*/ 2147483647 w 2"/>
                  <a:gd name="T1" fmla="*/ 2147483647 h 3"/>
                  <a:gd name="T2" fmla="*/ 0 w 2"/>
                  <a:gd name="T3" fmla="*/ 0 h 3"/>
                  <a:gd name="T4" fmla="*/ 0 w 2"/>
                  <a:gd name="T5" fmla="*/ 0 h 3"/>
                  <a:gd name="T6" fmla="*/ 2147483647 w 2"/>
                  <a:gd name="T7" fmla="*/ 2147483647 h 3"/>
                  <a:gd name="T8" fmla="*/ 0 w 2"/>
                  <a:gd name="T9" fmla="*/ 2147483647 h 3"/>
                  <a:gd name="T10" fmla="*/ 0 w 2"/>
                  <a:gd name="T11" fmla="*/ 2147483647 h 3"/>
                  <a:gd name="T12" fmla="*/ 0 w 2"/>
                  <a:gd name="T13" fmla="*/ 2147483647 h 3"/>
                  <a:gd name="T14" fmla="*/ 2147483647 w 2"/>
                  <a:gd name="T15" fmla="*/ 2147483647 h 3"/>
                  <a:gd name="T16" fmla="*/ 2147483647 w 2"/>
                  <a:gd name="T17" fmla="*/ 2147483647 h 3"/>
                  <a:gd name="T18" fmla="*/ 2147483647 w 2"/>
                  <a:gd name="T19" fmla="*/ 2147483647 h 3"/>
                  <a:gd name="T20" fmla="*/ 2147483647 w 2"/>
                  <a:gd name="T21" fmla="*/ 2147483647 h 3"/>
                  <a:gd name="T22" fmla="*/ 2147483647 w 2"/>
                  <a:gd name="T23" fmla="*/ 0 h 3"/>
                  <a:gd name="T24" fmla="*/ 2147483647 w 2"/>
                  <a:gd name="T25" fmla="*/ 0 h 3"/>
                  <a:gd name="T26" fmla="*/ 2147483647 w 2"/>
                  <a:gd name="T27" fmla="*/ 2147483647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3638" name="Freeform 52"/>
              <p:cNvSpPr>
                <a:spLocks/>
              </p:cNvSpPr>
              <p:nvPr/>
            </p:nvSpPr>
            <p:spPr bwMode="auto">
              <a:xfrm>
                <a:off x="814" y="3691"/>
                <a:ext cx="10" cy="15"/>
              </a:xfrm>
              <a:custGeom>
                <a:avLst/>
                <a:gdLst>
                  <a:gd name="T0" fmla="*/ 2147483647 w 2"/>
                  <a:gd name="T1" fmla="*/ 2147483647 h 3"/>
                  <a:gd name="T2" fmla="*/ 2147483647 w 2"/>
                  <a:gd name="T3" fmla="*/ 0 h 3"/>
                  <a:gd name="T4" fmla="*/ 2147483647 w 2"/>
                  <a:gd name="T5" fmla="*/ 0 h 3"/>
                  <a:gd name="T6" fmla="*/ 2147483647 w 2"/>
                  <a:gd name="T7" fmla="*/ 0 h 3"/>
                  <a:gd name="T8" fmla="*/ 0 w 2"/>
                  <a:gd name="T9" fmla="*/ 0 h 3"/>
                  <a:gd name="T10" fmla="*/ 0 w 2"/>
                  <a:gd name="T11" fmla="*/ 0 h 3"/>
                  <a:gd name="T12" fmla="*/ 0 w 2"/>
                  <a:gd name="T13" fmla="*/ 2147483647 h 3"/>
                  <a:gd name="T14" fmla="*/ 2147483647 w 2"/>
                  <a:gd name="T15" fmla="*/ 2147483647 h 3"/>
                  <a:gd name="T16" fmla="*/ 2147483647 w 2"/>
                  <a:gd name="T17" fmla="*/ 2147483647 h 3"/>
                  <a:gd name="T18" fmla="*/ 2147483647 w 2"/>
                  <a:gd name="T19" fmla="*/ 2147483647 h 3"/>
                  <a:gd name="T20" fmla="*/ 0 w 2"/>
                  <a:gd name="T21" fmla="*/ 2147483647 h 3"/>
                  <a:gd name="T22" fmla="*/ 0 w 2"/>
                  <a:gd name="T23" fmla="*/ 2147483647 h 3"/>
                  <a:gd name="T24" fmla="*/ 0 w 2"/>
                  <a:gd name="T25" fmla="*/ 2147483647 h 3"/>
                  <a:gd name="T26" fmla="*/ 0 w 2"/>
                  <a:gd name="T27" fmla="*/ 2147483647 h 3"/>
                  <a:gd name="T28" fmla="*/ 0 w 2"/>
                  <a:gd name="T29" fmla="*/ 2147483647 h 3"/>
                  <a:gd name="T30" fmla="*/ 0 w 2"/>
                  <a:gd name="T31" fmla="*/ 2147483647 h 3"/>
                  <a:gd name="T32" fmla="*/ 0 w 2"/>
                  <a:gd name="T33" fmla="*/ 2147483647 h 3"/>
                  <a:gd name="T34" fmla="*/ 2147483647 w 2"/>
                  <a:gd name="T35" fmla="*/ 2147483647 h 3"/>
                  <a:gd name="T36" fmla="*/ 2147483647 w 2"/>
                  <a:gd name="T37" fmla="*/ 2147483647 h 3"/>
                  <a:gd name="T38" fmla="*/ 2147483647 w 2"/>
                  <a:gd name="T39" fmla="*/ 2147483647 h 3"/>
                  <a:gd name="T40" fmla="*/ 2147483647 w 2"/>
                  <a:gd name="T41" fmla="*/ 2147483647 h 3"/>
                  <a:gd name="T42" fmla="*/ 2147483647 w 2"/>
                  <a:gd name="T43" fmla="*/ 2147483647 h 3"/>
                  <a:gd name="T44" fmla="*/ 2147483647 w 2"/>
                  <a:gd name="T45" fmla="*/ 2147483647 h 3"/>
                  <a:gd name="T46" fmla="*/ 2147483647 w 2"/>
                  <a:gd name="T47" fmla="*/ 2147483647 h 3"/>
                  <a:gd name="T48" fmla="*/ 2147483647 w 2"/>
                  <a:gd name="T49" fmla="*/ 2147483647 h 3"/>
                  <a:gd name="T50" fmla="*/ 2147483647 w 2"/>
                  <a:gd name="T51" fmla="*/ 2147483647 h 3"/>
                  <a:gd name="T52" fmla="*/ 2147483647 w 2"/>
                  <a:gd name="T53" fmla="*/ 2147483647 h 3"/>
                  <a:gd name="T54" fmla="*/ 2147483647 w 2"/>
                  <a:gd name="T55" fmla="*/ 0 h 3"/>
                  <a:gd name="T56" fmla="*/ 2147483647 w 2"/>
                  <a:gd name="T57" fmla="*/ 0 h 3"/>
                  <a:gd name="T58" fmla="*/ 2147483647 w 2"/>
                  <a:gd name="T59" fmla="*/ 0 h 3"/>
                  <a:gd name="T60" fmla="*/ 2147483647 w 2"/>
                  <a:gd name="T61" fmla="*/ 0 h 3"/>
                  <a:gd name="T62" fmla="*/ 2147483647 w 2"/>
                  <a:gd name="T63" fmla="*/ 0 h 3"/>
                  <a:gd name="T64" fmla="*/ 2147483647 w 2"/>
                  <a:gd name="T65" fmla="*/ 2147483647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3639" name="Freeform 53"/>
              <p:cNvSpPr>
                <a:spLocks/>
              </p:cNvSpPr>
              <p:nvPr/>
            </p:nvSpPr>
            <p:spPr bwMode="auto">
              <a:xfrm>
                <a:off x="795" y="3693"/>
                <a:ext cx="15" cy="15"/>
              </a:xfrm>
              <a:custGeom>
                <a:avLst/>
                <a:gdLst>
                  <a:gd name="T0" fmla="*/ 2147483647 w 3"/>
                  <a:gd name="T1" fmla="*/ 2147483647 h 3"/>
                  <a:gd name="T2" fmla="*/ 2147483647 w 3"/>
                  <a:gd name="T3" fmla="*/ 2147483647 h 3"/>
                  <a:gd name="T4" fmla="*/ 2147483647 w 3"/>
                  <a:gd name="T5" fmla="*/ 2147483647 h 3"/>
                  <a:gd name="T6" fmla="*/ 2147483647 w 3"/>
                  <a:gd name="T7" fmla="*/ 2147483647 h 3"/>
                  <a:gd name="T8" fmla="*/ 2147483647 w 3"/>
                  <a:gd name="T9" fmla="*/ 2147483647 h 3"/>
                  <a:gd name="T10" fmla="*/ 2147483647 w 3"/>
                  <a:gd name="T11" fmla="*/ 2147483647 h 3"/>
                  <a:gd name="T12" fmla="*/ 2147483647 w 3"/>
                  <a:gd name="T13" fmla="*/ 2147483647 h 3"/>
                  <a:gd name="T14" fmla="*/ 2147483647 w 3"/>
                  <a:gd name="T15" fmla="*/ 2147483647 h 3"/>
                  <a:gd name="T16" fmla="*/ 2147483647 w 3"/>
                  <a:gd name="T17" fmla="*/ 2147483647 h 3"/>
                  <a:gd name="T18" fmla="*/ 2147483647 w 3"/>
                  <a:gd name="T19" fmla="*/ 2147483647 h 3"/>
                  <a:gd name="T20" fmla="*/ 2147483647 w 3"/>
                  <a:gd name="T21" fmla="*/ 2147483647 h 3"/>
                  <a:gd name="T22" fmla="*/ 2147483647 w 3"/>
                  <a:gd name="T23" fmla="*/ 2147483647 h 3"/>
                  <a:gd name="T24" fmla="*/ 2147483647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147483647 h 3"/>
                  <a:gd name="T42" fmla="*/ 0 w 3"/>
                  <a:gd name="T43" fmla="*/ 2147483647 h 3"/>
                  <a:gd name="T44" fmla="*/ 0 w 3"/>
                  <a:gd name="T45" fmla="*/ 2147483647 h 3"/>
                  <a:gd name="T46" fmla="*/ 0 w 3"/>
                  <a:gd name="T47" fmla="*/ 2147483647 h 3"/>
                  <a:gd name="T48" fmla="*/ 2147483647 w 3"/>
                  <a:gd name="T49" fmla="*/ 2147483647 h 3"/>
                  <a:gd name="T50" fmla="*/ 2147483647 w 3"/>
                  <a:gd name="T51" fmla="*/ 2147483647 h 3"/>
                  <a:gd name="T52" fmla="*/ 2147483647 w 3"/>
                  <a:gd name="T53" fmla="*/ 2147483647 h 3"/>
                  <a:gd name="T54" fmla="*/ 2147483647 w 3"/>
                  <a:gd name="T55" fmla="*/ 2147483647 h 3"/>
                  <a:gd name="T56" fmla="*/ 2147483647 w 3"/>
                  <a:gd name="T57" fmla="*/ 2147483647 h 3"/>
                  <a:gd name="T58" fmla="*/ 2147483647 w 3"/>
                  <a:gd name="T59" fmla="*/ 2147483647 h 3"/>
                  <a:gd name="T60" fmla="*/ 2147483647 w 3"/>
                  <a:gd name="T61" fmla="*/ 2147483647 h 3"/>
                  <a:gd name="T62" fmla="*/ 2147483647 w 3"/>
                  <a:gd name="T63" fmla="*/ 2147483647 h 3"/>
                  <a:gd name="T64" fmla="*/ 2147483647 w 3"/>
                  <a:gd name="T65" fmla="*/ 2147483647 h 3"/>
                  <a:gd name="T66" fmla="*/ 2147483647 w 3"/>
                  <a:gd name="T67" fmla="*/ 21474836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3640" name="Freeform 54"/>
              <p:cNvSpPr>
                <a:spLocks/>
              </p:cNvSpPr>
              <p:nvPr/>
            </p:nvSpPr>
            <p:spPr bwMode="auto">
              <a:xfrm>
                <a:off x="768" y="3683"/>
                <a:ext cx="19" cy="10"/>
              </a:xfrm>
              <a:custGeom>
                <a:avLst/>
                <a:gdLst>
                  <a:gd name="T0" fmla="*/ 0 w 4"/>
                  <a:gd name="T1" fmla="*/ 2147483647 h 2"/>
                  <a:gd name="T2" fmla="*/ 0 w 4"/>
                  <a:gd name="T3" fmla="*/ 2147483647 h 2"/>
                  <a:gd name="T4" fmla="*/ 2147483647 w 4"/>
                  <a:gd name="T5" fmla="*/ 0 h 2"/>
                  <a:gd name="T6" fmla="*/ 2147483647 w 4"/>
                  <a:gd name="T7" fmla="*/ 0 h 2"/>
                  <a:gd name="T8" fmla="*/ 2147483647 w 4"/>
                  <a:gd name="T9" fmla="*/ 0 h 2"/>
                  <a:gd name="T10" fmla="*/ 2147483647 w 4"/>
                  <a:gd name="T11" fmla="*/ 0 h 2"/>
                  <a:gd name="T12" fmla="*/ 2147483647 w 4"/>
                  <a:gd name="T13" fmla="*/ 0 h 2"/>
                  <a:gd name="T14" fmla="*/ 2147483647 w 4"/>
                  <a:gd name="T15" fmla="*/ 0 h 2"/>
                  <a:gd name="T16" fmla="*/ 2147483647 w 4"/>
                  <a:gd name="T17" fmla="*/ 2147483647 h 2"/>
                  <a:gd name="T18" fmla="*/ 2147483647 w 4"/>
                  <a:gd name="T19" fmla="*/ 2147483647 h 2"/>
                  <a:gd name="T20" fmla="*/ 2147483647 w 4"/>
                  <a:gd name="T21" fmla="*/ 2147483647 h 2"/>
                  <a:gd name="T22" fmla="*/ 2147483647 w 4"/>
                  <a:gd name="T23" fmla="*/ 2147483647 h 2"/>
                  <a:gd name="T24" fmla="*/ 2147483647 w 4"/>
                  <a:gd name="T25" fmla="*/ 2147483647 h 2"/>
                  <a:gd name="T26" fmla="*/ 2147483647 w 4"/>
                  <a:gd name="T27" fmla="*/ 2147483647 h 2"/>
                  <a:gd name="T28" fmla="*/ 2147483647 w 4"/>
                  <a:gd name="T29" fmla="*/ 2147483647 h 2"/>
                  <a:gd name="T30" fmla="*/ 2147483647 w 4"/>
                  <a:gd name="T31" fmla="*/ 2147483647 h 2"/>
                  <a:gd name="T32" fmla="*/ 2147483647 w 4"/>
                  <a:gd name="T33" fmla="*/ 2147483647 h 2"/>
                  <a:gd name="T34" fmla="*/ 2147483647 w 4"/>
                  <a:gd name="T35" fmla="*/ 2147483647 h 2"/>
                  <a:gd name="T36" fmla="*/ 2147483647 w 4"/>
                  <a:gd name="T37" fmla="*/ 2147483647 h 2"/>
                  <a:gd name="T38" fmla="*/ 2147483647 w 4"/>
                  <a:gd name="T39" fmla="*/ 2147483647 h 2"/>
                  <a:gd name="T40" fmla="*/ 2147483647 w 4"/>
                  <a:gd name="T41" fmla="*/ 2147483647 h 2"/>
                  <a:gd name="T42" fmla="*/ 2147483647 w 4"/>
                  <a:gd name="T43" fmla="*/ 2147483647 h 2"/>
                  <a:gd name="T44" fmla="*/ 2147483647 w 4"/>
                  <a:gd name="T45" fmla="*/ 2147483647 h 2"/>
                  <a:gd name="T46" fmla="*/ 2147483647 w 4"/>
                  <a:gd name="T47" fmla="*/ 2147483647 h 2"/>
                  <a:gd name="T48" fmla="*/ 2147483647 w 4"/>
                  <a:gd name="T49" fmla="*/ 2147483647 h 2"/>
                  <a:gd name="T50" fmla="*/ 2147483647 w 4"/>
                  <a:gd name="T51" fmla="*/ 2147483647 h 2"/>
                  <a:gd name="T52" fmla="*/ 2147483647 w 4"/>
                  <a:gd name="T53" fmla="*/ 2147483647 h 2"/>
                  <a:gd name="T54" fmla="*/ 2147483647 w 4"/>
                  <a:gd name="T55" fmla="*/ 2147483647 h 2"/>
                  <a:gd name="T56" fmla="*/ 2147483647 w 4"/>
                  <a:gd name="T57" fmla="*/ 2147483647 h 2"/>
                  <a:gd name="T58" fmla="*/ 2147483647 w 4"/>
                  <a:gd name="T59" fmla="*/ 2147483647 h 2"/>
                  <a:gd name="T60" fmla="*/ 2147483647 w 4"/>
                  <a:gd name="T61" fmla="*/ 2147483647 h 2"/>
                  <a:gd name="T62" fmla="*/ 2147483647 w 4"/>
                  <a:gd name="T63" fmla="*/ 2147483647 h 2"/>
                  <a:gd name="T64" fmla="*/ 2147483647 w 4"/>
                  <a:gd name="T65" fmla="*/ 2147483647 h 2"/>
                  <a:gd name="T66" fmla="*/ 2147483647 w 4"/>
                  <a:gd name="T67" fmla="*/ 2147483647 h 2"/>
                  <a:gd name="T68" fmla="*/ 2147483647 w 4"/>
                  <a:gd name="T69" fmla="*/ 2147483647 h 2"/>
                  <a:gd name="T70" fmla="*/ 2147483647 w 4"/>
                  <a:gd name="T71" fmla="*/ 2147483647 h 2"/>
                  <a:gd name="T72" fmla="*/ 2147483647 w 4"/>
                  <a:gd name="T73" fmla="*/ 2147483647 h 2"/>
                  <a:gd name="T74" fmla="*/ 2147483647 w 4"/>
                  <a:gd name="T75" fmla="*/ 2147483647 h 2"/>
                  <a:gd name="T76" fmla="*/ 2147483647 w 4"/>
                  <a:gd name="T77" fmla="*/ 2147483647 h 2"/>
                  <a:gd name="T78" fmla="*/ 2147483647 w 4"/>
                  <a:gd name="T79" fmla="*/ 2147483647 h 2"/>
                  <a:gd name="T80" fmla="*/ 2147483647 w 4"/>
                  <a:gd name="T81" fmla="*/ 2147483647 h 2"/>
                  <a:gd name="T82" fmla="*/ 2147483647 w 4"/>
                  <a:gd name="T83" fmla="*/ 2147483647 h 2"/>
                  <a:gd name="T84" fmla="*/ 2147483647 w 4"/>
                  <a:gd name="T85" fmla="*/ 2147483647 h 2"/>
                  <a:gd name="T86" fmla="*/ 2147483647 w 4"/>
                  <a:gd name="T87" fmla="*/ 2147483647 h 2"/>
                  <a:gd name="T88" fmla="*/ 2147483647 w 4"/>
                  <a:gd name="T89" fmla="*/ 2147483647 h 2"/>
                  <a:gd name="T90" fmla="*/ 2147483647 w 4"/>
                  <a:gd name="T91" fmla="*/ 2147483647 h 2"/>
                  <a:gd name="T92" fmla="*/ 2147483647 w 4"/>
                  <a:gd name="T93" fmla="*/ 2147483647 h 2"/>
                  <a:gd name="T94" fmla="*/ 0 w 4"/>
                  <a:gd name="T95" fmla="*/ 2147483647 h 2"/>
                  <a:gd name="T96" fmla="*/ 0 w 4"/>
                  <a:gd name="T97" fmla="*/ 2147483647 h 2"/>
                  <a:gd name="T98" fmla="*/ 0 w 4"/>
                  <a:gd name="T99" fmla="*/ 2147483647 h 2"/>
                  <a:gd name="T100" fmla="*/ 0 w 4"/>
                  <a:gd name="T101" fmla="*/ 2147483647 h 2"/>
                  <a:gd name="T102" fmla="*/ 0 w 4"/>
                  <a:gd name="T103" fmla="*/ 2147483647 h 2"/>
                  <a:gd name="T104" fmla="*/ 0 w 4"/>
                  <a:gd name="T105" fmla="*/ 2147483647 h 2"/>
                  <a:gd name="T106" fmla="*/ 0 w 4"/>
                  <a:gd name="T107" fmla="*/ 2147483647 h 2"/>
                  <a:gd name="T108" fmla="*/ 0 w 4"/>
                  <a:gd name="T109" fmla="*/ 2147483647 h 2"/>
                  <a:gd name="T110" fmla="*/ 0 w 4"/>
                  <a:gd name="T111" fmla="*/ 2147483647 h 2"/>
                  <a:gd name="T112" fmla="*/ 0 w 4"/>
                  <a:gd name="T113" fmla="*/ 2147483647 h 2"/>
                  <a:gd name="T114" fmla="*/ 0 w 4"/>
                  <a:gd name="T115" fmla="*/ 2147483647 h 2"/>
                  <a:gd name="T116" fmla="*/ 0 w 4"/>
                  <a:gd name="T117" fmla="*/ 2147483647 h 2"/>
                  <a:gd name="T118" fmla="*/ 0 w 4"/>
                  <a:gd name="T119" fmla="*/ 2147483647 h 2"/>
                  <a:gd name="T120" fmla="*/ 0 w 4"/>
                  <a:gd name="T121" fmla="*/ 2147483647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s-ES_tradnl"/>
              </a:p>
            </p:txBody>
          </p:sp>
        </p:grpSp>
        <p:grpSp>
          <p:nvGrpSpPr>
            <p:cNvPr id="23604" name="Group 55"/>
            <p:cNvGrpSpPr>
              <a:grpSpLocks/>
            </p:cNvGrpSpPr>
            <p:nvPr/>
          </p:nvGrpSpPr>
          <p:grpSpPr bwMode="auto">
            <a:xfrm>
              <a:off x="5824538" y="2197100"/>
              <a:ext cx="830262" cy="742950"/>
              <a:chOff x="3562" y="1636"/>
              <a:chExt cx="497" cy="468"/>
            </a:xfrm>
          </p:grpSpPr>
          <p:sp>
            <p:nvSpPr>
              <p:cNvPr id="23624" name="Freeform 56"/>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47483647 h 71"/>
                  <a:gd name="T46" fmla="*/ 2147483647 w 52"/>
                  <a:gd name="T47" fmla="*/ 2147483647 h 71"/>
                  <a:gd name="T48" fmla="*/ 2147483647 w 52"/>
                  <a:gd name="T49" fmla="*/ 2147483647 h 71"/>
                  <a:gd name="T50" fmla="*/ 2147483647 w 52"/>
                  <a:gd name="T51" fmla="*/ 2147483647 h 71"/>
                  <a:gd name="T52" fmla="*/ 2147483647 w 52"/>
                  <a:gd name="T53" fmla="*/ 2147483647 h 71"/>
                  <a:gd name="T54" fmla="*/ 2147483647 w 52"/>
                  <a:gd name="T55" fmla="*/ 2147483647 h 71"/>
                  <a:gd name="T56" fmla="*/ 2147483647 w 52"/>
                  <a:gd name="T57" fmla="*/ 2147483647 h 71"/>
                  <a:gd name="T58" fmla="*/ 2147483647 w 52"/>
                  <a:gd name="T59" fmla="*/ 2147483647 h 71"/>
                  <a:gd name="T60" fmla="*/ 2147483647 w 52"/>
                  <a:gd name="T61" fmla="*/ 2147483647 h 71"/>
                  <a:gd name="T62" fmla="*/ 2147483647 w 52"/>
                  <a:gd name="T63" fmla="*/ 2147483647 h 71"/>
                  <a:gd name="T64" fmla="*/ 2147483647 w 52"/>
                  <a:gd name="T65" fmla="*/ 2147483647 h 71"/>
                  <a:gd name="T66" fmla="*/ 2147483647 w 52"/>
                  <a:gd name="T67" fmla="*/ 2147483647 h 71"/>
                  <a:gd name="T68" fmla="*/ 2147483647 w 52"/>
                  <a:gd name="T69" fmla="*/ 2147483647 h 71"/>
                  <a:gd name="T70" fmla="*/ 2147483647 w 52"/>
                  <a:gd name="T71" fmla="*/ 2147483647 h 71"/>
                  <a:gd name="T72" fmla="*/ 2147483647 w 52"/>
                  <a:gd name="T73" fmla="*/ 2147483647 h 71"/>
                  <a:gd name="T74" fmla="*/ 2147483647 w 52"/>
                  <a:gd name="T75" fmla="*/ 2147483647 h 71"/>
                  <a:gd name="T76" fmla="*/ 2147483647 w 52"/>
                  <a:gd name="T77" fmla="*/ 2147483647 h 71"/>
                  <a:gd name="T78" fmla="*/ 2147483647 w 52"/>
                  <a:gd name="T79" fmla="*/ 2147483647 h 71"/>
                  <a:gd name="T80" fmla="*/ 2147483647 w 52"/>
                  <a:gd name="T81" fmla="*/ 2147483647 h 71"/>
                  <a:gd name="T82" fmla="*/ 2147483647 w 52"/>
                  <a:gd name="T83" fmla="*/ 2147483647 h 71"/>
                  <a:gd name="T84" fmla="*/ 2147483647 w 52"/>
                  <a:gd name="T85" fmla="*/ 2147483647 h 71"/>
                  <a:gd name="T86" fmla="*/ 2147483647 w 52"/>
                  <a:gd name="T87" fmla="*/ 2147483647 h 71"/>
                  <a:gd name="T88" fmla="*/ 2147483647 w 52"/>
                  <a:gd name="T89" fmla="*/ 2147483647 h 71"/>
                  <a:gd name="T90" fmla="*/ 2147483647 w 52"/>
                  <a:gd name="T91" fmla="*/ 2147483647 h 71"/>
                  <a:gd name="T92" fmla="*/ 2147483647 w 52"/>
                  <a:gd name="T93" fmla="*/ 2147483647 h 71"/>
                  <a:gd name="T94" fmla="*/ 2147483647 w 52"/>
                  <a:gd name="T95" fmla="*/ 2147483647 h 71"/>
                  <a:gd name="T96" fmla="*/ 2147483647 w 52"/>
                  <a:gd name="T97" fmla="*/ 2147483647 h 71"/>
                  <a:gd name="T98" fmla="*/ 2147483647 w 52"/>
                  <a:gd name="T99" fmla="*/ 2147483647 h 71"/>
                  <a:gd name="T100" fmla="*/ 2147483647 w 52"/>
                  <a:gd name="T101" fmla="*/ 2147483647 h 71"/>
                  <a:gd name="T102" fmla="*/ 2147483647 w 52"/>
                  <a:gd name="T103" fmla="*/ 2147483647 h 71"/>
                  <a:gd name="T104" fmla="*/ 2147483647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pattFill prst="pct20">
                <a:fgClr>
                  <a:schemeClr val="tx2"/>
                </a:fgClr>
                <a:bgClr>
                  <a:srgbClr val="AA1202"/>
                </a:bgClr>
              </a:pattFill>
              <a:ln w="9525">
                <a:solidFill>
                  <a:schemeClr val="tx1"/>
                </a:solidFill>
                <a:miter lim="800000"/>
                <a:headEnd/>
                <a:tailEnd/>
              </a:ln>
            </p:spPr>
            <p:txBody>
              <a:bodyPr wrap="none" anchor="ctr"/>
              <a:lstStyle/>
              <a:p>
                <a:endParaRPr lang="es-ES_tradnl"/>
              </a:p>
            </p:txBody>
          </p:sp>
          <p:sp>
            <p:nvSpPr>
              <p:cNvPr id="23625" name="Freeform 57"/>
              <p:cNvSpPr>
                <a:spLocks/>
              </p:cNvSpPr>
              <p:nvPr/>
            </p:nvSpPr>
            <p:spPr bwMode="auto">
              <a:xfrm>
                <a:off x="3562" y="1636"/>
                <a:ext cx="405" cy="200"/>
              </a:xfrm>
              <a:custGeom>
                <a:avLst/>
                <a:gdLst>
                  <a:gd name="T0" fmla="*/ 2147483647 w 83"/>
                  <a:gd name="T1" fmla="*/ 2147483647 h 41"/>
                  <a:gd name="T2" fmla="*/ 2147483647 w 83"/>
                  <a:gd name="T3" fmla="*/ 2147483647 h 41"/>
                  <a:gd name="T4" fmla="*/ 2147483647 w 83"/>
                  <a:gd name="T5" fmla="*/ 2147483647 h 41"/>
                  <a:gd name="T6" fmla="*/ 2147483647 w 83"/>
                  <a:gd name="T7" fmla="*/ 2147483647 h 41"/>
                  <a:gd name="T8" fmla="*/ 2147483647 w 83"/>
                  <a:gd name="T9" fmla="*/ 2147483647 h 41"/>
                  <a:gd name="T10" fmla="*/ 2147483647 w 83"/>
                  <a:gd name="T11" fmla="*/ 2147483647 h 41"/>
                  <a:gd name="T12" fmla="*/ 2147483647 w 83"/>
                  <a:gd name="T13" fmla="*/ 2147483647 h 41"/>
                  <a:gd name="T14" fmla="*/ 2147483647 w 83"/>
                  <a:gd name="T15" fmla="*/ 2147483647 h 41"/>
                  <a:gd name="T16" fmla="*/ 2147483647 w 83"/>
                  <a:gd name="T17" fmla="*/ 2147483647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2147483647 h 41"/>
                  <a:gd name="T28" fmla="*/ 2147483647 w 83"/>
                  <a:gd name="T29" fmla="*/ 2147483647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2147483647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pattFill prst="pct20">
                <a:fgClr>
                  <a:schemeClr val="tx2"/>
                </a:fgClr>
                <a:bgClr>
                  <a:srgbClr val="AA1202"/>
                </a:bgClr>
              </a:pattFill>
              <a:ln w="9525">
                <a:solidFill>
                  <a:schemeClr val="tx1"/>
                </a:solidFill>
                <a:miter lim="800000"/>
                <a:headEnd/>
                <a:tailEnd/>
              </a:ln>
            </p:spPr>
            <p:txBody>
              <a:bodyPr wrap="none" anchor="ctr"/>
              <a:lstStyle/>
              <a:p>
                <a:endParaRPr lang="es-ES_tradnl"/>
              </a:p>
            </p:txBody>
          </p:sp>
        </p:grpSp>
        <p:sp>
          <p:nvSpPr>
            <p:cNvPr id="23605" name="Freeform 58"/>
            <p:cNvSpPr>
              <a:spLocks/>
            </p:cNvSpPr>
            <p:nvPr/>
          </p:nvSpPr>
          <p:spPr bwMode="auto">
            <a:xfrm>
              <a:off x="6159500" y="2917825"/>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3606" name="Freeform 59" descr="75%"/>
            <p:cNvSpPr>
              <a:spLocks/>
            </p:cNvSpPr>
            <p:nvPr/>
          </p:nvSpPr>
          <p:spPr bwMode="auto">
            <a:xfrm>
              <a:off x="6721475" y="3730625"/>
              <a:ext cx="560388"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pattFill prst="pct20">
              <a:fgClr>
                <a:schemeClr val="tx2"/>
              </a:fgClr>
              <a:bgClr>
                <a:srgbClr val="AA1202"/>
              </a:bgClr>
            </a:pattFill>
            <a:ln w="9525">
              <a:solidFill>
                <a:schemeClr val="tx1"/>
              </a:solidFill>
              <a:miter lim="800000"/>
              <a:headEnd/>
              <a:tailEnd/>
            </a:ln>
          </p:spPr>
          <p:txBody>
            <a:bodyPr wrap="none" anchor="ctr"/>
            <a:lstStyle/>
            <a:p>
              <a:endParaRPr lang="es-ES_tradnl"/>
            </a:p>
          </p:txBody>
        </p:sp>
        <p:sp>
          <p:nvSpPr>
            <p:cNvPr id="23607" name="Freeform 60"/>
            <p:cNvSpPr>
              <a:spLocks/>
            </p:cNvSpPr>
            <p:nvPr/>
          </p:nvSpPr>
          <p:spPr bwMode="auto">
            <a:xfrm>
              <a:off x="6467475" y="3784600"/>
              <a:ext cx="596900"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3608" name="Freeform 61"/>
            <p:cNvSpPr>
              <a:spLocks/>
            </p:cNvSpPr>
            <p:nvPr/>
          </p:nvSpPr>
          <p:spPr bwMode="auto">
            <a:xfrm>
              <a:off x="7029450" y="3041650"/>
              <a:ext cx="50641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3609" name="Freeform 62"/>
            <p:cNvSpPr>
              <a:spLocks/>
            </p:cNvSpPr>
            <p:nvPr/>
          </p:nvSpPr>
          <p:spPr bwMode="auto">
            <a:xfrm>
              <a:off x="7413625" y="3017838"/>
              <a:ext cx="122238"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3610" name="Freeform 63"/>
            <p:cNvSpPr>
              <a:spLocks/>
            </p:cNvSpPr>
            <p:nvPr/>
          </p:nvSpPr>
          <p:spPr bwMode="auto">
            <a:xfrm>
              <a:off x="7445375" y="2801938"/>
              <a:ext cx="15398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3611" name="Freeform 64"/>
            <p:cNvSpPr>
              <a:spLocks/>
            </p:cNvSpPr>
            <p:nvPr/>
          </p:nvSpPr>
          <p:spPr bwMode="auto">
            <a:xfrm>
              <a:off x="7583488" y="2654300"/>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3612" name="Freeform 65"/>
            <p:cNvSpPr>
              <a:spLocks/>
            </p:cNvSpPr>
            <p:nvPr/>
          </p:nvSpPr>
          <p:spPr bwMode="auto">
            <a:xfrm>
              <a:off x="7575550"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3613" name="Freeform 66"/>
            <p:cNvSpPr>
              <a:spLocks/>
            </p:cNvSpPr>
            <p:nvPr/>
          </p:nvSpPr>
          <p:spPr bwMode="auto">
            <a:xfrm>
              <a:off x="7747000" y="2638425"/>
              <a:ext cx="9683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ED4213"/>
            </a:solidFill>
            <a:ln w="12700" cmpd="sng">
              <a:solidFill>
                <a:schemeClr val="tx1"/>
              </a:solidFill>
              <a:prstDash val="solid"/>
              <a:round/>
              <a:headEnd/>
              <a:tailEnd/>
            </a:ln>
          </p:spPr>
          <p:txBody>
            <a:bodyPr/>
            <a:lstStyle/>
            <a:p>
              <a:endParaRPr lang="es-ES_tradnl"/>
            </a:p>
          </p:txBody>
        </p:sp>
        <p:sp>
          <p:nvSpPr>
            <p:cNvPr id="23614" name="Freeform 67"/>
            <p:cNvSpPr>
              <a:spLocks/>
            </p:cNvSpPr>
            <p:nvPr/>
          </p:nvSpPr>
          <p:spPr bwMode="auto">
            <a:xfrm>
              <a:off x="7640638"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ED4213"/>
            </a:solidFill>
            <a:ln w="12700" cmpd="sng">
              <a:solidFill>
                <a:schemeClr val="tx1"/>
              </a:solidFill>
              <a:prstDash val="solid"/>
              <a:round/>
              <a:headEnd/>
              <a:tailEnd/>
            </a:ln>
          </p:spPr>
          <p:txBody>
            <a:bodyPr/>
            <a:lstStyle/>
            <a:p>
              <a:endParaRPr lang="es-ES_tradnl"/>
            </a:p>
          </p:txBody>
        </p:sp>
        <p:grpSp>
          <p:nvGrpSpPr>
            <p:cNvPr id="23615" name="Group 68"/>
            <p:cNvGrpSpPr>
              <a:grpSpLocks/>
            </p:cNvGrpSpPr>
            <p:nvPr/>
          </p:nvGrpSpPr>
          <p:grpSpPr bwMode="auto">
            <a:xfrm>
              <a:off x="3159125" y="4589463"/>
              <a:ext cx="1044575" cy="635000"/>
              <a:chOff x="1991" y="3321"/>
              <a:chExt cx="361" cy="231"/>
            </a:xfrm>
          </p:grpSpPr>
          <p:sp>
            <p:nvSpPr>
              <p:cNvPr id="23616" name="Freeform 69"/>
              <p:cNvSpPr>
                <a:spLocks/>
              </p:cNvSpPr>
              <p:nvPr/>
            </p:nvSpPr>
            <p:spPr bwMode="auto">
              <a:xfrm>
                <a:off x="2274" y="3459"/>
                <a:ext cx="78" cy="93"/>
              </a:xfrm>
              <a:custGeom>
                <a:avLst/>
                <a:gdLst>
                  <a:gd name="T0" fmla="*/ 0 w 16"/>
                  <a:gd name="T1" fmla="*/ 2147483647 h 19"/>
                  <a:gd name="T2" fmla="*/ 2147483647 w 16"/>
                  <a:gd name="T3" fmla="*/ 2147483647 h 19"/>
                  <a:gd name="T4" fmla="*/ 2147483647 w 16"/>
                  <a:gd name="T5" fmla="*/ 2147483647 h 19"/>
                  <a:gd name="T6" fmla="*/ 2147483647 w 16"/>
                  <a:gd name="T7" fmla="*/ 2147483647 h 19"/>
                  <a:gd name="T8" fmla="*/ 2147483647 w 16"/>
                  <a:gd name="T9" fmla="*/ 2147483647 h 19"/>
                  <a:gd name="T10" fmla="*/ 2147483647 w 16"/>
                  <a:gd name="T11" fmla="*/ 2147483647 h 19"/>
                  <a:gd name="T12" fmla="*/ 2147483647 w 16"/>
                  <a:gd name="T13" fmla="*/ 2147483647 h 19"/>
                  <a:gd name="T14" fmla="*/ 2147483647 w 16"/>
                  <a:gd name="T15" fmla="*/ 0 h 19"/>
                  <a:gd name="T16" fmla="*/ 2147483647 w 16"/>
                  <a:gd name="T17" fmla="*/ 2147483647 h 19"/>
                  <a:gd name="T18" fmla="*/ 0 w 16"/>
                  <a:gd name="T19" fmla="*/ 2147483647 h 19"/>
                  <a:gd name="T20" fmla="*/ 0 w 16"/>
                  <a:gd name="T21" fmla="*/ 2147483647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3617" name="Freeform 70"/>
              <p:cNvSpPr>
                <a:spLocks/>
              </p:cNvSpPr>
              <p:nvPr/>
            </p:nvSpPr>
            <p:spPr bwMode="auto">
              <a:xfrm>
                <a:off x="2235" y="3409"/>
                <a:ext cx="44" cy="29"/>
              </a:xfrm>
              <a:custGeom>
                <a:avLst/>
                <a:gdLst>
                  <a:gd name="T0" fmla="*/ 2147483647 w 9"/>
                  <a:gd name="T1" fmla="*/ 2147483647 h 6"/>
                  <a:gd name="T2" fmla="*/ 2147483647 w 9"/>
                  <a:gd name="T3" fmla="*/ 2147483647 h 6"/>
                  <a:gd name="T4" fmla="*/ 2147483647 w 9"/>
                  <a:gd name="T5" fmla="*/ 2147483647 h 6"/>
                  <a:gd name="T6" fmla="*/ 2147483647 w 9"/>
                  <a:gd name="T7" fmla="*/ 2147483647 h 6"/>
                  <a:gd name="T8" fmla="*/ 2147483647 w 9"/>
                  <a:gd name="T9" fmla="*/ 2147483647 h 6"/>
                  <a:gd name="T10" fmla="*/ 2147483647 w 9"/>
                  <a:gd name="T11" fmla="*/ 0 h 6"/>
                  <a:gd name="T12" fmla="*/ 0 w 9"/>
                  <a:gd name="T13" fmla="*/ 2147483647 h 6"/>
                  <a:gd name="T14" fmla="*/ 2147483647 w 9"/>
                  <a:gd name="T15" fmla="*/ 2147483647 h 6"/>
                  <a:gd name="T16" fmla="*/ 2147483647 w 9"/>
                  <a:gd name="T17" fmla="*/ 2147483647 h 6"/>
                  <a:gd name="T18" fmla="*/ 2147483647 w 9"/>
                  <a:gd name="T19" fmla="*/ 2147483647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3618" name="Freeform 71"/>
              <p:cNvSpPr>
                <a:spLocks/>
              </p:cNvSpPr>
              <p:nvPr/>
            </p:nvSpPr>
            <p:spPr bwMode="auto">
              <a:xfrm>
                <a:off x="2225" y="3438"/>
                <a:ext cx="20" cy="10"/>
              </a:xfrm>
              <a:custGeom>
                <a:avLst/>
                <a:gdLst>
                  <a:gd name="T0" fmla="*/ 0 w 4"/>
                  <a:gd name="T1" fmla="*/ 2147483647 h 2"/>
                  <a:gd name="T2" fmla="*/ 2147483647 w 4"/>
                  <a:gd name="T3" fmla="*/ 0 h 2"/>
                  <a:gd name="T4" fmla="*/ 2147483647 w 4"/>
                  <a:gd name="T5" fmla="*/ 2147483647 h 2"/>
                  <a:gd name="T6" fmla="*/ 0 w 4"/>
                  <a:gd name="T7" fmla="*/ 2147483647 h 2"/>
                  <a:gd name="T8" fmla="*/ 0 w 4"/>
                  <a:gd name="T9" fmla="*/ 214748364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3619" name="Freeform 72"/>
              <p:cNvSpPr>
                <a:spLocks/>
              </p:cNvSpPr>
              <p:nvPr/>
            </p:nvSpPr>
            <p:spPr bwMode="auto">
              <a:xfrm>
                <a:off x="2211" y="3419"/>
                <a:ext cx="19" cy="14"/>
              </a:xfrm>
              <a:custGeom>
                <a:avLst/>
                <a:gdLst>
                  <a:gd name="T0" fmla="*/ 2147483647 w 4"/>
                  <a:gd name="T1" fmla="*/ 0 h 3"/>
                  <a:gd name="T2" fmla="*/ 2147483647 w 4"/>
                  <a:gd name="T3" fmla="*/ 0 h 3"/>
                  <a:gd name="T4" fmla="*/ 2147483647 w 4"/>
                  <a:gd name="T5" fmla="*/ 0 h 3"/>
                  <a:gd name="T6" fmla="*/ 2147483647 w 4"/>
                  <a:gd name="T7" fmla="*/ 0 h 3"/>
                  <a:gd name="T8" fmla="*/ 2147483647 w 4"/>
                  <a:gd name="T9" fmla="*/ 0 h 3"/>
                  <a:gd name="T10" fmla="*/ 2147483647 w 4"/>
                  <a:gd name="T11" fmla="*/ 2147483647 h 3"/>
                  <a:gd name="T12" fmla="*/ 2147483647 w 4"/>
                  <a:gd name="T13" fmla="*/ 2147483647 h 3"/>
                  <a:gd name="T14" fmla="*/ 2147483647 w 4"/>
                  <a:gd name="T15" fmla="*/ 2147483647 h 3"/>
                  <a:gd name="T16" fmla="*/ 2147483647 w 4"/>
                  <a:gd name="T17" fmla="*/ 2147483647 h 3"/>
                  <a:gd name="T18" fmla="*/ 2147483647 w 4"/>
                  <a:gd name="T19" fmla="*/ 2147483647 h 3"/>
                  <a:gd name="T20" fmla="*/ 2147483647 w 4"/>
                  <a:gd name="T21" fmla="*/ 2147483647 h 3"/>
                  <a:gd name="T22" fmla="*/ 2147483647 w 4"/>
                  <a:gd name="T23" fmla="*/ 2147483647 h 3"/>
                  <a:gd name="T24" fmla="*/ 2147483647 w 4"/>
                  <a:gd name="T25" fmla="*/ 2147483647 h 3"/>
                  <a:gd name="T26" fmla="*/ 2147483647 w 4"/>
                  <a:gd name="T27" fmla="*/ 2147483647 h 3"/>
                  <a:gd name="T28" fmla="*/ 2147483647 w 4"/>
                  <a:gd name="T29" fmla="*/ 2147483647 h 3"/>
                  <a:gd name="T30" fmla="*/ 2147483647 w 4"/>
                  <a:gd name="T31" fmla="*/ 2147483647 h 3"/>
                  <a:gd name="T32" fmla="*/ 2147483647 w 4"/>
                  <a:gd name="T33" fmla="*/ 2147483647 h 3"/>
                  <a:gd name="T34" fmla="*/ 2147483647 w 4"/>
                  <a:gd name="T35" fmla="*/ 2147483647 h 3"/>
                  <a:gd name="T36" fmla="*/ 2147483647 w 4"/>
                  <a:gd name="T37" fmla="*/ 2147483647 h 3"/>
                  <a:gd name="T38" fmla="*/ 2147483647 w 4"/>
                  <a:gd name="T39" fmla="*/ 2147483647 h 3"/>
                  <a:gd name="T40" fmla="*/ 2147483647 w 4"/>
                  <a:gd name="T41" fmla="*/ 2147483647 h 3"/>
                  <a:gd name="T42" fmla="*/ 2147483647 w 4"/>
                  <a:gd name="T43" fmla="*/ 2147483647 h 3"/>
                  <a:gd name="T44" fmla="*/ 0 w 4"/>
                  <a:gd name="T45" fmla="*/ 2147483647 h 3"/>
                  <a:gd name="T46" fmla="*/ 0 w 4"/>
                  <a:gd name="T47" fmla="*/ 2147483647 h 3"/>
                  <a:gd name="T48" fmla="*/ 0 w 4"/>
                  <a:gd name="T49" fmla="*/ 2147483647 h 3"/>
                  <a:gd name="T50" fmla="*/ 0 w 4"/>
                  <a:gd name="T51" fmla="*/ 2147483647 h 3"/>
                  <a:gd name="T52" fmla="*/ 0 w 4"/>
                  <a:gd name="T53" fmla="*/ 2147483647 h 3"/>
                  <a:gd name="T54" fmla="*/ 2147483647 w 4"/>
                  <a:gd name="T55" fmla="*/ 2147483647 h 3"/>
                  <a:gd name="T56" fmla="*/ 2147483647 w 4"/>
                  <a:gd name="T57" fmla="*/ 0 h 3"/>
                  <a:gd name="T58" fmla="*/ 2147483647 w 4"/>
                  <a:gd name="T59" fmla="*/ 0 h 3"/>
                  <a:gd name="T60" fmla="*/ 2147483647 w 4"/>
                  <a:gd name="T61" fmla="*/ 0 h 3"/>
                  <a:gd name="T62" fmla="*/ 2147483647 w 4"/>
                  <a:gd name="T63" fmla="*/ 0 h 3"/>
                  <a:gd name="T64" fmla="*/ 2147483647 w 4"/>
                  <a:gd name="T65" fmla="*/ 0 h 3"/>
                  <a:gd name="T66" fmla="*/ 21474836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3620" name="Freeform 73"/>
              <p:cNvSpPr>
                <a:spLocks/>
              </p:cNvSpPr>
              <p:nvPr/>
            </p:nvSpPr>
            <p:spPr bwMode="auto">
              <a:xfrm>
                <a:off x="2186" y="3394"/>
                <a:ext cx="39" cy="15"/>
              </a:xfrm>
              <a:custGeom>
                <a:avLst/>
                <a:gdLst>
                  <a:gd name="T0" fmla="*/ 0 w 8"/>
                  <a:gd name="T1" fmla="*/ 2147483647 h 3"/>
                  <a:gd name="T2" fmla="*/ 2147483647 w 8"/>
                  <a:gd name="T3" fmla="*/ 2147483647 h 3"/>
                  <a:gd name="T4" fmla="*/ 2147483647 w 8"/>
                  <a:gd name="T5" fmla="*/ 0 h 3"/>
                  <a:gd name="T6" fmla="*/ 2147483647 w 8"/>
                  <a:gd name="T7" fmla="*/ 0 h 3"/>
                  <a:gd name="T8" fmla="*/ 0 w 8"/>
                  <a:gd name="T9" fmla="*/ 2147483647 h 3"/>
                  <a:gd name="T10" fmla="*/ 0 w 8"/>
                  <a:gd name="T11" fmla="*/ 21474836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3621" name="Freeform 74"/>
              <p:cNvSpPr>
                <a:spLocks/>
              </p:cNvSpPr>
              <p:nvPr/>
            </p:nvSpPr>
            <p:spPr bwMode="auto">
              <a:xfrm>
                <a:off x="2026" y="3321"/>
                <a:ext cx="38" cy="24"/>
              </a:xfrm>
              <a:custGeom>
                <a:avLst/>
                <a:gdLst>
                  <a:gd name="T0" fmla="*/ 0 w 8"/>
                  <a:gd name="T1" fmla="*/ 2147483647 h 5"/>
                  <a:gd name="T2" fmla="*/ 2147483647 w 8"/>
                  <a:gd name="T3" fmla="*/ 2147483647 h 5"/>
                  <a:gd name="T4" fmla="*/ 2147483647 w 8"/>
                  <a:gd name="T5" fmla="*/ 2147483647 h 5"/>
                  <a:gd name="T6" fmla="*/ 2147483647 w 8"/>
                  <a:gd name="T7" fmla="*/ 2147483647 h 5"/>
                  <a:gd name="T8" fmla="*/ 2147483647 w 8"/>
                  <a:gd name="T9" fmla="*/ 0 h 5"/>
                  <a:gd name="T10" fmla="*/ 2147483647 w 8"/>
                  <a:gd name="T11" fmla="*/ 2147483647 h 5"/>
                  <a:gd name="T12" fmla="*/ 0 w 8"/>
                  <a:gd name="T13" fmla="*/ 2147483647 h 5"/>
                  <a:gd name="T14" fmla="*/ 0 w 8"/>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3622" name="Freeform 75"/>
              <p:cNvSpPr>
                <a:spLocks/>
              </p:cNvSpPr>
              <p:nvPr/>
            </p:nvSpPr>
            <p:spPr bwMode="auto">
              <a:xfrm>
                <a:off x="1991" y="3321"/>
                <a:ext cx="20" cy="24"/>
              </a:xfrm>
              <a:custGeom>
                <a:avLst/>
                <a:gdLst>
                  <a:gd name="T0" fmla="*/ 0 w 4"/>
                  <a:gd name="T1" fmla="*/ 2147483647 h 5"/>
                  <a:gd name="T2" fmla="*/ 2147483647 w 4"/>
                  <a:gd name="T3" fmla="*/ 2147483647 h 5"/>
                  <a:gd name="T4" fmla="*/ 2147483647 w 4"/>
                  <a:gd name="T5" fmla="*/ 0 h 5"/>
                  <a:gd name="T6" fmla="*/ 0 w 4"/>
                  <a:gd name="T7" fmla="*/ 2147483647 h 5"/>
                  <a:gd name="T8" fmla="*/ 0 w 4"/>
                  <a:gd name="T9" fmla="*/ 2147483647 h 5"/>
                  <a:gd name="T10" fmla="*/ 0 w 4"/>
                  <a:gd name="T11" fmla="*/ 2147483647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endParaRPr lang="es-ES_tradnl"/>
              </a:p>
            </p:txBody>
          </p:sp>
          <p:sp>
            <p:nvSpPr>
              <p:cNvPr id="23623" name="Freeform 76"/>
              <p:cNvSpPr>
                <a:spLocks/>
              </p:cNvSpPr>
              <p:nvPr/>
            </p:nvSpPr>
            <p:spPr bwMode="auto">
              <a:xfrm>
                <a:off x="2128" y="3360"/>
                <a:ext cx="39" cy="34"/>
              </a:xfrm>
              <a:custGeom>
                <a:avLst/>
                <a:gdLst>
                  <a:gd name="T0" fmla="*/ 2147483647 w 8"/>
                  <a:gd name="T1" fmla="*/ 2147483647 h 7"/>
                  <a:gd name="T2" fmla="*/ 2147483647 w 8"/>
                  <a:gd name="T3" fmla="*/ 2147483647 h 7"/>
                  <a:gd name="T4" fmla="*/ 2147483647 w 8"/>
                  <a:gd name="T5" fmla="*/ 2147483647 h 7"/>
                  <a:gd name="T6" fmla="*/ 2147483647 w 8"/>
                  <a:gd name="T7" fmla="*/ 0 h 7"/>
                  <a:gd name="T8" fmla="*/ 0 w 8"/>
                  <a:gd name="T9" fmla="*/ 2147483647 h 7"/>
                  <a:gd name="T10" fmla="*/ 2147483647 w 8"/>
                  <a:gd name="T11" fmla="*/ 2147483647 h 7"/>
                  <a:gd name="T12" fmla="*/ 2147483647 w 8"/>
                  <a:gd name="T13" fmla="*/ 2147483647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endParaRPr lang="es-ES_tradnl"/>
              </a:p>
            </p:txBody>
          </p:sp>
        </p:grpSp>
      </p:grpSp>
      <p:sp>
        <p:nvSpPr>
          <p:cNvPr id="23555" name="Rectangle 77"/>
          <p:cNvSpPr>
            <a:spLocks noGrp="1" noChangeArrowheads="1"/>
          </p:cNvSpPr>
          <p:nvPr>
            <p:ph type="title"/>
          </p:nvPr>
        </p:nvSpPr>
        <p:spPr>
          <a:xfrm>
            <a:off x="0" y="457200"/>
            <a:ext cx="9144000" cy="1143000"/>
          </a:xfrm>
        </p:spPr>
        <p:txBody>
          <a:bodyPr>
            <a:normAutofit/>
          </a:bodyPr>
          <a:lstStyle/>
          <a:p>
            <a:pPr algn="ctr" eaLnBrk="1" hangingPunct="1"/>
            <a:r>
              <a:rPr lang="en-US" sz="2400" dirty="0" smtClean="0"/>
              <a:t>Obesity Trends* Among U.S. Adults</a:t>
            </a:r>
            <a:br>
              <a:rPr lang="en-US" sz="2400" dirty="0" smtClean="0"/>
            </a:br>
            <a:r>
              <a:rPr lang="en-US" sz="2400" dirty="0" smtClean="0">
                <a:solidFill>
                  <a:srgbClr val="DE3021"/>
                </a:solidFill>
              </a:rPr>
              <a:t>BRFSS, 2010</a:t>
            </a:r>
          </a:p>
        </p:txBody>
      </p:sp>
      <p:sp>
        <p:nvSpPr>
          <p:cNvPr id="23556" name="Text Box 78"/>
          <p:cNvSpPr txBox="1">
            <a:spLocks noChangeArrowheads="1"/>
          </p:cNvSpPr>
          <p:nvPr/>
        </p:nvSpPr>
        <p:spPr bwMode="auto">
          <a:xfrm>
            <a:off x="2119313" y="1368425"/>
            <a:ext cx="55197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dirty="0">
                <a:solidFill>
                  <a:srgbClr val="000000"/>
                </a:solidFill>
                <a:latin typeface="Verdana" pitchFamily="34" charset="0"/>
              </a:rPr>
              <a:t>(*BMI ≥30, or ~ 30 lbs. overweight for 5’ 4” person)</a:t>
            </a:r>
          </a:p>
        </p:txBody>
      </p:sp>
      <p:sp>
        <p:nvSpPr>
          <p:cNvPr id="23557" name="Rectangle 101"/>
          <p:cNvSpPr>
            <a:spLocks noChangeArrowheads="1"/>
          </p:cNvSpPr>
          <p:nvPr/>
        </p:nvSpPr>
        <p:spPr bwMode="auto">
          <a:xfrm>
            <a:off x="488950" y="5956300"/>
            <a:ext cx="207963"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23558" name="Rectangle 102"/>
          <p:cNvSpPr>
            <a:spLocks noChangeArrowheads="1"/>
          </p:cNvSpPr>
          <p:nvPr/>
        </p:nvSpPr>
        <p:spPr bwMode="auto">
          <a:xfrm>
            <a:off x="1473200" y="5953125"/>
            <a:ext cx="207963"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23559" name="Rectangle 103"/>
          <p:cNvSpPr>
            <a:spLocks noChangeArrowheads="1"/>
          </p:cNvSpPr>
          <p:nvPr/>
        </p:nvSpPr>
        <p:spPr bwMode="auto">
          <a:xfrm>
            <a:off x="2341563" y="5951538"/>
            <a:ext cx="209550"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s-ES_tradnl">
              <a:solidFill>
                <a:srgbClr val="000000"/>
              </a:solidFill>
            </a:endParaRPr>
          </a:p>
        </p:txBody>
      </p:sp>
      <p:sp>
        <p:nvSpPr>
          <p:cNvPr id="23560" name="Rectangle 104"/>
          <p:cNvSpPr>
            <a:spLocks noChangeArrowheads="1"/>
          </p:cNvSpPr>
          <p:nvPr/>
        </p:nvSpPr>
        <p:spPr bwMode="auto">
          <a:xfrm>
            <a:off x="3392488" y="5961063"/>
            <a:ext cx="209550"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23561" name="Rectangle 105"/>
          <p:cNvSpPr>
            <a:spLocks noChangeArrowheads="1"/>
          </p:cNvSpPr>
          <p:nvPr/>
        </p:nvSpPr>
        <p:spPr bwMode="auto">
          <a:xfrm>
            <a:off x="5592763" y="5948363"/>
            <a:ext cx="207962"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23562" name="Rectangle 106"/>
          <p:cNvSpPr>
            <a:spLocks noChangeArrowheads="1"/>
          </p:cNvSpPr>
          <p:nvPr/>
        </p:nvSpPr>
        <p:spPr bwMode="auto">
          <a:xfrm>
            <a:off x="4494213" y="5945188"/>
            <a:ext cx="209550"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23563" name="Rectangle 107"/>
          <p:cNvSpPr>
            <a:spLocks noChangeArrowheads="1"/>
          </p:cNvSpPr>
          <p:nvPr/>
        </p:nvSpPr>
        <p:spPr bwMode="auto">
          <a:xfrm>
            <a:off x="395288" y="5892800"/>
            <a:ext cx="7239000"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eaLnBrk="0" hangingPunct="0"/>
            <a:endParaRPr lang="es-ES_tradnl">
              <a:solidFill>
                <a:srgbClr val="000000"/>
              </a:solidFill>
            </a:endParaRPr>
          </a:p>
        </p:txBody>
      </p:sp>
      <p:sp>
        <p:nvSpPr>
          <p:cNvPr id="23564" name="Rectangle 108" descr="20%"/>
          <p:cNvSpPr>
            <a:spLocks noChangeArrowheads="1"/>
          </p:cNvSpPr>
          <p:nvPr/>
        </p:nvSpPr>
        <p:spPr bwMode="auto">
          <a:xfrm>
            <a:off x="6708775" y="5948363"/>
            <a:ext cx="209550"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hangingPunct="0"/>
            <a:endParaRPr lang="es-ES_tradnl">
              <a:solidFill>
                <a:srgbClr val="000000"/>
              </a:solidFill>
            </a:endParaRPr>
          </a:p>
        </p:txBody>
      </p:sp>
      <p:sp>
        <p:nvSpPr>
          <p:cNvPr id="23565" name="Text Box 81"/>
          <p:cNvSpPr txBox="1">
            <a:spLocks noChangeArrowheads="1"/>
          </p:cNvSpPr>
          <p:nvPr/>
        </p:nvSpPr>
        <p:spPr bwMode="auto">
          <a:xfrm>
            <a:off x="654050" y="5921375"/>
            <a:ext cx="7239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400">
                <a:solidFill>
                  <a:schemeClr val="tx1"/>
                </a:solidFill>
                <a:latin typeface="Times New Roman" pitchFamily="18" charset="0"/>
              </a:defRPr>
            </a:lvl1pPr>
            <a:lvl2pPr marL="742950" indent="-285750" eaLnBrk="0" hangingPunct="0">
              <a:defRPr sz="1400">
                <a:solidFill>
                  <a:schemeClr val="tx1"/>
                </a:solidFill>
                <a:latin typeface="Times New Roman" pitchFamily="18" charset="0"/>
              </a:defRPr>
            </a:lvl2pPr>
            <a:lvl3pPr marL="1143000" indent="-228600" eaLnBrk="0" hangingPunct="0">
              <a:defRPr sz="1400">
                <a:solidFill>
                  <a:schemeClr val="tx1"/>
                </a:solidFill>
                <a:latin typeface="Times New Roman" pitchFamily="18" charset="0"/>
              </a:defRPr>
            </a:lvl3pPr>
            <a:lvl4pPr marL="1600200" indent="-228600" eaLnBrk="0" hangingPunct="0">
              <a:defRPr sz="1400">
                <a:solidFill>
                  <a:schemeClr val="tx1"/>
                </a:solidFill>
                <a:latin typeface="Times New Roman" pitchFamily="18" charset="0"/>
              </a:defRPr>
            </a:lvl4pPr>
            <a:lvl5pPr marL="2057400" indent="-228600" eaLnBrk="0" hangingPunct="0">
              <a:defRPr sz="1400">
                <a:solidFill>
                  <a:schemeClr val="tx1"/>
                </a:solidFill>
                <a:latin typeface="Times New Roman" pitchFamily="18" charset="0"/>
              </a:defRPr>
            </a:lvl5pPr>
            <a:lvl6pPr marL="2514600" indent="-228600" eaLnBrk="0" fontAlgn="base" hangingPunct="0">
              <a:spcBef>
                <a:spcPct val="0"/>
              </a:spcBef>
              <a:spcAft>
                <a:spcPct val="0"/>
              </a:spcAft>
              <a:defRPr sz="1400">
                <a:solidFill>
                  <a:schemeClr val="tx1"/>
                </a:solidFill>
                <a:latin typeface="Times New Roman" pitchFamily="18" charset="0"/>
              </a:defRPr>
            </a:lvl6pPr>
            <a:lvl7pPr marL="2971800" indent="-228600" eaLnBrk="0" fontAlgn="base" hangingPunct="0">
              <a:spcBef>
                <a:spcPct val="0"/>
              </a:spcBef>
              <a:spcAft>
                <a:spcPct val="0"/>
              </a:spcAft>
              <a:defRPr sz="1400">
                <a:solidFill>
                  <a:schemeClr val="tx1"/>
                </a:solidFill>
                <a:latin typeface="Times New Roman" pitchFamily="18" charset="0"/>
              </a:defRPr>
            </a:lvl7pPr>
            <a:lvl8pPr marL="3429000" indent="-228600" eaLnBrk="0" fontAlgn="base" hangingPunct="0">
              <a:spcBef>
                <a:spcPct val="0"/>
              </a:spcBef>
              <a:spcAft>
                <a:spcPct val="0"/>
              </a:spcAft>
              <a:defRPr sz="1400">
                <a:solidFill>
                  <a:schemeClr val="tx1"/>
                </a:solidFill>
                <a:latin typeface="Times New Roman" pitchFamily="18" charset="0"/>
              </a:defRPr>
            </a:lvl8pPr>
            <a:lvl9pPr marL="3886200" indent="-228600" eaLnBrk="0" fontAlgn="base" hangingPunct="0">
              <a:spcBef>
                <a:spcPct val="0"/>
              </a:spcBef>
              <a:spcAft>
                <a:spcPct val="0"/>
              </a:spcAft>
              <a:defRPr sz="1400">
                <a:solidFill>
                  <a:schemeClr val="tx1"/>
                </a:solidFill>
                <a:latin typeface="Times New Roman" pitchFamily="18" charset="0"/>
              </a:defRPr>
            </a:lvl9pPr>
          </a:lstStyle>
          <a:p>
            <a:r>
              <a:rPr lang="en-US" b="1">
                <a:solidFill>
                  <a:srgbClr val="000000"/>
                </a:solidFill>
                <a:latin typeface="Arial Narrow" pitchFamily="34" charset="0"/>
              </a:rPr>
              <a:t> No Data          &lt;10%           10%–14%	    15%–19%           20%–24%          25%–29%           ≥30%</a:t>
            </a:r>
            <a:r>
              <a:rPr lang="en-US">
                <a:solidFill>
                  <a:srgbClr val="000000"/>
                </a:solidFill>
                <a:latin typeface="Arial Narrow" pitchFamily="34" charset="0"/>
              </a:rPr>
              <a:t> </a:t>
            </a:r>
          </a:p>
        </p:txBody>
      </p:sp>
    </p:spTree>
    <p:extLst>
      <p:ext uri="{BB962C8B-B14F-4D97-AF65-F5344CB8AC3E}">
        <p14:creationId xmlns:p14="http://schemas.microsoft.com/office/powerpoint/2010/main" val="24766088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Slide Number Placeholder 7"/>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a:solidFill>
                  <a:schemeClr val="tx1"/>
                </a:solidFill>
                <a:latin typeface="Garamond" pitchFamily="18" charset="0"/>
              </a:defRPr>
            </a:lvl1pPr>
            <a:lvl2pPr marL="742950" indent="-285750" eaLnBrk="0" hangingPunct="0">
              <a:defRPr sz="3200">
                <a:solidFill>
                  <a:schemeClr val="tx1"/>
                </a:solidFill>
                <a:latin typeface="Garamond" pitchFamily="18" charset="0"/>
              </a:defRPr>
            </a:lvl2pPr>
            <a:lvl3pPr marL="1143000" indent="-228600" eaLnBrk="0" hangingPunct="0">
              <a:defRPr sz="3200">
                <a:solidFill>
                  <a:schemeClr val="tx1"/>
                </a:solidFill>
                <a:latin typeface="Garamond" pitchFamily="18" charset="0"/>
              </a:defRPr>
            </a:lvl3pPr>
            <a:lvl4pPr marL="1600200" indent="-228600" eaLnBrk="0" hangingPunct="0">
              <a:defRPr sz="3200">
                <a:solidFill>
                  <a:schemeClr val="tx1"/>
                </a:solidFill>
                <a:latin typeface="Garamond" pitchFamily="18" charset="0"/>
              </a:defRPr>
            </a:lvl4pPr>
            <a:lvl5pPr marL="2057400" indent="-228600" eaLnBrk="0" hangingPunct="0">
              <a:defRPr sz="3200">
                <a:solidFill>
                  <a:schemeClr val="tx1"/>
                </a:solidFill>
                <a:latin typeface="Garamond" pitchFamily="18" charset="0"/>
              </a:defRPr>
            </a:lvl5pPr>
            <a:lvl6pPr marL="2514600" indent="-228600" eaLnBrk="0" fontAlgn="base" hangingPunct="0">
              <a:spcBef>
                <a:spcPct val="0"/>
              </a:spcBef>
              <a:spcAft>
                <a:spcPct val="0"/>
              </a:spcAft>
              <a:defRPr sz="3200">
                <a:solidFill>
                  <a:schemeClr val="tx1"/>
                </a:solidFill>
                <a:latin typeface="Garamond" pitchFamily="18" charset="0"/>
              </a:defRPr>
            </a:lvl6pPr>
            <a:lvl7pPr marL="2971800" indent="-228600" eaLnBrk="0" fontAlgn="base" hangingPunct="0">
              <a:spcBef>
                <a:spcPct val="0"/>
              </a:spcBef>
              <a:spcAft>
                <a:spcPct val="0"/>
              </a:spcAft>
              <a:defRPr sz="3200">
                <a:solidFill>
                  <a:schemeClr val="tx1"/>
                </a:solidFill>
                <a:latin typeface="Garamond" pitchFamily="18" charset="0"/>
              </a:defRPr>
            </a:lvl7pPr>
            <a:lvl8pPr marL="3429000" indent="-228600" eaLnBrk="0" fontAlgn="base" hangingPunct="0">
              <a:spcBef>
                <a:spcPct val="0"/>
              </a:spcBef>
              <a:spcAft>
                <a:spcPct val="0"/>
              </a:spcAft>
              <a:defRPr sz="3200">
                <a:solidFill>
                  <a:schemeClr val="tx1"/>
                </a:solidFill>
                <a:latin typeface="Garamond" pitchFamily="18" charset="0"/>
              </a:defRPr>
            </a:lvl8pPr>
            <a:lvl9pPr marL="3886200" indent="-228600" eaLnBrk="0" fontAlgn="base" hangingPunct="0">
              <a:spcBef>
                <a:spcPct val="0"/>
              </a:spcBef>
              <a:spcAft>
                <a:spcPct val="0"/>
              </a:spcAft>
              <a:defRPr sz="3200">
                <a:solidFill>
                  <a:schemeClr val="tx1"/>
                </a:solidFill>
                <a:latin typeface="Garamond" pitchFamily="18" charset="0"/>
              </a:defRPr>
            </a:lvl9pPr>
          </a:lstStyle>
          <a:p>
            <a:pPr eaLnBrk="1" hangingPunct="1"/>
            <a:fld id="{33D132AB-7803-4AEC-B3CF-0CF4BB112F58}" type="slidenum">
              <a:rPr lang="en-US" sz="1200"/>
              <a:pPr eaLnBrk="1" hangingPunct="1"/>
              <a:t>3</a:t>
            </a:fld>
            <a:endParaRPr lang="en-US" sz="1200"/>
          </a:p>
        </p:txBody>
      </p:sp>
      <p:pic>
        <p:nvPicPr>
          <p:cNvPr id="19459" name="Picture 7" descr="2034_10_2---Straight-Road--Route-66--Arizona_web"/>
          <p:cNvPicPr>
            <a:picLocks noGrp="1" noChangeAspect="1" noChangeArrowheads="1"/>
          </p:cNvPicPr>
          <p:nvPr>
            <p:ph sz="quarter" idx="3"/>
          </p:nvPr>
        </p:nvPicPr>
        <p:blipFill>
          <a:blip r:embed="rId3" cstate="screen">
            <a:extLst>
              <a:ext uri="{28A0092B-C50C-407E-A947-70E740481C1C}">
                <a14:useLocalDpi xmlns:a14="http://schemas.microsoft.com/office/drawing/2010/main" val="0"/>
              </a:ext>
            </a:extLst>
          </a:blip>
          <a:srcRect/>
          <a:stretch>
            <a:fillRect/>
          </a:stretch>
        </p:blipFill>
        <p:spPr>
          <a:xfrm>
            <a:off x="0" y="0"/>
            <a:ext cx="9144000" cy="7315200"/>
          </a:xfrm>
          <a:noFill/>
        </p:spPr>
      </p:pic>
      <p:sp>
        <p:nvSpPr>
          <p:cNvPr id="1101837" name="Rectangle 13"/>
          <p:cNvSpPr>
            <a:spLocks noChangeArrowheads="1"/>
          </p:cNvSpPr>
          <p:nvPr/>
        </p:nvSpPr>
        <p:spPr bwMode="auto">
          <a:xfrm>
            <a:off x="545700" y="3467100"/>
            <a:ext cx="8052599" cy="838200"/>
          </a:xfrm>
          <a:prstGeom prst="rect">
            <a:avLst/>
          </a:prstGeom>
          <a:noFill/>
          <a:ln w="9525">
            <a:noFill/>
            <a:miter lim="800000"/>
            <a:headEnd/>
            <a:tailEnd/>
          </a:ln>
          <a:effectLst/>
        </p:spPr>
        <p:txBody>
          <a:bodyPr/>
          <a:lstStyle/>
          <a:p>
            <a:pPr marL="0" indent="0">
              <a:buNone/>
            </a:pPr>
            <a:r>
              <a:rPr lang="en-US" sz="4000" dirty="0" smtClean="0">
                <a:latin typeface="Garamond" panose="02020404030301010803" pitchFamily="18" charset="0"/>
              </a:rPr>
              <a:t>Rates of obesity/overweight</a:t>
            </a:r>
            <a:endParaRPr lang="en-US" sz="4000" dirty="0">
              <a:latin typeface="Garamond" panose="02020404030301010803" pitchFamily="18" charset="0"/>
            </a:endParaRPr>
          </a:p>
        </p:txBody>
      </p:sp>
      <p:sp>
        <p:nvSpPr>
          <p:cNvPr id="19463" name="Line 14"/>
          <p:cNvSpPr>
            <a:spLocks noChangeShapeType="1"/>
          </p:cNvSpPr>
          <p:nvPr/>
        </p:nvSpPr>
        <p:spPr bwMode="auto">
          <a:xfrm flipV="1">
            <a:off x="2286000" y="4191000"/>
            <a:ext cx="838200" cy="1143000"/>
          </a:xfrm>
          <a:prstGeom prst="line">
            <a:avLst/>
          </a:prstGeom>
          <a:noFill/>
          <a:ln w="57150">
            <a:solidFill>
              <a:srgbClr val="FF66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s-ES_tradnl"/>
          </a:p>
        </p:txBody>
      </p:sp>
      <p:sp>
        <p:nvSpPr>
          <p:cNvPr id="19464" name="Line 15"/>
          <p:cNvSpPr>
            <a:spLocks noChangeShapeType="1"/>
          </p:cNvSpPr>
          <p:nvPr/>
        </p:nvSpPr>
        <p:spPr bwMode="auto">
          <a:xfrm flipV="1">
            <a:off x="3581400" y="1955276"/>
            <a:ext cx="1142999" cy="1600200"/>
          </a:xfrm>
          <a:prstGeom prst="line">
            <a:avLst/>
          </a:prstGeom>
          <a:noFill/>
          <a:ln w="57150">
            <a:solidFill>
              <a:srgbClr val="FF66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s-ES_tradnl"/>
          </a:p>
        </p:txBody>
      </p:sp>
      <p:sp>
        <p:nvSpPr>
          <p:cNvPr id="10" name="Rectangle 3"/>
          <p:cNvSpPr txBox="1">
            <a:spLocks noChangeArrowheads="1"/>
          </p:cNvSpPr>
          <p:nvPr/>
        </p:nvSpPr>
        <p:spPr bwMode="auto">
          <a:xfrm>
            <a:off x="2590800" y="1143000"/>
            <a:ext cx="4674697" cy="685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228600" indent="-228600" algn="l" defTabSz="457200" rtl="0" eaLnBrk="0" fontAlgn="base" hangingPunct="0">
              <a:lnSpc>
                <a:spcPct val="90000"/>
              </a:lnSpc>
              <a:spcBef>
                <a:spcPts val="900"/>
              </a:spcBef>
              <a:spcAft>
                <a:spcPts val="900"/>
              </a:spcAft>
              <a:buClr>
                <a:srgbClr val="800000"/>
              </a:buClr>
              <a:buSzPct val="135000"/>
              <a:buFont typeface="Arial" pitchFamily="-109" charset="0"/>
              <a:buChar char="•"/>
              <a:defRPr sz="2800" kern="1200">
                <a:solidFill>
                  <a:srgbClr val="0D0D0D"/>
                </a:solidFill>
                <a:latin typeface="Arial Narrow"/>
                <a:ea typeface="Arial Narrow" pitchFamily="34" charset="0"/>
                <a:cs typeface="Arial Narrow"/>
              </a:defRPr>
            </a:lvl1pPr>
            <a:lvl2pPr marL="571500" indent="-279400" algn="l" defTabSz="457200" rtl="0" eaLnBrk="0" fontAlgn="base" hangingPunct="0">
              <a:lnSpc>
                <a:spcPct val="90000"/>
              </a:lnSpc>
              <a:spcBef>
                <a:spcPts val="900"/>
              </a:spcBef>
              <a:spcAft>
                <a:spcPts val="900"/>
              </a:spcAft>
              <a:buClr>
                <a:srgbClr val="800000"/>
              </a:buClr>
              <a:buFont typeface="Arial" pitchFamily="-109" charset="0"/>
              <a:buChar char="–"/>
              <a:defRPr sz="2400" kern="1200">
                <a:solidFill>
                  <a:srgbClr val="0D0D0D"/>
                </a:solidFill>
                <a:latin typeface="Arial Narrow"/>
                <a:ea typeface="Arial Narrow" pitchFamily="34" charset="0"/>
                <a:cs typeface="Arial Narrow"/>
              </a:defRPr>
            </a:lvl2pPr>
            <a:lvl3pPr marL="800100" indent="-228600" algn="l" defTabSz="457200" rtl="0" eaLnBrk="0" fontAlgn="base" hangingPunct="0">
              <a:lnSpc>
                <a:spcPct val="90000"/>
              </a:lnSpc>
              <a:spcBef>
                <a:spcPts val="900"/>
              </a:spcBef>
              <a:spcAft>
                <a:spcPts val="900"/>
              </a:spcAft>
              <a:buClr>
                <a:srgbClr val="800000"/>
              </a:buClr>
              <a:buFont typeface="Arial" pitchFamily="-109" charset="0"/>
              <a:buChar char="•"/>
              <a:defRPr sz="2000" kern="1200">
                <a:solidFill>
                  <a:srgbClr val="0D0D0D"/>
                </a:solidFill>
                <a:latin typeface="Arial Narrow"/>
                <a:ea typeface="Arial Narrow" pitchFamily="34" charset="0"/>
                <a:cs typeface="Arial Narrow"/>
              </a:defRPr>
            </a:lvl3pPr>
            <a:lvl4pPr marL="1600200" indent="-228600" algn="l" defTabSz="457200" rtl="0" eaLnBrk="0" fontAlgn="base" hangingPunct="0">
              <a:lnSpc>
                <a:spcPct val="90000"/>
              </a:lnSpc>
              <a:spcBef>
                <a:spcPts val="900"/>
              </a:spcBef>
              <a:spcAft>
                <a:spcPts val="900"/>
              </a:spcAft>
              <a:buClr>
                <a:srgbClr val="800000"/>
              </a:buClr>
              <a:buFont typeface="Arial" pitchFamily="-109" charset="0"/>
              <a:buChar char="–"/>
              <a:defRPr kern="1200">
                <a:solidFill>
                  <a:srgbClr val="0D0D0D"/>
                </a:solidFill>
                <a:latin typeface="Arial Narrow"/>
                <a:ea typeface="Arial Narrow" pitchFamily="34" charset="0"/>
                <a:cs typeface="Arial Narrow"/>
              </a:defRPr>
            </a:lvl4pPr>
            <a:lvl5pPr marL="2057400" indent="-228600" algn="l" defTabSz="457200" rtl="0" eaLnBrk="0" fontAlgn="base" hangingPunct="0">
              <a:lnSpc>
                <a:spcPct val="90000"/>
              </a:lnSpc>
              <a:spcBef>
                <a:spcPts val="900"/>
              </a:spcBef>
              <a:spcAft>
                <a:spcPts val="900"/>
              </a:spcAft>
              <a:buClr>
                <a:srgbClr val="800000"/>
              </a:buClr>
              <a:buFont typeface="Arial" pitchFamily="-109" charset="0"/>
              <a:buChar char="»"/>
              <a:defRPr kern="1200">
                <a:solidFill>
                  <a:srgbClr val="0D0D0D"/>
                </a:solidFill>
                <a:latin typeface="Arial Narrow"/>
                <a:ea typeface="Arial Narrow" pitchFamily="34" charset="0"/>
                <a:cs typeface="Arial Narrow"/>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4000" dirty="0" smtClean="0">
                <a:solidFill>
                  <a:schemeClr val="tx1"/>
                </a:solidFill>
                <a:latin typeface="Garamond" panose="02020404030301010803" pitchFamily="18" charset="0"/>
                <a:cs typeface="Arial" pitchFamily="34" charset="0"/>
              </a:rPr>
              <a:t>Context of rates</a:t>
            </a:r>
            <a:endParaRPr lang="en-US" sz="4000" dirty="0">
              <a:solidFill>
                <a:schemeClr val="tx1"/>
              </a:solidFill>
              <a:latin typeface="Garamond" panose="02020404030301010803" pitchFamily="18" charset="0"/>
              <a:cs typeface="Arial" pitchFamily="34" charset="0"/>
            </a:endParaRPr>
          </a:p>
        </p:txBody>
      </p:sp>
    </p:spTree>
    <p:extLst>
      <p:ext uri="{BB962C8B-B14F-4D97-AF65-F5344CB8AC3E}">
        <p14:creationId xmlns:p14="http://schemas.microsoft.com/office/powerpoint/2010/main" val="11153194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United States Map of Obesity Trends Among U.S. Adults 20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3401" y="708153"/>
            <a:ext cx="8187558" cy="554024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13295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9138"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65869" y="666974"/>
            <a:ext cx="8535128" cy="560473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604687590"/>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829110690"/>
              </p:ext>
            </p:extLst>
          </p:nvPr>
        </p:nvGraphicFramePr>
        <p:xfrm>
          <a:off x="1066800" y="762000"/>
          <a:ext cx="7239001" cy="4832492"/>
        </p:xfrm>
        <a:graphic>
          <a:graphicData uri="http://schemas.openxmlformats.org/drawingml/2006/table">
            <a:tbl>
              <a:tblPr>
                <a:tableStyleId>{08FB837D-C827-4EFA-A057-4D05807E0F7C}</a:tableStyleId>
              </a:tblPr>
              <a:tblGrid>
                <a:gridCol w="3105831"/>
                <a:gridCol w="2066585"/>
                <a:gridCol w="2066585"/>
              </a:tblGrid>
              <a:tr h="1097463">
                <a:tc gridSpan="3">
                  <a:txBody>
                    <a:bodyPr/>
                    <a:lstStyle/>
                    <a:p>
                      <a:pPr algn="ctr"/>
                      <a:r>
                        <a:rPr lang="en-US" sz="2400" b="1" dirty="0" smtClean="0">
                          <a:effectLst/>
                        </a:rPr>
                        <a:t>Change in Adult Obesity* </a:t>
                      </a:r>
                    </a:p>
                    <a:p>
                      <a:pPr algn="ctr"/>
                      <a:r>
                        <a:rPr lang="en-US" sz="2400" b="1" dirty="0" smtClean="0">
                          <a:effectLst/>
                        </a:rPr>
                        <a:t>in California</a:t>
                      </a:r>
                      <a:endParaRPr lang="en-US" sz="2400" b="1" dirty="0"/>
                    </a:p>
                  </a:txBody>
                  <a:tcPr marL="0" marR="0" marT="0" marB="0" anchor="ctr">
                    <a:solidFill>
                      <a:schemeClr val="accent2">
                        <a:lumMod val="20000"/>
                        <a:lumOff val="80000"/>
                      </a:schemeClr>
                    </a:solidFill>
                  </a:tcPr>
                </a:tc>
                <a:tc hMerge="1">
                  <a:txBody>
                    <a:bodyPr/>
                    <a:lstStyle/>
                    <a:p>
                      <a:endParaRPr lang="en-US" sz="2400" dirty="0">
                        <a:effectLst/>
                      </a:endParaRPr>
                    </a:p>
                  </a:txBody>
                  <a:tcPr marL="0" marR="0" marT="0" marB="0" anchor="ctr">
                    <a:lnL>
                      <a:noFill/>
                    </a:lnL>
                    <a:lnR>
                      <a:noFill/>
                    </a:lnR>
                    <a:lnT>
                      <a:noFill/>
                    </a:lnT>
                    <a:lnB>
                      <a:noFill/>
                    </a:lnB>
                  </a:tcPr>
                </a:tc>
                <a:tc hMerge="1">
                  <a:txBody>
                    <a:bodyPr/>
                    <a:lstStyle/>
                    <a:p>
                      <a:pPr algn="ctr"/>
                      <a:endParaRPr lang="en-US" sz="2400" dirty="0"/>
                    </a:p>
                  </a:txBody>
                  <a:tcPr marL="0" marR="0" marT="0" marB="0" anchor="ctr"/>
                </a:tc>
              </a:tr>
              <a:tr h="623430">
                <a:tc>
                  <a:txBody>
                    <a:bodyPr/>
                    <a:lstStyle/>
                    <a:p>
                      <a:pPr algn="r"/>
                      <a:r>
                        <a:rPr lang="en-US" sz="2400" b="1" dirty="0" smtClean="0">
                          <a:effectLst/>
                        </a:rPr>
                        <a:t>Years</a:t>
                      </a:r>
                      <a:endParaRPr lang="en-US" sz="2400" b="1" dirty="0">
                        <a:effectLst/>
                      </a:endParaRPr>
                    </a:p>
                  </a:txBody>
                  <a:tcPr marL="0" marR="0" marT="0" marB="0" anchor="ctr">
                    <a:solidFill>
                      <a:schemeClr val="accent2">
                        <a:lumMod val="20000"/>
                        <a:lumOff val="80000"/>
                      </a:schemeClr>
                    </a:solidFill>
                  </a:tcPr>
                </a:tc>
                <a:tc>
                  <a:txBody>
                    <a:bodyPr/>
                    <a:lstStyle/>
                    <a:p>
                      <a:pPr algn="ctr"/>
                      <a:r>
                        <a:rPr lang="en-US" sz="2400" b="1" dirty="0" smtClean="0"/>
                        <a:t>% Obese</a:t>
                      </a:r>
                      <a:endParaRPr lang="en-US" sz="2400" b="1" dirty="0"/>
                    </a:p>
                  </a:txBody>
                  <a:tcPr marL="0" marR="0" marT="0" marB="0" anchor="ctr">
                    <a:solidFill>
                      <a:schemeClr val="accent2">
                        <a:lumMod val="20000"/>
                        <a:lumOff val="80000"/>
                      </a:schemeClr>
                    </a:solidFill>
                  </a:tcPr>
                </a:tc>
                <a:tc>
                  <a:txBody>
                    <a:bodyPr/>
                    <a:lstStyle/>
                    <a:p>
                      <a:pPr algn="ctr"/>
                      <a:r>
                        <a:rPr lang="en-US" sz="2400" b="1" dirty="0" smtClean="0"/>
                        <a:t>Number of years</a:t>
                      </a:r>
                      <a:endParaRPr lang="en-US" sz="2400" b="1" dirty="0"/>
                    </a:p>
                  </a:txBody>
                  <a:tcPr marL="0" marR="0" marT="0" marB="0" anchor="ctr">
                    <a:solidFill>
                      <a:schemeClr val="accent2">
                        <a:lumMod val="20000"/>
                        <a:lumOff val="80000"/>
                      </a:schemeClr>
                    </a:solidFill>
                  </a:tcPr>
                </a:tc>
              </a:tr>
              <a:tr h="623430">
                <a:tc>
                  <a:txBody>
                    <a:bodyPr/>
                    <a:lstStyle/>
                    <a:p>
                      <a:pPr algn="r"/>
                      <a:r>
                        <a:rPr lang="en-US" sz="2400" dirty="0" smtClean="0">
                          <a:effectLst/>
                        </a:rPr>
                        <a:t>1985-1990</a:t>
                      </a:r>
                      <a:endParaRPr lang="en-US" sz="2400" dirty="0">
                        <a:effectLst/>
                      </a:endParaRPr>
                    </a:p>
                  </a:txBody>
                  <a:tcPr marL="0" marR="0" marT="0" marB="0" anchor="ctr"/>
                </a:tc>
                <a:tc>
                  <a:txBody>
                    <a:bodyPr/>
                    <a:lstStyle/>
                    <a:p>
                      <a:pPr algn="ctr"/>
                      <a:r>
                        <a:rPr lang="en-US" sz="2400" dirty="0" smtClean="0"/>
                        <a:t>&lt; 10%</a:t>
                      </a:r>
                      <a:endParaRPr lang="en-US" sz="2400" dirty="0"/>
                    </a:p>
                  </a:txBody>
                  <a:tcPr marL="0" marR="0" marT="0" marB="0" anchor="ctr"/>
                </a:tc>
                <a:tc>
                  <a:txBody>
                    <a:bodyPr/>
                    <a:lstStyle/>
                    <a:p>
                      <a:pPr algn="ctr"/>
                      <a:r>
                        <a:rPr lang="en-US" sz="2400" dirty="0" smtClean="0"/>
                        <a:t>6 years</a:t>
                      </a:r>
                      <a:endParaRPr lang="en-US" sz="2400" dirty="0"/>
                    </a:p>
                  </a:txBody>
                  <a:tcPr marL="0" marR="0" marT="0" marB="0" anchor="ctr"/>
                </a:tc>
              </a:tr>
              <a:tr h="623430">
                <a:tc>
                  <a:txBody>
                    <a:bodyPr/>
                    <a:lstStyle/>
                    <a:p>
                      <a:pPr algn="r"/>
                      <a:r>
                        <a:rPr lang="en-US" sz="2400" dirty="0" smtClean="0">
                          <a:effectLst/>
                        </a:rPr>
                        <a:t>1991-1996</a:t>
                      </a:r>
                      <a:endParaRPr lang="en-US" sz="2400" dirty="0">
                        <a:effectLst/>
                      </a:endParaRPr>
                    </a:p>
                  </a:txBody>
                  <a:tcPr marL="0" marR="0" marT="0" marB="0" anchor="ctr"/>
                </a:tc>
                <a:tc>
                  <a:txBody>
                    <a:bodyPr/>
                    <a:lstStyle/>
                    <a:p>
                      <a:pPr algn="ctr"/>
                      <a:r>
                        <a:rPr lang="en-US" sz="2400" dirty="0" smtClean="0"/>
                        <a:t>10-14%</a:t>
                      </a:r>
                      <a:endParaRPr lang="en-US" sz="2400" dirty="0"/>
                    </a:p>
                  </a:txBody>
                  <a:tcPr marL="0" marR="0" marT="0" marB="0" anchor="ctr"/>
                </a:tc>
                <a:tc>
                  <a:txBody>
                    <a:bodyPr/>
                    <a:lstStyle/>
                    <a:p>
                      <a:pPr algn="ctr"/>
                      <a:r>
                        <a:rPr lang="en-US" sz="2400" dirty="0" smtClean="0"/>
                        <a:t>6 years</a:t>
                      </a:r>
                      <a:endParaRPr lang="en-US" sz="2400" dirty="0"/>
                    </a:p>
                  </a:txBody>
                  <a:tcPr marL="0" marR="0" marT="0" marB="0" anchor="ctr"/>
                </a:tc>
              </a:tr>
              <a:tr h="623430">
                <a:tc>
                  <a:txBody>
                    <a:bodyPr/>
                    <a:lstStyle/>
                    <a:p>
                      <a:pPr algn="r"/>
                      <a:r>
                        <a:rPr lang="en-US" sz="2400" dirty="0" smtClean="0">
                          <a:effectLst/>
                        </a:rPr>
                        <a:t>1997 -2002 **</a:t>
                      </a:r>
                      <a:endParaRPr lang="en-US" sz="2400" dirty="0">
                        <a:effectLst/>
                      </a:endParaRPr>
                    </a:p>
                  </a:txBody>
                  <a:tcPr marL="0" marR="0" marT="0" marB="0" anchor="ctr"/>
                </a:tc>
                <a:tc>
                  <a:txBody>
                    <a:bodyPr/>
                    <a:lstStyle/>
                    <a:p>
                      <a:pPr algn="ctr"/>
                      <a:r>
                        <a:rPr lang="en-US" sz="2400" dirty="0" smtClean="0"/>
                        <a:t>15-19%</a:t>
                      </a:r>
                      <a:endParaRPr lang="en-US" sz="2400" dirty="0"/>
                    </a:p>
                  </a:txBody>
                  <a:tcPr marL="0" marR="0" marT="0" marB="0" anchor="ctr"/>
                </a:tc>
                <a:tc>
                  <a:txBody>
                    <a:bodyPr/>
                    <a:lstStyle/>
                    <a:p>
                      <a:pPr algn="ctr"/>
                      <a:r>
                        <a:rPr lang="en-US" sz="2400" dirty="0" smtClean="0"/>
                        <a:t>6 years</a:t>
                      </a:r>
                      <a:endParaRPr lang="en-US" sz="2400" dirty="0"/>
                    </a:p>
                  </a:txBody>
                  <a:tcPr marL="0" marR="0" marT="0" marB="0" anchor="ctr"/>
                </a:tc>
              </a:tr>
              <a:tr h="623430">
                <a:tc>
                  <a:txBody>
                    <a:bodyPr/>
                    <a:lstStyle/>
                    <a:p>
                      <a:pPr algn="r"/>
                      <a:r>
                        <a:rPr lang="en-US" sz="2400" dirty="0" smtClean="0">
                          <a:effectLst/>
                        </a:rPr>
                        <a:t>2003 -2011</a:t>
                      </a:r>
                      <a:endParaRPr lang="en-US" sz="2400" dirty="0">
                        <a:effectLst/>
                      </a:endParaRPr>
                    </a:p>
                  </a:txBody>
                  <a:tcPr marL="0" marR="0" marT="0" marB="0" anchor="ctr"/>
                </a:tc>
                <a:tc>
                  <a:txBody>
                    <a:bodyPr/>
                    <a:lstStyle/>
                    <a:p>
                      <a:pPr algn="ctr"/>
                      <a:r>
                        <a:rPr lang="en-US" sz="2400" dirty="0" smtClean="0"/>
                        <a:t>20-24%</a:t>
                      </a:r>
                      <a:endParaRPr lang="en-US" sz="2400" dirty="0"/>
                    </a:p>
                  </a:txBody>
                  <a:tcPr marL="0" marR="0" marT="0" marB="0" anchor="ctr"/>
                </a:tc>
                <a:tc>
                  <a:txBody>
                    <a:bodyPr/>
                    <a:lstStyle/>
                    <a:p>
                      <a:pPr algn="ctr"/>
                      <a:r>
                        <a:rPr lang="en-US" sz="2400" dirty="0" smtClean="0"/>
                        <a:t>9 years</a:t>
                      </a:r>
                      <a:endParaRPr lang="en-US" sz="2400" dirty="0"/>
                    </a:p>
                  </a:txBody>
                  <a:tcPr marL="0" marR="0" marT="0" marB="0" anchor="ctr"/>
                </a:tc>
              </a:tr>
              <a:tr h="509789">
                <a:tc>
                  <a:txBody>
                    <a:bodyPr/>
                    <a:lstStyle/>
                    <a:p>
                      <a:pPr algn="r"/>
                      <a:r>
                        <a:rPr lang="en-US" sz="2400" dirty="0" smtClean="0">
                          <a:effectLst/>
                        </a:rPr>
                        <a:t>2012***</a:t>
                      </a:r>
                      <a:endParaRPr lang="en-US" sz="2400" dirty="0">
                        <a:effectLst/>
                      </a:endParaRPr>
                    </a:p>
                  </a:txBody>
                  <a:tcPr marL="0" marR="0" marT="0" marB="0" anchor="ctr"/>
                </a:tc>
                <a:tc>
                  <a:txBody>
                    <a:bodyPr/>
                    <a:lstStyle/>
                    <a:p>
                      <a:pPr algn="ctr"/>
                      <a:r>
                        <a:rPr lang="en-US" sz="2400" dirty="0" smtClean="0"/>
                        <a:t>25-&lt;30%</a:t>
                      </a:r>
                      <a:endParaRPr lang="en-US" sz="2400" dirty="0"/>
                    </a:p>
                  </a:txBody>
                  <a:tcPr marL="0" marR="0" marT="0" marB="0" anchor="ctr"/>
                </a:tc>
                <a:tc>
                  <a:txBody>
                    <a:bodyPr/>
                    <a:lstStyle/>
                    <a:p>
                      <a:pPr algn="ctr"/>
                      <a:r>
                        <a:rPr lang="en-US" sz="2400" dirty="0" smtClean="0"/>
                        <a:t>1 year</a:t>
                      </a:r>
                      <a:endParaRPr lang="en-US" sz="2400" dirty="0"/>
                    </a:p>
                  </a:txBody>
                  <a:tcPr marL="0" marR="0" marT="0" marB="0" anchor="ctr"/>
                </a:tc>
              </a:tr>
            </a:tbl>
          </a:graphicData>
        </a:graphic>
      </p:graphicFrame>
      <p:sp>
        <p:nvSpPr>
          <p:cNvPr id="3" name="TextBox 2"/>
          <p:cNvSpPr txBox="1"/>
          <p:nvPr/>
        </p:nvSpPr>
        <p:spPr>
          <a:xfrm>
            <a:off x="1066800" y="5791200"/>
            <a:ext cx="5868914" cy="1015663"/>
          </a:xfrm>
          <a:prstGeom prst="rect">
            <a:avLst/>
          </a:prstGeom>
          <a:noFill/>
        </p:spPr>
        <p:txBody>
          <a:bodyPr wrap="none" rtlCol="0">
            <a:spAutoFit/>
          </a:bodyPr>
          <a:lstStyle/>
          <a:p>
            <a:r>
              <a:rPr lang="en-US" sz="1200" dirty="0" smtClean="0"/>
              <a:t>*     Obesity defined as Body Mass Index </a:t>
            </a:r>
            <a:r>
              <a:rPr lang="en-US" sz="1200" dirty="0" err="1" smtClean="0"/>
              <a:t>wt</a:t>
            </a:r>
            <a:r>
              <a:rPr lang="en-US" sz="1200" dirty="0" smtClean="0"/>
              <a:t>(kg)/m</a:t>
            </a:r>
            <a:r>
              <a:rPr lang="en-US" sz="1200" baseline="30000" dirty="0" smtClean="0"/>
              <a:t>2</a:t>
            </a:r>
            <a:r>
              <a:rPr lang="en-US" sz="1200" dirty="0" smtClean="0"/>
              <a:t>  </a:t>
            </a:r>
            <a:r>
              <a:rPr lang="en-US" sz="1200" u="sng" dirty="0" smtClean="0"/>
              <a:t>&gt;</a:t>
            </a:r>
            <a:r>
              <a:rPr lang="en-US" sz="1200" dirty="0" smtClean="0"/>
              <a:t> 30</a:t>
            </a:r>
          </a:p>
          <a:p>
            <a:r>
              <a:rPr lang="en-US" sz="1200" dirty="0" smtClean="0"/>
              <a:t>**   2001-20—24%</a:t>
            </a:r>
          </a:p>
          <a:p>
            <a:r>
              <a:rPr lang="en-US" sz="1200" dirty="0" smtClean="0"/>
              <a:t>*** Methodological changes make comparisons not possible with those before 2011</a:t>
            </a:r>
          </a:p>
          <a:p>
            <a:r>
              <a:rPr lang="en-US" sz="1200" dirty="0" smtClean="0"/>
              <a:t>Ref: BRFSS, 1985-2012</a:t>
            </a:r>
          </a:p>
          <a:p>
            <a:endParaRPr lang="en-US" sz="1200" dirty="0"/>
          </a:p>
        </p:txBody>
      </p:sp>
    </p:spTree>
    <p:extLst>
      <p:ext uri="{BB962C8B-B14F-4D97-AF65-F5344CB8AC3E}">
        <p14:creationId xmlns:p14="http://schemas.microsoft.com/office/powerpoint/2010/main" val="322148171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2052829211"/>
              </p:ext>
            </p:extLst>
          </p:nvPr>
        </p:nvGraphicFramePr>
        <p:xfrm>
          <a:off x="1066800" y="1735668"/>
          <a:ext cx="6553200" cy="3428998"/>
        </p:xfrm>
        <a:graphic>
          <a:graphicData uri="http://schemas.openxmlformats.org/drawingml/2006/table">
            <a:tbl>
              <a:tblPr>
                <a:tableStyleId>{3C2FFA5D-87B4-456A-9821-1D502468CF0F}</a:tableStyleId>
              </a:tblPr>
              <a:tblGrid>
                <a:gridCol w="3173128"/>
                <a:gridCol w="1561123"/>
                <a:gridCol w="1818949"/>
              </a:tblGrid>
              <a:tr h="1422400">
                <a:tc gridSpan="3">
                  <a:txBody>
                    <a:bodyPr/>
                    <a:lstStyle/>
                    <a:p>
                      <a:pPr algn="ctr"/>
                      <a:r>
                        <a:rPr lang="en-US" sz="2400" b="1" dirty="0" smtClean="0">
                          <a:effectLst/>
                        </a:rPr>
                        <a:t>Obesity in</a:t>
                      </a:r>
                      <a:r>
                        <a:rPr lang="en-US" sz="2400" b="1" baseline="0" dirty="0" smtClean="0">
                          <a:effectLst/>
                        </a:rPr>
                        <a:t> Adults</a:t>
                      </a:r>
                      <a:endParaRPr lang="en-US" sz="2400" b="1" dirty="0"/>
                    </a:p>
                  </a:txBody>
                  <a:tcPr marL="0" marR="0" marT="0" marB="0" anchor="ctr">
                    <a:solidFill>
                      <a:schemeClr val="accent2">
                        <a:lumMod val="20000"/>
                        <a:lumOff val="80000"/>
                      </a:schemeClr>
                    </a:solidFill>
                  </a:tcPr>
                </a:tc>
                <a:tc hMerge="1">
                  <a:txBody>
                    <a:bodyPr/>
                    <a:lstStyle/>
                    <a:p>
                      <a:endParaRPr lang="en-US" sz="2400" dirty="0">
                        <a:effectLst/>
                      </a:endParaRPr>
                    </a:p>
                  </a:txBody>
                  <a:tcPr marL="0" marR="0" marT="0" marB="0" anchor="ctr">
                    <a:lnL>
                      <a:noFill/>
                    </a:lnL>
                    <a:lnR>
                      <a:noFill/>
                    </a:lnR>
                    <a:lnT>
                      <a:noFill/>
                    </a:lnT>
                    <a:lnB>
                      <a:noFill/>
                    </a:lnB>
                  </a:tcPr>
                </a:tc>
                <a:tc hMerge="1">
                  <a:txBody>
                    <a:bodyPr/>
                    <a:lstStyle/>
                    <a:p>
                      <a:pPr algn="ctr"/>
                      <a:endParaRPr lang="en-US" sz="2400" dirty="0"/>
                    </a:p>
                  </a:txBody>
                  <a:tcPr marL="0" marR="0" marT="0" marB="0" anchor="ctr">
                    <a:lnL>
                      <a:noFill/>
                    </a:lnL>
                    <a:lnR>
                      <a:noFill/>
                    </a:lnR>
                    <a:lnT>
                      <a:noFill/>
                    </a:lnT>
                    <a:lnB>
                      <a:noFill/>
                    </a:lnB>
                  </a:tcPr>
                </a:tc>
              </a:tr>
              <a:tr h="524933">
                <a:tc>
                  <a:txBody>
                    <a:bodyPr/>
                    <a:lstStyle/>
                    <a:p>
                      <a:endParaRPr lang="en-US" sz="2400" b="1" dirty="0">
                        <a:effectLst/>
                      </a:endParaRPr>
                    </a:p>
                  </a:txBody>
                  <a:tcPr marL="0" marR="0" marT="0" marB="0" anchor="ctr">
                    <a:solidFill>
                      <a:schemeClr val="accent2">
                        <a:lumMod val="20000"/>
                        <a:lumOff val="80000"/>
                      </a:schemeClr>
                    </a:solidFill>
                  </a:tcPr>
                </a:tc>
                <a:tc>
                  <a:txBody>
                    <a:bodyPr/>
                    <a:lstStyle/>
                    <a:p>
                      <a:pPr algn="ctr"/>
                      <a:r>
                        <a:rPr lang="en-US" sz="2400" b="1" dirty="0" smtClean="0"/>
                        <a:t>US</a:t>
                      </a:r>
                      <a:endParaRPr lang="en-US" sz="2400" b="1" dirty="0"/>
                    </a:p>
                  </a:txBody>
                  <a:tcPr marL="0" marR="0" marT="0" marB="0" anchor="ctr">
                    <a:solidFill>
                      <a:schemeClr val="accent2">
                        <a:lumMod val="20000"/>
                        <a:lumOff val="80000"/>
                      </a:schemeClr>
                    </a:solidFill>
                  </a:tcPr>
                </a:tc>
                <a:tc>
                  <a:txBody>
                    <a:bodyPr/>
                    <a:lstStyle/>
                    <a:p>
                      <a:pPr algn="ctr"/>
                      <a:r>
                        <a:rPr lang="en-US" sz="2400" b="1" dirty="0" smtClean="0"/>
                        <a:t>CA</a:t>
                      </a:r>
                      <a:endParaRPr lang="en-US" sz="2400" b="1" dirty="0"/>
                    </a:p>
                  </a:txBody>
                  <a:tcPr marL="0" marR="0" marT="0" marB="0" anchor="ctr">
                    <a:solidFill>
                      <a:schemeClr val="accent2">
                        <a:lumMod val="20000"/>
                        <a:lumOff val="80000"/>
                      </a:schemeClr>
                    </a:solidFill>
                  </a:tcPr>
                </a:tc>
              </a:tr>
              <a:tr h="431799">
                <a:tc>
                  <a:txBody>
                    <a:bodyPr/>
                    <a:lstStyle/>
                    <a:p>
                      <a:r>
                        <a:rPr lang="en-US" sz="2400" b="1" dirty="0" smtClean="0">
                          <a:effectLst/>
                        </a:rPr>
                        <a:t>All</a:t>
                      </a:r>
                      <a:endParaRPr lang="en-US" sz="2400" b="1" dirty="0">
                        <a:effectLst/>
                      </a:endParaRPr>
                    </a:p>
                  </a:txBody>
                  <a:tcPr marL="0" marR="0" marT="0" marB="0" anchor="ctr"/>
                </a:tc>
                <a:tc>
                  <a:txBody>
                    <a:bodyPr/>
                    <a:lstStyle/>
                    <a:p>
                      <a:pPr algn="ctr"/>
                      <a:r>
                        <a:rPr lang="en-US" sz="2400" dirty="0" smtClean="0"/>
                        <a:t>28%  </a:t>
                      </a:r>
                      <a:endParaRPr lang="en-US" sz="2400" dirty="0"/>
                    </a:p>
                  </a:txBody>
                  <a:tcPr marL="0" marR="0" marT="0" marB="0" anchor="ctr"/>
                </a:tc>
                <a:tc>
                  <a:txBody>
                    <a:bodyPr/>
                    <a:lstStyle/>
                    <a:p>
                      <a:pPr algn="ctr"/>
                      <a:r>
                        <a:rPr lang="en-US" sz="2400" dirty="0" smtClean="0"/>
                        <a:t>25%</a:t>
                      </a:r>
                      <a:endParaRPr lang="en-US" sz="2400" dirty="0"/>
                    </a:p>
                  </a:txBody>
                  <a:tcPr marL="0" marR="0" marT="0" marB="0" anchor="ctr"/>
                </a:tc>
              </a:tr>
              <a:tr h="524933">
                <a:tc>
                  <a:txBody>
                    <a:bodyPr/>
                    <a:lstStyle/>
                    <a:p>
                      <a:r>
                        <a:rPr lang="en-US" sz="2400" b="1" dirty="0" smtClean="0">
                          <a:effectLst/>
                        </a:rPr>
                        <a:t>Men</a:t>
                      </a:r>
                      <a:endParaRPr lang="en-US" sz="2400" b="1" dirty="0">
                        <a:effectLst/>
                      </a:endParaRPr>
                    </a:p>
                  </a:txBody>
                  <a:tcPr marL="0" marR="0" marT="0" marB="0" anchor="ctr"/>
                </a:tc>
                <a:tc>
                  <a:txBody>
                    <a:bodyPr/>
                    <a:lstStyle/>
                    <a:p>
                      <a:pPr algn="ctr"/>
                      <a:r>
                        <a:rPr lang="en-US" sz="2400" dirty="0" smtClean="0"/>
                        <a:t>   28%</a:t>
                      </a:r>
                      <a:r>
                        <a:rPr lang="en-US" sz="2400" dirty="0"/>
                        <a:t>   </a:t>
                      </a:r>
                    </a:p>
                  </a:txBody>
                  <a:tcPr marL="0" marR="0" marT="0" marB="0" anchor="ctr"/>
                </a:tc>
                <a:tc>
                  <a:txBody>
                    <a:bodyPr/>
                    <a:lstStyle/>
                    <a:p>
                      <a:pPr algn="ctr"/>
                      <a:r>
                        <a:rPr lang="en-US" sz="2400" dirty="0" smtClean="0"/>
                        <a:t>26%</a:t>
                      </a:r>
                      <a:r>
                        <a:rPr lang="en-US" sz="2400" dirty="0"/>
                        <a:t>  </a:t>
                      </a:r>
                    </a:p>
                  </a:txBody>
                  <a:tcPr marL="0" marR="0" marT="0" marB="0" anchor="ctr"/>
                </a:tc>
              </a:tr>
              <a:tr h="524933">
                <a:tc>
                  <a:txBody>
                    <a:bodyPr/>
                    <a:lstStyle/>
                    <a:p>
                      <a:r>
                        <a:rPr lang="en-US" sz="2400" b="1" dirty="0" smtClean="0">
                          <a:effectLst/>
                        </a:rPr>
                        <a:t>Women</a:t>
                      </a:r>
                      <a:endParaRPr lang="en-US" sz="2400" b="1" dirty="0">
                        <a:effectLst/>
                      </a:endParaRPr>
                    </a:p>
                  </a:txBody>
                  <a:tcPr marL="0" marR="0" marT="0" marB="0" anchor="ctr"/>
                </a:tc>
                <a:tc>
                  <a:txBody>
                    <a:bodyPr/>
                    <a:lstStyle/>
                    <a:p>
                      <a:pPr algn="ctr"/>
                      <a:r>
                        <a:rPr lang="en-US" sz="2400" dirty="0"/>
                        <a:t> </a:t>
                      </a:r>
                      <a:r>
                        <a:rPr lang="en-US" sz="2400" dirty="0" smtClean="0"/>
                        <a:t>28% </a:t>
                      </a:r>
                      <a:endParaRPr lang="en-US" sz="2400" dirty="0"/>
                    </a:p>
                  </a:txBody>
                  <a:tcPr marL="0" marR="0" marT="0" marB="0" anchor="ctr"/>
                </a:tc>
                <a:tc>
                  <a:txBody>
                    <a:bodyPr/>
                    <a:lstStyle/>
                    <a:p>
                      <a:pPr algn="ctr"/>
                      <a:r>
                        <a:rPr lang="en-US" sz="2400" dirty="0" smtClean="0"/>
                        <a:t>24% </a:t>
                      </a:r>
                      <a:endParaRPr lang="en-US" sz="2400" dirty="0"/>
                    </a:p>
                  </a:txBody>
                  <a:tcPr marL="0" marR="0" marT="0" marB="0" anchor="ctr"/>
                </a:tc>
              </a:tr>
            </a:tbl>
          </a:graphicData>
        </a:graphic>
      </p:graphicFrame>
      <p:sp>
        <p:nvSpPr>
          <p:cNvPr id="3" name="TextBox 2"/>
          <p:cNvSpPr txBox="1"/>
          <p:nvPr/>
        </p:nvSpPr>
        <p:spPr>
          <a:xfrm>
            <a:off x="6248400" y="5396299"/>
            <a:ext cx="1386918" cy="276999"/>
          </a:xfrm>
          <a:prstGeom prst="rect">
            <a:avLst/>
          </a:prstGeom>
          <a:noFill/>
        </p:spPr>
        <p:txBody>
          <a:bodyPr wrap="none" rtlCol="0">
            <a:spAutoFit/>
          </a:bodyPr>
          <a:lstStyle/>
          <a:p>
            <a:r>
              <a:rPr lang="en-US" sz="1200" dirty="0" smtClean="0"/>
              <a:t>Ref: BRFSS, </a:t>
            </a:r>
            <a:r>
              <a:rPr lang="en-US" sz="1200" dirty="0"/>
              <a:t>2012</a:t>
            </a:r>
          </a:p>
        </p:txBody>
      </p:sp>
    </p:spTree>
    <p:extLst>
      <p:ext uri="{BB962C8B-B14F-4D97-AF65-F5344CB8AC3E}">
        <p14:creationId xmlns:p14="http://schemas.microsoft.com/office/powerpoint/2010/main" val="170408714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2591503611"/>
              </p:ext>
            </p:extLst>
          </p:nvPr>
        </p:nvGraphicFramePr>
        <p:xfrm>
          <a:off x="1295401" y="1600200"/>
          <a:ext cx="5562600" cy="3657599"/>
        </p:xfrm>
        <a:graphic>
          <a:graphicData uri="http://schemas.openxmlformats.org/drawingml/2006/table">
            <a:tbl>
              <a:tblPr>
                <a:tableStyleId>{775DCB02-9BB8-47FD-8907-85C794F793BA}</a:tableStyleId>
              </a:tblPr>
              <a:tblGrid>
                <a:gridCol w="2386586"/>
                <a:gridCol w="1588007"/>
                <a:gridCol w="1588007"/>
              </a:tblGrid>
              <a:tr h="1567543">
                <a:tc gridSpan="3">
                  <a:txBody>
                    <a:bodyPr/>
                    <a:lstStyle/>
                    <a:p>
                      <a:pPr algn="ctr"/>
                      <a:r>
                        <a:rPr lang="en-US" sz="2400" b="1" dirty="0" smtClean="0">
                          <a:effectLst/>
                        </a:rPr>
                        <a:t>Overweight (and obesity) </a:t>
                      </a:r>
                    </a:p>
                    <a:p>
                      <a:pPr algn="ctr"/>
                      <a:r>
                        <a:rPr lang="en-US" sz="2400" b="1" dirty="0" smtClean="0">
                          <a:effectLst/>
                        </a:rPr>
                        <a:t>in adults</a:t>
                      </a:r>
                      <a:endParaRPr lang="en-US" sz="2400" b="1" dirty="0"/>
                    </a:p>
                  </a:txBody>
                  <a:tcPr marL="0" marR="0" marT="0" marB="0" anchor="ctr"/>
                </a:tc>
                <a:tc hMerge="1">
                  <a:txBody>
                    <a:bodyPr/>
                    <a:lstStyle/>
                    <a:p>
                      <a:endParaRPr lang="en-US" sz="2400" dirty="0">
                        <a:effectLst/>
                      </a:endParaRPr>
                    </a:p>
                  </a:txBody>
                  <a:tcPr marL="0" marR="0" marT="0" marB="0" anchor="ctr">
                    <a:lnL>
                      <a:noFill/>
                    </a:lnL>
                    <a:lnR>
                      <a:noFill/>
                    </a:lnR>
                    <a:lnT>
                      <a:noFill/>
                    </a:lnT>
                    <a:lnB>
                      <a:noFill/>
                    </a:lnB>
                  </a:tcPr>
                </a:tc>
                <a:tc hMerge="1">
                  <a:txBody>
                    <a:bodyPr/>
                    <a:lstStyle/>
                    <a:p>
                      <a:pPr algn="ctr"/>
                      <a:endParaRPr lang="en-US" sz="2400" dirty="0"/>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522514">
                <a:tc>
                  <a:txBody>
                    <a:bodyPr/>
                    <a:lstStyle/>
                    <a:p>
                      <a:endParaRPr lang="en-US" sz="2400" dirty="0">
                        <a:effectLst/>
                      </a:endParaRPr>
                    </a:p>
                  </a:txBody>
                  <a:tcPr marL="0" marR="0" marT="0" marB="0" anchor="ctr"/>
                </a:tc>
                <a:tc>
                  <a:txBody>
                    <a:bodyPr/>
                    <a:lstStyle/>
                    <a:p>
                      <a:pPr algn="ctr"/>
                      <a:r>
                        <a:rPr lang="en-US" sz="2400" b="1" dirty="0" smtClean="0"/>
                        <a:t>US</a:t>
                      </a:r>
                      <a:endParaRPr lang="en-US" sz="2400" b="1" dirty="0"/>
                    </a:p>
                  </a:txBody>
                  <a:tcPr marL="0" marR="0" marT="0" marB="0" anchor="ctr"/>
                </a:tc>
                <a:tc>
                  <a:txBody>
                    <a:bodyPr/>
                    <a:lstStyle/>
                    <a:p>
                      <a:pPr algn="ctr"/>
                      <a:r>
                        <a:rPr lang="en-US" sz="2400" b="1" dirty="0" smtClean="0"/>
                        <a:t>CA</a:t>
                      </a:r>
                      <a:endParaRPr lang="en-US" sz="2400" b="1" dirty="0"/>
                    </a:p>
                  </a:txBody>
                  <a:tcPr marL="0" marR="0" marT="0" marB="0" anchor="ctr"/>
                </a:tc>
              </a:tr>
              <a:tr h="522514">
                <a:tc>
                  <a:txBody>
                    <a:bodyPr/>
                    <a:lstStyle/>
                    <a:p>
                      <a:r>
                        <a:rPr lang="en-US" sz="2400" b="1" dirty="0" smtClean="0">
                          <a:effectLst/>
                        </a:rPr>
                        <a:t>All</a:t>
                      </a:r>
                      <a:endParaRPr lang="en-US" sz="2400" b="1" dirty="0">
                        <a:effectLst/>
                      </a:endParaRPr>
                    </a:p>
                  </a:txBody>
                  <a:tcPr marL="0" marR="0" marT="0" marB="0" anchor="ctr"/>
                </a:tc>
                <a:tc>
                  <a:txBody>
                    <a:bodyPr/>
                    <a:lstStyle/>
                    <a:p>
                      <a:pPr algn="ctr"/>
                      <a:r>
                        <a:rPr lang="en-US" sz="2400" dirty="0" smtClean="0"/>
                        <a:t>60%  </a:t>
                      </a:r>
                      <a:endParaRPr lang="en-US" sz="2400" dirty="0"/>
                    </a:p>
                  </a:txBody>
                  <a:tcPr marL="0" marR="0" marT="0" marB="0" anchor="ctr"/>
                </a:tc>
                <a:tc>
                  <a:txBody>
                    <a:bodyPr/>
                    <a:lstStyle/>
                    <a:p>
                      <a:pPr algn="ctr"/>
                      <a:r>
                        <a:rPr lang="en-US" sz="2400" dirty="0" smtClean="0"/>
                        <a:t>64%</a:t>
                      </a:r>
                      <a:endParaRPr lang="en-US" sz="2400" dirty="0"/>
                    </a:p>
                  </a:txBody>
                  <a:tcPr marL="0" marR="0" marT="0" marB="0" anchor="ctr"/>
                </a:tc>
              </a:tr>
              <a:tr h="522514">
                <a:tc>
                  <a:txBody>
                    <a:bodyPr/>
                    <a:lstStyle/>
                    <a:p>
                      <a:r>
                        <a:rPr lang="en-US" sz="2400" b="1" dirty="0" smtClean="0">
                          <a:effectLst/>
                        </a:rPr>
                        <a:t>Men</a:t>
                      </a:r>
                      <a:endParaRPr lang="en-US" sz="2400" b="1" dirty="0">
                        <a:effectLst/>
                      </a:endParaRPr>
                    </a:p>
                  </a:txBody>
                  <a:tcPr marL="0" marR="0" marT="0" marB="0" anchor="ctr"/>
                </a:tc>
                <a:tc>
                  <a:txBody>
                    <a:bodyPr/>
                    <a:lstStyle/>
                    <a:p>
                      <a:pPr algn="ctr"/>
                      <a:r>
                        <a:rPr lang="en-US" sz="2400" dirty="0" smtClean="0"/>
                        <a:t>  67%</a:t>
                      </a:r>
                      <a:r>
                        <a:rPr lang="en-US" sz="2400" dirty="0"/>
                        <a:t>   </a:t>
                      </a:r>
                    </a:p>
                  </a:txBody>
                  <a:tcPr marL="0" marR="0" marT="0" marB="0" anchor="ctr"/>
                </a:tc>
                <a:tc>
                  <a:txBody>
                    <a:bodyPr/>
                    <a:lstStyle/>
                    <a:p>
                      <a:pPr algn="ctr"/>
                      <a:r>
                        <a:rPr lang="en-US" sz="2400" dirty="0" smtClean="0"/>
                        <a:t>70%</a:t>
                      </a:r>
                      <a:endParaRPr lang="en-US" sz="2400" dirty="0"/>
                    </a:p>
                  </a:txBody>
                  <a:tcPr marL="0" marR="0" marT="0" marB="0" anchor="ctr"/>
                </a:tc>
              </a:tr>
              <a:tr h="522514">
                <a:tc>
                  <a:txBody>
                    <a:bodyPr/>
                    <a:lstStyle/>
                    <a:p>
                      <a:r>
                        <a:rPr lang="en-US" sz="2400" b="1" dirty="0" smtClean="0">
                          <a:effectLst/>
                        </a:rPr>
                        <a:t>Women</a:t>
                      </a:r>
                      <a:endParaRPr lang="en-US" sz="2400" b="1" dirty="0">
                        <a:effectLst/>
                      </a:endParaRPr>
                    </a:p>
                  </a:txBody>
                  <a:tcPr marL="0" marR="0" marT="0" marB="0" anchor="ctr"/>
                </a:tc>
                <a:tc>
                  <a:txBody>
                    <a:bodyPr/>
                    <a:lstStyle/>
                    <a:p>
                      <a:pPr algn="ctr"/>
                      <a:r>
                        <a:rPr lang="en-US" sz="2400" dirty="0"/>
                        <a:t> </a:t>
                      </a:r>
                      <a:r>
                        <a:rPr lang="en-US" sz="2400" dirty="0" smtClean="0"/>
                        <a:t>54% </a:t>
                      </a:r>
                      <a:endParaRPr lang="en-US" sz="2400" dirty="0"/>
                    </a:p>
                  </a:txBody>
                  <a:tcPr marL="0" marR="0" marT="0" marB="0" anchor="ctr"/>
                </a:tc>
                <a:tc>
                  <a:txBody>
                    <a:bodyPr/>
                    <a:lstStyle/>
                    <a:p>
                      <a:pPr algn="ctr"/>
                      <a:r>
                        <a:rPr lang="en-US" sz="2400" dirty="0" smtClean="0"/>
                        <a:t>58%</a:t>
                      </a:r>
                      <a:endParaRPr lang="en-US" sz="2400" dirty="0"/>
                    </a:p>
                  </a:txBody>
                  <a:tcPr marL="0" marR="0" marT="0" marB="0" anchor="ctr"/>
                </a:tc>
              </a:tr>
            </a:tbl>
          </a:graphicData>
        </a:graphic>
      </p:graphicFrame>
      <p:sp>
        <p:nvSpPr>
          <p:cNvPr id="3" name="TextBox 2"/>
          <p:cNvSpPr txBox="1"/>
          <p:nvPr/>
        </p:nvSpPr>
        <p:spPr>
          <a:xfrm>
            <a:off x="5676025" y="5437608"/>
            <a:ext cx="1386918" cy="276999"/>
          </a:xfrm>
          <a:prstGeom prst="rect">
            <a:avLst/>
          </a:prstGeom>
          <a:noFill/>
        </p:spPr>
        <p:txBody>
          <a:bodyPr wrap="none" rtlCol="0">
            <a:spAutoFit/>
          </a:bodyPr>
          <a:lstStyle/>
          <a:p>
            <a:r>
              <a:rPr lang="en-US" sz="1200" dirty="0" smtClean="0"/>
              <a:t>Ref: BRFSS, 2012</a:t>
            </a:r>
            <a:endParaRPr lang="en-US" sz="1200" dirty="0"/>
          </a:p>
        </p:txBody>
      </p:sp>
    </p:spTree>
    <p:extLst>
      <p:ext uri="{BB962C8B-B14F-4D97-AF65-F5344CB8AC3E}">
        <p14:creationId xmlns:p14="http://schemas.microsoft.com/office/powerpoint/2010/main" val="416964196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3560472143"/>
              </p:ext>
            </p:extLst>
          </p:nvPr>
        </p:nvGraphicFramePr>
        <p:xfrm>
          <a:off x="1871044" y="1600200"/>
          <a:ext cx="4986957" cy="4199465"/>
        </p:xfrm>
        <a:graphic>
          <a:graphicData uri="http://schemas.openxmlformats.org/drawingml/2006/table">
            <a:tbl>
              <a:tblPr>
                <a:tableStyleId>{69C7853C-536D-4A76-A0AE-DD22124D55A5}</a:tableStyleId>
              </a:tblPr>
              <a:tblGrid>
                <a:gridCol w="2139611"/>
                <a:gridCol w="1423673"/>
                <a:gridCol w="1423673"/>
              </a:tblGrid>
              <a:tr h="1574800">
                <a:tc gridSpan="3">
                  <a:txBody>
                    <a:bodyPr/>
                    <a:lstStyle/>
                    <a:p>
                      <a:pPr algn="ctr"/>
                      <a:r>
                        <a:rPr lang="en-US" sz="2400" b="1" dirty="0" smtClean="0">
                          <a:effectLst/>
                        </a:rPr>
                        <a:t>Overweight (and obesity) </a:t>
                      </a:r>
                    </a:p>
                    <a:p>
                      <a:pPr algn="ctr"/>
                      <a:r>
                        <a:rPr lang="en-US" sz="2400" b="1" dirty="0" smtClean="0">
                          <a:effectLst/>
                        </a:rPr>
                        <a:t>in </a:t>
                      </a:r>
                      <a:r>
                        <a:rPr lang="en-US" sz="2400" b="1" baseline="0" dirty="0" smtClean="0">
                          <a:effectLst/>
                        </a:rPr>
                        <a:t>adults by race</a:t>
                      </a:r>
                      <a:endParaRPr lang="en-US" sz="2400" b="1" dirty="0"/>
                    </a:p>
                  </a:txBody>
                  <a:tcPr marL="0" marR="0" marT="0" marB="0" anchor="ctr"/>
                </a:tc>
                <a:tc hMerge="1">
                  <a:txBody>
                    <a:bodyPr/>
                    <a:lstStyle/>
                    <a:p>
                      <a:endParaRPr lang="en-US" sz="2400" dirty="0">
                        <a:effectLst/>
                      </a:endParaRPr>
                    </a:p>
                  </a:txBody>
                  <a:tcPr marL="0" marR="0" marT="0" marB="0" anchor="ctr">
                    <a:lnL>
                      <a:noFill/>
                    </a:lnL>
                    <a:lnR>
                      <a:noFill/>
                    </a:lnR>
                    <a:lnT>
                      <a:noFill/>
                    </a:lnT>
                    <a:lnB>
                      <a:noFill/>
                    </a:lnB>
                  </a:tcPr>
                </a:tc>
                <a:tc hMerge="1">
                  <a:txBody>
                    <a:bodyPr/>
                    <a:lstStyle/>
                    <a:p>
                      <a:pPr algn="ctr"/>
                      <a:endParaRPr lang="en-US" sz="2400" dirty="0"/>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524933">
                <a:tc>
                  <a:txBody>
                    <a:bodyPr/>
                    <a:lstStyle/>
                    <a:p>
                      <a:endParaRPr lang="en-US" sz="2400" dirty="0">
                        <a:effectLst/>
                      </a:endParaRPr>
                    </a:p>
                  </a:txBody>
                  <a:tcPr marL="0" marR="0" marT="0" marB="0" anchor="ctr"/>
                </a:tc>
                <a:tc>
                  <a:txBody>
                    <a:bodyPr/>
                    <a:lstStyle/>
                    <a:p>
                      <a:pPr algn="ctr"/>
                      <a:r>
                        <a:rPr lang="en-US" sz="2400" b="1" dirty="0" smtClean="0"/>
                        <a:t>US</a:t>
                      </a:r>
                      <a:endParaRPr lang="en-US" sz="2400" b="1" dirty="0"/>
                    </a:p>
                  </a:txBody>
                  <a:tcPr marL="0" marR="0" marT="0" marB="0" anchor="ctr"/>
                </a:tc>
                <a:tc>
                  <a:txBody>
                    <a:bodyPr/>
                    <a:lstStyle/>
                    <a:p>
                      <a:pPr algn="ctr"/>
                      <a:r>
                        <a:rPr lang="en-US" sz="2400" b="1" dirty="0" smtClean="0"/>
                        <a:t>CA</a:t>
                      </a:r>
                      <a:endParaRPr lang="en-US" sz="2400" b="1" dirty="0"/>
                    </a:p>
                  </a:txBody>
                  <a:tcPr marL="0" marR="0" marT="0" marB="0" anchor="ctr"/>
                </a:tc>
              </a:tr>
              <a:tr h="524933">
                <a:tc>
                  <a:txBody>
                    <a:bodyPr/>
                    <a:lstStyle/>
                    <a:p>
                      <a:r>
                        <a:rPr lang="en-US" sz="2400" b="1" dirty="0" smtClean="0">
                          <a:effectLst/>
                        </a:rPr>
                        <a:t>White</a:t>
                      </a:r>
                      <a:endParaRPr lang="en-US" sz="2400" b="1" dirty="0">
                        <a:effectLst/>
                      </a:endParaRPr>
                    </a:p>
                  </a:txBody>
                  <a:tcPr marL="0" marR="0" marT="0" marB="0" anchor="ctr"/>
                </a:tc>
                <a:tc>
                  <a:txBody>
                    <a:bodyPr/>
                    <a:lstStyle/>
                    <a:p>
                      <a:pPr algn="ctr"/>
                      <a:r>
                        <a:rPr lang="en-US" sz="2400" dirty="0" smtClean="0"/>
                        <a:t>63%  </a:t>
                      </a:r>
                      <a:endParaRPr lang="en-US" sz="2400" dirty="0"/>
                    </a:p>
                  </a:txBody>
                  <a:tcPr marL="0" marR="0" marT="0" marB="0" anchor="ctr"/>
                </a:tc>
                <a:tc>
                  <a:txBody>
                    <a:bodyPr/>
                    <a:lstStyle/>
                    <a:p>
                      <a:pPr algn="ctr"/>
                      <a:r>
                        <a:rPr lang="en-US" sz="2400" dirty="0" smtClean="0"/>
                        <a:t>58%</a:t>
                      </a:r>
                      <a:endParaRPr lang="en-US" sz="2400" dirty="0"/>
                    </a:p>
                  </a:txBody>
                  <a:tcPr marL="0" marR="0" marT="0" marB="0" anchor="ctr"/>
                </a:tc>
              </a:tr>
              <a:tr h="524933">
                <a:tc>
                  <a:txBody>
                    <a:bodyPr/>
                    <a:lstStyle/>
                    <a:p>
                      <a:r>
                        <a:rPr lang="en-US" sz="2400" b="1" dirty="0" smtClean="0">
                          <a:effectLst/>
                        </a:rPr>
                        <a:t>Black</a:t>
                      </a:r>
                      <a:endParaRPr lang="en-US" sz="2400" b="1" dirty="0">
                        <a:effectLst/>
                      </a:endParaRPr>
                    </a:p>
                  </a:txBody>
                  <a:tcPr marL="0" marR="0" marT="0" marB="0" anchor="ctr"/>
                </a:tc>
                <a:tc>
                  <a:txBody>
                    <a:bodyPr/>
                    <a:lstStyle/>
                    <a:p>
                      <a:pPr algn="ctr"/>
                      <a:r>
                        <a:rPr lang="en-US" sz="2400" dirty="0" smtClean="0"/>
                        <a:t>  71%</a:t>
                      </a:r>
                      <a:r>
                        <a:rPr lang="en-US" sz="2400" dirty="0"/>
                        <a:t>   </a:t>
                      </a:r>
                    </a:p>
                  </a:txBody>
                  <a:tcPr marL="0" marR="0" marT="0" marB="0" anchor="ctr"/>
                </a:tc>
                <a:tc>
                  <a:txBody>
                    <a:bodyPr/>
                    <a:lstStyle/>
                    <a:p>
                      <a:pPr algn="ctr"/>
                      <a:r>
                        <a:rPr lang="en-US" sz="2400" dirty="0" smtClean="0"/>
                        <a:t>74%</a:t>
                      </a:r>
                      <a:endParaRPr lang="en-US" sz="2400" dirty="0"/>
                    </a:p>
                  </a:txBody>
                  <a:tcPr marL="0" marR="0" marT="0" marB="0" anchor="ctr"/>
                </a:tc>
              </a:tr>
              <a:tr h="524933">
                <a:tc>
                  <a:txBody>
                    <a:bodyPr/>
                    <a:lstStyle/>
                    <a:p>
                      <a:r>
                        <a:rPr lang="en-US" sz="2400" b="1" dirty="0" smtClean="0">
                          <a:effectLst/>
                        </a:rPr>
                        <a:t>Hispanic</a:t>
                      </a:r>
                      <a:endParaRPr lang="en-US" sz="2400" b="1" dirty="0">
                        <a:effectLst/>
                      </a:endParaRPr>
                    </a:p>
                  </a:txBody>
                  <a:tcPr marL="0" marR="0" marT="0" marB="0" anchor="ctr"/>
                </a:tc>
                <a:tc>
                  <a:txBody>
                    <a:bodyPr/>
                    <a:lstStyle/>
                    <a:p>
                      <a:pPr algn="ctr"/>
                      <a:r>
                        <a:rPr lang="en-US" sz="2400" dirty="0"/>
                        <a:t> </a:t>
                      </a:r>
                      <a:r>
                        <a:rPr lang="en-US" sz="2400" dirty="0" smtClean="0"/>
                        <a:t>67% </a:t>
                      </a:r>
                      <a:endParaRPr lang="en-US" sz="2400" dirty="0"/>
                    </a:p>
                  </a:txBody>
                  <a:tcPr marL="0" marR="0" marT="0" marB="0" anchor="ctr"/>
                </a:tc>
                <a:tc>
                  <a:txBody>
                    <a:bodyPr/>
                    <a:lstStyle/>
                    <a:p>
                      <a:pPr algn="ctr"/>
                      <a:r>
                        <a:rPr lang="en-US" sz="2400" dirty="0" smtClean="0"/>
                        <a:t>70%</a:t>
                      </a:r>
                      <a:endParaRPr lang="en-US" sz="2400" dirty="0"/>
                    </a:p>
                  </a:txBody>
                  <a:tcPr marL="0" marR="0" marT="0" marB="0" anchor="ctr"/>
                </a:tc>
              </a:tr>
              <a:tr h="524933">
                <a:tc>
                  <a:txBody>
                    <a:bodyPr/>
                    <a:lstStyle/>
                    <a:p>
                      <a:r>
                        <a:rPr lang="en-US" sz="2400" b="1" dirty="0" smtClean="0">
                          <a:effectLst/>
                        </a:rPr>
                        <a:t>Other</a:t>
                      </a:r>
                      <a:endParaRPr lang="en-US" sz="2400" b="1" dirty="0">
                        <a:effectLst/>
                      </a:endParaRPr>
                    </a:p>
                  </a:txBody>
                  <a:tcPr marL="0" marR="0" marT="0" marB="0" anchor="ctr"/>
                </a:tc>
                <a:tc>
                  <a:txBody>
                    <a:bodyPr/>
                    <a:lstStyle/>
                    <a:p>
                      <a:pPr algn="ctr"/>
                      <a:r>
                        <a:rPr lang="en-US" sz="2400" dirty="0" smtClean="0"/>
                        <a:t>53%</a:t>
                      </a:r>
                      <a:endParaRPr lang="en-US" sz="2400" dirty="0"/>
                    </a:p>
                  </a:txBody>
                  <a:tcPr marL="0" marR="0" marT="0" marB="0" anchor="ctr"/>
                </a:tc>
                <a:tc>
                  <a:txBody>
                    <a:bodyPr/>
                    <a:lstStyle/>
                    <a:p>
                      <a:pPr algn="ctr"/>
                      <a:r>
                        <a:rPr lang="en-US" sz="2400" dirty="0" smtClean="0"/>
                        <a:t>40%</a:t>
                      </a:r>
                      <a:endParaRPr lang="en-US" sz="2400" dirty="0"/>
                    </a:p>
                  </a:txBody>
                  <a:tcPr marL="0" marR="0" marT="0" marB="0" anchor="ctr"/>
                </a:tc>
              </a:tr>
            </a:tbl>
          </a:graphicData>
        </a:graphic>
      </p:graphicFrame>
      <p:sp>
        <p:nvSpPr>
          <p:cNvPr id="3" name="TextBox 2"/>
          <p:cNvSpPr txBox="1"/>
          <p:nvPr/>
        </p:nvSpPr>
        <p:spPr>
          <a:xfrm>
            <a:off x="5676025" y="5943600"/>
            <a:ext cx="1423788" cy="276999"/>
          </a:xfrm>
          <a:prstGeom prst="rect">
            <a:avLst/>
          </a:prstGeom>
          <a:noFill/>
        </p:spPr>
        <p:txBody>
          <a:bodyPr wrap="none" rtlCol="0">
            <a:spAutoFit/>
          </a:bodyPr>
          <a:lstStyle/>
          <a:p>
            <a:r>
              <a:rPr lang="en-US" sz="1200" dirty="0" smtClean="0"/>
              <a:t>Ref: BRFSS, </a:t>
            </a:r>
            <a:r>
              <a:rPr lang="en-US" sz="1200" dirty="0"/>
              <a:t>2012 </a:t>
            </a:r>
          </a:p>
        </p:txBody>
      </p:sp>
    </p:spTree>
    <p:extLst>
      <p:ext uri="{BB962C8B-B14F-4D97-AF65-F5344CB8AC3E}">
        <p14:creationId xmlns:p14="http://schemas.microsoft.com/office/powerpoint/2010/main" val="74079890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1494596327"/>
              </p:ext>
            </p:extLst>
          </p:nvPr>
        </p:nvGraphicFramePr>
        <p:xfrm>
          <a:off x="1600200" y="1447800"/>
          <a:ext cx="6553200" cy="3429001"/>
        </p:xfrm>
        <a:graphic>
          <a:graphicData uri="http://schemas.openxmlformats.org/drawingml/2006/table">
            <a:tbl>
              <a:tblPr>
                <a:tableStyleId>{35758FB7-9AC5-4552-8A53-C91805E547FA}</a:tableStyleId>
              </a:tblPr>
              <a:tblGrid>
                <a:gridCol w="3173128"/>
                <a:gridCol w="1561123"/>
                <a:gridCol w="1818949"/>
              </a:tblGrid>
              <a:tr h="2057401">
                <a:tc gridSpan="3">
                  <a:txBody>
                    <a:bodyPr/>
                    <a:lstStyle/>
                    <a:p>
                      <a:pPr algn="ctr"/>
                      <a:r>
                        <a:rPr lang="en-US" sz="2400" b="1" dirty="0" smtClean="0">
                          <a:effectLst/>
                        </a:rPr>
                        <a:t>Obesity in </a:t>
                      </a:r>
                      <a:r>
                        <a:rPr lang="en-US" sz="2400" b="1" baseline="0" dirty="0" smtClean="0">
                          <a:effectLst/>
                        </a:rPr>
                        <a:t>low-income children</a:t>
                      </a:r>
                      <a:endParaRPr lang="en-US" sz="2400" b="1" dirty="0"/>
                    </a:p>
                  </a:txBody>
                  <a:tcPr marL="0" marR="0" marT="0" marB="0" anchor="ctr"/>
                </a:tc>
                <a:tc hMerge="1">
                  <a:txBody>
                    <a:bodyPr/>
                    <a:lstStyle/>
                    <a:p>
                      <a:endParaRPr lang="en-US" sz="2400" dirty="0">
                        <a:effectLst/>
                      </a:endParaRPr>
                    </a:p>
                  </a:txBody>
                  <a:tcPr marL="0" marR="0" marT="0" marB="0" anchor="ctr">
                    <a:lnL>
                      <a:noFill/>
                    </a:lnL>
                    <a:lnR>
                      <a:noFill/>
                    </a:lnR>
                    <a:lnT>
                      <a:noFill/>
                    </a:lnT>
                    <a:lnB>
                      <a:noFill/>
                    </a:lnB>
                  </a:tcPr>
                </a:tc>
                <a:tc hMerge="1">
                  <a:txBody>
                    <a:bodyPr/>
                    <a:lstStyle/>
                    <a:p>
                      <a:pPr algn="ctr"/>
                      <a:endParaRPr lang="en-US" sz="2400" dirty="0"/>
                    </a:p>
                  </a:txBody>
                  <a:tcPr marL="0" marR="0" marT="0" marB="0" anchor="ctr">
                    <a:lnL>
                      <a:noFill/>
                    </a:lnL>
                    <a:lnR>
                      <a:noFill/>
                    </a:lnR>
                    <a:lnT>
                      <a:noFill/>
                    </a:lnT>
                    <a:lnB>
                      <a:noFill/>
                    </a:lnB>
                  </a:tcPr>
                </a:tc>
              </a:tr>
              <a:tr h="685800">
                <a:tc>
                  <a:txBody>
                    <a:bodyPr/>
                    <a:lstStyle/>
                    <a:p>
                      <a:endParaRPr lang="en-US" sz="2400" dirty="0">
                        <a:effectLst/>
                      </a:endParaRPr>
                    </a:p>
                  </a:txBody>
                  <a:tcPr marL="0" marR="0" marT="0" marB="0" anchor="ctr"/>
                </a:tc>
                <a:tc>
                  <a:txBody>
                    <a:bodyPr/>
                    <a:lstStyle/>
                    <a:p>
                      <a:pPr algn="ctr"/>
                      <a:r>
                        <a:rPr lang="en-US" sz="2400" b="1" dirty="0" smtClean="0"/>
                        <a:t>US</a:t>
                      </a:r>
                      <a:endParaRPr lang="en-US" sz="2400" b="1" dirty="0"/>
                    </a:p>
                  </a:txBody>
                  <a:tcPr marL="0" marR="0" marT="0" marB="0" anchor="ctr"/>
                </a:tc>
                <a:tc>
                  <a:txBody>
                    <a:bodyPr/>
                    <a:lstStyle/>
                    <a:p>
                      <a:pPr algn="ctr"/>
                      <a:r>
                        <a:rPr lang="en-US" sz="2400" b="1" dirty="0" smtClean="0"/>
                        <a:t>CA</a:t>
                      </a:r>
                      <a:endParaRPr lang="en-US" sz="2400" b="1" dirty="0"/>
                    </a:p>
                  </a:txBody>
                  <a:tcPr marL="0" marR="0" marT="0" marB="0" anchor="ctr"/>
                </a:tc>
              </a:tr>
              <a:tr h="685800">
                <a:tc>
                  <a:txBody>
                    <a:bodyPr/>
                    <a:lstStyle/>
                    <a:p>
                      <a:r>
                        <a:rPr lang="en-US" sz="2400" b="1" dirty="0" smtClean="0">
                          <a:effectLst/>
                        </a:rPr>
                        <a:t>All</a:t>
                      </a:r>
                      <a:endParaRPr lang="en-US" sz="2400" b="1" dirty="0">
                        <a:effectLst/>
                      </a:endParaRPr>
                    </a:p>
                  </a:txBody>
                  <a:tcPr marL="0" marR="0" marT="0" marB="0" anchor="ctr"/>
                </a:tc>
                <a:tc>
                  <a:txBody>
                    <a:bodyPr/>
                    <a:lstStyle/>
                    <a:p>
                      <a:pPr algn="ctr"/>
                      <a:r>
                        <a:rPr lang="en-US" sz="2400" dirty="0" smtClean="0"/>
                        <a:t>14%  </a:t>
                      </a:r>
                      <a:endParaRPr lang="en-US" sz="2400" dirty="0"/>
                    </a:p>
                  </a:txBody>
                  <a:tcPr marL="0" marR="0" marT="0" marB="0" anchor="ctr"/>
                </a:tc>
                <a:tc>
                  <a:txBody>
                    <a:bodyPr/>
                    <a:lstStyle/>
                    <a:p>
                      <a:pPr algn="ctr"/>
                      <a:r>
                        <a:rPr lang="en-US" sz="2400" dirty="0" smtClean="0"/>
                        <a:t>16%</a:t>
                      </a:r>
                      <a:endParaRPr lang="en-US" sz="2400" dirty="0"/>
                    </a:p>
                  </a:txBody>
                  <a:tcPr marL="0" marR="0" marT="0" marB="0" anchor="ctr"/>
                </a:tc>
              </a:tr>
            </a:tbl>
          </a:graphicData>
        </a:graphic>
      </p:graphicFrame>
      <p:sp>
        <p:nvSpPr>
          <p:cNvPr id="3" name="TextBox 2"/>
          <p:cNvSpPr txBox="1"/>
          <p:nvPr/>
        </p:nvSpPr>
        <p:spPr>
          <a:xfrm>
            <a:off x="5105400" y="5253335"/>
            <a:ext cx="3012363" cy="461665"/>
          </a:xfrm>
          <a:prstGeom prst="rect">
            <a:avLst/>
          </a:prstGeom>
          <a:noFill/>
        </p:spPr>
        <p:txBody>
          <a:bodyPr wrap="none" rtlCol="0">
            <a:spAutoFit/>
          </a:bodyPr>
          <a:lstStyle/>
          <a:p>
            <a:r>
              <a:rPr lang="en-US" sz="1200" dirty="0" smtClean="0"/>
              <a:t>Ref: </a:t>
            </a:r>
            <a:r>
              <a:rPr lang="en-US" sz="1200" dirty="0" err="1" smtClean="0"/>
              <a:t>PedNSS</a:t>
            </a:r>
            <a:r>
              <a:rPr lang="en-US" sz="1200" dirty="0" smtClean="0"/>
              <a:t>, 2011</a:t>
            </a:r>
          </a:p>
          <a:p>
            <a:r>
              <a:rPr lang="en-US" sz="1200" dirty="0" smtClean="0"/>
              <a:t>Note: Hispanic rate of obesity 50% higher</a:t>
            </a:r>
            <a:endParaRPr lang="en-US" sz="1200" dirty="0"/>
          </a:p>
        </p:txBody>
      </p:sp>
    </p:spTree>
    <p:extLst>
      <p:ext uri="{BB962C8B-B14F-4D97-AF65-F5344CB8AC3E}">
        <p14:creationId xmlns:p14="http://schemas.microsoft.com/office/powerpoint/2010/main" val="11637352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2645215256"/>
              </p:ext>
            </p:extLst>
          </p:nvPr>
        </p:nvGraphicFramePr>
        <p:xfrm>
          <a:off x="1600200" y="1447800"/>
          <a:ext cx="6553200" cy="3581400"/>
        </p:xfrm>
        <a:graphic>
          <a:graphicData uri="http://schemas.openxmlformats.org/drawingml/2006/table">
            <a:tbl>
              <a:tblPr>
                <a:tableStyleId>{284E427A-3D55-4303-BF80-6455036E1DE7}</a:tableStyleId>
              </a:tblPr>
              <a:tblGrid>
                <a:gridCol w="3173128"/>
                <a:gridCol w="1561123"/>
                <a:gridCol w="1818949"/>
              </a:tblGrid>
              <a:tr h="1574800">
                <a:tc gridSpan="3">
                  <a:txBody>
                    <a:bodyPr/>
                    <a:lstStyle/>
                    <a:p>
                      <a:pPr algn="ctr"/>
                      <a:r>
                        <a:rPr lang="en-US" sz="2400" b="1" dirty="0" smtClean="0">
                          <a:effectLst/>
                        </a:rPr>
                        <a:t>Overweight (and obesity) in </a:t>
                      </a:r>
                    </a:p>
                    <a:p>
                      <a:pPr algn="ctr"/>
                      <a:r>
                        <a:rPr lang="en-US" sz="2400" b="1" baseline="0" dirty="0" smtClean="0">
                          <a:effectLst/>
                        </a:rPr>
                        <a:t>low-income children</a:t>
                      </a:r>
                      <a:endParaRPr lang="en-US" sz="2400" b="1" dirty="0"/>
                    </a:p>
                  </a:txBody>
                  <a:tcPr marL="0" marR="0" marT="0" marB="0" anchor="ctr"/>
                </a:tc>
                <a:tc hMerge="1">
                  <a:txBody>
                    <a:bodyPr/>
                    <a:lstStyle/>
                    <a:p>
                      <a:endParaRPr lang="en-US" sz="2400" dirty="0">
                        <a:effectLst/>
                      </a:endParaRPr>
                    </a:p>
                  </a:txBody>
                  <a:tcPr marL="0" marR="0" marT="0" marB="0" anchor="ctr">
                    <a:lnL>
                      <a:noFill/>
                    </a:lnL>
                    <a:lnR>
                      <a:noFill/>
                    </a:lnR>
                    <a:lnT>
                      <a:noFill/>
                    </a:lnT>
                    <a:lnB>
                      <a:noFill/>
                    </a:lnB>
                  </a:tcPr>
                </a:tc>
                <a:tc hMerge="1">
                  <a:txBody>
                    <a:bodyPr/>
                    <a:lstStyle/>
                    <a:p>
                      <a:pPr algn="ctr"/>
                      <a:endParaRPr lang="en-US" sz="2400" dirty="0"/>
                    </a:p>
                  </a:txBody>
                  <a:tcPr marL="0" marR="0" marT="0" marB="0" anchor="ctr">
                    <a:lnL>
                      <a:noFill/>
                    </a:lnL>
                    <a:lnR>
                      <a:noFill/>
                    </a:lnR>
                    <a:lnT>
                      <a:noFill/>
                    </a:lnT>
                    <a:lnB>
                      <a:noFill/>
                    </a:lnB>
                  </a:tcPr>
                </a:tc>
              </a:tr>
              <a:tr h="524933">
                <a:tc>
                  <a:txBody>
                    <a:bodyPr/>
                    <a:lstStyle/>
                    <a:p>
                      <a:endParaRPr lang="en-US" sz="2400" dirty="0">
                        <a:effectLst/>
                      </a:endParaRPr>
                    </a:p>
                  </a:txBody>
                  <a:tcPr marL="0" marR="0" marT="0" marB="0" anchor="ctr"/>
                </a:tc>
                <a:tc>
                  <a:txBody>
                    <a:bodyPr/>
                    <a:lstStyle/>
                    <a:p>
                      <a:pPr algn="ctr"/>
                      <a:r>
                        <a:rPr lang="en-US" sz="2400" b="1" dirty="0" smtClean="0"/>
                        <a:t>US</a:t>
                      </a:r>
                      <a:endParaRPr lang="en-US" sz="2400" b="1" dirty="0"/>
                    </a:p>
                  </a:txBody>
                  <a:tcPr marL="0" marR="0" marT="0" marB="0" anchor="ctr"/>
                </a:tc>
                <a:tc>
                  <a:txBody>
                    <a:bodyPr/>
                    <a:lstStyle/>
                    <a:p>
                      <a:pPr algn="ctr"/>
                      <a:r>
                        <a:rPr lang="en-US" sz="2400" b="1" dirty="0" smtClean="0"/>
                        <a:t>CA</a:t>
                      </a:r>
                      <a:endParaRPr lang="en-US" sz="2400" b="1" dirty="0"/>
                    </a:p>
                  </a:txBody>
                  <a:tcPr marL="0" marR="0" marT="0" marB="0" anchor="ctr"/>
                </a:tc>
              </a:tr>
              <a:tr h="1481667">
                <a:tc>
                  <a:txBody>
                    <a:bodyPr/>
                    <a:lstStyle/>
                    <a:p>
                      <a:r>
                        <a:rPr lang="en-US" sz="2400" b="1" dirty="0" smtClean="0">
                          <a:effectLst/>
                        </a:rPr>
                        <a:t>All</a:t>
                      </a:r>
                      <a:endParaRPr lang="en-US" sz="2400" b="1" dirty="0">
                        <a:effectLst/>
                      </a:endParaRPr>
                    </a:p>
                  </a:txBody>
                  <a:tcPr marL="0" marR="0" marT="0" marB="0" anchor="ctr"/>
                </a:tc>
                <a:tc>
                  <a:txBody>
                    <a:bodyPr/>
                    <a:lstStyle/>
                    <a:p>
                      <a:pPr algn="ctr"/>
                      <a:r>
                        <a:rPr lang="en-US" sz="2400" dirty="0" smtClean="0"/>
                        <a:t>30%  </a:t>
                      </a:r>
                      <a:endParaRPr lang="en-US" sz="2400" dirty="0"/>
                    </a:p>
                  </a:txBody>
                  <a:tcPr marL="0" marR="0" marT="0" marB="0" anchor="ctr"/>
                </a:tc>
                <a:tc>
                  <a:txBody>
                    <a:bodyPr/>
                    <a:lstStyle/>
                    <a:p>
                      <a:pPr algn="ctr"/>
                      <a:r>
                        <a:rPr lang="en-US" sz="2400" dirty="0" smtClean="0"/>
                        <a:t>33%</a:t>
                      </a:r>
                      <a:endParaRPr lang="en-US" sz="2400" dirty="0"/>
                    </a:p>
                  </a:txBody>
                  <a:tcPr marL="0" marR="0" marT="0" marB="0" anchor="ctr"/>
                </a:tc>
              </a:tr>
            </a:tbl>
          </a:graphicData>
        </a:graphic>
      </p:graphicFrame>
      <p:sp>
        <p:nvSpPr>
          <p:cNvPr id="4" name="TextBox 3"/>
          <p:cNvSpPr txBox="1"/>
          <p:nvPr/>
        </p:nvSpPr>
        <p:spPr>
          <a:xfrm>
            <a:off x="6545218" y="5361801"/>
            <a:ext cx="1439818" cy="276999"/>
          </a:xfrm>
          <a:prstGeom prst="rect">
            <a:avLst/>
          </a:prstGeom>
          <a:noFill/>
        </p:spPr>
        <p:txBody>
          <a:bodyPr wrap="none" rtlCol="0">
            <a:spAutoFit/>
          </a:bodyPr>
          <a:lstStyle/>
          <a:p>
            <a:r>
              <a:rPr lang="en-US" sz="1200" dirty="0" smtClean="0"/>
              <a:t>Ref: </a:t>
            </a:r>
            <a:r>
              <a:rPr lang="en-US" sz="1200" dirty="0" err="1" smtClean="0"/>
              <a:t>PedNSS</a:t>
            </a:r>
            <a:r>
              <a:rPr lang="en-US" sz="1200" dirty="0" smtClean="0"/>
              <a:t>, 2011</a:t>
            </a:r>
          </a:p>
        </p:txBody>
      </p:sp>
    </p:spTree>
    <p:extLst>
      <p:ext uri="{BB962C8B-B14F-4D97-AF65-F5344CB8AC3E}">
        <p14:creationId xmlns:p14="http://schemas.microsoft.com/office/powerpoint/2010/main" val="425451775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767255201"/>
              </p:ext>
            </p:extLst>
          </p:nvPr>
        </p:nvGraphicFramePr>
        <p:xfrm>
          <a:off x="1600201" y="1447801"/>
          <a:ext cx="5486399" cy="3800720"/>
        </p:xfrm>
        <a:graphic>
          <a:graphicData uri="http://schemas.openxmlformats.org/drawingml/2006/table">
            <a:tbl>
              <a:tblPr>
                <a:tableStyleId>{284E427A-3D55-4303-BF80-6455036E1DE7}</a:tableStyleId>
              </a:tblPr>
              <a:tblGrid>
                <a:gridCol w="1708260"/>
                <a:gridCol w="840434"/>
                <a:gridCol w="1958470"/>
                <a:gridCol w="979235"/>
              </a:tblGrid>
              <a:tr h="987213">
                <a:tc gridSpan="4">
                  <a:txBody>
                    <a:bodyPr/>
                    <a:lstStyle/>
                    <a:p>
                      <a:pPr algn="ctr"/>
                      <a:r>
                        <a:rPr lang="en-US" sz="2400" b="1" dirty="0" smtClean="0">
                          <a:effectLst/>
                        </a:rPr>
                        <a:t>Overweight (and obesity) in </a:t>
                      </a:r>
                    </a:p>
                    <a:p>
                      <a:pPr algn="ctr"/>
                      <a:r>
                        <a:rPr lang="en-US" sz="2400" b="1" baseline="0" dirty="0" smtClean="0">
                          <a:effectLst/>
                        </a:rPr>
                        <a:t>children by race*</a:t>
                      </a:r>
                      <a:endParaRPr lang="en-US" sz="2400" b="1" dirty="0"/>
                    </a:p>
                  </a:txBody>
                  <a:tcPr marL="0" marR="0" marT="0" marB="0" anchor="ctr"/>
                </a:tc>
                <a:tc hMerge="1">
                  <a:txBody>
                    <a:bodyPr/>
                    <a:lstStyle/>
                    <a:p>
                      <a:endParaRPr lang="en-US" sz="2400" dirty="0">
                        <a:effectLst/>
                      </a:endParaRPr>
                    </a:p>
                  </a:txBody>
                  <a:tcPr marL="0" marR="0" marT="0" marB="0" anchor="ctr">
                    <a:lnL>
                      <a:noFill/>
                    </a:lnL>
                    <a:lnR>
                      <a:noFill/>
                    </a:lnR>
                    <a:lnT>
                      <a:noFill/>
                    </a:lnT>
                    <a:lnB>
                      <a:noFill/>
                    </a:lnB>
                  </a:tcPr>
                </a:tc>
                <a:tc hMerge="1">
                  <a:txBody>
                    <a:bodyPr/>
                    <a:lstStyle/>
                    <a:p>
                      <a:pPr algn="ctr"/>
                      <a:endParaRPr lang="en-US" sz="2400" dirty="0"/>
                    </a:p>
                  </a:txBody>
                  <a:tcPr marL="0" marR="0" marT="0" marB="0" anchor="ctr">
                    <a:lnL>
                      <a:noFill/>
                    </a:lnL>
                    <a:lnR>
                      <a:noFill/>
                    </a:lnR>
                    <a:lnT>
                      <a:noFill/>
                    </a:lnT>
                    <a:lnB>
                      <a:noFill/>
                    </a:lnB>
                  </a:tcPr>
                </a:tc>
                <a:tc hMerge="1">
                  <a:txBody>
                    <a:bodyPr/>
                    <a:lstStyle/>
                    <a:p>
                      <a:pPr algn="ctr"/>
                      <a:endParaRPr lang="en-US" sz="2400" b="1" dirty="0"/>
                    </a:p>
                  </a:txBody>
                  <a:tcPr marL="0" marR="0" marT="0" marB="0" anchor="ctr"/>
                </a:tc>
              </a:tr>
              <a:tr h="612986">
                <a:tc>
                  <a:txBody>
                    <a:bodyPr/>
                    <a:lstStyle/>
                    <a:p>
                      <a:r>
                        <a:rPr lang="en-US" sz="2400" dirty="0" smtClean="0">
                          <a:effectLst/>
                        </a:rPr>
                        <a:t>All girls</a:t>
                      </a:r>
                      <a:endParaRPr lang="en-US" sz="2400" dirty="0">
                        <a:effectLst/>
                      </a:endParaRPr>
                    </a:p>
                  </a:txBody>
                  <a:tcPr marL="0" marR="0" marT="0" marB="0" anchor="ctr"/>
                </a:tc>
                <a:tc>
                  <a:txBody>
                    <a:bodyPr/>
                    <a:lstStyle/>
                    <a:p>
                      <a:pPr algn="ctr"/>
                      <a:r>
                        <a:rPr lang="en-US" sz="2400" b="0" dirty="0" smtClean="0"/>
                        <a:t>30%</a:t>
                      </a:r>
                      <a:endParaRPr lang="en-US" sz="2400" b="0" dirty="0"/>
                    </a:p>
                  </a:txBody>
                  <a:tcPr marL="0" marR="0" marT="0" marB="0" anchor="ctr"/>
                </a:tc>
                <a:tc>
                  <a:txBody>
                    <a:bodyPr/>
                    <a:lstStyle/>
                    <a:p>
                      <a:pPr algn="l"/>
                      <a:r>
                        <a:rPr lang="en-US" sz="2400" b="0" dirty="0" smtClean="0"/>
                        <a:t>All boys</a:t>
                      </a:r>
                      <a:endParaRPr lang="en-US" sz="2400" b="0" dirty="0"/>
                    </a:p>
                  </a:txBody>
                  <a:tcPr marL="0" marR="0" marT="0" marB="0" anchor="ctr"/>
                </a:tc>
                <a:tc>
                  <a:txBody>
                    <a:bodyPr/>
                    <a:lstStyle/>
                    <a:p>
                      <a:pPr algn="ctr"/>
                      <a:r>
                        <a:rPr lang="en-US" sz="2400" b="0" dirty="0" smtClean="0"/>
                        <a:t>33%</a:t>
                      </a:r>
                      <a:endParaRPr lang="en-US" sz="2400" b="0" dirty="0"/>
                    </a:p>
                  </a:txBody>
                  <a:tcPr marL="0" marR="0" marT="0" marB="0" anchor="ctr"/>
                </a:tc>
              </a:tr>
              <a:tr h="628226">
                <a:tc>
                  <a:txBody>
                    <a:bodyPr/>
                    <a:lstStyle/>
                    <a:p>
                      <a:r>
                        <a:rPr lang="en-US" sz="2400" b="0" dirty="0" smtClean="0">
                          <a:effectLst/>
                        </a:rPr>
                        <a:t>White</a:t>
                      </a:r>
                      <a:endParaRPr lang="en-US" sz="2400" b="0" dirty="0">
                        <a:effectLst/>
                      </a:endParaRPr>
                    </a:p>
                  </a:txBody>
                  <a:tcPr marL="0" marR="0" marT="0" marB="0" anchor="ctr"/>
                </a:tc>
                <a:tc>
                  <a:txBody>
                    <a:bodyPr/>
                    <a:lstStyle/>
                    <a:p>
                      <a:pPr algn="ctr"/>
                      <a:r>
                        <a:rPr lang="en-US" sz="2400" dirty="0" smtClean="0"/>
                        <a:t>26%  </a:t>
                      </a:r>
                      <a:endParaRPr lang="en-US" sz="2400" dirty="0"/>
                    </a:p>
                  </a:txBody>
                  <a:tcPr marL="0" marR="0" marT="0" marB="0" anchor="ctr"/>
                </a:tc>
                <a:tc>
                  <a:txBody>
                    <a:bodyPr/>
                    <a:lstStyle/>
                    <a:p>
                      <a:pPr algn="l"/>
                      <a:r>
                        <a:rPr lang="en-US" sz="2400" dirty="0" smtClean="0"/>
                        <a:t>White</a:t>
                      </a:r>
                      <a:endParaRPr lang="en-US" sz="2400" dirty="0"/>
                    </a:p>
                  </a:txBody>
                  <a:tcPr marL="0" marR="0" marT="0" marB="0" anchor="ctr"/>
                </a:tc>
                <a:tc>
                  <a:txBody>
                    <a:bodyPr/>
                    <a:lstStyle/>
                    <a:p>
                      <a:pPr algn="ctr"/>
                      <a:r>
                        <a:rPr lang="en-US" sz="2400" b="0" dirty="0" smtClean="0"/>
                        <a:t>30%</a:t>
                      </a:r>
                      <a:endParaRPr lang="en-US" sz="2400" b="0" dirty="0"/>
                    </a:p>
                  </a:txBody>
                  <a:tcPr marL="0" marR="0" marT="0" marB="0" anchor="ctr"/>
                </a:tc>
              </a:tr>
              <a:tr h="643466">
                <a:tc>
                  <a:txBody>
                    <a:bodyPr/>
                    <a:lstStyle/>
                    <a:p>
                      <a:r>
                        <a:rPr lang="en-US" sz="2400" b="0" dirty="0" smtClean="0">
                          <a:effectLst/>
                        </a:rPr>
                        <a:t>Black</a:t>
                      </a:r>
                      <a:endParaRPr lang="en-US" sz="2400" b="0" dirty="0">
                        <a:effectLst/>
                      </a:endParaRPr>
                    </a:p>
                  </a:txBody>
                  <a:tcPr marL="0" marR="0" marT="0" marB="0" anchor="ctr"/>
                </a:tc>
                <a:tc>
                  <a:txBody>
                    <a:bodyPr/>
                    <a:lstStyle/>
                    <a:p>
                      <a:pPr algn="ctr"/>
                      <a:r>
                        <a:rPr lang="en-US" sz="2400" dirty="0" smtClean="0"/>
                        <a:t>41%</a:t>
                      </a:r>
                      <a:endParaRPr lang="en-US" sz="2400" dirty="0"/>
                    </a:p>
                  </a:txBody>
                  <a:tcPr marL="0" marR="0" marT="0" marB="0" anchor="ctr"/>
                </a:tc>
                <a:tc>
                  <a:txBody>
                    <a:bodyPr/>
                    <a:lstStyle/>
                    <a:p>
                      <a:pPr algn="l"/>
                      <a:r>
                        <a:rPr lang="en-US" sz="2400" dirty="0" smtClean="0"/>
                        <a:t>Black</a:t>
                      </a:r>
                      <a:endParaRPr lang="en-US" sz="2400" dirty="0"/>
                    </a:p>
                  </a:txBody>
                  <a:tcPr marL="0" marR="0" marT="0" marB="0" anchor="ctr"/>
                </a:tc>
                <a:tc>
                  <a:txBody>
                    <a:bodyPr/>
                    <a:lstStyle/>
                    <a:p>
                      <a:pPr algn="ctr"/>
                      <a:r>
                        <a:rPr lang="en-US" sz="2400" b="0" dirty="0" smtClean="0"/>
                        <a:t>37%</a:t>
                      </a:r>
                      <a:endParaRPr lang="en-US" sz="2400" b="0" dirty="0"/>
                    </a:p>
                  </a:txBody>
                  <a:tcPr marL="0" marR="0" marT="0" marB="0" anchor="ctr"/>
                </a:tc>
              </a:tr>
              <a:tr h="928829">
                <a:tc>
                  <a:txBody>
                    <a:bodyPr/>
                    <a:lstStyle/>
                    <a:p>
                      <a:r>
                        <a:rPr lang="en-US" sz="2400" b="0" dirty="0" smtClean="0">
                          <a:effectLst/>
                        </a:rPr>
                        <a:t>Hispanic</a:t>
                      </a:r>
                      <a:endParaRPr lang="en-US" sz="2400" b="0" dirty="0">
                        <a:effectLst/>
                      </a:endParaRPr>
                    </a:p>
                  </a:txBody>
                  <a:tcPr marL="0" marR="0" marT="0" marB="0" anchor="ctr"/>
                </a:tc>
                <a:tc>
                  <a:txBody>
                    <a:bodyPr/>
                    <a:lstStyle/>
                    <a:p>
                      <a:pPr algn="ctr"/>
                      <a:r>
                        <a:rPr lang="en-US" sz="2400" dirty="0" smtClean="0"/>
                        <a:t>39%</a:t>
                      </a:r>
                      <a:endParaRPr lang="en-US" sz="2400" dirty="0"/>
                    </a:p>
                  </a:txBody>
                  <a:tcPr marL="0" marR="0" marT="0" marB="0" anchor="ctr"/>
                </a:tc>
                <a:tc>
                  <a:txBody>
                    <a:bodyPr/>
                    <a:lstStyle/>
                    <a:p>
                      <a:pPr algn="l"/>
                      <a:r>
                        <a:rPr lang="en-US" sz="2400" dirty="0" smtClean="0"/>
                        <a:t>Hispanic</a:t>
                      </a:r>
                      <a:endParaRPr lang="en-US" sz="2400" dirty="0"/>
                    </a:p>
                  </a:txBody>
                  <a:tcPr marL="0" marR="0" marT="0" marB="0" anchor="ctr"/>
                </a:tc>
                <a:tc>
                  <a:txBody>
                    <a:bodyPr/>
                    <a:lstStyle/>
                    <a:p>
                      <a:pPr algn="ctr"/>
                      <a:r>
                        <a:rPr lang="en-US" sz="2400" b="0" dirty="0" smtClean="0"/>
                        <a:t>40%</a:t>
                      </a:r>
                      <a:endParaRPr lang="en-US" sz="2400" b="0" dirty="0"/>
                    </a:p>
                  </a:txBody>
                  <a:tcPr marL="0" marR="0" marT="0" marB="0" anchor="ctr"/>
                </a:tc>
              </a:tr>
            </a:tbl>
          </a:graphicData>
        </a:graphic>
      </p:graphicFrame>
      <p:sp>
        <p:nvSpPr>
          <p:cNvPr id="4" name="TextBox 3"/>
          <p:cNvSpPr txBox="1"/>
          <p:nvPr/>
        </p:nvSpPr>
        <p:spPr>
          <a:xfrm>
            <a:off x="4648200" y="5361801"/>
            <a:ext cx="2089033" cy="461665"/>
          </a:xfrm>
          <a:prstGeom prst="rect">
            <a:avLst/>
          </a:prstGeom>
          <a:noFill/>
        </p:spPr>
        <p:txBody>
          <a:bodyPr wrap="none" rtlCol="0">
            <a:spAutoFit/>
          </a:bodyPr>
          <a:lstStyle/>
          <a:p>
            <a:r>
              <a:rPr lang="en-US" sz="1200" dirty="0" smtClean="0"/>
              <a:t>* Ages 2-19</a:t>
            </a:r>
          </a:p>
          <a:p>
            <a:r>
              <a:rPr lang="en-US" sz="1200" dirty="0" smtClean="0"/>
              <a:t>Ref: Ogden, NHANES, 2012</a:t>
            </a:r>
          </a:p>
        </p:txBody>
      </p:sp>
    </p:spTree>
    <p:extLst>
      <p:ext uri="{BB962C8B-B14F-4D97-AF65-F5344CB8AC3E}">
        <p14:creationId xmlns:p14="http://schemas.microsoft.com/office/powerpoint/2010/main" val="117432422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24751931"/>
              </p:ext>
            </p:extLst>
          </p:nvPr>
        </p:nvGraphicFramePr>
        <p:xfrm>
          <a:off x="1524000" y="1397000"/>
          <a:ext cx="6096000" cy="2123440"/>
        </p:xfrm>
        <a:graphic>
          <a:graphicData uri="http://schemas.openxmlformats.org/drawingml/2006/table">
            <a:tbl>
              <a:tblPr firstRow="1" bandRow="1">
                <a:tableStyleId>{5C22544A-7EE6-4342-B048-85BDC9FD1C3A}</a:tableStyleId>
              </a:tblPr>
              <a:tblGrid>
                <a:gridCol w="2032000"/>
                <a:gridCol w="2032000"/>
                <a:gridCol w="2032000"/>
              </a:tblGrid>
              <a:tr h="370840">
                <a:tc>
                  <a:txBody>
                    <a:bodyPr/>
                    <a:lstStyle/>
                    <a:p>
                      <a:r>
                        <a:rPr lang="en-US" dirty="0" smtClean="0"/>
                        <a:t>Adults*</a:t>
                      </a:r>
                      <a:endParaRPr lang="en-US" dirty="0"/>
                    </a:p>
                  </a:txBody>
                  <a:tcPr/>
                </a:tc>
                <a:tc>
                  <a:txBody>
                    <a:bodyPr/>
                    <a:lstStyle/>
                    <a:p>
                      <a:r>
                        <a:rPr lang="en-US" dirty="0" smtClean="0"/>
                        <a:t>United</a:t>
                      </a:r>
                      <a:r>
                        <a:rPr lang="en-US" baseline="0" dirty="0" smtClean="0"/>
                        <a:t> States</a:t>
                      </a:r>
                      <a:endParaRPr lang="en-US" dirty="0"/>
                    </a:p>
                  </a:txBody>
                  <a:tcPr/>
                </a:tc>
                <a:tc>
                  <a:txBody>
                    <a:bodyPr/>
                    <a:lstStyle/>
                    <a:p>
                      <a:r>
                        <a:rPr lang="en-US" dirty="0" smtClean="0"/>
                        <a:t>California</a:t>
                      </a:r>
                      <a:endParaRPr lang="en-US" dirty="0"/>
                    </a:p>
                  </a:txBody>
                  <a:tcPr/>
                </a:tc>
              </a:tr>
              <a:tr h="370840">
                <a:tc>
                  <a:txBody>
                    <a:bodyPr/>
                    <a:lstStyle/>
                    <a:p>
                      <a:r>
                        <a:rPr lang="en-US" dirty="0" smtClean="0"/>
                        <a:t>Total population</a:t>
                      </a:r>
                      <a:endParaRPr lang="en-US" dirty="0"/>
                    </a:p>
                  </a:txBody>
                  <a:tcPr/>
                </a:tc>
                <a:tc>
                  <a:txBody>
                    <a:bodyPr/>
                    <a:lstStyle/>
                    <a:p>
                      <a:r>
                        <a:rPr lang="en-US" sz="1800" b="0" i="0" kern="1200" dirty="0" smtClean="0">
                          <a:solidFill>
                            <a:schemeClr val="dk1"/>
                          </a:solidFill>
                          <a:effectLst/>
                          <a:latin typeface="+mn-lt"/>
                          <a:ea typeface="+mn-ea"/>
                          <a:cs typeface="+mn-cs"/>
                        </a:rPr>
                        <a:t>316,128,839</a:t>
                      </a:r>
                      <a:endParaRPr lang="en-US" dirty="0"/>
                    </a:p>
                  </a:txBody>
                  <a:tcPr/>
                </a:tc>
                <a:tc>
                  <a:txBody>
                    <a:bodyPr/>
                    <a:lstStyle/>
                    <a:p>
                      <a:r>
                        <a:rPr lang="en-US" sz="1800" b="0" i="0" kern="1200" dirty="0" smtClean="0">
                          <a:solidFill>
                            <a:schemeClr val="dk1"/>
                          </a:solidFill>
                          <a:effectLst/>
                          <a:latin typeface="+mn-lt"/>
                          <a:ea typeface="+mn-ea"/>
                          <a:cs typeface="+mn-cs"/>
                        </a:rPr>
                        <a:t>38,332,521</a:t>
                      </a:r>
                      <a:endParaRPr lang="en-US" dirty="0"/>
                    </a:p>
                  </a:txBody>
                  <a:tcPr/>
                </a:tc>
              </a:tr>
              <a:tr h="370840">
                <a:tc>
                  <a:txBody>
                    <a:bodyPr/>
                    <a:lstStyle/>
                    <a:p>
                      <a:r>
                        <a:rPr lang="en-US" dirty="0" smtClean="0"/>
                        <a:t>% White</a:t>
                      </a:r>
                      <a:endParaRPr lang="en-US" dirty="0"/>
                    </a:p>
                  </a:txBody>
                  <a:tcPr/>
                </a:tc>
                <a:tc>
                  <a:txBody>
                    <a:bodyPr/>
                    <a:lstStyle/>
                    <a:p>
                      <a:r>
                        <a:rPr lang="en-US" dirty="0" smtClean="0"/>
                        <a:t>78%</a:t>
                      </a:r>
                      <a:endParaRPr lang="en-US" dirty="0"/>
                    </a:p>
                  </a:txBody>
                  <a:tcPr/>
                </a:tc>
                <a:tc>
                  <a:txBody>
                    <a:bodyPr/>
                    <a:lstStyle/>
                    <a:p>
                      <a:r>
                        <a:rPr lang="en-US" dirty="0" smtClean="0"/>
                        <a:t>74%</a:t>
                      </a:r>
                      <a:endParaRPr lang="en-US" dirty="0"/>
                    </a:p>
                  </a:txBody>
                  <a:tcPr/>
                </a:tc>
              </a:tr>
              <a:tr h="370840">
                <a:tc>
                  <a:txBody>
                    <a:bodyPr/>
                    <a:lstStyle/>
                    <a:p>
                      <a:r>
                        <a:rPr lang="en-US" dirty="0" smtClean="0"/>
                        <a:t>% African-American</a:t>
                      </a:r>
                      <a:endParaRPr lang="en-US" dirty="0"/>
                    </a:p>
                  </a:txBody>
                  <a:tcPr/>
                </a:tc>
                <a:tc>
                  <a:txBody>
                    <a:bodyPr/>
                    <a:lstStyle/>
                    <a:p>
                      <a:r>
                        <a:rPr lang="en-US" dirty="0" smtClean="0"/>
                        <a:t>13%</a:t>
                      </a:r>
                      <a:endParaRPr lang="en-US" dirty="0"/>
                    </a:p>
                  </a:txBody>
                  <a:tcPr/>
                </a:tc>
                <a:tc>
                  <a:txBody>
                    <a:bodyPr/>
                    <a:lstStyle/>
                    <a:p>
                      <a:r>
                        <a:rPr lang="en-US" dirty="0" smtClean="0"/>
                        <a:t>7%</a:t>
                      </a:r>
                      <a:endParaRPr lang="en-US" dirty="0"/>
                    </a:p>
                  </a:txBody>
                  <a:tcPr/>
                </a:tc>
              </a:tr>
              <a:tr h="370840">
                <a:tc>
                  <a:txBody>
                    <a:bodyPr/>
                    <a:lstStyle/>
                    <a:p>
                      <a:r>
                        <a:rPr lang="en-US" dirty="0" smtClean="0"/>
                        <a:t>% Hispanic</a:t>
                      </a:r>
                      <a:endParaRPr lang="en-US" dirty="0"/>
                    </a:p>
                  </a:txBody>
                  <a:tcPr/>
                </a:tc>
                <a:tc>
                  <a:txBody>
                    <a:bodyPr/>
                    <a:lstStyle/>
                    <a:p>
                      <a:r>
                        <a:rPr lang="en-US" dirty="0" smtClean="0"/>
                        <a:t>17%</a:t>
                      </a:r>
                      <a:endParaRPr lang="en-US" dirty="0"/>
                    </a:p>
                  </a:txBody>
                  <a:tcPr/>
                </a:tc>
                <a:tc>
                  <a:txBody>
                    <a:bodyPr/>
                    <a:lstStyle/>
                    <a:p>
                      <a:r>
                        <a:rPr lang="en-US" dirty="0" smtClean="0"/>
                        <a:t>38%</a:t>
                      </a:r>
                      <a:endParaRPr lang="en-US" dirty="0"/>
                    </a:p>
                  </a:txBody>
                  <a:tcPr/>
                </a:tc>
              </a:tr>
            </a:tbl>
          </a:graphicData>
        </a:graphic>
      </p:graphicFrame>
      <p:graphicFrame>
        <p:nvGraphicFramePr>
          <p:cNvPr id="5" name="Table 4"/>
          <p:cNvGraphicFramePr>
            <a:graphicFrameLocks noGrp="1"/>
          </p:cNvGraphicFramePr>
          <p:nvPr>
            <p:extLst>
              <p:ext uri="{D42A27DB-BD31-4B8C-83A1-F6EECF244321}">
                <p14:modId xmlns:p14="http://schemas.microsoft.com/office/powerpoint/2010/main" val="3599959989"/>
              </p:ext>
            </p:extLst>
          </p:nvPr>
        </p:nvGraphicFramePr>
        <p:xfrm>
          <a:off x="1600200" y="3581400"/>
          <a:ext cx="6096000" cy="1747520"/>
        </p:xfrm>
        <a:graphic>
          <a:graphicData uri="http://schemas.openxmlformats.org/drawingml/2006/table">
            <a:tbl>
              <a:tblPr firstRow="1" bandRow="1">
                <a:tableStyleId>{5C22544A-7EE6-4342-B048-85BDC9FD1C3A}</a:tableStyleId>
              </a:tblPr>
              <a:tblGrid>
                <a:gridCol w="2032000"/>
                <a:gridCol w="2032000"/>
                <a:gridCol w="2032000"/>
              </a:tblGrid>
              <a:tr h="365760">
                <a:tc>
                  <a:txBody>
                    <a:bodyPr/>
                    <a:lstStyle/>
                    <a:p>
                      <a:r>
                        <a:rPr lang="en-US" smtClean="0"/>
                        <a:t>Children+</a:t>
                      </a:r>
                      <a:endParaRPr lang="en-US" dirty="0"/>
                    </a:p>
                  </a:txBody>
                  <a:tcPr/>
                </a:tc>
                <a:tc>
                  <a:txBody>
                    <a:bodyPr/>
                    <a:lstStyle/>
                    <a:p>
                      <a:r>
                        <a:rPr lang="en-US" dirty="0" smtClean="0"/>
                        <a:t>United States</a:t>
                      </a:r>
                      <a:endParaRPr lang="en-US" dirty="0"/>
                    </a:p>
                  </a:txBody>
                  <a:tcPr/>
                </a:tc>
                <a:tc>
                  <a:txBody>
                    <a:bodyPr/>
                    <a:lstStyle/>
                    <a:p>
                      <a:r>
                        <a:rPr lang="en-US" dirty="0" smtClean="0"/>
                        <a:t>California</a:t>
                      </a:r>
                      <a:endParaRPr lang="en-US" dirty="0"/>
                    </a:p>
                  </a:txBody>
                  <a:tcPr/>
                </a:tc>
              </a:tr>
              <a:tr h="370840">
                <a:tc>
                  <a:txBody>
                    <a:bodyPr/>
                    <a:lstStyle/>
                    <a:p>
                      <a:r>
                        <a:rPr lang="en-US" dirty="0" smtClean="0"/>
                        <a:t>% White</a:t>
                      </a:r>
                      <a:endParaRPr lang="en-US" dirty="0"/>
                    </a:p>
                  </a:txBody>
                  <a:tcPr/>
                </a:tc>
                <a:tc>
                  <a:txBody>
                    <a:bodyPr/>
                    <a:lstStyle/>
                    <a:p>
                      <a:r>
                        <a:rPr lang="en-US" dirty="0" smtClean="0"/>
                        <a:t>52%</a:t>
                      </a:r>
                      <a:endParaRPr lang="en-US" dirty="0"/>
                    </a:p>
                  </a:txBody>
                  <a:tcPr/>
                </a:tc>
                <a:tc>
                  <a:txBody>
                    <a:bodyPr/>
                    <a:lstStyle/>
                    <a:p>
                      <a:r>
                        <a:rPr lang="en-US" dirty="0" smtClean="0"/>
                        <a:t>27%</a:t>
                      </a:r>
                      <a:endParaRPr lang="en-US" dirty="0"/>
                    </a:p>
                  </a:txBody>
                  <a:tcPr/>
                </a:tc>
              </a:tr>
              <a:tr h="370840">
                <a:tc>
                  <a:txBody>
                    <a:bodyPr/>
                    <a:lstStyle/>
                    <a:p>
                      <a:r>
                        <a:rPr lang="en-US" dirty="0" smtClean="0"/>
                        <a:t>% African-American</a:t>
                      </a:r>
                      <a:endParaRPr lang="en-US" dirty="0"/>
                    </a:p>
                  </a:txBody>
                  <a:tcPr/>
                </a:tc>
                <a:tc>
                  <a:txBody>
                    <a:bodyPr/>
                    <a:lstStyle/>
                    <a:p>
                      <a:r>
                        <a:rPr lang="en-US" dirty="0" smtClean="0"/>
                        <a:t>14%</a:t>
                      </a:r>
                      <a:endParaRPr lang="en-US" dirty="0"/>
                    </a:p>
                  </a:txBody>
                  <a:tcPr/>
                </a:tc>
                <a:tc>
                  <a:txBody>
                    <a:bodyPr/>
                    <a:lstStyle/>
                    <a:p>
                      <a:r>
                        <a:rPr lang="en-US" dirty="0" smtClean="0"/>
                        <a:t>6%</a:t>
                      </a:r>
                      <a:endParaRPr lang="en-US" dirty="0"/>
                    </a:p>
                  </a:txBody>
                  <a:tcPr/>
                </a:tc>
              </a:tr>
              <a:tr h="370840">
                <a:tc>
                  <a:txBody>
                    <a:bodyPr/>
                    <a:lstStyle/>
                    <a:p>
                      <a:r>
                        <a:rPr lang="en-US" dirty="0" smtClean="0"/>
                        <a:t>% Hispanic</a:t>
                      </a:r>
                      <a:endParaRPr lang="en-US" dirty="0"/>
                    </a:p>
                  </a:txBody>
                  <a:tcPr/>
                </a:tc>
                <a:tc>
                  <a:txBody>
                    <a:bodyPr/>
                    <a:lstStyle/>
                    <a:p>
                      <a:r>
                        <a:rPr lang="en-US" dirty="0" smtClean="0"/>
                        <a:t>24%</a:t>
                      </a:r>
                      <a:endParaRPr lang="en-US" dirty="0"/>
                    </a:p>
                  </a:txBody>
                  <a:tcPr/>
                </a:tc>
                <a:tc>
                  <a:txBody>
                    <a:bodyPr/>
                    <a:lstStyle/>
                    <a:p>
                      <a:r>
                        <a:rPr lang="en-US" dirty="0" smtClean="0"/>
                        <a:t>52%</a:t>
                      </a:r>
                      <a:endParaRPr lang="en-US" dirty="0"/>
                    </a:p>
                  </a:txBody>
                  <a:tcPr/>
                </a:tc>
              </a:tr>
            </a:tbl>
          </a:graphicData>
        </a:graphic>
      </p:graphicFrame>
      <p:sp>
        <p:nvSpPr>
          <p:cNvPr id="6" name="Title 5"/>
          <p:cNvSpPr>
            <a:spLocks noGrp="1"/>
          </p:cNvSpPr>
          <p:nvPr>
            <p:ph type="title"/>
          </p:nvPr>
        </p:nvSpPr>
        <p:spPr>
          <a:xfrm>
            <a:off x="452487" y="457200"/>
            <a:ext cx="8229600" cy="1069848"/>
          </a:xfrm>
        </p:spPr>
        <p:txBody>
          <a:bodyPr>
            <a:normAutofit/>
          </a:bodyPr>
          <a:lstStyle/>
          <a:p>
            <a:pPr algn="ctr"/>
            <a:r>
              <a:rPr lang="en-US" sz="3600" dirty="0" smtClean="0">
                <a:solidFill>
                  <a:srgbClr val="00B0F0"/>
                </a:solidFill>
                <a:latin typeface="Garamond" panose="02020404030301010803" pitchFamily="18" charset="0"/>
              </a:rPr>
              <a:t>Race/Ethnicity – US vs. CA</a:t>
            </a:r>
            <a:endParaRPr lang="en-US" sz="3600" dirty="0">
              <a:solidFill>
                <a:srgbClr val="00B0F0"/>
              </a:solidFill>
              <a:latin typeface="Garamond" panose="02020404030301010803" pitchFamily="18" charset="0"/>
            </a:endParaRPr>
          </a:p>
        </p:txBody>
      </p:sp>
      <p:sp>
        <p:nvSpPr>
          <p:cNvPr id="7" name="TextBox 6"/>
          <p:cNvSpPr txBox="1"/>
          <p:nvPr/>
        </p:nvSpPr>
        <p:spPr>
          <a:xfrm>
            <a:off x="457200" y="5449669"/>
            <a:ext cx="5867400" cy="923330"/>
          </a:xfrm>
          <a:prstGeom prst="rect">
            <a:avLst/>
          </a:prstGeom>
          <a:noFill/>
        </p:spPr>
        <p:txBody>
          <a:bodyPr wrap="square" rtlCol="0">
            <a:spAutoFit/>
          </a:bodyPr>
          <a:lstStyle/>
          <a:p>
            <a:r>
              <a:rPr lang="en-US" dirty="0" smtClean="0"/>
              <a:t>*U.S</a:t>
            </a:r>
            <a:r>
              <a:rPr lang="en-US" dirty="0"/>
              <a:t>. Census Bureau: State and County </a:t>
            </a:r>
            <a:r>
              <a:rPr lang="en-US" dirty="0" err="1"/>
              <a:t>QuickFacts</a:t>
            </a:r>
            <a:r>
              <a:rPr lang="en-US" dirty="0" smtClean="0"/>
              <a:t>.</a:t>
            </a:r>
          </a:p>
          <a:p>
            <a:endParaRPr lang="en-US" dirty="0"/>
          </a:p>
          <a:p>
            <a:r>
              <a:rPr lang="en-US" dirty="0" smtClean="0"/>
              <a:t>+ kidsdata.org</a:t>
            </a:r>
            <a:r>
              <a:rPr lang="en-US" dirty="0"/>
              <a:t> </a:t>
            </a:r>
          </a:p>
        </p:txBody>
      </p:sp>
    </p:spTree>
    <p:extLst>
      <p:ext uri="{BB962C8B-B14F-4D97-AF65-F5344CB8AC3E}">
        <p14:creationId xmlns:p14="http://schemas.microsoft.com/office/powerpoint/2010/main" val="159226690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2"/>
          <p:cNvSpPr>
            <a:spLocks noGrp="1" noChangeArrowheads="1"/>
          </p:cNvSpPr>
          <p:nvPr>
            <p:ph type="title"/>
          </p:nvPr>
        </p:nvSpPr>
        <p:spPr>
          <a:xfrm>
            <a:off x="0" y="537718"/>
            <a:ext cx="9144000" cy="833882"/>
          </a:xfrm>
          <a:extLst>
            <a:ext uri="{AF507438-7753-43E0-B8FC-AC1667EBCBE1}">
              <a14:hiddenEffects xmlns:a14="http://schemas.microsoft.com/office/drawing/2010/main">
                <a:effectLst>
                  <a:outerShdw dist="35921" dir="2700000" algn="ctr" rotWithShape="0">
                    <a:schemeClr val="tx1"/>
                  </a:outerShdw>
                </a:effectLst>
              </a14:hiddenEffects>
            </a:ext>
          </a:extLst>
        </p:spPr>
        <p:txBody>
          <a:bodyPr/>
          <a:lstStyle/>
          <a:p>
            <a:pPr algn="ctr"/>
            <a:r>
              <a:rPr lang="en-US" altLang="en-US" sz="2400" dirty="0"/>
              <a:t>Obesity Trends* Among U.S. Adults</a:t>
            </a:r>
            <a:br>
              <a:rPr lang="en-US" altLang="en-US" sz="2400" dirty="0"/>
            </a:br>
            <a:r>
              <a:rPr lang="en-US" altLang="en-US" sz="2400" dirty="0">
                <a:solidFill>
                  <a:srgbClr val="DE3021"/>
                </a:solidFill>
              </a:rPr>
              <a:t>BRFSS, 1985</a:t>
            </a:r>
          </a:p>
        </p:txBody>
      </p:sp>
      <p:sp>
        <p:nvSpPr>
          <p:cNvPr id="233477" name="Freeform 5"/>
          <p:cNvSpPr>
            <a:spLocks/>
          </p:cNvSpPr>
          <p:nvPr/>
        </p:nvSpPr>
        <p:spPr bwMode="auto">
          <a:xfrm>
            <a:off x="4011790" y="2003425"/>
            <a:ext cx="644877" cy="427038"/>
          </a:xfrm>
          <a:custGeom>
            <a:avLst/>
            <a:gdLst>
              <a:gd name="T0" fmla="*/ 0 w 89"/>
              <a:gd name="T1" fmla="*/ 51 h 55"/>
              <a:gd name="T2" fmla="*/ 5 w 89"/>
              <a:gd name="T3" fmla="*/ 0 h 55"/>
              <a:gd name="T4" fmla="*/ 44 w 89"/>
              <a:gd name="T5" fmla="*/ 3 h 55"/>
              <a:gd name="T6" fmla="*/ 82 w 89"/>
              <a:gd name="T7" fmla="*/ 4 h 55"/>
              <a:gd name="T8" fmla="*/ 82 w 89"/>
              <a:gd name="T9" fmla="*/ 5 h 55"/>
              <a:gd name="T10" fmla="*/ 83 w 89"/>
              <a:gd name="T11" fmla="*/ 9 h 55"/>
              <a:gd name="T12" fmla="*/ 83 w 89"/>
              <a:gd name="T13" fmla="*/ 10 h 55"/>
              <a:gd name="T14" fmla="*/ 82 w 89"/>
              <a:gd name="T15" fmla="*/ 13 h 55"/>
              <a:gd name="T16" fmla="*/ 82 w 89"/>
              <a:gd name="T17" fmla="*/ 18 h 55"/>
              <a:gd name="T18" fmla="*/ 84 w 89"/>
              <a:gd name="T19" fmla="*/ 23 h 55"/>
              <a:gd name="T20" fmla="*/ 85 w 89"/>
              <a:gd name="T21" fmla="*/ 25 h 55"/>
              <a:gd name="T22" fmla="*/ 86 w 89"/>
              <a:gd name="T23" fmla="*/ 30 h 55"/>
              <a:gd name="T24" fmla="*/ 86 w 89"/>
              <a:gd name="T25" fmla="*/ 38 h 55"/>
              <a:gd name="T26" fmla="*/ 87 w 89"/>
              <a:gd name="T27" fmla="*/ 40 h 55"/>
              <a:gd name="T28" fmla="*/ 87 w 89"/>
              <a:gd name="T29" fmla="*/ 43 h 55"/>
              <a:gd name="T30" fmla="*/ 87 w 89"/>
              <a:gd name="T31" fmla="*/ 44 h 55"/>
              <a:gd name="T32" fmla="*/ 89 w 89"/>
              <a:gd name="T33" fmla="*/ 51 h 55"/>
              <a:gd name="T34" fmla="*/ 89 w 89"/>
              <a:gd name="T35" fmla="*/ 53 h 55"/>
              <a:gd name="T36" fmla="*/ 89 w 89"/>
              <a:gd name="T37" fmla="*/ 55 h 55"/>
              <a:gd name="T38" fmla="*/ 0 w 89"/>
              <a:gd name="T39" fmla="*/ 51 h 55"/>
              <a:gd name="T40" fmla="*/ 0 w 89"/>
              <a:gd name="T41" fmla="*/ 5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3478" name="Freeform 6"/>
          <p:cNvSpPr>
            <a:spLocks/>
          </p:cNvSpPr>
          <p:nvPr/>
        </p:nvSpPr>
        <p:spPr bwMode="auto">
          <a:xfrm>
            <a:off x="3983567" y="2398713"/>
            <a:ext cx="681566" cy="495300"/>
          </a:xfrm>
          <a:custGeom>
            <a:avLst/>
            <a:gdLst>
              <a:gd name="T0" fmla="*/ 0 w 94"/>
              <a:gd name="T1" fmla="*/ 51 h 64"/>
              <a:gd name="T2" fmla="*/ 3 w 94"/>
              <a:gd name="T3" fmla="*/ 17 h 64"/>
              <a:gd name="T4" fmla="*/ 4 w 94"/>
              <a:gd name="T5" fmla="*/ 0 h 64"/>
              <a:gd name="T6" fmla="*/ 93 w 94"/>
              <a:gd name="T7" fmla="*/ 4 h 64"/>
              <a:gd name="T8" fmla="*/ 93 w 94"/>
              <a:gd name="T9" fmla="*/ 6 h 64"/>
              <a:gd name="T10" fmla="*/ 92 w 94"/>
              <a:gd name="T11" fmla="*/ 7 h 64"/>
              <a:gd name="T12" fmla="*/ 90 w 94"/>
              <a:gd name="T13" fmla="*/ 10 h 64"/>
              <a:gd name="T14" fmla="*/ 90 w 94"/>
              <a:gd name="T15" fmla="*/ 11 h 64"/>
              <a:gd name="T16" fmla="*/ 94 w 94"/>
              <a:gd name="T17" fmla="*/ 15 h 64"/>
              <a:gd name="T18" fmla="*/ 94 w 94"/>
              <a:gd name="T19" fmla="*/ 46 h 64"/>
              <a:gd name="T20" fmla="*/ 94 w 94"/>
              <a:gd name="T21" fmla="*/ 46 h 64"/>
              <a:gd name="T22" fmla="*/ 92 w 94"/>
              <a:gd name="T23" fmla="*/ 46 h 64"/>
              <a:gd name="T24" fmla="*/ 93 w 94"/>
              <a:gd name="T25" fmla="*/ 47 h 64"/>
              <a:gd name="T26" fmla="*/ 94 w 94"/>
              <a:gd name="T27" fmla="*/ 48 h 64"/>
              <a:gd name="T28" fmla="*/ 93 w 94"/>
              <a:gd name="T29" fmla="*/ 50 h 64"/>
              <a:gd name="T30" fmla="*/ 94 w 94"/>
              <a:gd name="T31" fmla="*/ 51 h 64"/>
              <a:gd name="T32" fmla="*/ 94 w 94"/>
              <a:gd name="T33" fmla="*/ 54 h 64"/>
              <a:gd name="T34" fmla="*/ 93 w 94"/>
              <a:gd name="T35" fmla="*/ 54 h 64"/>
              <a:gd name="T36" fmla="*/ 94 w 94"/>
              <a:gd name="T37" fmla="*/ 56 h 64"/>
              <a:gd name="T38" fmla="*/ 92 w 94"/>
              <a:gd name="T39" fmla="*/ 59 h 64"/>
              <a:gd name="T40" fmla="*/ 94 w 94"/>
              <a:gd name="T41" fmla="*/ 62 h 64"/>
              <a:gd name="T42" fmla="*/ 94 w 94"/>
              <a:gd name="T43" fmla="*/ 64 h 64"/>
              <a:gd name="T44" fmla="*/ 94 w 94"/>
              <a:gd name="T45" fmla="*/ 64 h 64"/>
              <a:gd name="T46" fmla="*/ 91 w 94"/>
              <a:gd name="T47" fmla="*/ 62 h 64"/>
              <a:gd name="T48" fmla="*/ 86 w 94"/>
              <a:gd name="T49" fmla="*/ 59 h 64"/>
              <a:gd name="T50" fmla="*/ 84 w 94"/>
              <a:gd name="T51" fmla="*/ 58 h 64"/>
              <a:gd name="T52" fmla="*/ 82 w 94"/>
              <a:gd name="T53" fmla="*/ 58 h 64"/>
              <a:gd name="T54" fmla="*/ 80 w 94"/>
              <a:gd name="T55" fmla="*/ 60 h 64"/>
              <a:gd name="T56" fmla="*/ 79 w 94"/>
              <a:gd name="T57" fmla="*/ 60 h 64"/>
              <a:gd name="T58" fmla="*/ 77 w 94"/>
              <a:gd name="T59" fmla="*/ 60 h 64"/>
              <a:gd name="T60" fmla="*/ 76 w 94"/>
              <a:gd name="T61" fmla="*/ 57 h 64"/>
              <a:gd name="T62" fmla="*/ 75 w 94"/>
              <a:gd name="T63" fmla="*/ 56 h 64"/>
              <a:gd name="T64" fmla="*/ 73 w 94"/>
              <a:gd name="T65" fmla="*/ 57 h 64"/>
              <a:gd name="T66" fmla="*/ 71 w 94"/>
              <a:gd name="T67" fmla="*/ 57 h 64"/>
              <a:gd name="T68" fmla="*/ 69 w 94"/>
              <a:gd name="T69" fmla="*/ 54 h 64"/>
              <a:gd name="T70" fmla="*/ 0 w 94"/>
              <a:gd name="T71" fmla="*/ 51 h 64"/>
              <a:gd name="T72" fmla="*/ 0 w 94"/>
              <a:gd name="T73" fmla="*/ 5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64">
                <a:moveTo>
                  <a:pt x="0" y="51"/>
                </a:moveTo>
                <a:lnTo>
                  <a:pt x="3" y="17"/>
                </a:lnTo>
                <a:lnTo>
                  <a:pt x="4" y="0"/>
                </a:lnTo>
                <a:lnTo>
                  <a:pt x="93" y="4"/>
                </a:lnTo>
                <a:lnTo>
                  <a:pt x="93" y="6"/>
                </a:lnTo>
                <a:lnTo>
                  <a:pt x="92" y="7"/>
                </a:lnTo>
                <a:lnTo>
                  <a:pt x="90" y="10"/>
                </a:lnTo>
                <a:lnTo>
                  <a:pt x="90" y="11"/>
                </a:lnTo>
                <a:lnTo>
                  <a:pt x="94" y="15"/>
                </a:lnTo>
                <a:lnTo>
                  <a:pt x="94" y="46"/>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lnTo>
                  <a:pt x="0" y="5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479" name="Freeform 7"/>
          <p:cNvSpPr>
            <a:spLocks/>
          </p:cNvSpPr>
          <p:nvPr/>
        </p:nvSpPr>
        <p:spPr bwMode="auto">
          <a:xfrm>
            <a:off x="3960989" y="2794000"/>
            <a:ext cx="805744" cy="425450"/>
          </a:xfrm>
          <a:custGeom>
            <a:avLst/>
            <a:gdLst>
              <a:gd name="T0" fmla="*/ 0 w 111"/>
              <a:gd name="T1" fmla="*/ 34 h 55"/>
              <a:gd name="T2" fmla="*/ 3 w 111"/>
              <a:gd name="T3" fmla="*/ 0 h 55"/>
              <a:gd name="T4" fmla="*/ 72 w 111"/>
              <a:gd name="T5" fmla="*/ 3 h 55"/>
              <a:gd name="T6" fmla="*/ 74 w 111"/>
              <a:gd name="T7" fmla="*/ 6 h 55"/>
              <a:gd name="T8" fmla="*/ 76 w 111"/>
              <a:gd name="T9" fmla="*/ 6 h 55"/>
              <a:gd name="T10" fmla="*/ 78 w 111"/>
              <a:gd name="T11" fmla="*/ 5 h 55"/>
              <a:gd name="T12" fmla="*/ 79 w 111"/>
              <a:gd name="T13" fmla="*/ 6 h 55"/>
              <a:gd name="T14" fmla="*/ 80 w 111"/>
              <a:gd name="T15" fmla="*/ 9 h 55"/>
              <a:gd name="T16" fmla="*/ 82 w 111"/>
              <a:gd name="T17" fmla="*/ 9 h 55"/>
              <a:gd name="T18" fmla="*/ 83 w 111"/>
              <a:gd name="T19" fmla="*/ 9 h 55"/>
              <a:gd name="T20" fmla="*/ 85 w 111"/>
              <a:gd name="T21" fmla="*/ 7 h 55"/>
              <a:gd name="T22" fmla="*/ 87 w 111"/>
              <a:gd name="T23" fmla="*/ 7 h 55"/>
              <a:gd name="T24" fmla="*/ 89 w 111"/>
              <a:gd name="T25" fmla="*/ 8 h 55"/>
              <a:gd name="T26" fmla="*/ 94 w 111"/>
              <a:gd name="T27" fmla="*/ 11 h 55"/>
              <a:gd name="T28" fmla="*/ 97 w 111"/>
              <a:gd name="T29" fmla="*/ 13 h 55"/>
              <a:gd name="T30" fmla="*/ 97 w 111"/>
              <a:gd name="T31" fmla="*/ 15 h 55"/>
              <a:gd name="T32" fmla="*/ 99 w 111"/>
              <a:gd name="T33" fmla="*/ 16 h 55"/>
              <a:gd name="T34" fmla="*/ 99 w 111"/>
              <a:gd name="T35" fmla="*/ 17 h 55"/>
              <a:gd name="T36" fmla="*/ 98 w 111"/>
              <a:gd name="T37" fmla="*/ 19 h 55"/>
              <a:gd name="T38" fmla="*/ 99 w 111"/>
              <a:gd name="T39" fmla="*/ 21 h 55"/>
              <a:gd name="T40" fmla="*/ 100 w 111"/>
              <a:gd name="T41" fmla="*/ 24 h 55"/>
              <a:gd name="T42" fmla="*/ 101 w 111"/>
              <a:gd name="T43" fmla="*/ 25 h 55"/>
              <a:gd name="T44" fmla="*/ 101 w 111"/>
              <a:gd name="T45" fmla="*/ 26 h 55"/>
              <a:gd name="T46" fmla="*/ 101 w 111"/>
              <a:gd name="T47" fmla="*/ 28 h 55"/>
              <a:gd name="T48" fmla="*/ 103 w 111"/>
              <a:gd name="T49" fmla="*/ 29 h 55"/>
              <a:gd name="T50" fmla="*/ 104 w 111"/>
              <a:gd name="T51" fmla="*/ 30 h 55"/>
              <a:gd name="T52" fmla="*/ 103 w 111"/>
              <a:gd name="T53" fmla="*/ 32 h 55"/>
              <a:gd name="T54" fmla="*/ 103 w 111"/>
              <a:gd name="T55" fmla="*/ 34 h 55"/>
              <a:gd name="T56" fmla="*/ 105 w 111"/>
              <a:gd name="T57" fmla="*/ 35 h 55"/>
              <a:gd name="T58" fmla="*/ 105 w 111"/>
              <a:gd name="T59" fmla="*/ 37 h 55"/>
              <a:gd name="T60" fmla="*/ 104 w 111"/>
              <a:gd name="T61" fmla="*/ 38 h 55"/>
              <a:gd name="T62" fmla="*/ 105 w 111"/>
              <a:gd name="T63" fmla="*/ 39 h 55"/>
              <a:gd name="T64" fmla="*/ 106 w 111"/>
              <a:gd name="T65" fmla="*/ 41 h 55"/>
              <a:gd name="T66" fmla="*/ 105 w 111"/>
              <a:gd name="T67" fmla="*/ 42 h 55"/>
              <a:gd name="T68" fmla="*/ 106 w 111"/>
              <a:gd name="T69" fmla="*/ 44 h 55"/>
              <a:gd name="T70" fmla="*/ 106 w 111"/>
              <a:gd name="T71" fmla="*/ 45 h 55"/>
              <a:gd name="T72" fmla="*/ 107 w 111"/>
              <a:gd name="T73" fmla="*/ 46 h 55"/>
              <a:gd name="T74" fmla="*/ 108 w 111"/>
              <a:gd name="T75" fmla="*/ 48 h 55"/>
              <a:gd name="T76" fmla="*/ 109 w 111"/>
              <a:gd name="T77" fmla="*/ 50 h 55"/>
              <a:gd name="T78" fmla="*/ 111 w 111"/>
              <a:gd name="T79" fmla="*/ 52 h 55"/>
              <a:gd name="T80" fmla="*/ 111 w 111"/>
              <a:gd name="T81" fmla="*/ 53 h 55"/>
              <a:gd name="T82" fmla="*/ 111 w 111"/>
              <a:gd name="T83" fmla="*/ 54 h 55"/>
              <a:gd name="T84" fmla="*/ 111 w 111"/>
              <a:gd name="T85" fmla="*/ 55 h 55"/>
              <a:gd name="T86" fmla="*/ 25 w 111"/>
              <a:gd name="T87" fmla="*/ 53 h 55"/>
              <a:gd name="T88" fmla="*/ 26 w 111"/>
              <a:gd name="T89" fmla="*/ 36 h 55"/>
              <a:gd name="T90" fmla="*/ 0 w 111"/>
              <a:gd name="T91" fmla="*/ 34 h 55"/>
              <a:gd name="T92" fmla="*/ 0 w 111"/>
              <a:gd name="T9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lnTo>
                  <a:pt x="0" y="34"/>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480" name="Freeform 8"/>
          <p:cNvSpPr>
            <a:spLocks/>
          </p:cNvSpPr>
          <p:nvPr/>
        </p:nvSpPr>
        <p:spPr bwMode="auto">
          <a:xfrm>
            <a:off x="4121856" y="3203576"/>
            <a:ext cx="722489" cy="411163"/>
          </a:xfrm>
          <a:custGeom>
            <a:avLst/>
            <a:gdLst>
              <a:gd name="T0" fmla="*/ 3 w 100"/>
              <a:gd name="T1" fmla="*/ 0 h 53"/>
              <a:gd name="T2" fmla="*/ 89 w 100"/>
              <a:gd name="T3" fmla="*/ 2 h 53"/>
              <a:gd name="T4" fmla="*/ 95 w 100"/>
              <a:gd name="T5" fmla="*/ 6 h 53"/>
              <a:gd name="T6" fmla="*/ 93 w 100"/>
              <a:gd name="T7" fmla="*/ 8 h 53"/>
              <a:gd name="T8" fmla="*/ 93 w 100"/>
              <a:gd name="T9" fmla="*/ 10 h 53"/>
              <a:gd name="T10" fmla="*/ 94 w 100"/>
              <a:gd name="T11" fmla="*/ 12 h 53"/>
              <a:gd name="T12" fmla="*/ 95 w 100"/>
              <a:gd name="T13" fmla="*/ 12 h 53"/>
              <a:gd name="T14" fmla="*/ 96 w 100"/>
              <a:gd name="T15" fmla="*/ 15 h 53"/>
              <a:gd name="T16" fmla="*/ 97 w 100"/>
              <a:gd name="T17" fmla="*/ 16 h 53"/>
              <a:gd name="T18" fmla="*/ 99 w 100"/>
              <a:gd name="T19" fmla="*/ 16 h 53"/>
              <a:gd name="T20" fmla="*/ 99 w 100"/>
              <a:gd name="T21" fmla="*/ 17 h 53"/>
              <a:gd name="T22" fmla="*/ 100 w 100"/>
              <a:gd name="T23" fmla="*/ 53 h 53"/>
              <a:gd name="T24" fmla="*/ 0 w 100"/>
              <a:gd name="T25" fmla="*/ 51 h 53"/>
              <a:gd name="T26" fmla="*/ 3 w 100"/>
              <a:gd name="T27" fmla="*/ 0 h 53"/>
              <a:gd name="T28" fmla="*/ 3 w 100"/>
              <a:gd name="T2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lnTo>
                  <a:pt x="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481" name="Freeform 9"/>
          <p:cNvSpPr>
            <a:spLocks/>
          </p:cNvSpPr>
          <p:nvPr/>
        </p:nvSpPr>
        <p:spPr bwMode="auto">
          <a:xfrm>
            <a:off x="4018845" y="3590925"/>
            <a:ext cx="839612" cy="465138"/>
          </a:xfrm>
          <a:custGeom>
            <a:avLst/>
            <a:gdLst>
              <a:gd name="T0" fmla="*/ 14 w 116"/>
              <a:gd name="T1" fmla="*/ 1 h 60"/>
              <a:gd name="T2" fmla="*/ 0 w 116"/>
              <a:gd name="T3" fmla="*/ 9 h 60"/>
              <a:gd name="T4" fmla="*/ 40 w 116"/>
              <a:gd name="T5" fmla="*/ 44 h 60"/>
              <a:gd name="T6" fmla="*/ 42 w 116"/>
              <a:gd name="T7" fmla="*/ 45 h 60"/>
              <a:gd name="T8" fmla="*/ 45 w 116"/>
              <a:gd name="T9" fmla="*/ 48 h 60"/>
              <a:gd name="T10" fmla="*/ 48 w 116"/>
              <a:gd name="T11" fmla="*/ 47 h 60"/>
              <a:gd name="T12" fmla="*/ 50 w 116"/>
              <a:gd name="T13" fmla="*/ 48 h 60"/>
              <a:gd name="T14" fmla="*/ 51 w 116"/>
              <a:gd name="T15" fmla="*/ 50 h 60"/>
              <a:gd name="T16" fmla="*/ 55 w 116"/>
              <a:gd name="T17" fmla="*/ 51 h 60"/>
              <a:gd name="T18" fmla="*/ 57 w 116"/>
              <a:gd name="T19" fmla="*/ 52 h 60"/>
              <a:gd name="T20" fmla="*/ 59 w 116"/>
              <a:gd name="T21" fmla="*/ 51 h 60"/>
              <a:gd name="T22" fmla="*/ 61 w 116"/>
              <a:gd name="T23" fmla="*/ 53 h 60"/>
              <a:gd name="T24" fmla="*/ 65 w 116"/>
              <a:gd name="T25" fmla="*/ 53 h 60"/>
              <a:gd name="T26" fmla="*/ 67 w 116"/>
              <a:gd name="T27" fmla="*/ 55 h 60"/>
              <a:gd name="T28" fmla="*/ 68 w 116"/>
              <a:gd name="T29" fmla="*/ 57 h 60"/>
              <a:gd name="T30" fmla="*/ 71 w 116"/>
              <a:gd name="T31" fmla="*/ 56 h 60"/>
              <a:gd name="T32" fmla="*/ 75 w 116"/>
              <a:gd name="T33" fmla="*/ 58 h 60"/>
              <a:gd name="T34" fmla="*/ 77 w 116"/>
              <a:gd name="T35" fmla="*/ 57 h 60"/>
              <a:gd name="T36" fmla="*/ 79 w 116"/>
              <a:gd name="T37" fmla="*/ 57 h 60"/>
              <a:gd name="T38" fmla="*/ 79 w 116"/>
              <a:gd name="T39" fmla="*/ 60 h 60"/>
              <a:gd name="T40" fmla="*/ 80 w 116"/>
              <a:gd name="T41" fmla="*/ 58 h 60"/>
              <a:gd name="T42" fmla="*/ 82 w 116"/>
              <a:gd name="T43" fmla="*/ 56 h 60"/>
              <a:gd name="T44" fmla="*/ 83 w 116"/>
              <a:gd name="T45" fmla="*/ 57 h 60"/>
              <a:gd name="T46" fmla="*/ 85 w 116"/>
              <a:gd name="T47" fmla="*/ 58 h 60"/>
              <a:gd name="T48" fmla="*/ 87 w 116"/>
              <a:gd name="T49" fmla="*/ 57 h 60"/>
              <a:gd name="T50" fmla="*/ 87 w 116"/>
              <a:gd name="T51" fmla="*/ 58 h 60"/>
              <a:gd name="T52" fmla="*/ 90 w 116"/>
              <a:gd name="T53" fmla="*/ 60 h 60"/>
              <a:gd name="T54" fmla="*/ 93 w 116"/>
              <a:gd name="T55" fmla="*/ 58 h 60"/>
              <a:gd name="T56" fmla="*/ 99 w 116"/>
              <a:gd name="T57" fmla="*/ 56 h 60"/>
              <a:gd name="T58" fmla="*/ 101 w 116"/>
              <a:gd name="T59" fmla="*/ 56 h 60"/>
              <a:gd name="T60" fmla="*/ 106 w 116"/>
              <a:gd name="T61" fmla="*/ 56 h 60"/>
              <a:gd name="T62" fmla="*/ 113 w 116"/>
              <a:gd name="T63" fmla="*/ 59 h 60"/>
              <a:gd name="T64" fmla="*/ 115 w 116"/>
              <a:gd name="T65" fmla="*/ 60 h 60"/>
              <a:gd name="T66" fmla="*/ 116 w 116"/>
              <a:gd name="T67" fmla="*/ 31 h 60"/>
              <a:gd name="T68" fmla="*/ 114 w 116"/>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8"/>
                </a:lnTo>
                <a:lnTo>
                  <a:pt x="50" y="49"/>
                </a:lnTo>
                <a:lnTo>
                  <a:pt x="51" y="50"/>
                </a:lnTo>
                <a:lnTo>
                  <a:pt x="51" y="51"/>
                </a:lnTo>
                <a:lnTo>
                  <a:pt x="55" y="51"/>
                </a:lnTo>
                <a:lnTo>
                  <a:pt x="57" y="52"/>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2" y="56"/>
                </a:lnTo>
                <a:lnTo>
                  <a:pt x="83" y="57"/>
                </a:lnTo>
                <a:lnTo>
                  <a:pt x="84" y="58"/>
                </a:lnTo>
                <a:lnTo>
                  <a:pt x="85" y="58"/>
                </a:lnTo>
                <a:lnTo>
                  <a:pt x="85" y="57"/>
                </a:lnTo>
                <a:lnTo>
                  <a:pt x="87"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lnTo>
                  <a:pt x="114"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482" name="Freeform 10"/>
          <p:cNvSpPr>
            <a:spLocks/>
          </p:cNvSpPr>
          <p:nvPr/>
        </p:nvSpPr>
        <p:spPr bwMode="auto">
          <a:xfrm>
            <a:off x="4651022" y="2740026"/>
            <a:ext cx="592667" cy="417513"/>
          </a:xfrm>
          <a:custGeom>
            <a:avLst/>
            <a:gdLst>
              <a:gd name="T0" fmla="*/ 66 w 82"/>
              <a:gd name="T1" fmla="*/ 0 h 54"/>
              <a:gd name="T2" fmla="*/ 68 w 82"/>
              <a:gd name="T3" fmla="*/ 4 h 54"/>
              <a:gd name="T4" fmla="*/ 67 w 82"/>
              <a:gd name="T5" fmla="*/ 6 h 54"/>
              <a:gd name="T6" fmla="*/ 69 w 82"/>
              <a:gd name="T7" fmla="*/ 13 h 54"/>
              <a:gd name="T8" fmla="*/ 74 w 82"/>
              <a:gd name="T9" fmla="*/ 16 h 54"/>
              <a:gd name="T10" fmla="*/ 75 w 82"/>
              <a:gd name="T11" fmla="*/ 18 h 54"/>
              <a:gd name="T12" fmla="*/ 78 w 82"/>
              <a:gd name="T13" fmla="*/ 21 h 54"/>
              <a:gd name="T14" fmla="*/ 82 w 82"/>
              <a:gd name="T15" fmla="*/ 26 h 54"/>
              <a:gd name="T16" fmla="*/ 80 w 82"/>
              <a:gd name="T17" fmla="*/ 29 h 54"/>
              <a:gd name="T18" fmla="*/ 80 w 82"/>
              <a:gd name="T19" fmla="*/ 31 h 54"/>
              <a:gd name="T20" fmla="*/ 75 w 82"/>
              <a:gd name="T21" fmla="*/ 34 h 54"/>
              <a:gd name="T22" fmla="*/ 72 w 82"/>
              <a:gd name="T23" fmla="*/ 35 h 54"/>
              <a:gd name="T24" fmla="*/ 70 w 82"/>
              <a:gd name="T25" fmla="*/ 38 h 54"/>
              <a:gd name="T26" fmla="*/ 72 w 82"/>
              <a:gd name="T27" fmla="*/ 41 h 54"/>
              <a:gd name="T28" fmla="*/ 72 w 82"/>
              <a:gd name="T29" fmla="*/ 44 h 54"/>
              <a:gd name="T30" fmla="*/ 68 w 82"/>
              <a:gd name="T31" fmla="*/ 50 h 54"/>
              <a:gd name="T32" fmla="*/ 67 w 82"/>
              <a:gd name="T33" fmla="*/ 53 h 54"/>
              <a:gd name="T34" fmla="*/ 63 w 82"/>
              <a:gd name="T35" fmla="*/ 50 h 54"/>
              <a:gd name="T36" fmla="*/ 11 w 82"/>
              <a:gd name="T37" fmla="*/ 51 h 54"/>
              <a:gd name="T38" fmla="*/ 11 w 82"/>
              <a:gd name="T39" fmla="*/ 48 h 54"/>
              <a:gd name="T40" fmla="*/ 9 w 82"/>
              <a:gd name="T41" fmla="*/ 45 h 54"/>
              <a:gd name="T42" fmla="*/ 10 w 82"/>
              <a:gd name="T43" fmla="*/ 42 h 54"/>
              <a:gd name="T44" fmla="*/ 8 w 82"/>
              <a:gd name="T45" fmla="*/ 39 h 54"/>
              <a:gd name="T46" fmla="*/ 8 w 82"/>
              <a:gd name="T47" fmla="*/ 36 h 54"/>
              <a:gd name="T48" fmla="*/ 6 w 82"/>
              <a:gd name="T49" fmla="*/ 33 h 54"/>
              <a:gd name="T50" fmla="*/ 5 w 82"/>
              <a:gd name="T51" fmla="*/ 31 h 54"/>
              <a:gd name="T52" fmla="*/ 3 w 82"/>
              <a:gd name="T53" fmla="*/ 26 h 54"/>
              <a:gd name="T54" fmla="*/ 4 w 82"/>
              <a:gd name="T55" fmla="*/ 23 h 54"/>
              <a:gd name="T56" fmla="*/ 2 w 82"/>
              <a:gd name="T57" fmla="*/ 20 h 54"/>
              <a:gd name="T58" fmla="*/ 2 w 82"/>
              <a:gd name="T59" fmla="*/ 18 h 54"/>
              <a:gd name="T60" fmla="*/ 2 w 82"/>
              <a:gd name="T61" fmla="*/ 12 h 54"/>
              <a:gd name="T62" fmla="*/ 2 w 82"/>
              <a:gd name="T63" fmla="*/ 10 h 54"/>
              <a:gd name="T64" fmla="*/ 1 w 82"/>
              <a:gd name="T65" fmla="*/ 6 h 54"/>
              <a:gd name="T66" fmla="*/ 1 w 82"/>
              <a:gd name="T67" fmla="*/ 3 h 54"/>
              <a:gd name="T68" fmla="*/ 2 w 82"/>
              <a:gd name="T69" fmla="*/ 2 h 54"/>
              <a:gd name="T70" fmla="*/ 2 w 82"/>
              <a:gd name="T71"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20"/>
                </a:lnTo>
                <a:lnTo>
                  <a:pt x="2" y="18"/>
                </a:lnTo>
                <a:lnTo>
                  <a:pt x="0" y="15"/>
                </a:lnTo>
                <a:lnTo>
                  <a:pt x="2" y="12"/>
                </a:lnTo>
                <a:lnTo>
                  <a:pt x="1" y="10"/>
                </a:lnTo>
                <a:lnTo>
                  <a:pt x="2" y="10"/>
                </a:lnTo>
                <a:lnTo>
                  <a:pt x="2" y="7"/>
                </a:lnTo>
                <a:lnTo>
                  <a:pt x="1" y="6"/>
                </a:lnTo>
                <a:lnTo>
                  <a:pt x="2" y="4"/>
                </a:lnTo>
                <a:lnTo>
                  <a:pt x="1" y="3"/>
                </a:lnTo>
                <a:lnTo>
                  <a:pt x="0" y="2"/>
                </a:lnTo>
                <a:lnTo>
                  <a:pt x="2" y="2"/>
                </a:lnTo>
                <a:lnTo>
                  <a:pt x="2" y="2"/>
                </a:lnTo>
                <a:lnTo>
                  <a:pt x="2"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483" name="Freeform 11"/>
          <p:cNvSpPr>
            <a:spLocks/>
          </p:cNvSpPr>
          <p:nvPr/>
        </p:nvSpPr>
        <p:spPr bwMode="auto">
          <a:xfrm>
            <a:off x="4731456" y="3127375"/>
            <a:ext cx="649111" cy="603250"/>
          </a:xfrm>
          <a:custGeom>
            <a:avLst/>
            <a:gdLst>
              <a:gd name="T0" fmla="*/ 76 w 90"/>
              <a:gd name="T1" fmla="*/ 69 h 78"/>
              <a:gd name="T2" fmla="*/ 77 w 90"/>
              <a:gd name="T3" fmla="*/ 71 h 78"/>
              <a:gd name="T4" fmla="*/ 77 w 90"/>
              <a:gd name="T5" fmla="*/ 74 h 78"/>
              <a:gd name="T6" fmla="*/ 74 w 90"/>
              <a:gd name="T7" fmla="*/ 77 h 78"/>
              <a:gd name="T8" fmla="*/ 83 w 90"/>
              <a:gd name="T9" fmla="*/ 78 h 78"/>
              <a:gd name="T10" fmla="*/ 83 w 90"/>
              <a:gd name="T11" fmla="*/ 74 h 78"/>
              <a:gd name="T12" fmla="*/ 85 w 90"/>
              <a:gd name="T13" fmla="*/ 69 h 78"/>
              <a:gd name="T14" fmla="*/ 88 w 90"/>
              <a:gd name="T15" fmla="*/ 67 h 78"/>
              <a:gd name="T16" fmla="*/ 89 w 90"/>
              <a:gd name="T17" fmla="*/ 67 h 78"/>
              <a:gd name="T18" fmla="*/ 90 w 90"/>
              <a:gd name="T19" fmla="*/ 61 h 78"/>
              <a:gd name="T20" fmla="*/ 89 w 90"/>
              <a:gd name="T21" fmla="*/ 60 h 78"/>
              <a:gd name="T22" fmla="*/ 88 w 90"/>
              <a:gd name="T23" fmla="*/ 59 h 78"/>
              <a:gd name="T24" fmla="*/ 87 w 90"/>
              <a:gd name="T25" fmla="*/ 60 h 78"/>
              <a:gd name="T26" fmla="*/ 84 w 90"/>
              <a:gd name="T27" fmla="*/ 56 h 78"/>
              <a:gd name="T28" fmla="*/ 85 w 90"/>
              <a:gd name="T29" fmla="*/ 54 h 78"/>
              <a:gd name="T30" fmla="*/ 84 w 90"/>
              <a:gd name="T31" fmla="*/ 52 h 78"/>
              <a:gd name="T32" fmla="*/ 79 w 90"/>
              <a:gd name="T33" fmla="*/ 46 h 78"/>
              <a:gd name="T34" fmla="*/ 74 w 90"/>
              <a:gd name="T35" fmla="*/ 43 h 78"/>
              <a:gd name="T36" fmla="*/ 71 w 90"/>
              <a:gd name="T37" fmla="*/ 38 h 78"/>
              <a:gd name="T38" fmla="*/ 74 w 90"/>
              <a:gd name="T39" fmla="*/ 34 h 78"/>
              <a:gd name="T40" fmla="*/ 74 w 90"/>
              <a:gd name="T41" fmla="*/ 30 h 78"/>
              <a:gd name="T42" fmla="*/ 70 w 90"/>
              <a:gd name="T43" fmla="*/ 27 h 78"/>
              <a:gd name="T44" fmla="*/ 68 w 90"/>
              <a:gd name="T45" fmla="*/ 29 h 78"/>
              <a:gd name="T46" fmla="*/ 65 w 90"/>
              <a:gd name="T47" fmla="*/ 22 h 78"/>
              <a:gd name="T48" fmla="*/ 60 w 90"/>
              <a:gd name="T49" fmla="*/ 18 h 78"/>
              <a:gd name="T50" fmla="*/ 56 w 90"/>
              <a:gd name="T51" fmla="*/ 13 h 78"/>
              <a:gd name="T52" fmla="*/ 55 w 90"/>
              <a:gd name="T53" fmla="*/ 6 h 78"/>
              <a:gd name="T54" fmla="*/ 55 w 90"/>
              <a:gd name="T55" fmla="*/ 4 h 78"/>
              <a:gd name="T56" fmla="*/ 0 w 90"/>
              <a:gd name="T57" fmla="*/ 2 h 78"/>
              <a:gd name="T58" fmla="*/ 2 w 90"/>
              <a:gd name="T59" fmla="*/ 5 h 78"/>
              <a:gd name="T60" fmla="*/ 5 w 90"/>
              <a:gd name="T61" fmla="*/ 9 h 78"/>
              <a:gd name="T62" fmla="*/ 5 w 90"/>
              <a:gd name="T63" fmla="*/ 11 h 78"/>
              <a:gd name="T64" fmla="*/ 11 w 90"/>
              <a:gd name="T65" fmla="*/ 16 h 78"/>
              <a:gd name="T66" fmla="*/ 9 w 90"/>
              <a:gd name="T67" fmla="*/ 20 h 78"/>
              <a:gd name="T68" fmla="*/ 11 w 90"/>
              <a:gd name="T69" fmla="*/ 22 h 78"/>
              <a:gd name="T70" fmla="*/ 13 w 90"/>
              <a:gd name="T71" fmla="*/ 26 h 78"/>
              <a:gd name="T72" fmla="*/ 15 w 90"/>
              <a:gd name="T73" fmla="*/ 27 h 78"/>
              <a:gd name="T74" fmla="*/ 16 w 90"/>
              <a:gd name="T75" fmla="*/ 7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8" y="67"/>
                </a:lnTo>
                <a:lnTo>
                  <a:pt x="89" y="67"/>
                </a:lnTo>
                <a:lnTo>
                  <a:pt x="90" y="62"/>
                </a:lnTo>
                <a:lnTo>
                  <a:pt x="90" y="61"/>
                </a:lnTo>
                <a:lnTo>
                  <a:pt x="89" y="60"/>
                </a:lnTo>
                <a:lnTo>
                  <a:pt x="89" y="60"/>
                </a:lnTo>
                <a:lnTo>
                  <a:pt x="89" y="60"/>
                </a:lnTo>
                <a:lnTo>
                  <a:pt x="88" y="59"/>
                </a:lnTo>
                <a:lnTo>
                  <a:pt x="87" y="59"/>
                </a:lnTo>
                <a:lnTo>
                  <a:pt x="87" y="60"/>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lnTo>
                  <a:pt x="16" y="7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484" name="Freeform 12"/>
          <p:cNvSpPr>
            <a:spLocks/>
          </p:cNvSpPr>
          <p:nvPr/>
        </p:nvSpPr>
        <p:spPr bwMode="auto">
          <a:xfrm>
            <a:off x="4975578" y="2282826"/>
            <a:ext cx="513644" cy="588963"/>
          </a:xfrm>
          <a:custGeom>
            <a:avLst/>
            <a:gdLst>
              <a:gd name="T0" fmla="*/ 29 w 71"/>
              <a:gd name="T1" fmla="*/ 75 h 76"/>
              <a:gd name="T2" fmla="*/ 24 w 71"/>
              <a:gd name="T3" fmla="*/ 72 h 76"/>
              <a:gd name="T4" fmla="*/ 22 w 71"/>
              <a:gd name="T5" fmla="*/ 65 h 76"/>
              <a:gd name="T6" fmla="*/ 23 w 71"/>
              <a:gd name="T7" fmla="*/ 63 h 76"/>
              <a:gd name="T8" fmla="*/ 21 w 71"/>
              <a:gd name="T9" fmla="*/ 59 h 76"/>
              <a:gd name="T10" fmla="*/ 21 w 71"/>
              <a:gd name="T11" fmla="*/ 54 h 76"/>
              <a:gd name="T12" fmla="*/ 17 w 71"/>
              <a:gd name="T13" fmla="*/ 50 h 76"/>
              <a:gd name="T14" fmla="*/ 12 w 71"/>
              <a:gd name="T15" fmla="*/ 45 h 76"/>
              <a:gd name="T16" fmla="*/ 8 w 71"/>
              <a:gd name="T17" fmla="*/ 43 h 76"/>
              <a:gd name="T18" fmla="*/ 7 w 71"/>
              <a:gd name="T19" fmla="*/ 42 h 76"/>
              <a:gd name="T20" fmla="*/ 3 w 71"/>
              <a:gd name="T21" fmla="*/ 41 h 76"/>
              <a:gd name="T22" fmla="*/ 1 w 71"/>
              <a:gd name="T23" fmla="*/ 39 h 76"/>
              <a:gd name="T24" fmla="*/ 2 w 71"/>
              <a:gd name="T25" fmla="*/ 31 h 76"/>
              <a:gd name="T26" fmla="*/ 3 w 71"/>
              <a:gd name="T27" fmla="*/ 28 h 76"/>
              <a:gd name="T28" fmla="*/ 0 w 71"/>
              <a:gd name="T29" fmla="*/ 25 h 76"/>
              <a:gd name="T30" fmla="*/ 1 w 71"/>
              <a:gd name="T31" fmla="*/ 22 h 76"/>
              <a:gd name="T32" fmla="*/ 5 w 71"/>
              <a:gd name="T33" fmla="*/ 17 h 76"/>
              <a:gd name="T34" fmla="*/ 7 w 71"/>
              <a:gd name="T35" fmla="*/ 16 h 76"/>
              <a:gd name="T36" fmla="*/ 7 w 71"/>
              <a:gd name="T37" fmla="*/ 6 h 76"/>
              <a:gd name="T38" fmla="*/ 9 w 71"/>
              <a:gd name="T39" fmla="*/ 5 h 76"/>
              <a:gd name="T40" fmla="*/ 13 w 71"/>
              <a:gd name="T41" fmla="*/ 5 h 76"/>
              <a:gd name="T42" fmla="*/ 22 w 71"/>
              <a:gd name="T43" fmla="*/ 1 h 76"/>
              <a:gd name="T44" fmla="*/ 24 w 71"/>
              <a:gd name="T45" fmla="*/ 1 h 76"/>
              <a:gd name="T46" fmla="*/ 23 w 71"/>
              <a:gd name="T47" fmla="*/ 3 h 76"/>
              <a:gd name="T48" fmla="*/ 22 w 71"/>
              <a:gd name="T49" fmla="*/ 6 h 76"/>
              <a:gd name="T50" fmla="*/ 26 w 71"/>
              <a:gd name="T51" fmla="*/ 5 h 76"/>
              <a:gd name="T52" fmla="*/ 28 w 71"/>
              <a:gd name="T53" fmla="*/ 6 h 76"/>
              <a:gd name="T54" fmla="*/ 31 w 71"/>
              <a:gd name="T55" fmla="*/ 8 h 76"/>
              <a:gd name="T56" fmla="*/ 32 w 71"/>
              <a:gd name="T57" fmla="*/ 10 h 76"/>
              <a:gd name="T58" fmla="*/ 44 w 71"/>
              <a:gd name="T59" fmla="*/ 13 h 76"/>
              <a:gd name="T60" fmla="*/ 48 w 71"/>
              <a:gd name="T61" fmla="*/ 15 h 76"/>
              <a:gd name="T62" fmla="*/ 50 w 71"/>
              <a:gd name="T63" fmla="*/ 15 h 76"/>
              <a:gd name="T64" fmla="*/ 51 w 71"/>
              <a:gd name="T65" fmla="*/ 15 h 76"/>
              <a:gd name="T66" fmla="*/ 56 w 71"/>
              <a:gd name="T67" fmla="*/ 16 h 76"/>
              <a:gd name="T68" fmla="*/ 56 w 71"/>
              <a:gd name="T69" fmla="*/ 17 h 76"/>
              <a:gd name="T70" fmla="*/ 58 w 71"/>
              <a:gd name="T71" fmla="*/ 18 h 76"/>
              <a:gd name="T72" fmla="*/ 61 w 71"/>
              <a:gd name="T73" fmla="*/ 21 h 76"/>
              <a:gd name="T74" fmla="*/ 60 w 71"/>
              <a:gd name="T75" fmla="*/ 25 h 76"/>
              <a:gd name="T76" fmla="*/ 63 w 71"/>
              <a:gd name="T77" fmla="*/ 25 h 76"/>
              <a:gd name="T78" fmla="*/ 62 w 71"/>
              <a:gd name="T79" fmla="*/ 27 h 76"/>
              <a:gd name="T80" fmla="*/ 64 w 71"/>
              <a:gd name="T81" fmla="*/ 30 h 76"/>
              <a:gd name="T82" fmla="*/ 61 w 71"/>
              <a:gd name="T83" fmla="*/ 33 h 76"/>
              <a:gd name="T84" fmla="*/ 59 w 71"/>
              <a:gd name="T85" fmla="*/ 38 h 76"/>
              <a:gd name="T86" fmla="*/ 59 w 71"/>
              <a:gd name="T87" fmla="*/ 39 h 76"/>
              <a:gd name="T88" fmla="*/ 63 w 71"/>
              <a:gd name="T89" fmla="*/ 35 h 76"/>
              <a:gd name="T90" fmla="*/ 66 w 71"/>
              <a:gd name="T91" fmla="*/ 33 h 76"/>
              <a:gd name="T92" fmla="*/ 68 w 71"/>
              <a:gd name="T93" fmla="*/ 31 h 76"/>
              <a:gd name="T94" fmla="*/ 68 w 71"/>
              <a:gd name="T95" fmla="*/ 28 h 76"/>
              <a:gd name="T96" fmla="*/ 69 w 71"/>
              <a:gd name="T97" fmla="*/ 27 h 76"/>
              <a:gd name="T98" fmla="*/ 70 w 71"/>
              <a:gd name="T99" fmla="*/ 25 h 76"/>
              <a:gd name="T100" fmla="*/ 71 w 71"/>
              <a:gd name="T101" fmla="*/ 26 h 76"/>
              <a:gd name="T102" fmla="*/ 69 w 71"/>
              <a:gd name="T103" fmla="*/ 33 h 76"/>
              <a:gd name="T104" fmla="*/ 68 w 71"/>
              <a:gd name="T105" fmla="*/ 35 h 76"/>
              <a:gd name="T106" fmla="*/ 66 w 71"/>
              <a:gd name="T107" fmla="*/ 40 h 76"/>
              <a:gd name="T108" fmla="*/ 66 w 71"/>
              <a:gd name="T109" fmla="*/ 45 h 76"/>
              <a:gd name="T110" fmla="*/ 64 w 71"/>
              <a:gd name="T111" fmla="*/ 47 h 76"/>
              <a:gd name="T112" fmla="*/ 65 w 71"/>
              <a:gd name="T113" fmla="*/ 54 h 76"/>
              <a:gd name="T114" fmla="*/ 63 w 71"/>
              <a:gd name="T115" fmla="*/ 59 h 76"/>
              <a:gd name="T116" fmla="*/ 65 w 71"/>
              <a:gd name="T117" fmla="*/ 70 h 76"/>
              <a:gd name="T118" fmla="*/ 65 w 71"/>
              <a:gd name="T119" fmla="*/ 71 h 76"/>
              <a:gd name="T120" fmla="*/ 65 w 71"/>
              <a:gd name="T121" fmla="*/ 74 h 76"/>
              <a:gd name="T122" fmla="*/ 30 w 71"/>
              <a:gd name="T12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0" y="15"/>
                </a:lnTo>
                <a:lnTo>
                  <a:pt x="51" y="15"/>
                </a:lnTo>
                <a:lnTo>
                  <a:pt x="51" y="15"/>
                </a:lnTo>
                <a:lnTo>
                  <a:pt x="54" y="15"/>
                </a:lnTo>
                <a:lnTo>
                  <a:pt x="56" y="16"/>
                </a:lnTo>
                <a:lnTo>
                  <a:pt x="57" y="17"/>
                </a:lnTo>
                <a:lnTo>
                  <a:pt x="56" y="17"/>
                </a:lnTo>
                <a:lnTo>
                  <a:pt x="56" y="18"/>
                </a:lnTo>
                <a:lnTo>
                  <a:pt x="58" y="18"/>
                </a:lnTo>
                <a:lnTo>
                  <a:pt x="60" y="19"/>
                </a:lnTo>
                <a:lnTo>
                  <a:pt x="61" y="21"/>
                </a:lnTo>
                <a:lnTo>
                  <a:pt x="60" y="25"/>
                </a:lnTo>
                <a:lnTo>
                  <a:pt x="60" y="25"/>
                </a:lnTo>
                <a:lnTo>
                  <a:pt x="62" y="25"/>
                </a:lnTo>
                <a:lnTo>
                  <a:pt x="63" y="25"/>
                </a:lnTo>
                <a:lnTo>
                  <a:pt x="62" y="26"/>
                </a:lnTo>
                <a:lnTo>
                  <a:pt x="62" y="27"/>
                </a:lnTo>
                <a:lnTo>
                  <a:pt x="62" y="28"/>
                </a:lnTo>
                <a:lnTo>
                  <a:pt x="64" y="30"/>
                </a:lnTo>
                <a:lnTo>
                  <a:pt x="64" y="30"/>
                </a:lnTo>
                <a:lnTo>
                  <a:pt x="61" y="33"/>
                </a:lnTo>
                <a:lnTo>
                  <a:pt x="60" y="36"/>
                </a:lnTo>
                <a:lnTo>
                  <a:pt x="59" y="38"/>
                </a:lnTo>
                <a:lnTo>
                  <a:pt x="59" y="39"/>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0"/>
                </a:lnTo>
                <a:lnTo>
                  <a:pt x="65" y="71"/>
                </a:lnTo>
                <a:lnTo>
                  <a:pt x="65" y="72"/>
                </a:lnTo>
                <a:lnTo>
                  <a:pt x="65" y="74"/>
                </a:lnTo>
                <a:lnTo>
                  <a:pt x="30" y="76"/>
                </a:lnTo>
                <a:lnTo>
                  <a:pt x="30" y="7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3485" name="Freeform 13"/>
          <p:cNvSpPr>
            <a:spLocks/>
          </p:cNvSpPr>
          <p:nvPr/>
        </p:nvSpPr>
        <p:spPr bwMode="auto">
          <a:xfrm>
            <a:off x="5343879" y="3265489"/>
            <a:ext cx="718255" cy="395287"/>
          </a:xfrm>
          <a:custGeom>
            <a:avLst/>
            <a:gdLst>
              <a:gd name="T0" fmla="*/ 20 w 99"/>
              <a:gd name="T1" fmla="*/ 49 h 51"/>
              <a:gd name="T2" fmla="*/ 19 w 99"/>
              <a:gd name="T3" fmla="*/ 47 h 51"/>
              <a:gd name="T4" fmla="*/ 22 w 99"/>
              <a:gd name="T5" fmla="*/ 47 h 51"/>
              <a:gd name="T6" fmla="*/ 80 w 99"/>
              <a:gd name="T7" fmla="*/ 41 h 51"/>
              <a:gd name="T8" fmla="*/ 85 w 99"/>
              <a:gd name="T9" fmla="*/ 38 h 51"/>
              <a:gd name="T10" fmla="*/ 89 w 99"/>
              <a:gd name="T11" fmla="*/ 35 h 51"/>
              <a:gd name="T12" fmla="*/ 89 w 99"/>
              <a:gd name="T13" fmla="*/ 33 h 51"/>
              <a:gd name="T14" fmla="*/ 90 w 99"/>
              <a:gd name="T15" fmla="*/ 31 h 51"/>
              <a:gd name="T16" fmla="*/ 99 w 99"/>
              <a:gd name="T17" fmla="*/ 23 h 51"/>
              <a:gd name="T18" fmla="*/ 98 w 99"/>
              <a:gd name="T19" fmla="*/ 22 h 51"/>
              <a:gd name="T20" fmla="*/ 97 w 99"/>
              <a:gd name="T21" fmla="*/ 21 h 51"/>
              <a:gd name="T22" fmla="*/ 95 w 99"/>
              <a:gd name="T23" fmla="*/ 20 h 51"/>
              <a:gd name="T24" fmla="*/ 94 w 99"/>
              <a:gd name="T25" fmla="*/ 20 h 51"/>
              <a:gd name="T26" fmla="*/ 90 w 99"/>
              <a:gd name="T27" fmla="*/ 14 h 51"/>
              <a:gd name="T28" fmla="*/ 89 w 99"/>
              <a:gd name="T29" fmla="*/ 12 h 51"/>
              <a:gd name="T30" fmla="*/ 89 w 99"/>
              <a:gd name="T31" fmla="*/ 8 h 51"/>
              <a:gd name="T32" fmla="*/ 87 w 99"/>
              <a:gd name="T33" fmla="*/ 7 h 51"/>
              <a:gd name="T34" fmla="*/ 84 w 99"/>
              <a:gd name="T35" fmla="*/ 4 h 51"/>
              <a:gd name="T36" fmla="*/ 82 w 99"/>
              <a:gd name="T37" fmla="*/ 4 h 51"/>
              <a:gd name="T38" fmla="*/ 81 w 99"/>
              <a:gd name="T39" fmla="*/ 6 h 51"/>
              <a:gd name="T40" fmla="*/ 78 w 99"/>
              <a:gd name="T41" fmla="*/ 6 h 51"/>
              <a:gd name="T42" fmla="*/ 75 w 99"/>
              <a:gd name="T43" fmla="*/ 6 h 51"/>
              <a:gd name="T44" fmla="*/ 71 w 99"/>
              <a:gd name="T45" fmla="*/ 5 h 51"/>
              <a:gd name="T46" fmla="*/ 66 w 99"/>
              <a:gd name="T47" fmla="*/ 4 h 51"/>
              <a:gd name="T48" fmla="*/ 63 w 99"/>
              <a:gd name="T49" fmla="*/ 0 h 51"/>
              <a:gd name="T50" fmla="*/ 61 w 99"/>
              <a:gd name="T51" fmla="*/ 1 h 51"/>
              <a:gd name="T52" fmla="*/ 58 w 99"/>
              <a:gd name="T53" fmla="*/ 0 h 51"/>
              <a:gd name="T54" fmla="*/ 58 w 99"/>
              <a:gd name="T55" fmla="*/ 2 h 51"/>
              <a:gd name="T56" fmla="*/ 58 w 99"/>
              <a:gd name="T57" fmla="*/ 6 h 51"/>
              <a:gd name="T58" fmla="*/ 55 w 99"/>
              <a:gd name="T59" fmla="*/ 8 h 51"/>
              <a:gd name="T60" fmla="*/ 51 w 99"/>
              <a:gd name="T61" fmla="*/ 8 h 51"/>
              <a:gd name="T62" fmla="*/ 46 w 99"/>
              <a:gd name="T63" fmla="*/ 18 h 51"/>
              <a:gd name="T64" fmla="*/ 42 w 99"/>
              <a:gd name="T65" fmla="*/ 21 h 51"/>
              <a:gd name="T66" fmla="*/ 39 w 99"/>
              <a:gd name="T67" fmla="*/ 19 h 51"/>
              <a:gd name="T68" fmla="*/ 37 w 99"/>
              <a:gd name="T69" fmla="*/ 24 h 51"/>
              <a:gd name="T70" fmla="*/ 35 w 99"/>
              <a:gd name="T71" fmla="*/ 24 h 51"/>
              <a:gd name="T72" fmla="*/ 32 w 99"/>
              <a:gd name="T73" fmla="*/ 23 h 51"/>
              <a:gd name="T74" fmla="*/ 30 w 99"/>
              <a:gd name="T75" fmla="*/ 26 h 51"/>
              <a:gd name="T76" fmla="*/ 26 w 99"/>
              <a:gd name="T77" fmla="*/ 24 h 51"/>
              <a:gd name="T78" fmla="*/ 20 w 99"/>
              <a:gd name="T79" fmla="*/ 25 h 51"/>
              <a:gd name="T80" fmla="*/ 20 w 99"/>
              <a:gd name="T81" fmla="*/ 27 h 51"/>
              <a:gd name="T82" fmla="*/ 18 w 99"/>
              <a:gd name="T83" fmla="*/ 27 h 51"/>
              <a:gd name="T84" fmla="*/ 18 w 99"/>
              <a:gd name="T85" fmla="*/ 27 h 51"/>
              <a:gd name="T86" fmla="*/ 17 w 99"/>
              <a:gd name="T87" fmla="*/ 30 h 51"/>
              <a:gd name="T88" fmla="*/ 17 w 99"/>
              <a:gd name="T89" fmla="*/ 30 h 51"/>
              <a:gd name="T90" fmla="*/ 18 w 99"/>
              <a:gd name="T91" fmla="*/ 33 h 51"/>
              <a:gd name="T92" fmla="*/ 12 w 99"/>
              <a:gd name="T93" fmla="*/ 34 h 51"/>
              <a:gd name="T94" fmla="*/ 13 w 99"/>
              <a:gd name="T95" fmla="*/ 40 h 51"/>
              <a:gd name="T96" fmla="*/ 10 w 99"/>
              <a:gd name="T97" fmla="*/ 39 h 51"/>
              <a:gd name="T98" fmla="*/ 6 w 99"/>
              <a:gd name="T99" fmla="*/ 38 h 51"/>
              <a:gd name="T100" fmla="*/ 4 w 99"/>
              <a:gd name="T101" fmla="*/ 42 h 51"/>
              <a:gd name="T102" fmla="*/ 4 w 99"/>
              <a:gd name="T103" fmla="*/ 42 h 51"/>
              <a:gd name="T104" fmla="*/ 5 w 99"/>
              <a:gd name="T105" fmla="*/ 44 h 51"/>
              <a:gd name="T106" fmla="*/ 3 w 99"/>
              <a:gd name="T107" fmla="*/ 49 h 51"/>
              <a:gd name="T108" fmla="*/ 1 w 99"/>
              <a:gd name="T109" fmla="*/ 49 h 51"/>
              <a:gd name="T110" fmla="*/ 0 w 99"/>
              <a:gd name="T11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7" y="21"/>
                </a:lnTo>
                <a:lnTo>
                  <a:pt x="95" y="20"/>
                </a:lnTo>
                <a:lnTo>
                  <a:pt x="95" y="21"/>
                </a:lnTo>
                <a:lnTo>
                  <a:pt x="94" y="20"/>
                </a:lnTo>
                <a:lnTo>
                  <a:pt x="92" y="18"/>
                </a:lnTo>
                <a:lnTo>
                  <a:pt x="90" y="14"/>
                </a:lnTo>
                <a:lnTo>
                  <a:pt x="89" y="13"/>
                </a:lnTo>
                <a:lnTo>
                  <a:pt x="89" y="12"/>
                </a:lnTo>
                <a:lnTo>
                  <a:pt x="89" y="10"/>
                </a:lnTo>
                <a:lnTo>
                  <a:pt x="89" y="8"/>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61" y="1"/>
                </a:lnTo>
                <a:lnTo>
                  <a:pt x="59" y="0"/>
                </a:lnTo>
                <a:lnTo>
                  <a:pt x="58" y="0"/>
                </a:lnTo>
                <a:lnTo>
                  <a:pt x="58" y="2"/>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30" y="26"/>
                </a:lnTo>
                <a:lnTo>
                  <a:pt x="26" y="24"/>
                </a:lnTo>
                <a:lnTo>
                  <a:pt x="23" y="25"/>
                </a:lnTo>
                <a:lnTo>
                  <a:pt x="20" y="25"/>
                </a:lnTo>
                <a:lnTo>
                  <a:pt x="20" y="26"/>
                </a:lnTo>
                <a:lnTo>
                  <a:pt x="20" y="27"/>
                </a:lnTo>
                <a:lnTo>
                  <a:pt x="19" y="27"/>
                </a:lnTo>
                <a:lnTo>
                  <a:pt x="18" y="27"/>
                </a:lnTo>
                <a:lnTo>
                  <a:pt x="18" y="27"/>
                </a:lnTo>
                <a:lnTo>
                  <a:pt x="18" y="27"/>
                </a:lnTo>
                <a:lnTo>
                  <a:pt x="17" y="28"/>
                </a:lnTo>
                <a:lnTo>
                  <a:pt x="17" y="30"/>
                </a:lnTo>
                <a:lnTo>
                  <a:pt x="17" y="30"/>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4" y="42"/>
                </a:lnTo>
                <a:lnTo>
                  <a:pt x="4" y="42"/>
                </a:lnTo>
                <a:lnTo>
                  <a:pt x="5" y="43"/>
                </a:lnTo>
                <a:lnTo>
                  <a:pt x="5" y="44"/>
                </a:lnTo>
                <a:lnTo>
                  <a:pt x="4" y="49"/>
                </a:lnTo>
                <a:lnTo>
                  <a:pt x="3" y="49"/>
                </a:lnTo>
                <a:lnTo>
                  <a:pt x="3" y="49"/>
                </a:lnTo>
                <a:lnTo>
                  <a:pt x="1" y="49"/>
                </a:lnTo>
                <a:lnTo>
                  <a:pt x="0" y="51"/>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3486" name="Freeform 14"/>
          <p:cNvSpPr>
            <a:spLocks/>
          </p:cNvSpPr>
          <p:nvPr/>
        </p:nvSpPr>
        <p:spPr bwMode="auto">
          <a:xfrm>
            <a:off x="5280378" y="3560764"/>
            <a:ext cx="801511" cy="301625"/>
          </a:xfrm>
          <a:custGeom>
            <a:avLst/>
            <a:gdLst>
              <a:gd name="T0" fmla="*/ 111 w 111"/>
              <a:gd name="T1" fmla="*/ 0 h 39"/>
              <a:gd name="T2" fmla="*/ 89 w 111"/>
              <a:gd name="T3" fmla="*/ 3 h 39"/>
              <a:gd name="T4" fmla="*/ 87 w 111"/>
              <a:gd name="T5" fmla="*/ 4 h 39"/>
              <a:gd name="T6" fmla="*/ 31 w 111"/>
              <a:gd name="T7" fmla="*/ 9 h 39"/>
              <a:gd name="T8" fmla="*/ 31 w 111"/>
              <a:gd name="T9" fmla="*/ 8 h 39"/>
              <a:gd name="T10" fmla="*/ 28 w 111"/>
              <a:gd name="T11" fmla="*/ 9 h 39"/>
              <a:gd name="T12" fmla="*/ 29 w 111"/>
              <a:gd name="T13" fmla="*/ 10 h 39"/>
              <a:gd name="T14" fmla="*/ 29 w 111"/>
              <a:gd name="T15" fmla="*/ 11 h 39"/>
              <a:gd name="T16" fmla="*/ 9 w 111"/>
              <a:gd name="T17" fmla="*/ 13 h 39"/>
              <a:gd name="T18" fmla="*/ 8 w 111"/>
              <a:gd name="T19" fmla="*/ 15 h 39"/>
              <a:gd name="T20" fmla="*/ 7 w 111"/>
              <a:gd name="T21" fmla="*/ 18 h 39"/>
              <a:gd name="T22" fmla="*/ 8 w 111"/>
              <a:gd name="T23" fmla="*/ 19 h 39"/>
              <a:gd name="T24" fmla="*/ 7 w 111"/>
              <a:gd name="T25" fmla="*/ 22 h 39"/>
              <a:gd name="T26" fmla="*/ 7 w 111"/>
              <a:gd name="T27" fmla="*/ 22 h 39"/>
              <a:gd name="T28" fmla="*/ 7 w 111"/>
              <a:gd name="T29" fmla="*/ 23 h 39"/>
              <a:gd name="T30" fmla="*/ 6 w 111"/>
              <a:gd name="T31" fmla="*/ 25 h 39"/>
              <a:gd name="T32" fmla="*/ 5 w 111"/>
              <a:gd name="T33" fmla="*/ 26 h 39"/>
              <a:gd name="T34" fmla="*/ 4 w 111"/>
              <a:gd name="T35" fmla="*/ 30 h 39"/>
              <a:gd name="T36" fmla="*/ 2 w 111"/>
              <a:gd name="T37" fmla="*/ 32 h 39"/>
              <a:gd name="T38" fmla="*/ 2 w 111"/>
              <a:gd name="T39" fmla="*/ 35 h 39"/>
              <a:gd name="T40" fmla="*/ 2 w 111"/>
              <a:gd name="T41" fmla="*/ 38 h 39"/>
              <a:gd name="T42" fmla="*/ 2 w 111"/>
              <a:gd name="T43" fmla="*/ 38 h 39"/>
              <a:gd name="T44" fmla="*/ 0 w 111"/>
              <a:gd name="T45" fmla="*/ 39 h 39"/>
              <a:gd name="T46" fmla="*/ 29 w 111"/>
              <a:gd name="T47" fmla="*/ 37 h 39"/>
              <a:gd name="T48" fmla="*/ 65 w 111"/>
              <a:gd name="T49" fmla="*/ 34 h 39"/>
              <a:gd name="T50" fmla="*/ 78 w 111"/>
              <a:gd name="T51" fmla="*/ 32 h 39"/>
              <a:gd name="T52" fmla="*/ 79 w 111"/>
              <a:gd name="T53" fmla="*/ 28 h 39"/>
              <a:gd name="T54" fmla="*/ 80 w 111"/>
              <a:gd name="T55" fmla="*/ 28 h 39"/>
              <a:gd name="T56" fmla="*/ 80 w 111"/>
              <a:gd name="T57" fmla="*/ 28 h 39"/>
              <a:gd name="T58" fmla="*/ 81 w 111"/>
              <a:gd name="T59" fmla="*/ 27 h 39"/>
              <a:gd name="T60" fmla="*/ 82 w 111"/>
              <a:gd name="T61" fmla="*/ 26 h 39"/>
              <a:gd name="T62" fmla="*/ 81 w 111"/>
              <a:gd name="T63" fmla="*/ 25 h 39"/>
              <a:gd name="T64" fmla="*/ 82 w 111"/>
              <a:gd name="T65" fmla="*/ 24 h 39"/>
              <a:gd name="T66" fmla="*/ 83 w 111"/>
              <a:gd name="T67" fmla="*/ 23 h 39"/>
              <a:gd name="T68" fmla="*/ 86 w 111"/>
              <a:gd name="T69" fmla="*/ 22 h 39"/>
              <a:gd name="T70" fmla="*/ 89 w 111"/>
              <a:gd name="T71" fmla="*/ 21 h 39"/>
              <a:gd name="T72" fmla="*/ 92 w 111"/>
              <a:gd name="T73" fmla="*/ 18 h 39"/>
              <a:gd name="T74" fmla="*/ 93 w 111"/>
              <a:gd name="T75" fmla="*/ 18 h 39"/>
              <a:gd name="T76" fmla="*/ 95 w 111"/>
              <a:gd name="T77" fmla="*/ 16 h 39"/>
              <a:gd name="T78" fmla="*/ 96 w 111"/>
              <a:gd name="T79" fmla="*/ 14 h 39"/>
              <a:gd name="T80" fmla="*/ 96 w 111"/>
              <a:gd name="T81" fmla="*/ 14 h 39"/>
              <a:gd name="T82" fmla="*/ 97 w 111"/>
              <a:gd name="T83" fmla="*/ 14 h 39"/>
              <a:gd name="T84" fmla="*/ 98 w 111"/>
              <a:gd name="T85" fmla="*/ 14 h 39"/>
              <a:gd name="T86" fmla="*/ 98 w 111"/>
              <a:gd name="T87" fmla="*/ 13 h 39"/>
              <a:gd name="T88" fmla="*/ 99 w 111"/>
              <a:gd name="T89" fmla="*/ 12 h 39"/>
              <a:gd name="T90" fmla="*/ 99 w 111"/>
              <a:gd name="T91" fmla="*/ 12 h 39"/>
              <a:gd name="T92" fmla="*/ 100 w 111"/>
              <a:gd name="T93" fmla="*/ 13 h 39"/>
              <a:gd name="T94" fmla="*/ 101 w 111"/>
              <a:gd name="T95" fmla="*/ 12 h 39"/>
              <a:gd name="T96" fmla="*/ 101 w 111"/>
              <a:gd name="T97" fmla="*/ 12 h 39"/>
              <a:gd name="T98" fmla="*/ 103 w 111"/>
              <a:gd name="T99" fmla="*/ 10 h 39"/>
              <a:gd name="T100" fmla="*/ 104 w 111"/>
              <a:gd name="T101" fmla="*/ 10 h 39"/>
              <a:gd name="T102" fmla="*/ 106 w 111"/>
              <a:gd name="T103" fmla="*/ 10 h 39"/>
              <a:gd name="T104" fmla="*/ 109 w 111"/>
              <a:gd name="T105" fmla="*/ 6 h 39"/>
              <a:gd name="T106" fmla="*/ 110 w 111"/>
              <a:gd name="T107" fmla="*/ 5 h 39"/>
              <a:gd name="T108" fmla="*/ 111 w 111"/>
              <a:gd name="T109" fmla="*/ 4 h 39"/>
              <a:gd name="T110" fmla="*/ 111 w 111"/>
              <a:gd name="T111" fmla="*/ 3 h 39"/>
              <a:gd name="T112" fmla="*/ 111 w 111"/>
              <a:gd name="T113" fmla="*/ 1 h 39"/>
              <a:gd name="T114" fmla="*/ 111 w 111"/>
              <a:gd name="T115" fmla="*/ 0 h 39"/>
              <a:gd name="T116" fmla="*/ 111 w 111"/>
              <a:gd name="T1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2"/>
                </a:lnTo>
                <a:lnTo>
                  <a:pt x="7" y="23"/>
                </a:lnTo>
                <a:lnTo>
                  <a:pt x="6" y="25"/>
                </a:lnTo>
                <a:lnTo>
                  <a:pt x="5" y="26"/>
                </a:lnTo>
                <a:lnTo>
                  <a:pt x="4" y="30"/>
                </a:lnTo>
                <a:lnTo>
                  <a:pt x="2" y="32"/>
                </a:lnTo>
                <a:lnTo>
                  <a:pt x="2" y="35"/>
                </a:lnTo>
                <a:lnTo>
                  <a:pt x="2" y="38"/>
                </a:lnTo>
                <a:lnTo>
                  <a:pt x="2" y="38"/>
                </a:lnTo>
                <a:lnTo>
                  <a:pt x="0" y="39"/>
                </a:lnTo>
                <a:lnTo>
                  <a:pt x="29" y="37"/>
                </a:lnTo>
                <a:lnTo>
                  <a:pt x="65" y="34"/>
                </a:lnTo>
                <a:lnTo>
                  <a:pt x="78" y="32"/>
                </a:lnTo>
                <a:lnTo>
                  <a:pt x="79" y="28"/>
                </a:lnTo>
                <a:lnTo>
                  <a:pt x="80"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6" y="14"/>
                </a:lnTo>
                <a:lnTo>
                  <a:pt x="97" y="14"/>
                </a:lnTo>
                <a:lnTo>
                  <a:pt x="98" y="14"/>
                </a:lnTo>
                <a:lnTo>
                  <a:pt x="98" y="13"/>
                </a:lnTo>
                <a:lnTo>
                  <a:pt x="99" y="12"/>
                </a:lnTo>
                <a:lnTo>
                  <a:pt x="99" y="12"/>
                </a:lnTo>
                <a:lnTo>
                  <a:pt x="100" y="13"/>
                </a:lnTo>
                <a:lnTo>
                  <a:pt x="101" y="12"/>
                </a:lnTo>
                <a:lnTo>
                  <a:pt x="101" y="12"/>
                </a:lnTo>
                <a:lnTo>
                  <a:pt x="103" y="10"/>
                </a:lnTo>
                <a:lnTo>
                  <a:pt x="104" y="10"/>
                </a:lnTo>
                <a:lnTo>
                  <a:pt x="106" y="10"/>
                </a:lnTo>
                <a:lnTo>
                  <a:pt x="109" y="6"/>
                </a:lnTo>
                <a:lnTo>
                  <a:pt x="110" y="5"/>
                </a:lnTo>
                <a:lnTo>
                  <a:pt x="111" y="4"/>
                </a:lnTo>
                <a:lnTo>
                  <a:pt x="111" y="3"/>
                </a:lnTo>
                <a:lnTo>
                  <a:pt x="111" y="1"/>
                </a:lnTo>
                <a:lnTo>
                  <a:pt x="111" y="0"/>
                </a:lnTo>
                <a:lnTo>
                  <a:pt x="111"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3487" name="Freeform 15"/>
          <p:cNvSpPr>
            <a:spLocks/>
          </p:cNvSpPr>
          <p:nvPr/>
        </p:nvSpPr>
        <p:spPr bwMode="auto">
          <a:xfrm>
            <a:off x="5489222" y="3824288"/>
            <a:ext cx="375356" cy="641350"/>
          </a:xfrm>
          <a:custGeom>
            <a:avLst/>
            <a:gdLst>
              <a:gd name="T0" fmla="*/ 0 w 52"/>
              <a:gd name="T1" fmla="*/ 3 h 83"/>
              <a:gd name="T2" fmla="*/ 1 w 52"/>
              <a:gd name="T3" fmla="*/ 5 h 83"/>
              <a:gd name="T4" fmla="*/ 0 w 52"/>
              <a:gd name="T5" fmla="*/ 55 h 83"/>
              <a:gd name="T6" fmla="*/ 0 w 52"/>
              <a:gd name="T7" fmla="*/ 57 h 83"/>
              <a:gd name="T8" fmla="*/ 3 w 52"/>
              <a:gd name="T9" fmla="*/ 82 h 83"/>
              <a:gd name="T10" fmla="*/ 4 w 52"/>
              <a:gd name="T11" fmla="*/ 82 h 83"/>
              <a:gd name="T12" fmla="*/ 5 w 52"/>
              <a:gd name="T13" fmla="*/ 81 h 83"/>
              <a:gd name="T14" fmla="*/ 7 w 52"/>
              <a:gd name="T15" fmla="*/ 82 h 83"/>
              <a:gd name="T16" fmla="*/ 8 w 52"/>
              <a:gd name="T17" fmla="*/ 81 h 83"/>
              <a:gd name="T18" fmla="*/ 8 w 52"/>
              <a:gd name="T19" fmla="*/ 77 h 83"/>
              <a:gd name="T20" fmla="*/ 9 w 52"/>
              <a:gd name="T21" fmla="*/ 75 h 83"/>
              <a:gd name="T22" fmla="*/ 10 w 52"/>
              <a:gd name="T23" fmla="*/ 77 h 83"/>
              <a:gd name="T24" fmla="*/ 10 w 52"/>
              <a:gd name="T25" fmla="*/ 78 h 83"/>
              <a:gd name="T26" fmla="*/ 11 w 52"/>
              <a:gd name="T27" fmla="*/ 80 h 83"/>
              <a:gd name="T28" fmla="*/ 13 w 52"/>
              <a:gd name="T29" fmla="*/ 83 h 83"/>
              <a:gd name="T30" fmla="*/ 14 w 52"/>
              <a:gd name="T31" fmla="*/ 83 h 83"/>
              <a:gd name="T32" fmla="*/ 15 w 52"/>
              <a:gd name="T33" fmla="*/ 83 h 83"/>
              <a:gd name="T34" fmla="*/ 17 w 52"/>
              <a:gd name="T35" fmla="*/ 81 h 83"/>
              <a:gd name="T36" fmla="*/ 17 w 52"/>
              <a:gd name="T37" fmla="*/ 81 h 83"/>
              <a:gd name="T38" fmla="*/ 18 w 52"/>
              <a:gd name="T39" fmla="*/ 80 h 83"/>
              <a:gd name="T40" fmla="*/ 18 w 52"/>
              <a:gd name="T41" fmla="*/ 80 h 83"/>
              <a:gd name="T42" fmla="*/ 18 w 52"/>
              <a:gd name="T43" fmla="*/ 79 h 83"/>
              <a:gd name="T44" fmla="*/ 17 w 52"/>
              <a:gd name="T45" fmla="*/ 79 h 83"/>
              <a:gd name="T46" fmla="*/ 17 w 52"/>
              <a:gd name="T47" fmla="*/ 78 h 83"/>
              <a:gd name="T48" fmla="*/ 18 w 52"/>
              <a:gd name="T49" fmla="*/ 77 h 83"/>
              <a:gd name="T50" fmla="*/ 18 w 52"/>
              <a:gd name="T51" fmla="*/ 76 h 83"/>
              <a:gd name="T52" fmla="*/ 16 w 52"/>
              <a:gd name="T53" fmla="*/ 75 h 83"/>
              <a:gd name="T54" fmla="*/ 16 w 52"/>
              <a:gd name="T55" fmla="*/ 75 h 83"/>
              <a:gd name="T56" fmla="*/ 15 w 52"/>
              <a:gd name="T57" fmla="*/ 75 h 83"/>
              <a:gd name="T58" fmla="*/ 14 w 52"/>
              <a:gd name="T59" fmla="*/ 73 h 83"/>
              <a:gd name="T60" fmla="*/ 14 w 52"/>
              <a:gd name="T61" fmla="*/ 72 h 83"/>
              <a:gd name="T62" fmla="*/ 14 w 52"/>
              <a:gd name="T63" fmla="*/ 71 h 83"/>
              <a:gd name="T64" fmla="*/ 14 w 52"/>
              <a:gd name="T65" fmla="*/ 71 h 83"/>
              <a:gd name="T66" fmla="*/ 14 w 52"/>
              <a:gd name="T67" fmla="*/ 70 h 83"/>
              <a:gd name="T68" fmla="*/ 52 w 52"/>
              <a:gd name="T69" fmla="*/ 66 h 83"/>
              <a:gd name="T70" fmla="*/ 52 w 52"/>
              <a:gd name="T71" fmla="*/ 65 h 83"/>
              <a:gd name="T72" fmla="*/ 50 w 52"/>
              <a:gd name="T73" fmla="*/ 63 h 83"/>
              <a:gd name="T74" fmla="*/ 50 w 52"/>
              <a:gd name="T75" fmla="*/ 58 h 83"/>
              <a:gd name="T76" fmla="*/ 48 w 52"/>
              <a:gd name="T77" fmla="*/ 55 h 83"/>
              <a:gd name="T78" fmla="*/ 48 w 52"/>
              <a:gd name="T79" fmla="*/ 52 h 83"/>
              <a:gd name="T80" fmla="*/ 49 w 52"/>
              <a:gd name="T81" fmla="*/ 50 h 83"/>
              <a:gd name="T82" fmla="*/ 49 w 52"/>
              <a:gd name="T83" fmla="*/ 47 h 83"/>
              <a:gd name="T84" fmla="*/ 50 w 52"/>
              <a:gd name="T85" fmla="*/ 45 h 83"/>
              <a:gd name="T86" fmla="*/ 51 w 52"/>
              <a:gd name="T87" fmla="*/ 45 h 83"/>
              <a:gd name="T88" fmla="*/ 49 w 52"/>
              <a:gd name="T89" fmla="*/ 44 h 83"/>
              <a:gd name="T90" fmla="*/ 50 w 52"/>
              <a:gd name="T91" fmla="*/ 42 h 83"/>
              <a:gd name="T92" fmla="*/ 49 w 52"/>
              <a:gd name="T93" fmla="*/ 41 h 83"/>
              <a:gd name="T94" fmla="*/ 48 w 52"/>
              <a:gd name="T95" fmla="*/ 40 h 83"/>
              <a:gd name="T96" fmla="*/ 47 w 52"/>
              <a:gd name="T97" fmla="*/ 39 h 83"/>
              <a:gd name="T98" fmla="*/ 46 w 52"/>
              <a:gd name="T99" fmla="*/ 37 h 83"/>
              <a:gd name="T100" fmla="*/ 45 w 52"/>
              <a:gd name="T101" fmla="*/ 36 h 83"/>
              <a:gd name="T102" fmla="*/ 36 w 52"/>
              <a:gd name="T103" fmla="*/ 0 h 83"/>
              <a:gd name="T104" fmla="*/ 0 w 52"/>
              <a:gd name="T105" fmla="*/ 3 h 83"/>
              <a:gd name="T106" fmla="*/ 0 w 52"/>
              <a:gd name="T107"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7" y="81"/>
                </a:lnTo>
                <a:lnTo>
                  <a:pt x="18" y="80"/>
                </a:lnTo>
                <a:lnTo>
                  <a:pt x="18" y="80"/>
                </a:lnTo>
                <a:lnTo>
                  <a:pt x="18" y="79"/>
                </a:lnTo>
                <a:lnTo>
                  <a:pt x="17" y="79"/>
                </a:lnTo>
                <a:lnTo>
                  <a:pt x="17" y="78"/>
                </a:lnTo>
                <a:lnTo>
                  <a:pt x="18" y="77"/>
                </a:lnTo>
                <a:lnTo>
                  <a:pt x="18" y="76"/>
                </a:lnTo>
                <a:lnTo>
                  <a:pt x="16" y="75"/>
                </a:lnTo>
                <a:lnTo>
                  <a:pt x="16" y="75"/>
                </a:lnTo>
                <a:lnTo>
                  <a:pt x="15" y="75"/>
                </a:lnTo>
                <a:lnTo>
                  <a:pt x="14" y="73"/>
                </a:lnTo>
                <a:lnTo>
                  <a:pt x="14" y="72"/>
                </a:lnTo>
                <a:lnTo>
                  <a:pt x="14" y="71"/>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488" name="Freeform 16"/>
          <p:cNvSpPr>
            <a:spLocks/>
          </p:cNvSpPr>
          <p:nvPr/>
        </p:nvSpPr>
        <p:spPr bwMode="auto">
          <a:xfrm>
            <a:off x="5729111" y="2840038"/>
            <a:ext cx="410634" cy="487362"/>
          </a:xfrm>
          <a:custGeom>
            <a:avLst/>
            <a:gdLst>
              <a:gd name="T0" fmla="*/ 5 w 57"/>
              <a:gd name="T1" fmla="*/ 55 h 63"/>
              <a:gd name="T2" fmla="*/ 8 w 57"/>
              <a:gd name="T3" fmla="*/ 56 h 63"/>
              <a:gd name="T4" fmla="*/ 10 w 57"/>
              <a:gd name="T5" fmla="*/ 55 h 63"/>
              <a:gd name="T6" fmla="*/ 13 w 57"/>
              <a:gd name="T7" fmla="*/ 59 h 63"/>
              <a:gd name="T8" fmla="*/ 18 w 57"/>
              <a:gd name="T9" fmla="*/ 60 h 63"/>
              <a:gd name="T10" fmla="*/ 22 w 57"/>
              <a:gd name="T11" fmla="*/ 61 h 63"/>
              <a:gd name="T12" fmla="*/ 25 w 57"/>
              <a:gd name="T13" fmla="*/ 61 h 63"/>
              <a:gd name="T14" fmla="*/ 28 w 57"/>
              <a:gd name="T15" fmla="*/ 61 h 63"/>
              <a:gd name="T16" fmla="*/ 29 w 57"/>
              <a:gd name="T17" fmla="*/ 59 h 63"/>
              <a:gd name="T18" fmla="*/ 31 w 57"/>
              <a:gd name="T19" fmla="*/ 59 h 63"/>
              <a:gd name="T20" fmla="*/ 34 w 57"/>
              <a:gd name="T21" fmla="*/ 62 h 63"/>
              <a:gd name="T22" fmla="*/ 36 w 57"/>
              <a:gd name="T23" fmla="*/ 63 h 63"/>
              <a:gd name="T24" fmla="*/ 39 w 57"/>
              <a:gd name="T25" fmla="*/ 61 h 63"/>
              <a:gd name="T26" fmla="*/ 40 w 57"/>
              <a:gd name="T27" fmla="*/ 58 h 63"/>
              <a:gd name="T28" fmla="*/ 41 w 57"/>
              <a:gd name="T29" fmla="*/ 52 h 63"/>
              <a:gd name="T30" fmla="*/ 44 w 57"/>
              <a:gd name="T31" fmla="*/ 54 h 63"/>
              <a:gd name="T32" fmla="*/ 45 w 57"/>
              <a:gd name="T33" fmla="*/ 51 h 63"/>
              <a:gd name="T34" fmla="*/ 47 w 57"/>
              <a:gd name="T35" fmla="*/ 47 h 63"/>
              <a:gd name="T36" fmla="*/ 48 w 57"/>
              <a:gd name="T37" fmla="*/ 45 h 63"/>
              <a:gd name="T38" fmla="*/ 51 w 57"/>
              <a:gd name="T39" fmla="*/ 44 h 63"/>
              <a:gd name="T40" fmla="*/ 53 w 57"/>
              <a:gd name="T41" fmla="*/ 41 h 63"/>
              <a:gd name="T42" fmla="*/ 55 w 57"/>
              <a:gd name="T43" fmla="*/ 39 h 63"/>
              <a:gd name="T44" fmla="*/ 55 w 57"/>
              <a:gd name="T45" fmla="*/ 36 h 63"/>
              <a:gd name="T46" fmla="*/ 56 w 57"/>
              <a:gd name="T47" fmla="*/ 34 h 63"/>
              <a:gd name="T48" fmla="*/ 54 w 57"/>
              <a:gd name="T49" fmla="*/ 26 h 63"/>
              <a:gd name="T50" fmla="*/ 55 w 57"/>
              <a:gd name="T51" fmla="*/ 23 h 63"/>
              <a:gd name="T52" fmla="*/ 57 w 57"/>
              <a:gd name="T53" fmla="*/ 22 h 63"/>
              <a:gd name="T54" fmla="*/ 46 w 57"/>
              <a:gd name="T55" fmla="*/ 3 h 63"/>
              <a:gd name="T56" fmla="*/ 42 w 57"/>
              <a:gd name="T57" fmla="*/ 6 h 63"/>
              <a:gd name="T58" fmla="*/ 37 w 57"/>
              <a:gd name="T59" fmla="*/ 10 h 63"/>
              <a:gd name="T60" fmla="*/ 34 w 57"/>
              <a:gd name="T61" fmla="*/ 10 h 63"/>
              <a:gd name="T62" fmla="*/ 30 w 57"/>
              <a:gd name="T63" fmla="*/ 13 h 63"/>
              <a:gd name="T64" fmla="*/ 27 w 57"/>
              <a:gd name="T65" fmla="*/ 12 h 63"/>
              <a:gd name="T66" fmla="*/ 25 w 57"/>
              <a:gd name="T67" fmla="*/ 12 h 63"/>
              <a:gd name="T68" fmla="*/ 25 w 57"/>
              <a:gd name="T69" fmla="*/ 11 h 63"/>
              <a:gd name="T70" fmla="*/ 19 w 57"/>
              <a:gd name="T71" fmla="*/ 9 h 63"/>
              <a:gd name="T72" fmla="*/ 17 w 57"/>
              <a:gd name="T73" fmla="*/ 10 h 63"/>
              <a:gd name="T74" fmla="*/ 0 w 57"/>
              <a:gd name="T75" fmla="*/ 1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7" h="63">
                <a:moveTo>
                  <a:pt x="0" y="11"/>
                </a:moveTo>
                <a:lnTo>
                  <a:pt x="5" y="55"/>
                </a:lnTo>
                <a:lnTo>
                  <a:pt x="6" y="55"/>
                </a:lnTo>
                <a:lnTo>
                  <a:pt x="8" y="56"/>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lnTo>
                  <a:pt x="0" y="1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3489" name="Freeform 17"/>
          <p:cNvSpPr>
            <a:spLocks/>
          </p:cNvSpPr>
          <p:nvPr/>
        </p:nvSpPr>
        <p:spPr bwMode="auto">
          <a:xfrm>
            <a:off x="5843412" y="3459163"/>
            <a:ext cx="860778" cy="395287"/>
          </a:xfrm>
          <a:custGeom>
            <a:avLst/>
            <a:gdLst>
              <a:gd name="T0" fmla="*/ 2 w 119"/>
              <a:gd name="T1" fmla="*/ 41 h 51"/>
              <a:gd name="T2" fmla="*/ 4 w 119"/>
              <a:gd name="T3" fmla="*/ 39 h 51"/>
              <a:gd name="T4" fmla="*/ 5 w 119"/>
              <a:gd name="T5" fmla="*/ 36 h 51"/>
              <a:gd name="T6" fmla="*/ 14 w 119"/>
              <a:gd name="T7" fmla="*/ 31 h 51"/>
              <a:gd name="T8" fmla="*/ 18 w 119"/>
              <a:gd name="T9" fmla="*/ 27 h 51"/>
              <a:gd name="T10" fmla="*/ 20 w 119"/>
              <a:gd name="T11" fmla="*/ 27 h 51"/>
              <a:gd name="T12" fmla="*/ 21 w 119"/>
              <a:gd name="T13" fmla="*/ 25 h 51"/>
              <a:gd name="T14" fmla="*/ 23 w 119"/>
              <a:gd name="T15" fmla="*/ 25 h 51"/>
              <a:gd name="T16" fmla="*/ 28 w 119"/>
              <a:gd name="T17" fmla="*/ 23 h 51"/>
              <a:gd name="T18" fmla="*/ 33 w 119"/>
              <a:gd name="T19" fmla="*/ 17 h 51"/>
              <a:gd name="T20" fmla="*/ 33 w 119"/>
              <a:gd name="T21" fmla="*/ 13 h 51"/>
              <a:gd name="T22" fmla="*/ 37 w 119"/>
              <a:gd name="T23" fmla="*/ 13 h 51"/>
              <a:gd name="T24" fmla="*/ 42 w 119"/>
              <a:gd name="T25" fmla="*/ 12 h 51"/>
              <a:gd name="T26" fmla="*/ 113 w 119"/>
              <a:gd name="T27" fmla="*/ 1 h 51"/>
              <a:gd name="T28" fmla="*/ 114 w 119"/>
              <a:gd name="T29" fmla="*/ 2 h 51"/>
              <a:gd name="T30" fmla="*/ 116 w 119"/>
              <a:gd name="T31" fmla="*/ 5 h 51"/>
              <a:gd name="T32" fmla="*/ 116 w 119"/>
              <a:gd name="T33" fmla="*/ 6 h 51"/>
              <a:gd name="T34" fmla="*/ 114 w 119"/>
              <a:gd name="T35" fmla="*/ 5 h 51"/>
              <a:gd name="T36" fmla="*/ 113 w 119"/>
              <a:gd name="T37" fmla="*/ 6 h 51"/>
              <a:gd name="T38" fmla="*/ 109 w 119"/>
              <a:gd name="T39" fmla="*/ 8 h 51"/>
              <a:gd name="T40" fmla="*/ 105 w 119"/>
              <a:gd name="T41" fmla="*/ 11 h 51"/>
              <a:gd name="T42" fmla="*/ 106 w 119"/>
              <a:gd name="T43" fmla="*/ 12 h 51"/>
              <a:gd name="T44" fmla="*/ 112 w 119"/>
              <a:gd name="T45" fmla="*/ 9 h 51"/>
              <a:gd name="T46" fmla="*/ 114 w 119"/>
              <a:gd name="T47" fmla="*/ 11 h 51"/>
              <a:gd name="T48" fmla="*/ 115 w 119"/>
              <a:gd name="T49" fmla="*/ 11 h 51"/>
              <a:gd name="T50" fmla="*/ 118 w 119"/>
              <a:gd name="T51" fmla="*/ 9 h 51"/>
              <a:gd name="T52" fmla="*/ 119 w 119"/>
              <a:gd name="T53" fmla="*/ 14 h 51"/>
              <a:gd name="T54" fmla="*/ 117 w 119"/>
              <a:gd name="T55" fmla="*/ 17 h 51"/>
              <a:gd name="T56" fmla="*/ 114 w 119"/>
              <a:gd name="T57" fmla="*/ 19 h 51"/>
              <a:gd name="T58" fmla="*/ 110 w 119"/>
              <a:gd name="T59" fmla="*/ 20 h 51"/>
              <a:gd name="T60" fmla="*/ 109 w 119"/>
              <a:gd name="T61" fmla="*/ 19 h 51"/>
              <a:gd name="T62" fmla="*/ 108 w 119"/>
              <a:gd name="T63" fmla="*/ 18 h 51"/>
              <a:gd name="T64" fmla="*/ 108 w 119"/>
              <a:gd name="T65" fmla="*/ 21 h 51"/>
              <a:gd name="T66" fmla="*/ 109 w 119"/>
              <a:gd name="T67" fmla="*/ 22 h 51"/>
              <a:gd name="T68" fmla="*/ 110 w 119"/>
              <a:gd name="T69" fmla="*/ 24 h 51"/>
              <a:gd name="T70" fmla="*/ 105 w 119"/>
              <a:gd name="T71" fmla="*/ 27 h 51"/>
              <a:gd name="T72" fmla="*/ 105 w 119"/>
              <a:gd name="T73" fmla="*/ 29 h 51"/>
              <a:gd name="T74" fmla="*/ 112 w 119"/>
              <a:gd name="T75" fmla="*/ 27 h 51"/>
              <a:gd name="T76" fmla="*/ 114 w 119"/>
              <a:gd name="T77" fmla="*/ 27 h 51"/>
              <a:gd name="T78" fmla="*/ 109 w 119"/>
              <a:gd name="T79" fmla="*/ 32 h 51"/>
              <a:gd name="T80" fmla="*/ 103 w 119"/>
              <a:gd name="T81" fmla="*/ 36 h 51"/>
              <a:gd name="T82" fmla="*/ 102 w 119"/>
              <a:gd name="T83" fmla="*/ 37 h 51"/>
              <a:gd name="T84" fmla="*/ 96 w 119"/>
              <a:gd name="T85" fmla="*/ 44 h 51"/>
              <a:gd name="T86" fmla="*/ 93 w 119"/>
              <a:gd name="T87" fmla="*/ 50 h 51"/>
              <a:gd name="T88" fmla="*/ 69 w 119"/>
              <a:gd name="T89" fmla="*/ 39 h 51"/>
              <a:gd name="T90" fmla="*/ 50 w 119"/>
              <a:gd name="T91" fmla="*/ 36 h 51"/>
              <a:gd name="T92" fmla="*/ 49 w 119"/>
              <a:gd name="T93" fmla="*/ 36 h 51"/>
              <a:gd name="T94" fmla="*/ 30 w 119"/>
              <a:gd name="T95" fmla="*/ 37 h 51"/>
              <a:gd name="T96" fmla="*/ 26 w 119"/>
              <a:gd name="T97" fmla="*/ 40 h 51"/>
              <a:gd name="T98" fmla="*/ 0 w 119"/>
              <a:gd name="T99"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9" h="51">
                <a:moveTo>
                  <a:pt x="0" y="45"/>
                </a:moveTo>
                <a:lnTo>
                  <a:pt x="1" y="41"/>
                </a:lnTo>
                <a:lnTo>
                  <a:pt x="2"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8" y="27"/>
                </a:lnTo>
                <a:lnTo>
                  <a:pt x="19" y="27"/>
                </a:lnTo>
                <a:lnTo>
                  <a:pt x="20" y="27"/>
                </a:lnTo>
                <a:lnTo>
                  <a:pt x="20" y="26"/>
                </a:lnTo>
                <a:lnTo>
                  <a:pt x="21" y="25"/>
                </a:lnTo>
                <a:lnTo>
                  <a:pt x="21" y="25"/>
                </a:lnTo>
                <a:lnTo>
                  <a:pt x="22" y="26"/>
                </a:lnTo>
                <a:lnTo>
                  <a:pt x="23" y="25"/>
                </a:lnTo>
                <a:lnTo>
                  <a:pt x="23" y="25"/>
                </a:lnTo>
                <a:lnTo>
                  <a:pt x="25" y="23"/>
                </a:lnTo>
                <a:lnTo>
                  <a:pt x="26" y="23"/>
                </a:lnTo>
                <a:lnTo>
                  <a:pt x="28" y="23"/>
                </a:lnTo>
                <a:lnTo>
                  <a:pt x="31" y="19"/>
                </a:lnTo>
                <a:lnTo>
                  <a:pt x="32" y="18"/>
                </a:lnTo>
                <a:lnTo>
                  <a:pt x="33" y="17"/>
                </a:lnTo>
                <a:lnTo>
                  <a:pt x="33" y="16"/>
                </a:lnTo>
                <a:lnTo>
                  <a:pt x="33" y="14"/>
                </a:lnTo>
                <a:lnTo>
                  <a:pt x="33" y="13"/>
                </a:lnTo>
                <a:lnTo>
                  <a:pt x="33" y="13"/>
                </a:lnTo>
                <a:lnTo>
                  <a:pt x="37" y="12"/>
                </a:lnTo>
                <a:lnTo>
                  <a:pt x="37" y="13"/>
                </a:lnTo>
                <a:lnTo>
                  <a:pt x="40" y="13"/>
                </a:lnTo>
                <a:lnTo>
                  <a:pt x="42" y="12"/>
                </a:lnTo>
                <a:lnTo>
                  <a:pt x="42" y="12"/>
                </a:lnTo>
                <a:lnTo>
                  <a:pt x="78" y="7"/>
                </a:lnTo>
                <a:lnTo>
                  <a:pt x="112" y="0"/>
                </a:lnTo>
                <a:lnTo>
                  <a:pt x="113" y="1"/>
                </a:lnTo>
                <a:lnTo>
                  <a:pt x="113" y="1"/>
                </a:lnTo>
                <a:lnTo>
                  <a:pt x="114" y="2"/>
                </a:lnTo>
                <a:lnTo>
                  <a:pt x="114" y="2"/>
                </a:lnTo>
                <a:lnTo>
                  <a:pt x="115" y="3"/>
                </a:lnTo>
                <a:lnTo>
                  <a:pt x="115" y="3"/>
                </a:lnTo>
                <a:lnTo>
                  <a:pt x="116" y="5"/>
                </a:lnTo>
                <a:lnTo>
                  <a:pt x="116" y="5"/>
                </a:lnTo>
                <a:lnTo>
                  <a:pt x="116" y="6"/>
                </a:lnTo>
                <a:lnTo>
                  <a:pt x="116" y="6"/>
                </a:lnTo>
                <a:lnTo>
                  <a:pt x="115" y="5"/>
                </a:lnTo>
                <a:lnTo>
                  <a:pt x="114" y="5"/>
                </a:lnTo>
                <a:lnTo>
                  <a:pt x="114" y="5"/>
                </a:lnTo>
                <a:lnTo>
                  <a:pt x="113" y="5"/>
                </a:lnTo>
                <a:lnTo>
                  <a:pt x="112" y="5"/>
                </a:lnTo>
                <a:lnTo>
                  <a:pt x="113" y="6"/>
                </a:lnTo>
                <a:lnTo>
                  <a:pt x="113" y="6"/>
                </a:lnTo>
                <a:lnTo>
                  <a:pt x="110" y="8"/>
                </a:lnTo>
                <a:lnTo>
                  <a:pt x="109" y="8"/>
                </a:lnTo>
                <a:lnTo>
                  <a:pt x="108" y="10"/>
                </a:lnTo>
                <a:lnTo>
                  <a:pt x="106" y="10"/>
                </a:lnTo>
                <a:lnTo>
                  <a:pt x="105" y="11"/>
                </a:lnTo>
                <a:lnTo>
                  <a:pt x="105" y="12"/>
                </a:lnTo>
                <a:lnTo>
                  <a:pt x="106" y="12"/>
                </a:lnTo>
                <a:lnTo>
                  <a:pt x="106" y="12"/>
                </a:lnTo>
                <a:lnTo>
                  <a:pt x="108" y="11"/>
                </a:lnTo>
                <a:lnTo>
                  <a:pt x="111" y="10"/>
                </a:lnTo>
                <a:lnTo>
                  <a:pt x="112" y="9"/>
                </a:lnTo>
                <a:lnTo>
                  <a:pt x="114" y="9"/>
                </a:lnTo>
                <a:lnTo>
                  <a:pt x="114" y="10"/>
                </a:lnTo>
                <a:lnTo>
                  <a:pt x="114" y="11"/>
                </a:lnTo>
                <a:lnTo>
                  <a:pt x="114" y="11"/>
                </a:lnTo>
                <a:lnTo>
                  <a:pt x="115" y="12"/>
                </a:lnTo>
                <a:lnTo>
                  <a:pt x="115" y="11"/>
                </a:lnTo>
                <a:lnTo>
                  <a:pt x="116" y="11"/>
                </a:lnTo>
                <a:lnTo>
                  <a:pt x="117" y="9"/>
                </a:lnTo>
                <a:lnTo>
                  <a:pt x="118" y="9"/>
                </a:lnTo>
                <a:lnTo>
                  <a:pt x="119" y="11"/>
                </a:lnTo>
                <a:lnTo>
                  <a:pt x="119" y="14"/>
                </a:lnTo>
                <a:lnTo>
                  <a:pt x="119" y="14"/>
                </a:lnTo>
                <a:lnTo>
                  <a:pt x="119" y="15"/>
                </a:lnTo>
                <a:lnTo>
                  <a:pt x="117" y="16"/>
                </a:lnTo>
                <a:lnTo>
                  <a:pt x="117" y="17"/>
                </a:lnTo>
                <a:lnTo>
                  <a:pt x="117" y="18"/>
                </a:lnTo>
                <a:lnTo>
                  <a:pt x="115" y="19"/>
                </a:lnTo>
                <a:lnTo>
                  <a:pt x="114" y="19"/>
                </a:lnTo>
                <a:lnTo>
                  <a:pt x="113" y="20"/>
                </a:lnTo>
                <a:lnTo>
                  <a:pt x="111" y="20"/>
                </a:lnTo>
                <a:lnTo>
                  <a:pt x="110" y="20"/>
                </a:lnTo>
                <a:lnTo>
                  <a:pt x="110" y="20"/>
                </a:lnTo>
                <a:lnTo>
                  <a:pt x="110" y="20"/>
                </a:lnTo>
                <a:lnTo>
                  <a:pt x="109" y="19"/>
                </a:lnTo>
                <a:lnTo>
                  <a:pt x="109" y="18"/>
                </a:lnTo>
                <a:lnTo>
                  <a:pt x="109" y="18"/>
                </a:lnTo>
                <a:lnTo>
                  <a:pt x="108" y="18"/>
                </a:lnTo>
                <a:lnTo>
                  <a:pt x="108" y="18"/>
                </a:lnTo>
                <a:lnTo>
                  <a:pt x="108" y="20"/>
                </a:lnTo>
                <a:lnTo>
                  <a:pt x="108" y="21"/>
                </a:lnTo>
                <a:lnTo>
                  <a:pt x="108" y="21"/>
                </a:lnTo>
                <a:lnTo>
                  <a:pt x="108" y="22"/>
                </a:lnTo>
                <a:lnTo>
                  <a:pt x="109" y="22"/>
                </a:lnTo>
                <a:lnTo>
                  <a:pt x="110" y="23"/>
                </a:lnTo>
                <a:lnTo>
                  <a:pt x="110" y="24"/>
                </a:lnTo>
                <a:lnTo>
                  <a:pt x="110" y="24"/>
                </a:lnTo>
                <a:lnTo>
                  <a:pt x="107" y="28"/>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102" y="37"/>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7"/>
                </a:lnTo>
                <a:lnTo>
                  <a:pt x="49" y="36"/>
                </a:lnTo>
                <a:lnTo>
                  <a:pt x="49" y="35"/>
                </a:lnTo>
                <a:lnTo>
                  <a:pt x="31" y="37"/>
                </a:lnTo>
                <a:lnTo>
                  <a:pt x="30" y="37"/>
                </a:lnTo>
                <a:lnTo>
                  <a:pt x="30" y="38"/>
                </a:lnTo>
                <a:lnTo>
                  <a:pt x="26" y="40"/>
                </a:lnTo>
                <a:lnTo>
                  <a:pt x="26" y="40"/>
                </a:lnTo>
                <a:lnTo>
                  <a:pt x="25" y="40"/>
                </a:lnTo>
                <a:lnTo>
                  <a:pt x="21" y="42"/>
                </a:lnTo>
                <a:lnTo>
                  <a:pt x="0" y="45"/>
                </a:lnTo>
                <a:lnTo>
                  <a:pt x="0" y="45"/>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3490" name="Freeform 18"/>
          <p:cNvSpPr>
            <a:spLocks/>
          </p:cNvSpPr>
          <p:nvPr/>
        </p:nvSpPr>
        <p:spPr bwMode="auto">
          <a:xfrm>
            <a:off x="5590823" y="4311650"/>
            <a:ext cx="889000" cy="719138"/>
          </a:xfrm>
          <a:custGeom>
            <a:avLst/>
            <a:gdLst>
              <a:gd name="T0" fmla="*/ 0 w 123"/>
              <a:gd name="T1" fmla="*/ 8 h 93"/>
              <a:gd name="T2" fmla="*/ 0 w 123"/>
              <a:gd name="T3" fmla="*/ 10 h 93"/>
              <a:gd name="T4" fmla="*/ 2 w 123"/>
              <a:gd name="T5" fmla="*/ 12 h 93"/>
              <a:gd name="T6" fmla="*/ 3 w 123"/>
              <a:gd name="T7" fmla="*/ 15 h 93"/>
              <a:gd name="T8" fmla="*/ 4 w 123"/>
              <a:gd name="T9" fmla="*/ 17 h 93"/>
              <a:gd name="T10" fmla="*/ 3 w 123"/>
              <a:gd name="T11" fmla="*/ 19 h 93"/>
              <a:gd name="T12" fmla="*/ 7 w 123"/>
              <a:gd name="T13" fmla="*/ 18 h 93"/>
              <a:gd name="T14" fmla="*/ 9 w 123"/>
              <a:gd name="T15" fmla="*/ 15 h 93"/>
              <a:gd name="T16" fmla="*/ 10 w 123"/>
              <a:gd name="T17" fmla="*/ 15 h 93"/>
              <a:gd name="T18" fmla="*/ 9 w 123"/>
              <a:gd name="T19" fmla="*/ 17 h 93"/>
              <a:gd name="T20" fmla="*/ 19 w 123"/>
              <a:gd name="T21" fmla="*/ 14 h 93"/>
              <a:gd name="T22" fmla="*/ 19 w 123"/>
              <a:gd name="T23" fmla="*/ 16 h 93"/>
              <a:gd name="T24" fmla="*/ 25 w 123"/>
              <a:gd name="T25" fmla="*/ 17 h 93"/>
              <a:gd name="T26" fmla="*/ 29 w 123"/>
              <a:gd name="T27" fmla="*/ 18 h 93"/>
              <a:gd name="T28" fmla="*/ 31 w 123"/>
              <a:gd name="T29" fmla="*/ 19 h 93"/>
              <a:gd name="T30" fmla="*/ 31 w 123"/>
              <a:gd name="T31" fmla="*/ 20 h 93"/>
              <a:gd name="T32" fmla="*/ 36 w 123"/>
              <a:gd name="T33" fmla="*/ 24 h 93"/>
              <a:gd name="T34" fmla="*/ 35 w 123"/>
              <a:gd name="T35" fmla="*/ 25 h 93"/>
              <a:gd name="T36" fmla="*/ 34 w 123"/>
              <a:gd name="T37" fmla="*/ 26 h 93"/>
              <a:gd name="T38" fmla="*/ 41 w 123"/>
              <a:gd name="T39" fmla="*/ 24 h 93"/>
              <a:gd name="T40" fmla="*/ 50 w 123"/>
              <a:gd name="T41" fmla="*/ 21 h 93"/>
              <a:gd name="T42" fmla="*/ 50 w 123"/>
              <a:gd name="T43" fmla="*/ 18 h 93"/>
              <a:gd name="T44" fmla="*/ 61 w 123"/>
              <a:gd name="T45" fmla="*/ 21 h 93"/>
              <a:gd name="T46" fmla="*/ 69 w 123"/>
              <a:gd name="T47" fmla="*/ 28 h 93"/>
              <a:gd name="T48" fmla="*/ 74 w 123"/>
              <a:gd name="T49" fmla="*/ 30 h 93"/>
              <a:gd name="T50" fmla="*/ 77 w 123"/>
              <a:gd name="T51" fmla="*/ 36 h 93"/>
              <a:gd name="T52" fmla="*/ 76 w 123"/>
              <a:gd name="T53" fmla="*/ 48 h 93"/>
              <a:gd name="T54" fmla="*/ 80 w 123"/>
              <a:gd name="T55" fmla="*/ 54 h 93"/>
              <a:gd name="T56" fmla="*/ 79 w 123"/>
              <a:gd name="T57" fmla="*/ 50 h 93"/>
              <a:gd name="T58" fmla="*/ 82 w 123"/>
              <a:gd name="T59" fmla="*/ 51 h 93"/>
              <a:gd name="T60" fmla="*/ 83 w 123"/>
              <a:gd name="T61" fmla="*/ 50 h 93"/>
              <a:gd name="T62" fmla="*/ 83 w 123"/>
              <a:gd name="T63" fmla="*/ 53 h 93"/>
              <a:gd name="T64" fmla="*/ 80 w 123"/>
              <a:gd name="T65" fmla="*/ 57 h 93"/>
              <a:gd name="T66" fmla="*/ 83 w 123"/>
              <a:gd name="T67" fmla="*/ 61 h 93"/>
              <a:gd name="T68" fmla="*/ 89 w 123"/>
              <a:gd name="T69" fmla="*/ 68 h 93"/>
              <a:gd name="T70" fmla="*/ 91 w 123"/>
              <a:gd name="T71" fmla="*/ 69 h 93"/>
              <a:gd name="T72" fmla="*/ 94 w 123"/>
              <a:gd name="T73" fmla="*/ 74 h 93"/>
              <a:gd name="T74" fmla="*/ 99 w 123"/>
              <a:gd name="T75" fmla="*/ 82 h 93"/>
              <a:gd name="T76" fmla="*/ 108 w 123"/>
              <a:gd name="T77" fmla="*/ 88 h 93"/>
              <a:gd name="T78" fmla="*/ 111 w 123"/>
              <a:gd name="T79" fmla="*/ 90 h 93"/>
              <a:gd name="T80" fmla="*/ 110 w 123"/>
              <a:gd name="T81" fmla="*/ 91 h 93"/>
              <a:gd name="T82" fmla="*/ 109 w 123"/>
              <a:gd name="T83" fmla="*/ 92 h 93"/>
              <a:gd name="T84" fmla="*/ 113 w 123"/>
              <a:gd name="T85" fmla="*/ 92 h 93"/>
              <a:gd name="T86" fmla="*/ 121 w 123"/>
              <a:gd name="T87" fmla="*/ 88 h 93"/>
              <a:gd name="T88" fmla="*/ 121 w 123"/>
              <a:gd name="T89" fmla="*/ 82 h 93"/>
              <a:gd name="T90" fmla="*/ 122 w 123"/>
              <a:gd name="T91" fmla="*/ 74 h 93"/>
              <a:gd name="T92" fmla="*/ 121 w 123"/>
              <a:gd name="T93" fmla="*/ 61 h 93"/>
              <a:gd name="T94" fmla="*/ 113 w 123"/>
              <a:gd name="T95" fmla="*/ 48 h 93"/>
              <a:gd name="T96" fmla="*/ 110 w 123"/>
              <a:gd name="T97" fmla="*/ 43 h 93"/>
              <a:gd name="T98" fmla="*/ 110 w 123"/>
              <a:gd name="T99" fmla="*/ 38 h 93"/>
              <a:gd name="T100" fmla="*/ 103 w 123"/>
              <a:gd name="T101" fmla="*/ 29 h 93"/>
              <a:gd name="T102" fmla="*/ 99 w 123"/>
              <a:gd name="T103" fmla="*/ 24 h 93"/>
              <a:gd name="T104" fmla="*/ 92 w 123"/>
              <a:gd name="T105" fmla="*/ 8 h 93"/>
              <a:gd name="T106" fmla="*/ 90 w 123"/>
              <a:gd name="T107" fmla="*/ 6 h 93"/>
              <a:gd name="T108" fmla="*/ 88 w 123"/>
              <a:gd name="T109" fmla="*/ 1 h 93"/>
              <a:gd name="T110" fmla="*/ 82 w 123"/>
              <a:gd name="T111" fmla="*/ 1 h 93"/>
              <a:gd name="T112" fmla="*/ 82 w 123"/>
              <a:gd name="T113" fmla="*/ 7 h 93"/>
              <a:gd name="T114" fmla="*/ 80 w 123"/>
              <a:gd name="T115" fmla="*/ 8 h 93"/>
              <a:gd name="T116" fmla="*/ 39 w 123"/>
              <a:gd name="T117" fmla="*/ 7 h 93"/>
              <a:gd name="T118" fmla="*/ 38 w 123"/>
              <a:gd name="T119" fmla="*/ 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 h="93">
                <a:moveTo>
                  <a:pt x="38" y="3"/>
                </a:moveTo>
                <a:lnTo>
                  <a:pt x="0" y="7"/>
                </a:lnTo>
                <a:lnTo>
                  <a:pt x="0" y="8"/>
                </a:lnTo>
                <a:lnTo>
                  <a:pt x="0" y="8"/>
                </a:lnTo>
                <a:lnTo>
                  <a:pt x="0" y="9"/>
                </a:lnTo>
                <a:lnTo>
                  <a:pt x="0" y="10"/>
                </a:lnTo>
                <a:lnTo>
                  <a:pt x="1" y="12"/>
                </a:lnTo>
                <a:lnTo>
                  <a:pt x="2" y="12"/>
                </a:lnTo>
                <a:lnTo>
                  <a:pt x="2" y="12"/>
                </a:lnTo>
                <a:lnTo>
                  <a:pt x="4" y="13"/>
                </a:lnTo>
                <a:lnTo>
                  <a:pt x="4" y="14"/>
                </a:lnTo>
                <a:lnTo>
                  <a:pt x="3" y="15"/>
                </a:lnTo>
                <a:lnTo>
                  <a:pt x="3" y="16"/>
                </a:lnTo>
                <a:lnTo>
                  <a:pt x="4" y="16"/>
                </a:lnTo>
                <a:lnTo>
                  <a:pt x="4" y="17"/>
                </a:lnTo>
                <a:lnTo>
                  <a:pt x="4" y="17"/>
                </a:lnTo>
                <a:lnTo>
                  <a:pt x="3" y="18"/>
                </a:lnTo>
                <a:lnTo>
                  <a:pt x="3" y="19"/>
                </a:lnTo>
                <a:lnTo>
                  <a:pt x="4" y="19"/>
                </a:lnTo>
                <a:lnTo>
                  <a:pt x="6" y="18"/>
                </a:lnTo>
                <a:lnTo>
                  <a:pt x="7" y="18"/>
                </a:lnTo>
                <a:lnTo>
                  <a:pt x="7" y="16"/>
                </a:lnTo>
                <a:lnTo>
                  <a:pt x="8" y="15"/>
                </a:lnTo>
                <a:lnTo>
                  <a:pt x="9" y="15"/>
                </a:lnTo>
                <a:lnTo>
                  <a:pt x="9" y="15"/>
                </a:lnTo>
                <a:lnTo>
                  <a:pt x="10" y="15"/>
                </a:lnTo>
                <a:lnTo>
                  <a:pt x="10" y="15"/>
                </a:lnTo>
                <a:lnTo>
                  <a:pt x="10" y="16"/>
                </a:lnTo>
                <a:lnTo>
                  <a:pt x="9" y="17"/>
                </a:lnTo>
                <a:lnTo>
                  <a:pt x="9" y="17"/>
                </a:lnTo>
                <a:lnTo>
                  <a:pt x="10" y="17"/>
                </a:lnTo>
                <a:lnTo>
                  <a:pt x="12" y="16"/>
                </a:lnTo>
                <a:lnTo>
                  <a:pt x="19" y="14"/>
                </a:lnTo>
                <a:lnTo>
                  <a:pt x="20" y="14"/>
                </a:lnTo>
                <a:lnTo>
                  <a:pt x="20" y="15"/>
                </a:lnTo>
                <a:lnTo>
                  <a:pt x="19" y="16"/>
                </a:lnTo>
                <a:lnTo>
                  <a:pt x="19" y="16"/>
                </a:lnTo>
                <a:lnTo>
                  <a:pt x="22" y="16"/>
                </a:lnTo>
                <a:lnTo>
                  <a:pt x="25" y="17"/>
                </a:lnTo>
                <a:lnTo>
                  <a:pt x="28" y="19"/>
                </a:lnTo>
                <a:lnTo>
                  <a:pt x="29" y="19"/>
                </a:lnTo>
                <a:lnTo>
                  <a:pt x="29" y="18"/>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0" y="90"/>
                </a:lnTo>
                <a:lnTo>
                  <a:pt x="111" y="90"/>
                </a:lnTo>
                <a:lnTo>
                  <a:pt x="111" y="91"/>
                </a:lnTo>
                <a:lnTo>
                  <a:pt x="111" y="91"/>
                </a:lnTo>
                <a:lnTo>
                  <a:pt x="110"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80" y="8"/>
                </a:lnTo>
                <a:lnTo>
                  <a:pt x="79" y="6"/>
                </a:lnTo>
                <a:lnTo>
                  <a:pt x="40" y="8"/>
                </a:lnTo>
                <a:lnTo>
                  <a:pt x="39" y="7"/>
                </a:lnTo>
                <a:lnTo>
                  <a:pt x="39" y="6"/>
                </a:lnTo>
                <a:lnTo>
                  <a:pt x="38" y="4"/>
                </a:lnTo>
                <a:lnTo>
                  <a:pt x="38" y="3"/>
                </a:lnTo>
                <a:lnTo>
                  <a:pt x="38"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3491" name="Freeform 19"/>
          <p:cNvSpPr>
            <a:spLocks/>
          </p:cNvSpPr>
          <p:nvPr/>
        </p:nvSpPr>
        <p:spPr bwMode="auto">
          <a:xfrm>
            <a:off x="5987346" y="3009900"/>
            <a:ext cx="441677" cy="465138"/>
          </a:xfrm>
          <a:custGeom>
            <a:avLst/>
            <a:gdLst>
              <a:gd name="T0" fmla="*/ 20 w 61"/>
              <a:gd name="T1" fmla="*/ 0 h 60"/>
              <a:gd name="T2" fmla="*/ 20 w 61"/>
              <a:gd name="T3" fmla="*/ 3 h 60"/>
              <a:gd name="T4" fmla="*/ 21 w 61"/>
              <a:gd name="T5" fmla="*/ 5 h 60"/>
              <a:gd name="T6" fmla="*/ 19 w 61"/>
              <a:gd name="T7" fmla="*/ 13 h 60"/>
              <a:gd name="T8" fmla="*/ 19 w 61"/>
              <a:gd name="T9" fmla="*/ 15 h 60"/>
              <a:gd name="T10" fmla="*/ 18 w 61"/>
              <a:gd name="T11" fmla="*/ 19 h 60"/>
              <a:gd name="T12" fmla="*/ 15 w 61"/>
              <a:gd name="T13" fmla="*/ 22 h 60"/>
              <a:gd name="T14" fmla="*/ 13 w 61"/>
              <a:gd name="T15" fmla="*/ 23 h 60"/>
              <a:gd name="T16" fmla="*/ 11 w 61"/>
              <a:gd name="T17" fmla="*/ 24 h 60"/>
              <a:gd name="T18" fmla="*/ 10 w 61"/>
              <a:gd name="T19" fmla="*/ 26 h 60"/>
              <a:gd name="T20" fmla="*/ 9 w 61"/>
              <a:gd name="T21" fmla="*/ 30 h 60"/>
              <a:gd name="T22" fmla="*/ 6 w 61"/>
              <a:gd name="T23" fmla="*/ 30 h 60"/>
              <a:gd name="T24" fmla="*/ 4 w 61"/>
              <a:gd name="T25" fmla="*/ 34 h 60"/>
              <a:gd name="T26" fmla="*/ 4 w 61"/>
              <a:gd name="T27" fmla="*/ 38 h 60"/>
              <a:gd name="T28" fmla="*/ 2 w 61"/>
              <a:gd name="T29" fmla="*/ 41 h 60"/>
              <a:gd name="T30" fmla="*/ 0 w 61"/>
              <a:gd name="T31" fmla="*/ 43 h 60"/>
              <a:gd name="T32" fmla="*/ 0 w 61"/>
              <a:gd name="T33" fmla="*/ 46 h 60"/>
              <a:gd name="T34" fmla="*/ 3 w 61"/>
              <a:gd name="T35" fmla="*/ 51 h 60"/>
              <a:gd name="T36" fmla="*/ 6 w 61"/>
              <a:gd name="T37" fmla="*/ 54 h 60"/>
              <a:gd name="T38" fmla="*/ 8 w 61"/>
              <a:gd name="T39" fmla="*/ 54 h 60"/>
              <a:gd name="T40" fmla="*/ 8 w 61"/>
              <a:gd name="T41" fmla="*/ 55 h 60"/>
              <a:gd name="T42" fmla="*/ 10 w 61"/>
              <a:gd name="T43" fmla="*/ 55 h 60"/>
              <a:gd name="T44" fmla="*/ 10 w 61"/>
              <a:gd name="T45" fmla="*/ 57 h 60"/>
              <a:gd name="T46" fmla="*/ 15 w 61"/>
              <a:gd name="T47" fmla="*/ 60 h 60"/>
              <a:gd name="T48" fmla="*/ 18 w 61"/>
              <a:gd name="T49" fmla="*/ 59 h 60"/>
              <a:gd name="T50" fmla="*/ 19 w 61"/>
              <a:gd name="T51" fmla="*/ 57 h 60"/>
              <a:gd name="T52" fmla="*/ 21 w 61"/>
              <a:gd name="T53" fmla="*/ 59 h 60"/>
              <a:gd name="T54" fmla="*/ 25 w 61"/>
              <a:gd name="T55" fmla="*/ 57 h 60"/>
              <a:gd name="T56" fmla="*/ 26 w 61"/>
              <a:gd name="T57" fmla="*/ 55 h 60"/>
              <a:gd name="T58" fmla="*/ 30 w 61"/>
              <a:gd name="T59" fmla="*/ 53 h 60"/>
              <a:gd name="T60" fmla="*/ 33 w 61"/>
              <a:gd name="T61" fmla="*/ 51 h 60"/>
              <a:gd name="T62" fmla="*/ 33 w 61"/>
              <a:gd name="T63" fmla="*/ 48 h 60"/>
              <a:gd name="T64" fmla="*/ 38 w 61"/>
              <a:gd name="T65" fmla="*/ 32 h 60"/>
              <a:gd name="T66" fmla="*/ 40 w 61"/>
              <a:gd name="T67" fmla="*/ 33 h 60"/>
              <a:gd name="T68" fmla="*/ 41 w 61"/>
              <a:gd name="T69" fmla="*/ 35 h 60"/>
              <a:gd name="T70" fmla="*/ 44 w 61"/>
              <a:gd name="T71" fmla="*/ 32 h 60"/>
              <a:gd name="T72" fmla="*/ 46 w 61"/>
              <a:gd name="T73" fmla="*/ 27 h 60"/>
              <a:gd name="T74" fmla="*/ 49 w 61"/>
              <a:gd name="T75" fmla="*/ 25 h 60"/>
              <a:gd name="T76" fmla="*/ 51 w 61"/>
              <a:gd name="T77" fmla="*/ 23 h 60"/>
              <a:gd name="T78" fmla="*/ 52 w 61"/>
              <a:gd name="T79" fmla="*/ 20 h 60"/>
              <a:gd name="T80" fmla="*/ 52 w 61"/>
              <a:gd name="T81" fmla="*/ 19 h 60"/>
              <a:gd name="T82" fmla="*/ 52 w 61"/>
              <a:gd name="T83" fmla="*/ 15 h 60"/>
              <a:gd name="T84" fmla="*/ 59 w 61"/>
              <a:gd name="T85" fmla="*/ 19 h 60"/>
              <a:gd name="T86" fmla="*/ 60 w 61"/>
              <a:gd name="T87" fmla="*/ 19 h 60"/>
              <a:gd name="T88" fmla="*/ 59 w 61"/>
              <a:gd name="T89" fmla="*/ 13 h 60"/>
              <a:gd name="T90" fmla="*/ 58 w 61"/>
              <a:gd name="T91" fmla="*/ 11 h 60"/>
              <a:gd name="T92" fmla="*/ 56 w 61"/>
              <a:gd name="T93" fmla="*/ 11 h 60"/>
              <a:gd name="T94" fmla="*/ 51 w 61"/>
              <a:gd name="T95" fmla="*/ 12 h 60"/>
              <a:gd name="T96" fmla="*/ 49 w 61"/>
              <a:gd name="T97" fmla="*/ 14 h 60"/>
              <a:gd name="T98" fmla="*/ 46 w 61"/>
              <a:gd name="T99" fmla="*/ 13 h 60"/>
              <a:gd name="T100" fmla="*/ 45 w 61"/>
              <a:gd name="T101" fmla="*/ 15 h 60"/>
              <a:gd name="T102" fmla="*/ 42 w 61"/>
              <a:gd name="T103" fmla="*/ 17 h 60"/>
              <a:gd name="T104" fmla="*/ 39 w 61"/>
              <a:gd name="T105" fmla="*/ 20 h 60"/>
              <a:gd name="T106" fmla="*/ 36 w 61"/>
              <a:gd name="T107" fmla="*/ 13 h 60"/>
              <a:gd name="T108" fmla="*/ 21 w 61"/>
              <a:gd name="T10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6" y="55"/>
                </a:lnTo>
                <a:lnTo>
                  <a:pt x="27" y="56"/>
                </a:lnTo>
                <a:lnTo>
                  <a:pt x="30" y="53"/>
                </a:lnTo>
                <a:lnTo>
                  <a:pt x="31" y="54"/>
                </a:lnTo>
                <a:lnTo>
                  <a:pt x="33" y="51"/>
                </a:lnTo>
                <a:lnTo>
                  <a:pt x="32" y="50"/>
                </a:lnTo>
                <a:lnTo>
                  <a:pt x="33" y="48"/>
                </a:lnTo>
                <a:lnTo>
                  <a:pt x="35" y="43"/>
                </a:lnTo>
                <a:lnTo>
                  <a:pt x="38" y="32"/>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20"/>
                </a:lnTo>
                <a:lnTo>
                  <a:pt x="52" y="19"/>
                </a:lnTo>
                <a:lnTo>
                  <a:pt x="52" y="16"/>
                </a:lnTo>
                <a:lnTo>
                  <a:pt x="52" y="15"/>
                </a:lnTo>
                <a:lnTo>
                  <a:pt x="53" y="15"/>
                </a:lnTo>
                <a:lnTo>
                  <a:pt x="59" y="19"/>
                </a:lnTo>
                <a:lnTo>
                  <a:pt x="60"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lnTo>
                  <a:pt x="2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3492" name="Freeform 20"/>
          <p:cNvSpPr>
            <a:spLocks/>
          </p:cNvSpPr>
          <p:nvPr/>
        </p:nvSpPr>
        <p:spPr bwMode="auto">
          <a:xfrm>
            <a:off x="4844345" y="3660776"/>
            <a:ext cx="485422" cy="479425"/>
          </a:xfrm>
          <a:custGeom>
            <a:avLst/>
            <a:gdLst>
              <a:gd name="T0" fmla="*/ 0 w 67"/>
              <a:gd name="T1" fmla="*/ 3 h 62"/>
              <a:gd name="T2" fmla="*/ 60 w 67"/>
              <a:gd name="T3" fmla="*/ 0 h 62"/>
              <a:gd name="T4" fmla="*/ 60 w 67"/>
              <a:gd name="T5" fmla="*/ 1 h 62"/>
              <a:gd name="T6" fmla="*/ 61 w 67"/>
              <a:gd name="T7" fmla="*/ 2 h 62"/>
              <a:gd name="T8" fmla="*/ 62 w 67"/>
              <a:gd name="T9" fmla="*/ 3 h 62"/>
              <a:gd name="T10" fmla="*/ 61 w 67"/>
              <a:gd name="T11" fmla="*/ 5 h 62"/>
              <a:gd name="T12" fmla="*/ 60 w 67"/>
              <a:gd name="T13" fmla="*/ 6 h 62"/>
              <a:gd name="T14" fmla="*/ 58 w 67"/>
              <a:gd name="T15" fmla="*/ 8 h 62"/>
              <a:gd name="T16" fmla="*/ 58 w 67"/>
              <a:gd name="T17" fmla="*/ 9 h 62"/>
              <a:gd name="T18" fmla="*/ 67 w 67"/>
              <a:gd name="T19" fmla="*/ 9 h 62"/>
              <a:gd name="T20" fmla="*/ 67 w 67"/>
              <a:gd name="T21" fmla="*/ 9 h 62"/>
              <a:gd name="T22" fmla="*/ 67 w 67"/>
              <a:gd name="T23" fmla="*/ 10 h 62"/>
              <a:gd name="T24" fmla="*/ 66 w 67"/>
              <a:gd name="T25" fmla="*/ 12 h 62"/>
              <a:gd name="T26" fmla="*/ 65 w 67"/>
              <a:gd name="T27" fmla="*/ 13 h 62"/>
              <a:gd name="T28" fmla="*/ 64 w 67"/>
              <a:gd name="T29" fmla="*/ 17 h 62"/>
              <a:gd name="T30" fmla="*/ 62 w 67"/>
              <a:gd name="T31" fmla="*/ 19 h 62"/>
              <a:gd name="T32" fmla="*/ 62 w 67"/>
              <a:gd name="T33" fmla="*/ 22 h 62"/>
              <a:gd name="T34" fmla="*/ 62 w 67"/>
              <a:gd name="T35" fmla="*/ 25 h 62"/>
              <a:gd name="T36" fmla="*/ 62 w 67"/>
              <a:gd name="T37" fmla="*/ 25 h 62"/>
              <a:gd name="T38" fmla="*/ 60 w 67"/>
              <a:gd name="T39" fmla="*/ 26 h 62"/>
              <a:gd name="T40" fmla="*/ 60 w 67"/>
              <a:gd name="T41" fmla="*/ 27 h 62"/>
              <a:gd name="T42" fmla="*/ 57 w 67"/>
              <a:gd name="T43" fmla="*/ 29 h 62"/>
              <a:gd name="T44" fmla="*/ 57 w 67"/>
              <a:gd name="T45" fmla="*/ 32 h 62"/>
              <a:gd name="T46" fmla="*/ 57 w 67"/>
              <a:gd name="T47" fmla="*/ 35 h 62"/>
              <a:gd name="T48" fmla="*/ 56 w 67"/>
              <a:gd name="T49" fmla="*/ 36 h 62"/>
              <a:gd name="T50" fmla="*/ 54 w 67"/>
              <a:gd name="T51" fmla="*/ 38 h 62"/>
              <a:gd name="T52" fmla="*/ 52 w 67"/>
              <a:gd name="T53" fmla="*/ 40 h 62"/>
              <a:gd name="T54" fmla="*/ 51 w 67"/>
              <a:gd name="T55" fmla="*/ 41 h 62"/>
              <a:gd name="T56" fmla="*/ 51 w 67"/>
              <a:gd name="T57" fmla="*/ 43 h 62"/>
              <a:gd name="T58" fmla="*/ 50 w 67"/>
              <a:gd name="T59" fmla="*/ 45 h 62"/>
              <a:gd name="T60" fmla="*/ 50 w 67"/>
              <a:gd name="T61" fmla="*/ 46 h 62"/>
              <a:gd name="T62" fmla="*/ 49 w 67"/>
              <a:gd name="T63" fmla="*/ 49 h 62"/>
              <a:gd name="T64" fmla="*/ 48 w 67"/>
              <a:gd name="T65" fmla="*/ 51 h 62"/>
              <a:gd name="T66" fmla="*/ 49 w 67"/>
              <a:gd name="T67" fmla="*/ 54 h 62"/>
              <a:gd name="T68" fmla="*/ 50 w 67"/>
              <a:gd name="T69" fmla="*/ 55 h 62"/>
              <a:gd name="T70" fmla="*/ 50 w 67"/>
              <a:gd name="T71" fmla="*/ 57 h 62"/>
              <a:gd name="T72" fmla="*/ 50 w 67"/>
              <a:gd name="T73" fmla="*/ 57 h 62"/>
              <a:gd name="T74" fmla="*/ 50 w 67"/>
              <a:gd name="T75" fmla="*/ 58 h 62"/>
              <a:gd name="T76" fmla="*/ 50 w 67"/>
              <a:gd name="T77" fmla="*/ 58 h 62"/>
              <a:gd name="T78" fmla="*/ 49 w 67"/>
              <a:gd name="T79" fmla="*/ 60 h 62"/>
              <a:gd name="T80" fmla="*/ 50 w 67"/>
              <a:gd name="T81" fmla="*/ 61 h 62"/>
              <a:gd name="T82" fmla="*/ 8 w 67"/>
              <a:gd name="T83" fmla="*/ 62 h 62"/>
              <a:gd name="T84" fmla="*/ 8 w 67"/>
              <a:gd name="T85" fmla="*/ 53 h 62"/>
              <a:gd name="T86" fmla="*/ 6 w 67"/>
              <a:gd name="T87" fmla="*/ 52 h 62"/>
              <a:gd name="T88" fmla="*/ 4 w 67"/>
              <a:gd name="T89" fmla="*/ 53 h 62"/>
              <a:gd name="T90" fmla="*/ 4 w 67"/>
              <a:gd name="T91" fmla="*/ 53 h 62"/>
              <a:gd name="T92" fmla="*/ 2 w 67"/>
              <a:gd name="T93" fmla="*/ 51 h 62"/>
              <a:gd name="T94" fmla="*/ 2 w 67"/>
              <a:gd name="T95" fmla="*/ 22 h 62"/>
              <a:gd name="T96" fmla="*/ 0 w 67"/>
              <a:gd name="T97" fmla="*/ 3 h 62"/>
              <a:gd name="T98" fmla="*/ 0 w 67"/>
              <a:gd name="T99" fmla="*/ 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62">
                <a:moveTo>
                  <a:pt x="0" y="3"/>
                </a:moveTo>
                <a:lnTo>
                  <a:pt x="60" y="0"/>
                </a:lnTo>
                <a:lnTo>
                  <a:pt x="60" y="1"/>
                </a:lnTo>
                <a:lnTo>
                  <a:pt x="61" y="2"/>
                </a:lnTo>
                <a:lnTo>
                  <a:pt x="62" y="3"/>
                </a:lnTo>
                <a:lnTo>
                  <a:pt x="61" y="5"/>
                </a:lnTo>
                <a:lnTo>
                  <a:pt x="60" y="6"/>
                </a:lnTo>
                <a:lnTo>
                  <a:pt x="58" y="8"/>
                </a:lnTo>
                <a:lnTo>
                  <a:pt x="58" y="9"/>
                </a:lnTo>
                <a:lnTo>
                  <a:pt x="67" y="9"/>
                </a:lnTo>
                <a:lnTo>
                  <a:pt x="67" y="9"/>
                </a:lnTo>
                <a:lnTo>
                  <a:pt x="67" y="10"/>
                </a:lnTo>
                <a:lnTo>
                  <a:pt x="66" y="12"/>
                </a:lnTo>
                <a:lnTo>
                  <a:pt x="65" y="13"/>
                </a:lnTo>
                <a:lnTo>
                  <a:pt x="64" y="17"/>
                </a:lnTo>
                <a:lnTo>
                  <a:pt x="62" y="19"/>
                </a:lnTo>
                <a:lnTo>
                  <a:pt x="62" y="22"/>
                </a:lnTo>
                <a:lnTo>
                  <a:pt x="62" y="25"/>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7"/>
                </a:lnTo>
                <a:lnTo>
                  <a:pt x="50" y="58"/>
                </a:lnTo>
                <a:lnTo>
                  <a:pt x="50" y="58"/>
                </a:lnTo>
                <a:lnTo>
                  <a:pt x="49" y="60"/>
                </a:lnTo>
                <a:lnTo>
                  <a:pt x="50" y="61"/>
                </a:lnTo>
                <a:lnTo>
                  <a:pt x="8" y="62"/>
                </a:lnTo>
                <a:lnTo>
                  <a:pt x="8" y="53"/>
                </a:lnTo>
                <a:lnTo>
                  <a:pt x="6" y="52"/>
                </a:lnTo>
                <a:lnTo>
                  <a:pt x="4" y="53"/>
                </a:lnTo>
                <a:lnTo>
                  <a:pt x="4" y="53"/>
                </a:lnTo>
                <a:lnTo>
                  <a:pt x="2" y="51"/>
                </a:lnTo>
                <a:lnTo>
                  <a:pt x="2" y="22"/>
                </a:lnTo>
                <a:lnTo>
                  <a:pt x="0" y="3"/>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493" name="Freeform 21"/>
          <p:cNvSpPr>
            <a:spLocks/>
          </p:cNvSpPr>
          <p:nvPr/>
        </p:nvSpPr>
        <p:spPr bwMode="auto">
          <a:xfrm>
            <a:off x="2103968" y="2562225"/>
            <a:ext cx="780344" cy="1423988"/>
          </a:xfrm>
          <a:custGeom>
            <a:avLst/>
            <a:gdLst>
              <a:gd name="T0" fmla="*/ 61 w 108"/>
              <a:gd name="T1" fmla="*/ 179 h 184"/>
              <a:gd name="T2" fmla="*/ 61 w 108"/>
              <a:gd name="T3" fmla="*/ 177 h 184"/>
              <a:gd name="T4" fmla="*/ 60 w 108"/>
              <a:gd name="T5" fmla="*/ 175 h 184"/>
              <a:gd name="T6" fmla="*/ 57 w 108"/>
              <a:gd name="T7" fmla="*/ 163 h 184"/>
              <a:gd name="T8" fmla="*/ 50 w 108"/>
              <a:gd name="T9" fmla="*/ 156 h 184"/>
              <a:gd name="T10" fmla="*/ 48 w 108"/>
              <a:gd name="T11" fmla="*/ 153 h 184"/>
              <a:gd name="T12" fmla="*/ 46 w 108"/>
              <a:gd name="T13" fmla="*/ 150 h 184"/>
              <a:gd name="T14" fmla="*/ 39 w 108"/>
              <a:gd name="T15" fmla="*/ 147 h 184"/>
              <a:gd name="T16" fmla="*/ 33 w 108"/>
              <a:gd name="T17" fmla="*/ 141 h 184"/>
              <a:gd name="T18" fmla="*/ 22 w 108"/>
              <a:gd name="T19" fmla="*/ 136 h 184"/>
              <a:gd name="T20" fmla="*/ 22 w 108"/>
              <a:gd name="T21" fmla="*/ 132 h 184"/>
              <a:gd name="T22" fmla="*/ 23 w 108"/>
              <a:gd name="T23" fmla="*/ 127 h 184"/>
              <a:gd name="T24" fmla="*/ 21 w 108"/>
              <a:gd name="T25" fmla="*/ 122 h 184"/>
              <a:gd name="T26" fmla="*/ 22 w 108"/>
              <a:gd name="T27" fmla="*/ 120 h 184"/>
              <a:gd name="T28" fmla="*/ 16 w 108"/>
              <a:gd name="T29" fmla="*/ 109 h 184"/>
              <a:gd name="T30" fmla="*/ 12 w 108"/>
              <a:gd name="T31" fmla="*/ 102 h 184"/>
              <a:gd name="T32" fmla="*/ 14 w 108"/>
              <a:gd name="T33" fmla="*/ 96 h 184"/>
              <a:gd name="T34" fmla="*/ 14 w 108"/>
              <a:gd name="T35" fmla="*/ 91 h 184"/>
              <a:gd name="T36" fmla="*/ 9 w 108"/>
              <a:gd name="T37" fmla="*/ 86 h 184"/>
              <a:gd name="T38" fmla="*/ 9 w 108"/>
              <a:gd name="T39" fmla="*/ 78 h 184"/>
              <a:gd name="T40" fmla="*/ 11 w 108"/>
              <a:gd name="T41" fmla="*/ 75 h 184"/>
              <a:gd name="T42" fmla="*/ 12 w 108"/>
              <a:gd name="T43" fmla="*/ 79 h 184"/>
              <a:gd name="T44" fmla="*/ 15 w 108"/>
              <a:gd name="T45" fmla="*/ 78 h 184"/>
              <a:gd name="T46" fmla="*/ 14 w 108"/>
              <a:gd name="T47" fmla="*/ 71 h 184"/>
              <a:gd name="T48" fmla="*/ 12 w 108"/>
              <a:gd name="T49" fmla="*/ 73 h 184"/>
              <a:gd name="T50" fmla="*/ 7 w 108"/>
              <a:gd name="T51" fmla="*/ 70 h 184"/>
              <a:gd name="T52" fmla="*/ 6 w 108"/>
              <a:gd name="T53" fmla="*/ 61 h 184"/>
              <a:gd name="T54" fmla="*/ 1 w 108"/>
              <a:gd name="T55" fmla="*/ 51 h 184"/>
              <a:gd name="T56" fmla="*/ 1 w 108"/>
              <a:gd name="T57" fmla="*/ 46 h 184"/>
              <a:gd name="T58" fmla="*/ 4 w 108"/>
              <a:gd name="T59" fmla="*/ 40 h 184"/>
              <a:gd name="T60" fmla="*/ 2 w 108"/>
              <a:gd name="T61" fmla="*/ 32 h 184"/>
              <a:gd name="T62" fmla="*/ 0 w 108"/>
              <a:gd name="T63" fmla="*/ 28 h 184"/>
              <a:gd name="T64" fmla="*/ 0 w 108"/>
              <a:gd name="T65" fmla="*/ 24 h 184"/>
              <a:gd name="T66" fmla="*/ 6 w 108"/>
              <a:gd name="T67" fmla="*/ 15 h 184"/>
              <a:gd name="T68" fmla="*/ 9 w 108"/>
              <a:gd name="T69" fmla="*/ 10 h 184"/>
              <a:gd name="T70" fmla="*/ 9 w 108"/>
              <a:gd name="T71" fmla="*/ 1 h 184"/>
              <a:gd name="T72" fmla="*/ 48 w 108"/>
              <a:gd name="T73" fmla="*/ 64 h 184"/>
              <a:gd name="T74" fmla="*/ 104 w 108"/>
              <a:gd name="T75" fmla="*/ 149 h 184"/>
              <a:gd name="T76" fmla="*/ 105 w 108"/>
              <a:gd name="T77" fmla="*/ 153 h 184"/>
              <a:gd name="T78" fmla="*/ 106 w 108"/>
              <a:gd name="T79" fmla="*/ 157 h 184"/>
              <a:gd name="T80" fmla="*/ 107 w 108"/>
              <a:gd name="T81" fmla="*/ 160 h 184"/>
              <a:gd name="T82" fmla="*/ 103 w 108"/>
              <a:gd name="T83" fmla="*/ 162 h 184"/>
              <a:gd name="T84" fmla="*/ 98 w 108"/>
              <a:gd name="T85" fmla="*/ 172 h 184"/>
              <a:gd name="T86" fmla="*/ 97 w 108"/>
              <a:gd name="T87" fmla="*/ 174 h 184"/>
              <a:gd name="T88" fmla="*/ 96 w 108"/>
              <a:gd name="T89" fmla="*/ 178 h 184"/>
              <a:gd name="T90" fmla="*/ 98 w 108"/>
              <a:gd name="T91" fmla="*/ 181 h 184"/>
              <a:gd name="T92" fmla="*/ 96 w 108"/>
              <a:gd name="T93"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184">
                <a:moveTo>
                  <a:pt x="94" y="183"/>
                </a:moveTo>
                <a:lnTo>
                  <a:pt x="61" y="180"/>
                </a:lnTo>
                <a:lnTo>
                  <a:pt x="61" y="179"/>
                </a:lnTo>
                <a:lnTo>
                  <a:pt x="60" y="178"/>
                </a:lnTo>
                <a:lnTo>
                  <a:pt x="60" y="177"/>
                </a:lnTo>
                <a:lnTo>
                  <a:pt x="61" y="177"/>
                </a:lnTo>
                <a:lnTo>
                  <a:pt x="60" y="176"/>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6" y="157"/>
                </a:lnTo>
                <a:lnTo>
                  <a:pt x="107" y="158"/>
                </a:lnTo>
                <a:lnTo>
                  <a:pt x="108" y="160"/>
                </a:lnTo>
                <a:lnTo>
                  <a:pt x="107"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lnTo>
                  <a:pt x="94" y="18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3494" name="Freeform 22"/>
          <p:cNvSpPr>
            <a:spLocks/>
          </p:cNvSpPr>
          <p:nvPr/>
        </p:nvSpPr>
        <p:spPr bwMode="auto">
          <a:xfrm>
            <a:off x="3324578" y="2452689"/>
            <a:ext cx="681567" cy="604837"/>
          </a:xfrm>
          <a:custGeom>
            <a:avLst/>
            <a:gdLst>
              <a:gd name="T0" fmla="*/ 88 w 94"/>
              <a:gd name="T1" fmla="*/ 78 h 78"/>
              <a:gd name="T2" fmla="*/ 91 w 94"/>
              <a:gd name="T3" fmla="*/ 44 h 78"/>
              <a:gd name="T4" fmla="*/ 94 w 94"/>
              <a:gd name="T5" fmla="*/ 10 h 78"/>
              <a:gd name="T6" fmla="*/ 10 w 94"/>
              <a:gd name="T7" fmla="*/ 0 h 78"/>
              <a:gd name="T8" fmla="*/ 9 w 94"/>
              <a:gd name="T9" fmla="*/ 8 h 78"/>
              <a:gd name="T10" fmla="*/ 3 w 94"/>
              <a:gd name="T11" fmla="*/ 50 h 78"/>
              <a:gd name="T12" fmla="*/ 2 w 94"/>
              <a:gd name="T13" fmla="*/ 50 h 78"/>
              <a:gd name="T14" fmla="*/ 0 w 94"/>
              <a:gd name="T15" fmla="*/ 67 h 78"/>
              <a:gd name="T16" fmla="*/ 25 w 94"/>
              <a:gd name="T17" fmla="*/ 71 h 78"/>
              <a:gd name="T18" fmla="*/ 88 w 94"/>
              <a:gd name="T19" fmla="*/ 78 h 78"/>
              <a:gd name="T20" fmla="*/ 88 w 94"/>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78">
                <a:moveTo>
                  <a:pt x="88" y="78"/>
                </a:moveTo>
                <a:lnTo>
                  <a:pt x="91" y="44"/>
                </a:lnTo>
                <a:lnTo>
                  <a:pt x="94" y="10"/>
                </a:lnTo>
                <a:lnTo>
                  <a:pt x="10" y="0"/>
                </a:lnTo>
                <a:lnTo>
                  <a:pt x="9" y="8"/>
                </a:lnTo>
                <a:lnTo>
                  <a:pt x="3" y="50"/>
                </a:lnTo>
                <a:lnTo>
                  <a:pt x="2" y="50"/>
                </a:lnTo>
                <a:lnTo>
                  <a:pt x="0" y="67"/>
                </a:lnTo>
                <a:lnTo>
                  <a:pt x="25" y="71"/>
                </a:lnTo>
                <a:lnTo>
                  <a:pt x="88" y="78"/>
                </a:lnTo>
                <a:lnTo>
                  <a:pt x="88" y="7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495" name="Freeform 23"/>
          <p:cNvSpPr>
            <a:spLocks/>
          </p:cNvSpPr>
          <p:nvPr/>
        </p:nvSpPr>
        <p:spPr bwMode="auto">
          <a:xfrm>
            <a:off x="3434645" y="3003551"/>
            <a:ext cx="716844" cy="595313"/>
          </a:xfrm>
          <a:custGeom>
            <a:avLst/>
            <a:gdLst>
              <a:gd name="T0" fmla="*/ 0 w 99"/>
              <a:gd name="T1" fmla="*/ 67 h 77"/>
              <a:gd name="T2" fmla="*/ 10 w 99"/>
              <a:gd name="T3" fmla="*/ 0 h 77"/>
              <a:gd name="T4" fmla="*/ 73 w 99"/>
              <a:gd name="T5" fmla="*/ 7 h 77"/>
              <a:gd name="T6" fmla="*/ 99 w 99"/>
              <a:gd name="T7" fmla="*/ 9 h 77"/>
              <a:gd name="T8" fmla="*/ 98 w 99"/>
              <a:gd name="T9" fmla="*/ 26 h 77"/>
              <a:gd name="T10" fmla="*/ 95 w 99"/>
              <a:gd name="T11" fmla="*/ 77 h 77"/>
              <a:gd name="T12" fmla="*/ 82 w 99"/>
              <a:gd name="T13" fmla="*/ 76 h 77"/>
              <a:gd name="T14" fmla="*/ 0 w 99"/>
              <a:gd name="T15" fmla="*/ 67 h 77"/>
              <a:gd name="T16" fmla="*/ 0 w 99"/>
              <a:gd name="T17" fmla="*/ 6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7">
                <a:moveTo>
                  <a:pt x="0" y="67"/>
                </a:moveTo>
                <a:lnTo>
                  <a:pt x="10" y="0"/>
                </a:lnTo>
                <a:lnTo>
                  <a:pt x="73" y="7"/>
                </a:lnTo>
                <a:lnTo>
                  <a:pt x="99" y="9"/>
                </a:lnTo>
                <a:lnTo>
                  <a:pt x="98" y="26"/>
                </a:lnTo>
                <a:lnTo>
                  <a:pt x="95" y="77"/>
                </a:lnTo>
                <a:lnTo>
                  <a:pt x="82" y="76"/>
                </a:lnTo>
                <a:lnTo>
                  <a:pt x="0" y="67"/>
                </a:lnTo>
                <a:lnTo>
                  <a:pt x="0" y="67"/>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496" name="Freeform 24"/>
          <p:cNvSpPr>
            <a:spLocks/>
          </p:cNvSpPr>
          <p:nvPr/>
        </p:nvSpPr>
        <p:spPr bwMode="auto">
          <a:xfrm>
            <a:off x="3341511" y="3521076"/>
            <a:ext cx="684389" cy="758825"/>
          </a:xfrm>
          <a:custGeom>
            <a:avLst/>
            <a:gdLst>
              <a:gd name="T0" fmla="*/ 13 w 95"/>
              <a:gd name="T1" fmla="*/ 0 h 98"/>
              <a:gd name="T2" fmla="*/ 0 w 95"/>
              <a:gd name="T3" fmla="*/ 96 h 98"/>
              <a:gd name="T4" fmla="*/ 0 w 95"/>
              <a:gd name="T5" fmla="*/ 96 h 98"/>
              <a:gd name="T6" fmla="*/ 12 w 95"/>
              <a:gd name="T7" fmla="*/ 98 h 98"/>
              <a:gd name="T8" fmla="*/ 13 w 95"/>
              <a:gd name="T9" fmla="*/ 90 h 98"/>
              <a:gd name="T10" fmla="*/ 37 w 95"/>
              <a:gd name="T11" fmla="*/ 93 h 98"/>
              <a:gd name="T12" fmla="*/ 37 w 95"/>
              <a:gd name="T13" fmla="*/ 93 h 98"/>
              <a:gd name="T14" fmla="*/ 36 w 95"/>
              <a:gd name="T15" fmla="*/ 92 h 98"/>
              <a:gd name="T16" fmla="*/ 37 w 95"/>
              <a:gd name="T17" fmla="*/ 91 h 98"/>
              <a:gd name="T18" fmla="*/ 36 w 95"/>
              <a:gd name="T19" fmla="*/ 90 h 98"/>
              <a:gd name="T20" fmla="*/ 36 w 95"/>
              <a:gd name="T21" fmla="*/ 90 h 98"/>
              <a:gd name="T22" fmla="*/ 36 w 95"/>
              <a:gd name="T23" fmla="*/ 90 h 98"/>
              <a:gd name="T24" fmla="*/ 87 w 95"/>
              <a:gd name="T25" fmla="*/ 94 h 98"/>
              <a:gd name="T26" fmla="*/ 93 w 95"/>
              <a:gd name="T27" fmla="*/ 18 h 98"/>
              <a:gd name="T28" fmla="*/ 94 w 95"/>
              <a:gd name="T29" fmla="*/ 18 h 98"/>
              <a:gd name="T30" fmla="*/ 95 w 95"/>
              <a:gd name="T31" fmla="*/ 9 h 98"/>
              <a:gd name="T32" fmla="*/ 13 w 95"/>
              <a:gd name="T33" fmla="*/ 0 h 98"/>
              <a:gd name="T34" fmla="*/ 13 w 95"/>
              <a:gd name="T3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98">
                <a:moveTo>
                  <a:pt x="13" y="0"/>
                </a:moveTo>
                <a:lnTo>
                  <a:pt x="0" y="96"/>
                </a:lnTo>
                <a:lnTo>
                  <a:pt x="0" y="96"/>
                </a:lnTo>
                <a:lnTo>
                  <a:pt x="12" y="98"/>
                </a:lnTo>
                <a:lnTo>
                  <a:pt x="13" y="90"/>
                </a:lnTo>
                <a:lnTo>
                  <a:pt x="37" y="93"/>
                </a:lnTo>
                <a:lnTo>
                  <a:pt x="37" y="93"/>
                </a:lnTo>
                <a:lnTo>
                  <a:pt x="36" y="92"/>
                </a:lnTo>
                <a:lnTo>
                  <a:pt x="37" y="91"/>
                </a:lnTo>
                <a:lnTo>
                  <a:pt x="36" y="90"/>
                </a:lnTo>
                <a:lnTo>
                  <a:pt x="36" y="90"/>
                </a:lnTo>
                <a:lnTo>
                  <a:pt x="36" y="90"/>
                </a:lnTo>
                <a:lnTo>
                  <a:pt x="87" y="94"/>
                </a:lnTo>
                <a:lnTo>
                  <a:pt x="93" y="18"/>
                </a:lnTo>
                <a:lnTo>
                  <a:pt x="94" y="18"/>
                </a:lnTo>
                <a:lnTo>
                  <a:pt x="95" y="9"/>
                </a:lnTo>
                <a:lnTo>
                  <a:pt x="13" y="0"/>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497" name="Freeform 25"/>
          <p:cNvSpPr>
            <a:spLocks/>
          </p:cNvSpPr>
          <p:nvPr/>
        </p:nvSpPr>
        <p:spPr bwMode="auto">
          <a:xfrm>
            <a:off x="3601156" y="3660776"/>
            <a:ext cx="1367367" cy="1425575"/>
          </a:xfrm>
          <a:custGeom>
            <a:avLst/>
            <a:gdLst>
              <a:gd name="T0" fmla="*/ 171 w 189"/>
              <a:gd name="T1" fmla="*/ 50 h 184"/>
              <a:gd name="T2" fmla="*/ 159 w 189"/>
              <a:gd name="T3" fmla="*/ 47 h 184"/>
              <a:gd name="T4" fmla="*/ 151 w 189"/>
              <a:gd name="T5" fmla="*/ 49 h 184"/>
              <a:gd name="T6" fmla="*/ 145 w 189"/>
              <a:gd name="T7" fmla="*/ 49 h 184"/>
              <a:gd name="T8" fmla="*/ 143 w 189"/>
              <a:gd name="T9" fmla="*/ 49 h 184"/>
              <a:gd name="T10" fmla="*/ 140 w 189"/>
              <a:gd name="T11" fmla="*/ 47 h 184"/>
              <a:gd name="T12" fmla="*/ 137 w 189"/>
              <a:gd name="T13" fmla="*/ 51 h 184"/>
              <a:gd name="T14" fmla="*/ 135 w 189"/>
              <a:gd name="T15" fmla="*/ 48 h 184"/>
              <a:gd name="T16" fmla="*/ 129 w 189"/>
              <a:gd name="T17" fmla="*/ 47 h 184"/>
              <a:gd name="T18" fmla="*/ 125 w 189"/>
              <a:gd name="T19" fmla="*/ 46 h 184"/>
              <a:gd name="T20" fmla="*/ 119 w 189"/>
              <a:gd name="T21" fmla="*/ 44 h 184"/>
              <a:gd name="T22" fmla="*/ 115 w 189"/>
              <a:gd name="T23" fmla="*/ 43 h 184"/>
              <a:gd name="T24" fmla="*/ 109 w 189"/>
              <a:gd name="T25" fmla="*/ 41 h 184"/>
              <a:gd name="T26" fmla="*/ 106 w 189"/>
              <a:gd name="T27" fmla="*/ 38 h 184"/>
              <a:gd name="T28" fmla="*/ 100 w 189"/>
              <a:gd name="T29" fmla="*/ 36 h 184"/>
              <a:gd name="T30" fmla="*/ 58 w 189"/>
              <a:gd name="T31" fmla="*/ 0 h 184"/>
              <a:gd name="T32" fmla="*/ 0 w 189"/>
              <a:gd name="T33" fmla="*/ 72 h 184"/>
              <a:gd name="T34" fmla="*/ 1 w 189"/>
              <a:gd name="T35" fmla="*/ 75 h 184"/>
              <a:gd name="T36" fmla="*/ 5 w 189"/>
              <a:gd name="T37" fmla="*/ 81 h 184"/>
              <a:gd name="T38" fmla="*/ 23 w 189"/>
              <a:gd name="T39" fmla="*/ 99 h 184"/>
              <a:gd name="T40" fmla="*/ 25 w 189"/>
              <a:gd name="T41" fmla="*/ 104 h 184"/>
              <a:gd name="T42" fmla="*/ 38 w 189"/>
              <a:gd name="T43" fmla="*/ 123 h 184"/>
              <a:gd name="T44" fmla="*/ 49 w 189"/>
              <a:gd name="T45" fmla="*/ 125 h 184"/>
              <a:gd name="T46" fmla="*/ 56 w 189"/>
              <a:gd name="T47" fmla="*/ 114 h 184"/>
              <a:gd name="T48" fmla="*/ 60 w 189"/>
              <a:gd name="T49" fmla="*/ 113 h 184"/>
              <a:gd name="T50" fmla="*/ 67 w 189"/>
              <a:gd name="T51" fmla="*/ 115 h 184"/>
              <a:gd name="T52" fmla="*/ 75 w 189"/>
              <a:gd name="T53" fmla="*/ 119 h 184"/>
              <a:gd name="T54" fmla="*/ 77 w 189"/>
              <a:gd name="T55" fmla="*/ 121 h 184"/>
              <a:gd name="T56" fmla="*/ 83 w 189"/>
              <a:gd name="T57" fmla="*/ 129 h 184"/>
              <a:gd name="T58" fmla="*/ 94 w 189"/>
              <a:gd name="T59" fmla="*/ 149 h 184"/>
              <a:gd name="T60" fmla="*/ 100 w 189"/>
              <a:gd name="T61" fmla="*/ 155 h 184"/>
              <a:gd name="T62" fmla="*/ 102 w 189"/>
              <a:gd name="T63" fmla="*/ 165 h 184"/>
              <a:gd name="T64" fmla="*/ 111 w 189"/>
              <a:gd name="T65" fmla="*/ 176 h 184"/>
              <a:gd name="T66" fmla="*/ 126 w 189"/>
              <a:gd name="T67" fmla="*/ 181 h 184"/>
              <a:gd name="T68" fmla="*/ 135 w 189"/>
              <a:gd name="T69" fmla="*/ 182 h 184"/>
              <a:gd name="T70" fmla="*/ 134 w 189"/>
              <a:gd name="T71" fmla="*/ 180 h 184"/>
              <a:gd name="T72" fmla="*/ 131 w 189"/>
              <a:gd name="T73" fmla="*/ 162 h 184"/>
              <a:gd name="T74" fmla="*/ 130 w 189"/>
              <a:gd name="T75" fmla="*/ 160 h 184"/>
              <a:gd name="T76" fmla="*/ 133 w 189"/>
              <a:gd name="T77" fmla="*/ 153 h 184"/>
              <a:gd name="T78" fmla="*/ 134 w 189"/>
              <a:gd name="T79" fmla="*/ 151 h 184"/>
              <a:gd name="T80" fmla="*/ 137 w 189"/>
              <a:gd name="T81" fmla="*/ 145 h 184"/>
              <a:gd name="T82" fmla="*/ 139 w 189"/>
              <a:gd name="T83" fmla="*/ 145 h 184"/>
              <a:gd name="T84" fmla="*/ 141 w 189"/>
              <a:gd name="T85" fmla="*/ 142 h 184"/>
              <a:gd name="T86" fmla="*/ 143 w 189"/>
              <a:gd name="T87" fmla="*/ 142 h 184"/>
              <a:gd name="T88" fmla="*/ 147 w 189"/>
              <a:gd name="T89" fmla="*/ 140 h 184"/>
              <a:gd name="T90" fmla="*/ 149 w 189"/>
              <a:gd name="T91" fmla="*/ 136 h 184"/>
              <a:gd name="T92" fmla="*/ 150 w 189"/>
              <a:gd name="T93" fmla="*/ 138 h 184"/>
              <a:gd name="T94" fmla="*/ 165 w 189"/>
              <a:gd name="T95" fmla="*/ 130 h 184"/>
              <a:gd name="T96" fmla="*/ 168 w 189"/>
              <a:gd name="T97" fmla="*/ 121 h 184"/>
              <a:gd name="T98" fmla="*/ 171 w 189"/>
              <a:gd name="T99" fmla="*/ 120 h 184"/>
              <a:gd name="T100" fmla="*/ 181 w 189"/>
              <a:gd name="T101" fmla="*/ 119 h 184"/>
              <a:gd name="T102" fmla="*/ 184 w 189"/>
              <a:gd name="T103" fmla="*/ 117 h 184"/>
              <a:gd name="T104" fmla="*/ 185 w 189"/>
              <a:gd name="T105" fmla="*/ 114 h 184"/>
              <a:gd name="T106" fmla="*/ 186 w 189"/>
              <a:gd name="T107" fmla="*/ 106 h 184"/>
              <a:gd name="T108" fmla="*/ 188 w 189"/>
              <a:gd name="T109" fmla="*/ 101 h 184"/>
              <a:gd name="T110" fmla="*/ 187 w 189"/>
              <a:gd name="T111" fmla="*/ 91 h 184"/>
              <a:gd name="T112" fmla="*/ 185 w 189"/>
              <a:gd name="T113" fmla="*/ 88 h 184"/>
              <a:gd name="T114" fmla="*/ 184 w 189"/>
              <a:gd name="T115" fmla="*/ 82 h 184"/>
              <a:gd name="T116" fmla="*/ 180 w 189"/>
              <a:gd name="T117" fmla="*/ 53 h 184"/>
              <a:gd name="T118" fmla="*/ 174 w 189"/>
              <a:gd name="T119" fmla="*/ 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5" y="48"/>
                </a:lnTo>
                <a:lnTo>
                  <a:pt x="143" y="48"/>
                </a:lnTo>
                <a:lnTo>
                  <a:pt x="143" y="49"/>
                </a:lnTo>
                <a:lnTo>
                  <a:pt x="142" y="49"/>
                </a:lnTo>
                <a:lnTo>
                  <a:pt x="141" y="48"/>
                </a:lnTo>
                <a:lnTo>
                  <a:pt x="140" y="47"/>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5" y="43"/>
                </a:lnTo>
                <a:lnTo>
                  <a:pt x="113" y="42"/>
                </a:lnTo>
                <a:lnTo>
                  <a:pt x="109" y="42"/>
                </a:lnTo>
                <a:lnTo>
                  <a:pt x="109" y="41"/>
                </a:lnTo>
                <a:lnTo>
                  <a:pt x="108" y="40"/>
                </a:lnTo>
                <a:lnTo>
                  <a:pt x="108" y="39"/>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0" y="72"/>
                </a:lnTo>
                <a:lnTo>
                  <a:pt x="0" y="72"/>
                </a:lnTo>
                <a:lnTo>
                  <a:pt x="1" y="73"/>
                </a:lnTo>
                <a:lnTo>
                  <a:pt x="0" y="74"/>
                </a:lnTo>
                <a:lnTo>
                  <a:pt x="1" y="75"/>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2"/>
                </a:lnTo>
                <a:lnTo>
                  <a:pt x="135" y="181"/>
                </a:lnTo>
                <a:lnTo>
                  <a:pt x="134" y="180"/>
                </a:lnTo>
                <a:lnTo>
                  <a:pt x="134" y="180"/>
                </a:lnTo>
                <a:lnTo>
                  <a:pt x="133" y="178"/>
                </a:lnTo>
                <a:lnTo>
                  <a:pt x="130" y="170"/>
                </a:lnTo>
                <a:lnTo>
                  <a:pt x="129" y="167"/>
                </a:lnTo>
                <a:lnTo>
                  <a:pt x="131" y="162"/>
                </a:lnTo>
                <a:lnTo>
                  <a:pt x="131" y="160"/>
                </a:lnTo>
                <a:lnTo>
                  <a:pt x="130" y="160"/>
                </a:lnTo>
                <a:lnTo>
                  <a:pt x="130" y="160"/>
                </a:lnTo>
                <a:lnTo>
                  <a:pt x="130" y="160"/>
                </a:lnTo>
                <a:lnTo>
                  <a:pt x="130" y="159"/>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7" y="145"/>
                </a:lnTo>
                <a:lnTo>
                  <a:pt x="138" y="145"/>
                </a:lnTo>
                <a:lnTo>
                  <a:pt x="138" y="144"/>
                </a:lnTo>
                <a:lnTo>
                  <a:pt x="139" y="145"/>
                </a:lnTo>
                <a:lnTo>
                  <a:pt x="140" y="145"/>
                </a:lnTo>
                <a:lnTo>
                  <a:pt x="141" y="144"/>
                </a:lnTo>
                <a:lnTo>
                  <a:pt x="141" y="144"/>
                </a:lnTo>
                <a:lnTo>
                  <a:pt x="141" y="142"/>
                </a:lnTo>
                <a:lnTo>
                  <a:pt x="141" y="142"/>
                </a:lnTo>
                <a:lnTo>
                  <a:pt x="142" y="141"/>
                </a:lnTo>
                <a:lnTo>
                  <a:pt x="142" y="142"/>
                </a:lnTo>
                <a:lnTo>
                  <a:pt x="143" y="142"/>
                </a:lnTo>
                <a:lnTo>
                  <a:pt x="146" y="141"/>
                </a:lnTo>
                <a:lnTo>
                  <a:pt x="147" y="141"/>
                </a:lnTo>
                <a:lnTo>
                  <a:pt x="147" y="140"/>
                </a:lnTo>
                <a:lnTo>
                  <a:pt x="147" y="140"/>
                </a:lnTo>
                <a:lnTo>
                  <a:pt x="145" y="139"/>
                </a:lnTo>
                <a:lnTo>
                  <a:pt x="145" y="138"/>
                </a:lnTo>
                <a:lnTo>
                  <a:pt x="148" y="137"/>
                </a:lnTo>
                <a:lnTo>
                  <a:pt x="149" y="136"/>
                </a:lnTo>
                <a:lnTo>
                  <a:pt x="150" y="136"/>
                </a:lnTo>
                <a:lnTo>
                  <a:pt x="150" y="136"/>
                </a:lnTo>
                <a:lnTo>
                  <a:pt x="149" y="137"/>
                </a:lnTo>
                <a:lnTo>
                  <a:pt x="150" y="138"/>
                </a:lnTo>
                <a:lnTo>
                  <a:pt x="150" y="138"/>
                </a:lnTo>
                <a:lnTo>
                  <a:pt x="151" y="137"/>
                </a:lnTo>
                <a:lnTo>
                  <a:pt x="156" y="135"/>
                </a:lnTo>
                <a:lnTo>
                  <a:pt x="165" y="130"/>
                </a:lnTo>
                <a:lnTo>
                  <a:pt x="165" y="128"/>
                </a:lnTo>
                <a:lnTo>
                  <a:pt x="169" y="124"/>
                </a:lnTo>
                <a:lnTo>
                  <a:pt x="169" y="124"/>
                </a:lnTo>
                <a:lnTo>
                  <a:pt x="168" y="121"/>
                </a:lnTo>
                <a:lnTo>
                  <a:pt x="168" y="119"/>
                </a:lnTo>
                <a:lnTo>
                  <a:pt x="171" y="118"/>
                </a:lnTo>
                <a:lnTo>
                  <a:pt x="171" y="118"/>
                </a:lnTo>
                <a:lnTo>
                  <a:pt x="171" y="120"/>
                </a:lnTo>
                <a:lnTo>
                  <a:pt x="171" y="121"/>
                </a:lnTo>
                <a:lnTo>
                  <a:pt x="174" y="121"/>
                </a:lnTo>
                <a:lnTo>
                  <a:pt x="175" y="122"/>
                </a:lnTo>
                <a:lnTo>
                  <a:pt x="181" y="119"/>
                </a:lnTo>
                <a:lnTo>
                  <a:pt x="185" y="119"/>
                </a:lnTo>
                <a:lnTo>
                  <a:pt x="185" y="119"/>
                </a:lnTo>
                <a:lnTo>
                  <a:pt x="184" y="118"/>
                </a:lnTo>
                <a:lnTo>
                  <a:pt x="184" y="117"/>
                </a:lnTo>
                <a:lnTo>
                  <a:pt x="184" y="116"/>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6" y="53"/>
                </a:lnTo>
                <a:lnTo>
                  <a:pt x="174" y="51"/>
                </a:lnTo>
                <a:lnTo>
                  <a:pt x="174" y="5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498" name="Freeform 26"/>
          <p:cNvSpPr>
            <a:spLocks/>
          </p:cNvSpPr>
          <p:nvPr/>
        </p:nvSpPr>
        <p:spPr bwMode="auto">
          <a:xfrm>
            <a:off x="6169378" y="2306638"/>
            <a:ext cx="736600" cy="603250"/>
          </a:xfrm>
          <a:custGeom>
            <a:avLst/>
            <a:gdLst>
              <a:gd name="T0" fmla="*/ 78 w 102"/>
              <a:gd name="T1" fmla="*/ 70 h 78"/>
              <a:gd name="T2" fmla="*/ 76 w 102"/>
              <a:gd name="T3" fmla="*/ 73 h 78"/>
              <a:gd name="T4" fmla="*/ 75 w 102"/>
              <a:gd name="T5" fmla="*/ 75 h 78"/>
              <a:gd name="T6" fmla="*/ 75 w 102"/>
              <a:gd name="T7" fmla="*/ 78 h 78"/>
              <a:gd name="T8" fmla="*/ 77 w 102"/>
              <a:gd name="T9" fmla="*/ 76 h 78"/>
              <a:gd name="T10" fmla="*/ 81 w 102"/>
              <a:gd name="T11" fmla="*/ 75 h 78"/>
              <a:gd name="T12" fmla="*/ 87 w 102"/>
              <a:gd name="T13" fmla="*/ 73 h 78"/>
              <a:gd name="T14" fmla="*/ 96 w 102"/>
              <a:gd name="T15" fmla="*/ 66 h 78"/>
              <a:gd name="T16" fmla="*/ 99 w 102"/>
              <a:gd name="T17" fmla="*/ 64 h 78"/>
              <a:gd name="T18" fmla="*/ 102 w 102"/>
              <a:gd name="T19" fmla="*/ 61 h 78"/>
              <a:gd name="T20" fmla="*/ 100 w 102"/>
              <a:gd name="T21" fmla="*/ 62 h 78"/>
              <a:gd name="T22" fmla="*/ 97 w 102"/>
              <a:gd name="T23" fmla="*/ 64 h 78"/>
              <a:gd name="T24" fmla="*/ 94 w 102"/>
              <a:gd name="T25" fmla="*/ 65 h 78"/>
              <a:gd name="T26" fmla="*/ 97 w 102"/>
              <a:gd name="T27" fmla="*/ 61 h 78"/>
              <a:gd name="T28" fmla="*/ 95 w 102"/>
              <a:gd name="T29" fmla="*/ 62 h 78"/>
              <a:gd name="T30" fmla="*/ 86 w 102"/>
              <a:gd name="T31" fmla="*/ 67 h 78"/>
              <a:gd name="T32" fmla="*/ 80 w 102"/>
              <a:gd name="T33" fmla="*/ 72 h 78"/>
              <a:gd name="T34" fmla="*/ 79 w 102"/>
              <a:gd name="T35" fmla="*/ 68 h 78"/>
              <a:gd name="T36" fmla="*/ 81 w 102"/>
              <a:gd name="T37" fmla="*/ 64 h 78"/>
              <a:gd name="T38" fmla="*/ 79 w 102"/>
              <a:gd name="T39" fmla="*/ 49 h 78"/>
              <a:gd name="T40" fmla="*/ 77 w 102"/>
              <a:gd name="T41" fmla="*/ 34 h 78"/>
              <a:gd name="T42" fmla="*/ 75 w 102"/>
              <a:gd name="T43" fmla="*/ 25 h 78"/>
              <a:gd name="T44" fmla="*/ 74 w 102"/>
              <a:gd name="T45" fmla="*/ 24 h 78"/>
              <a:gd name="T46" fmla="*/ 73 w 102"/>
              <a:gd name="T47" fmla="*/ 21 h 78"/>
              <a:gd name="T48" fmla="*/ 72 w 102"/>
              <a:gd name="T49" fmla="*/ 12 h 78"/>
              <a:gd name="T50" fmla="*/ 69 w 102"/>
              <a:gd name="T51" fmla="*/ 3 h 78"/>
              <a:gd name="T52" fmla="*/ 68 w 102"/>
              <a:gd name="T53" fmla="*/ 0 h 78"/>
              <a:gd name="T54" fmla="*/ 51 w 102"/>
              <a:gd name="T55" fmla="*/ 4 h 78"/>
              <a:gd name="T56" fmla="*/ 42 w 102"/>
              <a:gd name="T57" fmla="*/ 14 h 78"/>
              <a:gd name="T58" fmla="*/ 41 w 102"/>
              <a:gd name="T59" fmla="*/ 18 h 78"/>
              <a:gd name="T60" fmla="*/ 36 w 102"/>
              <a:gd name="T61" fmla="*/ 23 h 78"/>
              <a:gd name="T62" fmla="*/ 38 w 102"/>
              <a:gd name="T63" fmla="*/ 25 h 78"/>
              <a:gd name="T64" fmla="*/ 38 w 102"/>
              <a:gd name="T65" fmla="*/ 27 h 78"/>
              <a:gd name="T66" fmla="*/ 39 w 102"/>
              <a:gd name="T67" fmla="*/ 32 h 78"/>
              <a:gd name="T68" fmla="*/ 30 w 102"/>
              <a:gd name="T69" fmla="*/ 39 h 78"/>
              <a:gd name="T70" fmla="*/ 19 w 102"/>
              <a:gd name="T71" fmla="*/ 39 h 78"/>
              <a:gd name="T72" fmla="*/ 9 w 102"/>
              <a:gd name="T73" fmla="*/ 42 h 78"/>
              <a:gd name="T74" fmla="*/ 6 w 102"/>
              <a:gd name="T75" fmla="*/ 46 h 78"/>
              <a:gd name="T76" fmla="*/ 9 w 102"/>
              <a:gd name="T77" fmla="*/ 52 h 78"/>
              <a:gd name="T78" fmla="*/ 2 w 102"/>
              <a:gd name="T79" fmla="*/ 60 h 78"/>
              <a:gd name="T80" fmla="*/ 56 w 102"/>
              <a:gd name="T81" fmla="*/ 55 h 78"/>
              <a:gd name="T82" fmla="*/ 57 w 102"/>
              <a:gd name="T83" fmla="*/ 57 h 78"/>
              <a:gd name="T84" fmla="*/ 59 w 102"/>
              <a:gd name="T85" fmla="*/ 58 h 78"/>
              <a:gd name="T86" fmla="*/ 62 w 102"/>
              <a:gd name="T87" fmla="*/ 63 h 78"/>
              <a:gd name="T88" fmla="*/ 66 w 102"/>
              <a:gd name="T89" fmla="*/ 6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8">
                <a:moveTo>
                  <a:pt x="66" y="64"/>
                </a:moveTo>
                <a:lnTo>
                  <a:pt x="77" y="68"/>
                </a:lnTo>
                <a:lnTo>
                  <a:pt x="78" y="70"/>
                </a:lnTo>
                <a:lnTo>
                  <a:pt x="77" y="71"/>
                </a:lnTo>
                <a:lnTo>
                  <a:pt x="77" y="72"/>
                </a:lnTo>
                <a:lnTo>
                  <a:pt x="76" y="73"/>
                </a:lnTo>
                <a:lnTo>
                  <a:pt x="76" y="75"/>
                </a:lnTo>
                <a:lnTo>
                  <a:pt x="76" y="75"/>
                </a:lnTo>
                <a:lnTo>
                  <a:pt x="75" y="75"/>
                </a:lnTo>
                <a:lnTo>
                  <a:pt x="74" y="77"/>
                </a:lnTo>
                <a:lnTo>
                  <a:pt x="74" y="78"/>
                </a:lnTo>
                <a:lnTo>
                  <a:pt x="75"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2" y="61"/>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7" y="57"/>
                </a:lnTo>
                <a:lnTo>
                  <a:pt x="58" y="57"/>
                </a:lnTo>
                <a:lnTo>
                  <a:pt x="58" y="58"/>
                </a:lnTo>
                <a:lnTo>
                  <a:pt x="59" y="58"/>
                </a:lnTo>
                <a:lnTo>
                  <a:pt x="61" y="61"/>
                </a:lnTo>
                <a:lnTo>
                  <a:pt x="61" y="62"/>
                </a:lnTo>
                <a:lnTo>
                  <a:pt x="62" y="63"/>
                </a:lnTo>
                <a:lnTo>
                  <a:pt x="62" y="63"/>
                </a:lnTo>
                <a:lnTo>
                  <a:pt x="65" y="64"/>
                </a:lnTo>
                <a:lnTo>
                  <a:pt x="66" y="64"/>
                </a:lnTo>
                <a:lnTo>
                  <a:pt x="66" y="6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3499" name="Freeform 27"/>
          <p:cNvSpPr>
            <a:spLocks/>
          </p:cNvSpPr>
          <p:nvPr/>
        </p:nvSpPr>
        <p:spPr bwMode="auto">
          <a:xfrm>
            <a:off x="6660445" y="2266950"/>
            <a:ext cx="166511" cy="325438"/>
          </a:xfrm>
          <a:custGeom>
            <a:avLst/>
            <a:gdLst>
              <a:gd name="T0" fmla="*/ 0 w 23"/>
              <a:gd name="T1" fmla="*/ 5 h 42"/>
              <a:gd name="T2" fmla="*/ 1 w 23"/>
              <a:gd name="T3" fmla="*/ 7 h 42"/>
              <a:gd name="T4" fmla="*/ 0 w 23"/>
              <a:gd name="T5" fmla="*/ 8 h 42"/>
              <a:gd name="T6" fmla="*/ 1 w 23"/>
              <a:gd name="T7" fmla="*/ 8 h 42"/>
              <a:gd name="T8" fmla="*/ 1 w 23"/>
              <a:gd name="T9" fmla="*/ 9 h 42"/>
              <a:gd name="T10" fmla="*/ 3 w 23"/>
              <a:gd name="T11" fmla="*/ 14 h 42"/>
              <a:gd name="T12" fmla="*/ 4 w 23"/>
              <a:gd name="T13" fmla="*/ 17 h 42"/>
              <a:gd name="T14" fmla="*/ 3 w 23"/>
              <a:gd name="T15" fmla="*/ 19 h 42"/>
              <a:gd name="T16" fmla="*/ 3 w 23"/>
              <a:gd name="T17" fmla="*/ 21 h 42"/>
              <a:gd name="T18" fmla="*/ 5 w 23"/>
              <a:gd name="T19" fmla="*/ 26 h 42"/>
              <a:gd name="T20" fmla="*/ 5 w 23"/>
              <a:gd name="T21" fmla="*/ 28 h 42"/>
              <a:gd name="T22" fmla="*/ 5 w 23"/>
              <a:gd name="T23" fmla="*/ 29 h 42"/>
              <a:gd name="T24" fmla="*/ 6 w 23"/>
              <a:gd name="T25" fmla="*/ 29 h 42"/>
              <a:gd name="T26" fmla="*/ 5 w 23"/>
              <a:gd name="T27" fmla="*/ 28 h 42"/>
              <a:gd name="T28" fmla="*/ 6 w 23"/>
              <a:gd name="T29" fmla="*/ 28 h 42"/>
              <a:gd name="T30" fmla="*/ 7 w 23"/>
              <a:gd name="T31" fmla="*/ 30 h 42"/>
              <a:gd name="T32" fmla="*/ 8 w 23"/>
              <a:gd name="T33" fmla="*/ 34 h 42"/>
              <a:gd name="T34" fmla="*/ 8 w 23"/>
              <a:gd name="T35" fmla="*/ 37 h 42"/>
              <a:gd name="T36" fmla="*/ 9 w 23"/>
              <a:gd name="T37" fmla="*/ 39 h 42"/>
              <a:gd name="T38" fmla="*/ 10 w 23"/>
              <a:gd name="T39" fmla="*/ 42 h 42"/>
              <a:gd name="T40" fmla="*/ 20 w 23"/>
              <a:gd name="T41" fmla="*/ 40 h 42"/>
              <a:gd name="T42" fmla="*/ 19 w 23"/>
              <a:gd name="T43" fmla="*/ 39 h 42"/>
              <a:gd name="T44" fmla="*/ 18 w 23"/>
              <a:gd name="T45" fmla="*/ 38 h 42"/>
              <a:gd name="T46" fmla="*/ 18 w 23"/>
              <a:gd name="T47" fmla="*/ 37 h 42"/>
              <a:gd name="T48" fmla="*/ 19 w 23"/>
              <a:gd name="T49" fmla="*/ 36 h 42"/>
              <a:gd name="T50" fmla="*/ 18 w 23"/>
              <a:gd name="T51" fmla="*/ 34 h 42"/>
              <a:gd name="T52" fmla="*/ 18 w 23"/>
              <a:gd name="T53" fmla="*/ 27 h 42"/>
              <a:gd name="T54" fmla="*/ 18 w 23"/>
              <a:gd name="T55" fmla="*/ 25 h 42"/>
              <a:gd name="T56" fmla="*/ 19 w 23"/>
              <a:gd name="T57" fmla="*/ 21 h 42"/>
              <a:gd name="T58" fmla="*/ 19 w 23"/>
              <a:gd name="T59" fmla="*/ 19 h 42"/>
              <a:gd name="T60" fmla="*/ 19 w 23"/>
              <a:gd name="T61" fmla="*/ 17 h 42"/>
              <a:gd name="T62" fmla="*/ 19 w 23"/>
              <a:gd name="T63" fmla="*/ 15 h 42"/>
              <a:gd name="T64" fmla="*/ 19 w 23"/>
              <a:gd name="T65" fmla="*/ 14 h 42"/>
              <a:gd name="T66" fmla="*/ 19 w 23"/>
              <a:gd name="T67" fmla="*/ 13 h 42"/>
              <a:gd name="T68" fmla="*/ 22 w 23"/>
              <a:gd name="T69" fmla="*/ 11 h 42"/>
              <a:gd name="T70" fmla="*/ 23 w 23"/>
              <a:gd name="T71" fmla="*/ 7 h 42"/>
              <a:gd name="T72" fmla="*/ 22 w 23"/>
              <a:gd name="T73" fmla="*/ 5 h 42"/>
              <a:gd name="T74" fmla="*/ 22 w 23"/>
              <a:gd name="T75" fmla="*/ 3 h 42"/>
              <a:gd name="T76" fmla="*/ 22 w 23"/>
              <a:gd name="T77" fmla="*/ 3 h 42"/>
              <a:gd name="T78" fmla="*/ 22 w 23"/>
              <a:gd name="T79" fmla="*/ 2 h 42"/>
              <a:gd name="T80" fmla="*/ 21 w 23"/>
              <a:gd name="T81" fmla="*/ 0 h 42"/>
              <a:gd name="T82" fmla="*/ 0 w 23"/>
              <a:gd name="T83" fmla="*/ 5 h 42"/>
              <a:gd name="T84" fmla="*/ 0 w 23"/>
              <a:gd name="T85"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3"/>
                </a:lnTo>
                <a:lnTo>
                  <a:pt x="22" y="2"/>
                </a:lnTo>
                <a:lnTo>
                  <a:pt x="21" y="0"/>
                </a:lnTo>
                <a:lnTo>
                  <a:pt x="0" y="5"/>
                </a:lnTo>
                <a:lnTo>
                  <a:pt x="0" y="5"/>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233500" name="Group 28"/>
          <p:cNvGrpSpPr>
            <a:grpSpLocks/>
          </p:cNvGrpSpPr>
          <p:nvPr/>
        </p:nvGrpSpPr>
        <p:grpSpPr bwMode="auto">
          <a:xfrm>
            <a:off x="1027289" y="3886200"/>
            <a:ext cx="1786467" cy="1390650"/>
            <a:chOff x="768" y="2832"/>
            <a:chExt cx="1203" cy="876"/>
          </a:xfrm>
        </p:grpSpPr>
        <p:sp>
          <p:nvSpPr>
            <p:cNvPr id="233501" name="Freeform 29"/>
            <p:cNvSpPr>
              <a:spLocks/>
            </p:cNvSpPr>
            <p:nvPr/>
          </p:nvSpPr>
          <p:spPr bwMode="auto">
            <a:xfrm>
              <a:off x="1056" y="2832"/>
              <a:ext cx="915" cy="780"/>
            </a:xfrm>
            <a:custGeom>
              <a:avLst/>
              <a:gdLst>
                <a:gd name="T0" fmla="*/ 14 w 188"/>
                <a:gd name="T1" fmla="*/ 31 h 160"/>
                <a:gd name="T2" fmla="*/ 26 w 188"/>
                <a:gd name="T3" fmla="*/ 40 h 160"/>
                <a:gd name="T4" fmla="*/ 18 w 188"/>
                <a:gd name="T5" fmla="*/ 50 h 160"/>
                <a:gd name="T6" fmla="*/ 16 w 188"/>
                <a:gd name="T7" fmla="*/ 43 h 160"/>
                <a:gd name="T8" fmla="*/ 5 w 188"/>
                <a:gd name="T9" fmla="*/ 55 h 160"/>
                <a:gd name="T10" fmla="*/ 11 w 188"/>
                <a:gd name="T11" fmla="*/ 64 h 160"/>
                <a:gd name="T12" fmla="*/ 27 w 188"/>
                <a:gd name="T13" fmla="*/ 61 h 160"/>
                <a:gd name="T14" fmla="*/ 22 w 188"/>
                <a:gd name="T15" fmla="*/ 74 h 160"/>
                <a:gd name="T16" fmla="*/ 18 w 188"/>
                <a:gd name="T17" fmla="*/ 79 h 160"/>
                <a:gd name="T18" fmla="*/ 10 w 188"/>
                <a:gd name="T19" fmla="*/ 82 h 160"/>
                <a:gd name="T20" fmla="*/ 6 w 188"/>
                <a:gd name="T21" fmla="*/ 98 h 160"/>
                <a:gd name="T22" fmla="*/ 11 w 188"/>
                <a:gd name="T23" fmla="*/ 107 h 160"/>
                <a:gd name="T24" fmla="*/ 22 w 188"/>
                <a:gd name="T25" fmla="*/ 112 h 160"/>
                <a:gd name="T26" fmla="*/ 22 w 188"/>
                <a:gd name="T27" fmla="*/ 120 h 160"/>
                <a:gd name="T28" fmla="*/ 35 w 188"/>
                <a:gd name="T29" fmla="*/ 123 h 160"/>
                <a:gd name="T30" fmla="*/ 42 w 188"/>
                <a:gd name="T31" fmla="*/ 125 h 160"/>
                <a:gd name="T32" fmla="*/ 29 w 188"/>
                <a:gd name="T33" fmla="*/ 141 h 160"/>
                <a:gd name="T34" fmla="*/ 19 w 188"/>
                <a:gd name="T35" fmla="*/ 147 h 160"/>
                <a:gd name="T36" fmla="*/ 3 w 188"/>
                <a:gd name="T37" fmla="*/ 155 h 160"/>
                <a:gd name="T38" fmla="*/ 3 w 188"/>
                <a:gd name="T39" fmla="*/ 160 h 160"/>
                <a:gd name="T40" fmla="*/ 29 w 188"/>
                <a:gd name="T41" fmla="*/ 149 h 160"/>
                <a:gd name="T42" fmla="*/ 62 w 188"/>
                <a:gd name="T43" fmla="*/ 120 h 160"/>
                <a:gd name="T44" fmla="*/ 59 w 188"/>
                <a:gd name="T45" fmla="*/ 117 h 160"/>
                <a:gd name="T46" fmla="*/ 77 w 188"/>
                <a:gd name="T47" fmla="*/ 95 h 160"/>
                <a:gd name="T48" fmla="*/ 72 w 188"/>
                <a:gd name="T49" fmla="*/ 101 h 160"/>
                <a:gd name="T50" fmla="*/ 73 w 188"/>
                <a:gd name="T51" fmla="*/ 109 h 160"/>
                <a:gd name="T52" fmla="*/ 72 w 188"/>
                <a:gd name="T53" fmla="*/ 114 h 160"/>
                <a:gd name="T54" fmla="*/ 86 w 188"/>
                <a:gd name="T55" fmla="*/ 106 h 160"/>
                <a:gd name="T56" fmla="*/ 86 w 188"/>
                <a:gd name="T57" fmla="*/ 98 h 160"/>
                <a:gd name="T58" fmla="*/ 107 w 188"/>
                <a:gd name="T59" fmla="*/ 103 h 160"/>
                <a:gd name="T60" fmla="*/ 121 w 188"/>
                <a:gd name="T61" fmla="*/ 101 h 160"/>
                <a:gd name="T62" fmla="*/ 145 w 188"/>
                <a:gd name="T63" fmla="*/ 109 h 160"/>
                <a:gd name="T64" fmla="*/ 153 w 188"/>
                <a:gd name="T65" fmla="*/ 119 h 160"/>
                <a:gd name="T66" fmla="*/ 166 w 188"/>
                <a:gd name="T67" fmla="*/ 128 h 160"/>
                <a:gd name="T68" fmla="*/ 188 w 188"/>
                <a:gd name="T69" fmla="*/ 130 h 160"/>
                <a:gd name="T70" fmla="*/ 185 w 188"/>
                <a:gd name="T71" fmla="*/ 117 h 160"/>
                <a:gd name="T72" fmla="*/ 176 w 188"/>
                <a:gd name="T73" fmla="*/ 115 h 160"/>
                <a:gd name="T74" fmla="*/ 163 w 188"/>
                <a:gd name="T75" fmla="*/ 106 h 160"/>
                <a:gd name="T76" fmla="*/ 147 w 188"/>
                <a:gd name="T77" fmla="*/ 95 h 160"/>
                <a:gd name="T78" fmla="*/ 141 w 188"/>
                <a:gd name="T79" fmla="*/ 103 h 160"/>
                <a:gd name="T80" fmla="*/ 129 w 188"/>
                <a:gd name="T81" fmla="*/ 93 h 160"/>
                <a:gd name="T82" fmla="*/ 117 w 188"/>
                <a:gd name="T83" fmla="*/ 80 h 160"/>
                <a:gd name="T84" fmla="*/ 102 w 188"/>
                <a:gd name="T85" fmla="*/ 21 h 160"/>
                <a:gd name="T86" fmla="*/ 90 w 188"/>
                <a:gd name="T87" fmla="*/ 5 h 160"/>
                <a:gd name="T88" fmla="*/ 69 w 188"/>
                <a:gd name="T89" fmla="*/ 5 h 160"/>
                <a:gd name="T90" fmla="*/ 59 w 188"/>
                <a:gd name="T91" fmla="*/ 5 h 160"/>
                <a:gd name="T92" fmla="*/ 45 w 188"/>
                <a:gd name="T93" fmla="*/ 0 h 160"/>
                <a:gd name="T94" fmla="*/ 35 w 188"/>
                <a:gd name="T95" fmla="*/ 4 h 160"/>
                <a:gd name="T96" fmla="*/ 24 w 188"/>
                <a:gd name="T97" fmla="*/ 13 h 160"/>
                <a:gd name="T98" fmla="*/ 19 w 188"/>
                <a:gd name="T99" fmla="*/ 21 h 160"/>
                <a:gd name="T100" fmla="*/ 10 w 188"/>
                <a:gd name="T101" fmla="*/ 2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lnTo>
                    <a:pt x="10" y="26"/>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502" name="Freeform 30"/>
            <p:cNvSpPr>
              <a:spLocks/>
            </p:cNvSpPr>
            <p:nvPr/>
          </p:nvSpPr>
          <p:spPr bwMode="auto">
            <a:xfrm>
              <a:off x="1021" y="3608"/>
              <a:ext cx="20" cy="14"/>
            </a:xfrm>
            <a:custGeom>
              <a:avLst/>
              <a:gdLst>
                <a:gd name="T0" fmla="*/ 2 w 4"/>
                <a:gd name="T1" fmla="*/ 2 h 3"/>
                <a:gd name="T2" fmla="*/ 2 w 4"/>
                <a:gd name="T3" fmla="*/ 1 h 3"/>
                <a:gd name="T4" fmla="*/ 2 w 4"/>
                <a:gd name="T5" fmla="*/ 1 h 3"/>
                <a:gd name="T6" fmla="*/ 2 w 4"/>
                <a:gd name="T7" fmla="*/ 1 h 3"/>
                <a:gd name="T8" fmla="*/ 2 w 4"/>
                <a:gd name="T9" fmla="*/ 1 h 3"/>
                <a:gd name="T10" fmla="*/ 2 w 4"/>
                <a:gd name="T11" fmla="*/ 1 h 3"/>
                <a:gd name="T12" fmla="*/ 2 w 4"/>
                <a:gd name="T13" fmla="*/ 1 h 3"/>
                <a:gd name="T14" fmla="*/ 1 w 4"/>
                <a:gd name="T15" fmla="*/ 0 h 3"/>
                <a:gd name="T16" fmla="*/ 1 w 4"/>
                <a:gd name="T17" fmla="*/ 0 h 3"/>
                <a:gd name="T18" fmla="*/ 0 w 4"/>
                <a:gd name="T19" fmla="*/ 1 h 3"/>
                <a:gd name="T20" fmla="*/ 0 w 4"/>
                <a:gd name="T21" fmla="*/ 1 h 3"/>
                <a:gd name="T22" fmla="*/ 0 w 4"/>
                <a:gd name="T23" fmla="*/ 1 h 3"/>
                <a:gd name="T24" fmla="*/ 0 w 4"/>
                <a:gd name="T25" fmla="*/ 1 h 3"/>
                <a:gd name="T26" fmla="*/ 0 w 4"/>
                <a:gd name="T27" fmla="*/ 1 h 3"/>
                <a:gd name="T28" fmla="*/ 0 w 4"/>
                <a:gd name="T29" fmla="*/ 1 h 3"/>
                <a:gd name="T30" fmla="*/ 0 w 4"/>
                <a:gd name="T31" fmla="*/ 2 h 3"/>
                <a:gd name="T32" fmla="*/ 0 w 4"/>
                <a:gd name="T33" fmla="*/ 2 h 3"/>
                <a:gd name="T34" fmla="*/ 1 w 4"/>
                <a:gd name="T35" fmla="*/ 2 h 3"/>
                <a:gd name="T36" fmla="*/ 1 w 4"/>
                <a:gd name="T37" fmla="*/ 2 h 3"/>
                <a:gd name="T38" fmla="*/ 1 w 4"/>
                <a:gd name="T39" fmla="*/ 3 h 3"/>
                <a:gd name="T40" fmla="*/ 2 w 4"/>
                <a:gd name="T41" fmla="*/ 3 h 3"/>
                <a:gd name="T42" fmla="*/ 2 w 4"/>
                <a:gd name="T43" fmla="*/ 3 h 3"/>
                <a:gd name="T44" fmla="*/ 3 w 4"/>
                <a:gd name="T45" fmla="*/ 3 h 3"/>
                <a:gd name="T46" fmla="*/ 3 w 4"/>
                <a:gd name="T47" fmla="*/ 3 h 3"/>
                <a:gd name="T48" fmla="*/ 4 w 4"/>
                <a:gd name="T49" fmla="*/ 2 h 3"/>
                <a:gd name="T50" fmla="*/ 4 w 4"/>
                <a:gd name="T51" fmla="*/ 2 h 3"/>
                <a:gd name="T52" fmla="*/ 4 w 4"/>
                <a:gd name="T53" fmla="*/ 2 h 3"/>
                <a:gd name="T54" fmla="*/ 4 w 4"/>
                <a:gd name="T55" fmla="*/ 1 h 3"/>
                <a:gd name="T56" fmla="*/ 4 w 4"/>
                <a:gd name="T57" fmla="*/ 1 h 3"/>
                <a:gd name="T58" fmla="*/ 4 w 4"/>
                <a:gd name="T59" fmla="*/ 1 h 3"/>
                <a:gd name="T60" fmla="*/ 4 w 4"/>
                <a:gd name="T61" fmla="*/ 1 h 3"/>
                <a:gd name="T62" fmla="*/ 4 w 4"/>
                <a:gd name="T63" fmla="*/ 1 h 3"/>
                <a:gd name="T64" fmla="*/ 4 w 4"/>
                <a:gd name="T65" fmla="*/ 0 h 3"/>
                <a:gd name="T66" fmla="*/ 4 w 4"/>
                <a:gd name="T67" fmla="*/ 0 h 3"/>
                <a:gd name="T68" fmla="*/ 4 w 4"/>
                <a:gd name="T69" fmla="*/ 0 h 3"/>
                <a:gd name="T70" fmla="*/ 4 w 4"/>
                <a:gd name="T71" fmla="*/ 0 h 3"/>
                <a:gd name="T72" fmla="*/ 4 w 4"/>
                <a:gd name="T73" fmla="*/ 1 h 3"/>
                <a:gd name="T74" fmla="*/ 3 w 4"/>
                <a:gd name="T75" fmla="*/ 1 h 3"/>
                <a:gd name="T76" fmla="*/ 3 w 4"/>
                <a:gd name="T77" fmla="*/ 1 h 3"/>
                <a:gd name="T78" fmla="*/ 2 w 4"/>
                <a:gd name="T79" fmla="*/ 2 h 3"/>
                <a:gd name="T80" fmla="*/ 2 w 4"/>
                <a:gd name="T81" fmla="*/ 2 h 3"/>
                <a:gd name="T82" fmla="*/ 2 w 4"/>
                <a:gd name="T83" fmla="*/ 2 h 3"/>
                <a:gd name="T84" fmla="*/ 2 w 4"/>
                <a:gd name="T85" fmla="*/ 2 h 3"/>
                <a:gd name="T86" fmla="*/ 2 w 4"/>
                <a:gd name="T87" fmla="*/ 3 h 3"/>
                <a:gd name="T88" fmla="*/ 3 w 4"/>
                <a:gd name="T8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3">
                  <a:moveTo>
                    <a:pt x="2" y="2"/>
                  </a:moveTo>
                  <a:lnTo>
                    <a:pt x="2" y="1"/>
                  </a:lnTo>
                  <a:lnTo>
                    <a:pt x="2" y="1"/>
                  </a:lnTo>
                  <a:lnTo>
                    <a:pt x="2" y="1"/>
                  </a:lnTo>
                  <a:lnTo>
                    <a:pt x="2" y="1"/>
                  </a:lnTo>
                  <a:lnTo>
                    <a:pt x="2" y="1"/>
                  </a:lnTo>
                  <a:lnTo>
                    <a:pt x="2" y="1"/>
                  </a:lnTo>
                  <a:lnTo>
                    <a:pt x="1" y="0"/>
                  </a:lnTo>
                  <a:lnTo>
                    <a:pt x="1" y="0"/>
                  </a:lnTo>
                  <a:lnTo>
                    <a:pt x="0" y="1"/>
                  </a:lnTo>
                  <a:lnTo>
                    <a:pt x="0" y="1"/>
                  </a:lnTo>
                  <a:lnTo>
                    <a:pt x="0" y="1"/>
                  </a:lnTo>
                  <a:lnTo>
                    <a:pt x="0" y="1"/>
                  </a:lnTo>
                  <a:lnTo>
                    <a:pt x="0" y="1"/>
                  </a:lnTo>
                  <a:lnTo>
                    <a:pt x="0" y="1"/>
                  </a:lnTo>
                  <a:lnTo>
                    <a:pt x="0" y="2"/>
                  </a:lnTo>
                  <a:lnTo>
                    <a:pt x="0" y="2"/>
                  </a:lnTo>
                  <a:lnTo>
                    <a:pt x="1" y="2"/>
                  </a:lnTo>
                  <a:lnTo>
                    <a:pt x="1" y="2"/>
                  </a:lnTo>
                  <a:lnTo>
                    <a:pt x="1" y="3"/>
                  </a:lnTo>
                  <a:lnTo>
                    <a:pt x="2" y="3"/>
                  </a:lnTo>
                  <a:lnTo>
                    <a:pt x="2" y="3"/>
                  </a:lnTo>
                  <a:lnTo>
                    <a:pt x="3" y="3"/>
                  </a:lnTo>
                  <a:lnTo>
                    <a:pt x="3" y="3"/>
                  </a:lnTo>
                  <a:lnTo>
                    <a:pt x="4" y="2"/>
                  </a:lnTo>
                  <a:lnTo>
                    <a:pt x="4" y="2"/>
                  </a:lnTo>
                  <a:lnTo>
                    <a:pt x="4" y="2"/>
                  </a:lnTo>
                  <a:lnTo>
                    <a:pt x="4" y="1"/>
                  </a:lnTo>
                  <a:lnTo>
                    <a:pt x="4" y="1"/>
                  </a:lnTo>
                  <a:lnTo>
                    <a:pt x="4" y="1"/>
                  </a:lnTo>
                  <a:lnTo>
                    <a:pt x="4" y="1"/>
                  </a:lnTo>
                  <a:lnTo>
                    <a:pt x="4" y="1"/>
                  </a:lnTo>
                  <a:lnTo>
                    <a:pt x="4" y="0"/>
                  </a:lnTo>
                  <a:lnTo>
                    <a:pt x="4" y="0"/>
                  </a:lnTo>
                  <a:lnTo>
                    <a:pt x="4" y="0"/>
                  </a:lnTo>
                  <a:lnTo>
                    <a:pt x="4" y="0"/>
                  </a:lnTo>
                  <a:lnTo>
                    <a:pt x="4" y="1"/>
                  </a:lnTo>
                  <a:lnTo>
                    <a:pt x="3" y="1"/>
                  </a:lnTo>
                  <a:lnTo>
                    <a:pt x="3" y="1"/>
                  </a:lnTo>
                  <a:lnTo>
                    <a:pt x="2" y="2"/>
                  </a:lnTo>
                  <a:lnTo>
                    <a:pt x="2" y="2"/>
                  </a:lnTo>
                  <a:lnTo>
                    <a:pt x="2" y="2"/>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endParaRPr lang="en-US"/>
            </a:p>
          </p:txBody>
        </p:sp>
        <p:sp>
          <p:nvSpPr>
            <p:cNvPr id="233503" name="Freeform 31"/>
            <p:cNvSpPr>
              <a:spLocks/>
            </p:cNvSpPr>
            <p:nvPr/>
          </p:nvSpPr>
          <p:spPr bwMode="auto">
            <a:xfrm>
              <a:off x="978" y="3610"/>
              <a:ext cx="43" cy="30"/>
            </a:xfrm>
            <a:custGeom>
              <a:avLst/>
              <a:gdLst>
                <a:gd name="T0" fmla="*/ 7 w 9"/>
                <a:gd name="T1" fmla="*/ 0 h 6"/>
                <a:gd name="T2" fmla="*/ 4 w 9"/>
                <a:gd name="T3" fmla="*/ 0 h 6"/>
                <a:gd name="T4" fmla="*/ 3 w 9"/>
                <a:gd name="T5" fmla="*/ 1 h 6"/>
                <a:gd name="T6" fmla="*/ 3 w 9"/>
                <a:gd name="T7" fmla="*/ 1 h 6"/>
                <a:gd name="T8" fmla="*/ 3 w 9"/>
                <a:gd name="T9" fmla="*/ 2 h 6"/>
                <a:gd name="T10" fmla="*/ 3 w 9"/>
                <a:gd name="T11" fmla="*/ 3 h 6"/>
                <a:gd name="T12" fmla="*/ 2 w 9"/>
                <a:gd name="T13" fmla="*/ 3 h 6"/>
                <a:gd name="T14" fmla="*/ 2 w 9"/>
                <a:gd name="T15" fmla="*/ 3 h 6"/>
                <a:gd name="T16" fmla="*/ 1 w 9"/>
                <a:gd name="T17" fmla="*/ 3 h 6"/>
                <a:gd name="T18" fmla="*/ 1 w 9"/>
                <a:gd name="T19" fmla="*/ 4 h 6"/>
                <a:gd name="T20" fmla="*/ 1 w 9"/>
                <a:gd name="T21" fmla="*/ 5 h 6"/>
                <a:gd name="T22" fmla="*/ 0 w 9"/>
                <a:gd name="T23" fmla="*/ 5 h 6"/>
                <a:gd name="T24" fmla="*/ 0 w 9"/>
                <a:gd name="T25" fmla="*/ 6 h 6"/>
                <a:gd name="T26" fmla="*/ 0 w 9"/>
                <a:gd name="T27" fmla="*/ 6 h 6"/>
                <a:gd name="T28" fmla="*/ 0 w 9"/>
                <a:gd name="T29" fmla="*/ 6 h 6"/>
                <a:gd name="T30" fmla="*/ 0 w 9"/>
                <a:gd name="T31" fmla="*/ 6 h 6"/>
                <a:gd name="T32" fmla="*/ 0 w 9"/>
                <a:gd name="T33" fmla="*/ 6 h 6"/>
                <a:gd name="T34" fmla="*/ 0 w 9"/>
                <a:gd name="T35" fmla="*/ 6 h 6"/>
                <a:gd name="T36" fmla="*/ 0 w 9"/>
                <a:gd name="T37" fmla="*/ 6 h 6"/>
                <a:gd name="T38" fmla="*/ 1 w 9"/>
                <a:gd name="T39" fmla="*/ 6 h 6"/>
                <a:gd name="T40" fmla="*/ 2 w 9"/>
                <a:gd name="T41" fmla="*/ 6 h 6"/>
                <a:gd name="T42" fmla="*/ 3 w 9"/>
                <a:gd name="T43" fmla="*/ 5 h 6"/>
                <a:gd name="T44" fmla="*/ 6 w 9"/>
                <a:gd name="T45" fmla="*/ 3 h 6"/>
                <a:gd name="T46" fmla="*/ 7 w 9"/>
                <a:gd name="T47" fmla="*/ 2 h 6"/>
                <a:gd name="T48" fmla="*/ 8 w 9"/>
                <a:gd name="T49" fmla="*/ 2 h 6"/>
                <a:gd name="T50" fmla="*/ 9 w 9"/>
                <a:gd name="T51" fmla="*/ 1 h 6"/>
                <a:gd name="T52" fmla="*/ 9 w 9"/>
                <a:gd name="T53" fmla="*/ 1 h 6"/>
                <a:gd name="T54" fmla="*/ 9 w 9"/>
                <a:gd name="T55" fmla="*/ 1 h 6"/>
                <a:gd name="T56" fmla="*/ 8 w 9"/>
                <a:gd name="T57" fmla="*/ 0 h 6"/>
                <a:gd name="T58" fmla="*/ 8 w 9"/>
                <a:gd name="T59" fmla="*/ 0 h 6"/>
                <a:gd name="T60" fmla="*/ 8 w 9"/>
                <a:gd name="T61" fmla="*/ 0 h 6"/>
                <a:gd name="T62" fmla="*/ 8 w 9"/>
                <a:gd name="T6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6">
                  <a:moveTo>
                    <a:pt x="8" y="0"/>
                  </a:moveTo>
                  <a:lnTo>
                    <a:pt x="7" y="0"/>
                  </a:lnTo>
                  <a:lnTo>
                    <a:pt x="6" y="0"/>
                  </a:lnTo>
                  <a:lnTo>
                    <a:pt x="4" y="0"/>
                  </a:lnTo>
                  <a:lnTo>
                    <a:pt x="4" y="1"/>
                  </a:lnTo>
                  <a:lnTo>
                    <a:pt x="3" y="1"/>
                  </a:lnTo>
                  <a:lnTo>
                    <a:pt x="3" y="1"/>
                  </a:lnTo>
                  <a:lnTo>
                    <a:pt x="3" y="1"/>
                  </a:lnTo>
                  <a:lnTo>
                    <a:pt x="3" y="1"/>
                  </a:lnTo>
                  <a:lnTo>
                    <a:pt x="3" y="2"/>
                  </a:lnTo>
                  <a:lnTo>
                    <a:pt x="3" y="2"/>
                  </a:lnTo>
                  <a:lnTo>
                    <a:pt x="3" y="3"/>
                  </a:lnTo>
                  <a:lnTo>
                    <a:pt x="3" y="3"/>
                  </a:lnTo>
                  <a:lnTo>
                    <a:pt x="2" y="3"/>
                  </a:lnTo>
                  <a:lnTo>
                    <a:pt x="2" y="3"/>
                  </a:lnTo>
                  <a:lnTo>
                    <a:pt x="2" y="3"/>
                  </a:lnTo>
                  <a:lnTo>
                    <a:pt x="1" y="3"/>
                  </a:lnTo>
                  <a:lnTo>
                    <a:pt x="1" y="3"/>
                  </a:lnTo>
                  <a:lnTo>
                    <a:pt x="1" y="4"/>
                  </a:lnTo>
                  <a:lnTo>
                    <a:pt x="1" y="4"/>
                  </a:lnTo>
                  <a:lnTo>
                    <a:pt x="1" y="5"/>
                  </a:lnTo>
                  <a:lnTo>
                    <a:pt x="1"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1" y="6"/>
                  </a:lnTo>
                  <a:lnTo>
                    <a:pt x="1" y="6"/>
                  </a:lnTo>
                  <a:lnTo>
                    <a:pt x="2" y="6"/>
                  </a:lnTo>
                  <a:lnTo>
                    <a:pt x="2" y="5"/>
                  </a:lnTo>
                  <a:lnTo>
                    <a:pt x="3" y="5"/>
                  </a:lnTo>
                  <a:lnTo>
                    <a:pt x="5" y="4"/>
                  </a:lnTo>
                  <a:lnTo>
                    <a:pt x="6" y="3"/>
                  </a:lnTo>
                  <a:lnTo>
                    <a:pt x="7" y="2"/>
                  </a:lnTo>
                  <a:lnTo>
                    <a:pt x="7" y="2"/>
                  </a:lnTo>
                  <a:lnTo>
                    <a:pt x="7" y="2"/>
                  </a:lnTo>
                  <a:lnTo>
                    <a:pt x="8" y="2"/>
                  </a:lnTo>
                  <a:lnTo>
                    <a:pt x="8" y="2"/>
                  </a:lnTo>
                  <a:lnTo>
                    <a:pt x="9" y="1"/>
                  </a:lnTo>
                  <a:lnTo>
                    <a:pt x="9" y="1"/>
                  </a:lnTo>
                  <a:lnTo>
                    <a:pt x="9" y="1"/>
                  </a:lnTo>
                  <a:lnTo>
                    <a:pt x="9" y="1"/>
                  </a:lnTo>
                  <a:lnTo>
                    <a:pt x="9" y="1"/>
                  </a:lnTo>
                  <a:lnTo>
                    <a:pt x="9" y="1"/>
                  </a:lnTo>
                  <a:lnTo>
                    <a:pt x="8" y="0"/>
                  </a:lnTo>
                  <a:lnTo>
                    <a:pt x="8" y="0"/>
                  </a:lnTo>
                  <a:lnTo>
                    <a:pt x="8" y="0"/>
                  </a:lnTo>
                  <a:lnTo>
                    <a:pt x="8" y="0"/>
                  </a:lnTo>
                  <a:lnTo>
                    <a:pt x="8" y="0"/>
                  </a:lnTo>
                  <a:lnTo>
                    <a:pt x="8" y="0"/>
                  </a:lnTo>
                  <a:lnTo>
                    <a:pt x="8"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504" name="Freeform 32"/>
            <p:cNvSpPr>
              <a:spLocks/>
            </p:cNvSpPr>
            <p:nvPr/>
          </p:nvSpPr>
          <p:spPr bwMode="auto">
            <a:xfrm>
              <a:off x="934" y="3632"/>
              <a:ext cx="44" cy="34"/>
            </a:xfrm>
            <a:custGeom>
              <a:avLst/>
              <a:gdLst>
                <a:gd name="T0" fmla="*/ 8 w 9"/>
                <a:gd name="T1" fmla="*/ 3 h 7"/>
                <a:gd name="T2" fmla="*/ 8 w 9"/>
                <a:gd name="T3" fmla="*/ 1 h 7"/>
                <a:gd name="T4" fmla="*/ 5 w 9"/>
                <a:gd name="T5" fmla="*/ 3 h 7"/>
                <a:gd name="T6" fmla="*/ 4 w 9"/>
                <a:gd name="T7" fmla="*/ 4 h 7"/>
                <a:gd name="T8" fmla="*/ 4 w 9"/>
                <a:gd name="T9" fmla="*/ 4 h 7"/>
                <a:gd name="T10" fmla="*/ 2 w 9"/>
                <a:gd name="T11" fmla="*/ 5 h 7"/>
                <a:gd name="T12" fmla="*/ 1 w 9"/>
                <a:gd name="T13" fmla="*/ 6 h 7"/>
                <a:gd name="T14" fmla="*/ 0 w 9"/>
                <a:gd name="T15" fmla="*/ 6 h 7"/>
                <a:gd name="T16" fmla="*/ 2 w 9"/>
                <a:gd name="T17" fmla="*/ 6 h 7"/>
                <a:gd name="T18" fmla="*/ 3 w 9"/>
                <a:gd name="T19" fmla="*/ 5 h 7"/>
                <a:gd name="T20" fmla="*/ 6 w 9"/>
                <a:gd name="T21" fmla="*/ 4 h 7"/>
                <a:gd name="T22" fmla="*/ 8 w 9"/>
                <a:gd name="T23" fmla="*/ 3 h 7"/>
                <a:gd name="T24" fmla="*/ 8 w 9"/>
                <a:gd name="T2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33505" name="Freeform 33"/>
            <p:cNvSpPr>
              <a:spLocks/>
            </p:cNvSpPr>
            <p:nvPr/>
          </p:nvSpPr>
          <p:spPr bwMode="auto">
            <a:xfrm>
              <a:off x="934" y="3637"/>
              <a:ext cx="39" cy="29"/>
            </a:xfrm>
            <a:custGeom>
              <a:avLst/>
              <a:gdLst>
                <a:gd name="T0" fmla="*/ 8 w 8"/>
                <a:gd name="T1" fmla="*/ 2 h 6"/>
                <a:gd name="T2" fmla="*/ 8 w 8"/>
                <a:gd name="T3" fmla="*/ 1 h 6"/>
                <a:gd name="T4" fmla="*/ 8 w 8"/>
                <a:gd name="T5" fmla="*/ 1 h 6"/>
                <a:gd name="T6" fmla="*/ 8 w 8"/>
                <a:gd name="T7" fmla="*/ 0 h 6"/>
                <a:gd name="T8" fmla="*/ 8 w 8"/>
                <a:gd name="T9" fmla="*/ 0 h 6"/>
                <a:gd name="T10" fmla="*/ 8 w 8"/>
                <a:gd name="T11" fmla="*/ 0 h 6"/>
                <a:gd name="T12" fmla="*/ 8 w 8"/>
                <a:gd name="T13" fmla="*/ 0 h 6"/>
                <a:gd name="T14" fmla="*/ 8 w 8"/>
                <a:gd name="T15" fmla="*/ 0 h 6"/>
                <a:gd name="T16" fmla="*/ 8 w 8"/>
                <a:gd name="T17" fmla="*/ 0 h 6"/>
                <a:gd name="T18" fmla="*/ 8 w 8"/>
                <a:gd name="T19" fmla="*/ 0 h 6"/>
                <a:gd name="T20" fmla="*/ 7 w 8"/>
                <a:gd name="T21" fmla="*/ 0 h 6"/>
                <a:gd name="T22" fmla="*/ 7 w 8"/>
                <a:gd name="T23" fmla="*/ 0 h 6"/>
                <a:gd name="T24" fmla="*/ 6 w 8"/>
                <a:gd name="T25" fmla="*/ 0 h 6"/>
                <a:gd name="T26" fmla="*/ 5 w 8"/>
                <a:gd name="T27" fmla="*/ 1 h 6"/>
                <a:gd name="T28" fmla="*/ 5 w 8"/>
                <a:gd name="T29" fmla="*/ 2 h 6"/>
                <a:gd name="T30" fmla="*/ 5 w 8"/>
                <a:gd name="T31" fmla="*/ 2 h 6"/>
                <a:gd name="T32" fmla="*/ 4 w 8"/>
                <a:gd name="T33" fmla="*/ 2 h 6"/>
                <a:gd name="T34" fmla="*/ 4 w 8"/>
                <a:gd name="T35" fmla="*/ 2 h 6"/>
                <a:gd name="T36" fmla="*/ 4 w 8"/>
                <a:gd name="T37" fmla="*/ 2 h 6"/>
                <a:gd name="T38" fmla="*/ 4 w 8"/>
                <a:gd name="T39" fmla="*/ 3 h 6"/>
                <a:gd name="T40" fmla="*/ 4 w 8"/>
                <a:gd name="T41" fmla="*/ 3 h 6"/>
                <a:gd name="T42" fmla="*/ 4 w 8"/>
                <a:gd name="T43" fmla="*/ 3 h 6"/>
                <a:gd name="T44" fmla="*/ 4 w 8"/>
                <a:gd name="T45" fmla="*/ 3 h 6"/>
                <a:gd name="T46" fmla="*/ 2 w 8"/>
                <a:gd name="T47" fmla="*/ 4 h 6"/>
                <a:gd name="T48" fmla="*/ 2 w 8"/>
                <a:gd name="T49" fmla="*/ 4 h 6"/>
                <a:gd name="T50" fmla="*/ 2 w 8"/>
                <a:gd name="T51" fmla="*/ 4 h 6"/>
                <a:gd name="T52" fmla="*/ 2 w 8"/>
                <a:gd name="T53" fmla="*/ 4 h 6"/>
                <a:gd name="T54" fmla="*/ 1 w 8"/>
                <a:gd name="T55" fmla="*/ 4 h 6"/>
                <a:gd name="T56" fmla="*/ 1 w 8"/>
                <a:gd name="T57" fmla="*/ 5 h 6"/>
                <a:gd name="T58" fmla="*/ 1 w 8"/>
                <a:gd name="T59" fmla="*/ 5 h 6"/>
                <a:gd name="T60" fmla="*/ 0 w 8"/>
                <a:gd name="T61" fmla="*/ 5 h 6"/>
                <a:gd name="T62" fmla="*/ 0 w 8"/>
                <a:gd name="T63" fmla="*/ 5 h 6"/>
                <a:gd name="T64" fmla="*/ 0 w 8"/>
                <a:gd name="T65" fmla="*/ 5 h 6"/>
                <a:gd name="T66" fmla="*/ 1 w 8"/>
                <a:gd name="T67" fmla="*/ 6 h 6"/>
                <a:gd name="T68" fmla="*/ 1 w 8"/>
                <a:gd name="T69" fmla="*/ 6 h 6"/>
                <a:gd name="T70" fmla="*/ 1 w 8"/>
                <a:gd name="T71" fmla="*/ 6 h 6"/>
                <a:gd name="T72" fmla="*/ 1 w 8"/>
                <a:gd name="T73" fmla="*/ 6 h 6"/>
                <a:gd name="T74" fmla="*/ 2 w 8"/>
                <a:gd name="T75" fmla="*/ 5 h 6"/>
                <a:gd name="T76" fmla="*/ 2 w 8"/>
                <a:gd name="T77" fmla="*/ 5 h 6"/>
                <a:gd name="T78" fmla="*/ 3 w 8"/>
                <a:gd name="T79" fmla="*/ 5 h 6"/>
                <a:gd name="T80" fmla="*/ 3 w 8"/>
                <a:gd name="T81" fmla="*/ 4 h 6"/>
                <a:gd name="T82" fmla="*/ 3 w 8"/>
                <a:gd name="T83" fmla="*/ 4 h 6"/>
                <a:gd name="T84" fmla="*/ 5 w 8"/>
                <a:gd name="T85" fmla="*/ 4 h 6"/>
                <a:gd name="T86" fmla="*/ 5 w 8"/>
                <a:gd name="T87" fmla="*/ 3 h 6"/>
                <a:gd name="T88" fmla="*/ 6 w 8"/>
                <a:gd name="T89" fmla="*/ 3 h 6"/>
                <a:gd name="T90" fmla="*/ 7 w 8"/>
                <a:gd name="T91" fmla="*/ 3 h 6"/>
                <a:gd name="T92" fmla="*/ 7 w 8"/>
                <a:gd name="T93" fmla="*/ 2 h 6"/>
                <a:gd name="T94" fmla="*/ 7 w 8"/>
                <a:gd name="T95" fmla="*/ 2 h 6"/>
                <a:gd name="T96" fmla="*/ 8 w 8"/>
                <a:gd name="T97" fmla="*/ 2 h 6"/>
                <a:gd name="T98" fmla="*/ 8 w 8"/>
                <a:gd name="T99" fmla="*/ 2 h 6"/>
                <a:gd name="T100" fmla="*/ 8 w 8"/>
                <a:gd name="T10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6">
                  <a:moveTo>
                    <a:pt x="8" y="2"/>
                  </a:moveTo>
                  <a:lnTo>
                    <a:pt x="8" y="1"/>
                  </a:lnTo>
                  <a:lnTo>
                    <a:pt x="8" y="1"/>
                  </a:lnTo>
                  <a:lnTo>
                    <a:pt x="8" y="0"/>
                  </a:lnTo>
                  <a:lnTo>
                    <a:pt x="8" y="0"/>
                  </a:lnTo>
                  <a:lnTo>
                    <a:pt x="8" y="0"/>
                  </a:lnTo>
                  <a:lnTo>
                    <a:pt x="8" y="0"/>
                  </a:lnTo>
                  <a:lnTo>
                    <a:pt x="8" y="0"/>
                  </a:lnTo>
                  <a:lnTo>
                    <a:pt x="8" y="0"/>
                  </a:lnTo>
                  <a:lnTo>
                    <a:pt x="8" y="0"/>
                  </a:lnTo>
                  <a:lnTo>
                    <a:pt x="7" y="0"/>
                  </a:lnTo>
                  <a:lnTo>
                    <a:pt x="7" y="0"/>
                  </a:lnTo>
                  <a:lnTo>
                    <a:pt x="6" y="0"/>
                  </a:lnTo>
                  <a:lnTo>
                    <a:pt x="5" y="1"/>
                  </a:lnTo>
                  <a:lnTo>
                    <a:pt x="5" y="2"/>
                  </a:lnTo>
                  <a:lnTo>
                    <a:pt x="5" y="2"/>
                  </a:lnTo>
                  <a:lnTo>
                    <a:pt x="4" y="2"/>
                  </a:lnTo>
                  <a:lnTo>
                    <a:pt x="4" y="2"/>
                  </a:lnTo>
                  <a:lnTo>
                    <a:pt x="4" y="2"/>
                  </a:lnTo>
                  <a:lnTo>
                    <a:pt x="4" y="3"/>
                  </a:lnTo>
                  <a:lnTo>
                    <a:pt x="4" y="3"/>
                  </a:lnTo>
                  <a:lnTo>
                    <a:pt x="4" y="3"/>
                  </a:lnTo>
                  <a:lnTo>
                    <a:pt x="4" y="3"/>
                  </a:lnTo>
                  <a:lnTo>
                    <a:pt x="2" y="4"/>
                  </a:lnTo>
                  <a:lnTo>
                    <a:pt x="2" y="4"/>
                  </a:lnTo>
                  <a:lnTo>
                    <a:pt x="2" y="4"/>
                  </a:lnTo>
                  <a:lnTo>
                    <a:pt x="2" y="4"/>
                  </a:lnTo>
                  <a:lnTo>
                    <a:pt x="1" y="4"/>
                  </a:lnTo>
                  <a:lnTo>
                    <a:pt x="1" y="5"/>
                  </a:lnTo>
                  <a:lnTo>
                    <a:pt x="1" y="5"/>
                  </a:lnTo>
                  <a:lnTo>
                    <a:pt x="0" y="5"/>
                  </a:lnTo>
                  <a:lnTo>
                    <a:pt x="0" y="5"/>
                  </a:lnTo>
                  <a:lnTo>
                    <a:pt x="0" y="5"/>
                  </a:lnTo>
                  <a:lnTo>
                    <a:pt x="1" y="6"/>
                  </a:lnTo>
                  <a:lnTo>
                    <a:pt x="1" y="6"/>
                  </a:lnTo>
                  <a:lnTo>
                    <a:pt x="1" y="6"/>
                  </a:lnTo>
                  <a:lnTo>
                    <a:pt x="1" y="6"/>
                  </a:lnTo>
                  <a:lnTo>
                    <a:pt x="2" y="5"/>
                  </a:lnTo>
                  <a:lnTo>
                    <a:pt x="2" y="5"/>
                  </a:lnTo>
                  <a:lnTo>
                    <a:pt x="3" y="5"/>
                  </a:lnTo>
                  <a:lnTo>
                    <a:pt x="3" y="4"/>
                  </a:lnTo>
                  <a:lnTo>
                    <a:pt x="3" y="4"/>
                  </a:lnTo>
                  <a:lnTo>
                    <a:pt x="5" y="4"/>
                  </a:lnTo>
                  <a:lnTo>
                    <a:pt x="5" y="3"/>
                  </a:lnTo>
                  <a:lnTo>
                    <a:pt x="6" y="3"/>
                  </a:lnTo>
                  <a:lnTo>
                    <a:pt x="7" y="3"/>
                  </a:lnTo>
                  <a:lnTo>
                    <a:pt x="7" y="2"/>
                  </a:lnTo>
                  <a:lnTo>
                    <a:pt x="7" y="2"/>
                  </a:lnTo>
                  <a:lnTo>
                    <a:pt x="8" y="2"/>
                  </a:lnTo>
                  <a:lnTo>
                    <a:pt x="8" y="2"/>
                  </a:lnTo>
                  <a:lnTo>
                    <a:pt x="8"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506" name="Freeform 34"/>
            <p:cNvSpPr>
              <a:spLocks/>
            </p:cNvSpPr>
            <p:nvPr/>
          </p:nvSpPr>
          <p:spPr bwMode="auto">
            <a:xfrm>
              <a:off x="909" y="3676"/>
              <a:ext cx="5" cy="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33507" name="Freeform 35"/>
            <p:cNvSpPr>
              <a:spLocks/>
            </p:cNvSpPr>
            <p:nvPr/>
          </p:nvSpPr>
          <p:spPr bwMode="auto">
            <a:xfrm>
              <a:off x="909" y="3676"/>
              <a:ext cx="5" cy="5"/>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0 h 1"/>
                <a:gd name="T12" fmla="*/ 0 w 1"/>
                <a:gd name="T13" fmla="*/ 0 h 1"/>
                <a:gd name="T14" fmla="*/ 0 w 1"/>
                <a:gd name="T15" fmla="*/ 0 h 1"/>
                <a:gd name="T16" fmla="*/ 0 w 1"/>
                <a:gd name="T17" fmla="*/ 1 h 1"/>
                <a:gd name="T18" fmla="*/ 0 w 1"/>
                <a:gd name="T19" fmla="*/ 1 h 1"/>
                <a:gd name="T20" fmla="*/ 0 w 1"/>
                <a:gd name="T21" fmla="*/ 1 h 1"/>
                <a:gd name="T22" fmla="*/ 0 w 1"/>
                <a:gd name="T23" fmla="*/ 1 h 1"/>
                <a:gd name="T24" fmla="*/ 0 w 1"/>
                <a:gd name="T25" fmla="*/ 1 h 1"/>
                <a:gd name="T26" fmla="*/ 1 w 1"/>
                <a:gd name="T27" fmla="*/ 1 h 1"/>
                <a:gd name="T28" fmla="*/ 1 w 1"/>
                <a:gd name="T29" fmla="*/ 0 h 1"/>
                <a:gd name="T30" fmla="*/ 1 w 1"/>
                <a:gd name="T31" fmla="*/ 0 h 1"/>
                <a:gd name="T32" fmla="*/ 1 w 1"/>
                <a:gd name="T33" fmla="*/ 0 h 1"/>
                <a:gd name="T34" fmla="*/ 1 w 1"/>
                <a:gd name="T35" fmla="*/ 0 h 1"/>
                <a:gd name="T36" fmla="*/ 1 w 1"/>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1">
                  <a:moveTo>
                    <a:pt x="1" y="0"/>
                  </a:moveTo>
                  <a:lnTo>
                    <a:pt x="1" y="0"/>
                  </a:lnTo>
                  <a:lnTo>
                    <a:pt x="1" y="0"/>
                  </a:lnTo>
                  <a:lnTo>
                    <a:pt x="1" y="0"/>
                  </a:lnTo>
                  <a:lnTo>
                    <a:pt x="0" y="0"/>
                  </a:lnTo>
                  <a:lnTo>
                    <a:pt x="0" y="0"/>
                  </a:lnTo>
                  <a:lnTo>
                    <a:pt x="0" y="0"/>
                  </a:lnTo>
                  <a:lnTo>
                    <a:pt x="0" y="0"/>
                  </a:lnTo>
                  <a:lnTo>
                    <a:pt x="0" y="1"/>
                  </a:lnTo>
                  <a:lnTo>
                    <a:pt x="0" y="1"/>
                  </a:lnTo>
                  <a:lnTo>
                    <a:pt x="0" y="1"/>
                  </a:lnTo>
                  <a:lnTo>
                    <a:pt x="0" y="1"/>
                  </a:lnTo>
                  <a:lnTo>
                    <a:pt x="0" y="1"/>
                  </a:lnTo>
                  <a:lnTo>
                    <a:pt x="1" y="1"/>
                  </a:lnTo>
                  <a:lnTo>
                    <a:pt x="1" y="0"/>
                  </a:lnTo>
                  <a:lnTo>
                    <a:pt x="1" y="0"/>
                  </a:lnTo>
                  <a:lnTo>
                    <a:pt x="1" y="0"/>
                  </a:lnTo>
                  <a:lnTo>
                    <a:pt x="1" y="0"/>
                  </a:lnTo>
                  <a:lnTo>
                    <a:pt x="1"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508" name="Freeform 36"/>
            <p:cNvSpPr>
              <a:spLocks/>
            </p:cNvSpPr>
            <p:nvPr/>
          </p:nvSpPr>
          <p:spPr bwMode="auto">
            <a:xfrm>
              <a:off x="870" y="3682"/>
              <a:ext cx="14" cy="14"/>
            </a:xfrm>
            <a:custGeom>
              <a:avLst/>
              <a:gdLst>
                <a:gd name="T0" fmla="*/ 2 w 3"/>
                <a:gd name="T1" fmla="*/ 1 h 3"/>
                <a:gd name="T2" fmla="*/ 3 w 3"/>
                <a:gd name="T3" fmla="*/ 1 h 3"/>
                <a:gd name="T4" fmla="*/ 2 w 3"/>
                <a:gd name="T5" fmla="*/ 1 h 3"/>
                <a:gd name="T6" fmla="*/ 3 w 3"/>
                <a:gd name="T7" fmla="*/ 2 h 3"/>
                <a:gd name="T8" fmla="*/ 2 w 3"/>
                <a:gd name="T9" fmla="*/ 2 h 3"/>
                <a:gd name="T10" fmla="*/ 1 w 3"/>
                <a:gd name="T11" fmla="*/ 3 h 3"/>
                <a:gd name="T12" fmla="*/ 0 w 3"/>
                <a:gd name="T13" fmla="*/ 3 h 3"/>
                <a:gd name="T14" fmla="*/ 1 w 3"/>
                <a:gd name="T15" fmla="*/ 1 h 3"/>
                <a:gd name="T16" fmla="*/ 2 w 3"/>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33509" name="Freeform 37"/>
            <p:cNvSpPr>
              <a:spLocks/>
            </p:cNvSpPr>
            <p:nvPr/>
          </p:nvSpPr>
          <p:spPr bwMode="auto">
            <a:xfrm>
              <a:off x="875" y="3684"/>
              <a:ext cx="14" cy="9"/>
            </a:xfrm>
            <a:custGeom>
              <a:avLst/>
              <a:gdLst>
                <a:gd name="T0" fmla="*/ 2 w 3"/>
                <a:gd name="T1" fmla="*/ 0 h 2"/>
                <a:gd name="T2" fmla="*/ 2 w 3"/>
                <a:gd name="T3" fmla="*/ 0 h 2"/>
                <a:gd name="T4" fmla="*/ 2 w 3"/>
                <a:gd name="T5" fmla="*/ 0 h 2"/>
                <a:gd name="T6" fmla="*/ 2 w 3"/>
                <a:gd name="T7" fmla="*/ 0 h 2"/>
                <a:gd name="T8" fmla="*/ 3 w 3"/>
                <a:gd name="T9" fmla="*/ 0 h 2"/>
                <a:gd name="T10" fmla="*/ 3 w 3"/>
                <a:gd name="T11" fmla="*/ 0 h 2"/>
                <a:gd name="T12" fmla="*/ 3 w 3"/>
                <a:gd name="T13" fmla="*/ 0 h 2"/>
                <a:gd name="T14" fmla="*/ 3 w 3"/>
                <a:gd name="T15" fmla="*/ 0 h 2"/>
                <a:gd name="T16" fmla="*/ 3 w 3"/>
                <a:gd name="T17" fmla="*/ 0 h 2"/>
                <a:gd name="T18" fmla="*/ 3 w 3"/>
                <a:gd name="T19" fmla="*/ 0 h 2"/>
                <a:gd name="T20" fmla="*/ 3 w 3"/>
                <a:gd name="T21" fmla="*/ 0 h 2"/>
                <a:gd name="T22" fmla="*/ 2 w 3"/>
                <a:gd name="T23" fmla="*/ 0 h 2"/>
                <a:gd name="T24" fmla="*/ 2 w 3"/>
                <a:gd name="T25" fmla="*/ 1 h 2"/>
                <a:gd name="T26" fmla="*/ 3 w 3"/>
                <a:gd name="T27" fmla="*/ 1 h 2"/>
                <a:gd name="T28" fmla="*/ 3 w 3"/>
                <a:gd name="T29" fmla="*/ 1 h 2"/>
                <a:gd name="T30" fmla="*/ 3 w 3"/>
                <a:gd name="T31" fmla="*/ 1 h 2"/>
                <a:gd name="T32" fmla="*/ 2 w 3"/>
                <a:gd name="T33" fmla="*/ 1 h 2"/>
                <a:gd name="T34" fmla="*/ 2 w 3"/>
                <a:gd name="T35" fmla="*/ 1 h 2"/>
                <a:gd name="T36" fmla="*/ 2 w 3"/>
                <a:gd name="T37" fmla="*/ 1 h 2"/>
                <a:gd name="T38" fmla="*/ 2 w 3"/>
                <a:gd name="T39" fmla="*/ 1 h 2"/>
                <a:gd name="T40" fmla="*/ 2 w 3"/>
                <a:gd name="T41" fmla="*/ 1 h 2"/>
                <a:gd name="T42" fmla="*/ 1 w 3"/>
                <a:gd name="T43" fmla="*/ 2 h 2"/>
                <a:gd name="T44" fmla="*/ 1 w 3"/>
                <a:gd name="T45" fmla="*/ 2 h 2"/>
                <a:gd name="T46" fmla="*/ 1 w 3"/>
                <a:gd name="T47" fmla="*/ 2 h 2"/>
                <a:gd name="T48" fmla="*/ 0 w 3"/>
                <a:gd name="T49" fmla="*/ 2 h 2"/>
                <a:gd name="T50" fmla="*/ 0 w 3"/>
                <a:gd name="T51" fmla="*/ 2 h 2"/>
                <a:gd name="T52" fmla="*/ 0 w 3"/>
                <a:gd name="T53" fmla="*/ 1 h 2"/>
                <a:gd name="T54" fmla="*/ 1 w 3"/>
                <a:gd name="T55" fmla="*/ 1 h 2"/>
                <a:gd name="T56" fmla="*/ 1 w 3"/>
                <a:gd name="T57" fmla="*/ 1 h 2"/>
                <a:gd name="T58" fmla="*/ 1 w 3"/>
                <a:gd name="T59" fmla="*/ 1 h 2"/>
                <a:gd name="T60" fmla="*/ 1 w 3"/>
                <a:gd name="T61" fmla="*/ 0 h 2"/>
                <a:gd name="T62" fmla="*/ 2 w 3"/>
                <a:gd name="T63" fmla="*/ 0 h 2"/>
                <a:gd name="T64" fmla="*/ 2 w 3"/>
                <a:gd name="T65" fmla="*/ 0 h 2"/>
                <a:gd name="T66" fmla="*/ 2 w 3"/>
                <a:gd name="T67" fmla="*/ 0 h 2"/>
                <a:gd name="T68" fmla="*/ 2 w 3"/>
                <a:gd name="T69" fmla="*/ 0 h 2"/>
                <a:gd name="T70" fmla="*/ 2 w 3"/>
                <a:gd name="T71" fmla="*/ 0 h 2"/>
                <a:gd name="T72" fmla="*/ 2 w 3"/>
                <a:gd name="T73" fmla="*/ 0 h 2"/>
                <a:gd name="T74" fmla="*/ 2 w 3"/>
                <a:gd name="T7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 h="2">
                  <a:moveTo>
                    <a:pt x="2" y="0"/>
                  </a:moveTo>
                  <a:lnTo>
                    <a:pt x="2" y="0"/>
                  </a:lnTo>
                  <a:lnTo>
                    <a:pt x="2" y="0"/>
                  </a:lnTo>
                  <a:lnTo>
                    <a:pt x="2" y="0"/>
                  </a:lnTo>
                  <a:lnTo>
                    <a:pt x="3" y="0"/>
                  </a:lnTo>
                  <a:lnTo>
                    <a:pt x="3" y="0"/>
                  </a:lnTo>
                  <a:lnTo>
                    <a:pt x="3" y="0"/>
                  </a:lnTo>
                  <a:lnTo>
                    <a:pt x="3" y="0"/>
                  </a:lnTo>
                  <a:lnTo>
                    <a:pt x="3" y="0"/>
                  </a:lnTo>
                  <a:lnTo>
                    <a:pt x="3" y="0"/>
                  </a:lnTo>
                  <a:lnTo>
                    <a:pt x="3" y="0"/>
                  </a:lnTo>
                  <a:lnTo>
                    <a:pt x="2" y="0"/>
                  </a:lnTo>
                  <a:lnTo>
                    <a:pt x="2" y="1"/>
                  </a:lnTo>
                  <a:lnTo>
                    <a:pt x="3" y="1"/>
                  </a:lnTo>
                  <a:lnTo>
                    <a:pt x="3" y="1"/>
                  </a:lnTo>
                  <a:lnTo>
                    <a:pt x="3" y="1"/>
                  </a:lnTo>
                  <a:lnTo>
                    <a:pt x="2" y="1"/>
                  </a:lnTo>
                  <a:lnTo>
                    <a:pt x="2" y="1"/>
                  </a:lnTo>
                  <a:lnTo>
                    <a:pt x="2" y="1"/>
                  </a:lnTo>
                  <a:lnTo>
                    <a:pt x="2" y="1"/>
                  </a:lnTo>
                  <a:lnTo>
                    <a:pt x="2" y="1"/>
                  </a:lnTo>
                  <a:lnTo>
                    <a:pt x="1" y="2"/>
                  </a:lnTo>
                  <a:lnTo>
                    <a:pt x="1" y="2"/>
                  </a:lnTo>
                  <a:lnTo>
                    <a:pt x="1" y="2"/>
                  </a:lnTo>
                  <a:lnTo>
                    <a:pt x="0" y="2"/>
                  </a:lnTo>
                  <a:lnTo>
                    <a:pt x="0" y="2"/>
                  </a:lnTo>
                  <a:lnTo>
                    <a:pt x="0" y="1"/>
                  </a:lnTo>
                  <a:lnTo>
                    <a:pt x="1" y="1"/>
                  </a:lnTo>
                  <a:lnTo>
                    <a:pt x="1" y="1"/>
                  </a:lnTo>
                  <a:lnTo>
                    <a:pt x="1" y="1"/>
                  </a:lnTo>
                  <a:lnTo>
                    <a:pt x="1" y="0"/>
                  </a:lnTo>
                  <a:lnTo>
                    <a:pt x="2" y="0"/>
                  </a:lnTo>
                  <a:lnTo>
                    <a:pt x="2" y="0"/>
                  </a:lnTo>
                  <a:lnTo>
                    <a:pt x="2" y="0"/>
                  </a:lnTo>
                  <a:lnTo>
                    <a:pt x="2" y="0"/>
                  </a:lnTo>
                  <a:lnTo>
                    <a:pt x="2" y="0"/>
                  </a:lnTo>
                  <a:lnTo>
                    <a:pt x="2" y="0"/>
                  </a:lnTo>
                  <a:lnTo>
                    <a:pt x="2"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510" name="Freeform 38"/>
            <p:cNvSpPr>
              <a:spLocks/>
            </p:cNvSpPr>
            <p:nvPr/>
          </p:nvSpPr>
          <p:spPr bwMode="auto">
            <a:xfrm>
              <a:off x="833" y="3690"/>
              <a:ext cx="19" cy="10"/>
            </a:xfrm>
            <a:custGeom>
              <a:avLst/>
              <a:gdLst>
                <a:gd name="T0" fmla="*/ 3 w 4"/>
                <a:gd name="T1" fmla="*/ 1 h 2"/>
                <a:gd name="T2" fmla="*/ 3 w 4"/>
                <a:gd name="T3" fmla="*/ 0 h 2"/>
                <a:gd name="T4" fmla="*/ 4 w 4"/>
                <a:gd name="T5" fmla="*/ 0 h 2"/>
                <a:gd name="T6" fmla="*/ 4 w 4"/>
                <a:gd name="T7" fmla="*/ 1 h 2"/>
                <a:gd name="T8" fmla="*/ 1 w 4"/>
                <a:gd name="T9" fmla="*/ 2 h 2"/>
                <a:gd name="T10" fmla="*/ 3 w 4"/>
                <a:gd name="T11" fmla="*/ 1 h 2"/>
              </a:gdLst>
              <a:ahLst/>
              <a:cxnLst>
                <a:cxn ang="0">
                  <a:pos x="T0" y="T1"/>
                </a:cxn>
                <a:cxn ang="0">
                  <a:pos x="T2" y="T3"/>
                </a:cxn>
                <a:cxn ang="0">
                  <a:pos x="T4" y="T5"/>
                </a:cxn>
                <a:cxn ang="0">
                  <a:pos x="T6" y="T7"/>
                </a:cxn>
                <a:cxn ang="0">
                  <a:pos x="T8" y="T9"/>
                </a:cxn>
                <a:cxn ang="0">
                  <a:pos x="T10" y="T11"/>
                </a:cxn>
              </a:cxnLst>
              <a:rect l="0" t="0" r="r" b="b"/>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33511" name="Freeform 39"/>
            <p:cNvSpPr>
              <a:spLocks/>
            </p:cNvSpPr>
            <p:nvPr/>
          </p:nvSpPr>
          <p:spPr bwMode="auto">
            <a:xfrm>
              <a:off x="838" y="3690"/>
              <a:ext cx="14" cy="10"/>
            </a:xfrm>
            <a:custGeom>
              <a:avLst/>
              <a:gdLst>
                <a:gd name="T0" fmla="*/ 2 w 3"/>
                <a:gd name="T1" fmla="*/ 1 h 2"/>
                <a:gd name="T2" fmla="*/ 2 w 3"/>
                <a:gd name="T3" fmla="*/ 1 h 2"/>
                <a:gd name="T4" fmla="*/ 2 w 3"/>
                <a:gd name="T5" fmla="*/ 0 h 2"/>
                <a:gd name="T6" fmla="*/ 2 w 3"/>
                <a:gd name="T7" fmla="*/ 0 h 2"/>
                <a:gd name="T8" fmla="*/ 2 w 3"/>
                <a:gd name="T9" fmla="*/ 0 h 2"/>
                <a:gd name="T10" fmla="*/ 2 w 3"/>
                <a:gd name="T11" fmla="*/ 0 h 2"/>
                <a:gd name="T12" fmla="*/ 2 w 3"/>
                <a:gd name="T13" fmla="*/ 0 h 2"/>
                <a:gd name="T14" fmla="*/ 3 w 3"/>
                <a:gd name="T15" fmla="*/ 0 h 2"/>
                <a:gd name="T16" fmla="*/ 3 w 3"/>
                <a:gd name="T17" fmla="*/ 0 h 2"/>
                <a:gd name="T18" fmla="*/ 3 w 3"/>
                <a:gd name="T19" fmla="*/ 0 h 2"/>
                <a:gd name="T20" fmla="*/ 3 w 3"/>
                <a:gd name="T21" fmla="*/ 1 h 2"/>
                <a:gd name="T22" fmla="*/ 3 w 3"/>
                <a:gd name="T23" fmla="*/ 1 h 2"/>
                <a:gd name="T24" fmla="*/ 3 w 3"/>
                <a:gd name="T25" fmla="*/ 1 h 2"/>
                <a:gd name="T26" fmla="*/ 3 w 3"/>
                <a:gd name="T27" fmla="*/ 1 h 2"/>
                <a:gd name="T28" fmla="*/ 2 w 3"/>
                <a:gd name="T29" fmla="*/ 2 h 2"/>
                <a:gd name="T30" fmla="*/ 1 w 3"/>
                <a:gd name="T31" fmla="*/ 2 h 2"/>
                <a:gd name="T32" fmla="*/ 0 w 3"/>
                <a:gd name="T33" fmla="*/ 2 h 2"/>
                <a:gd name="T34" fmla="*/ 0 w 3"/>
                <a:gd name="T35" fmla="*/ 2 h 2"/>
                <a:gd name="T36" fmla="*/ 0 w 3"/>
                <a:gd name="T37" fmla="*/ 2 h 2"/>
                <a:gd name="T38" fmla="*/ 0 w 3"/>
                <a:gd name="T39" fmla="*/ 2 h 2"/>
                <a:gd name="T40" fmla="*/ 0 w 3"/>
                <a:gd name="T41" fmla="*/ 2 h 2"/>
                <a:gd name="T42" fmla="*/ 0 w 3"/>
                <a:gd name="T43" fmla="*/ 2 h 2"/>
                <a:gd name="T44" fmla="*/ 1 w 3"/>
                <a:gd name="T45" fmla="*/ 2 h 2"/>
                <a:gd name="T46" fmla="*/ 2 w 3"/>
                <a:gd name="T47" fmla="*/ 1 h 2"/>
                <a:gd name="T48" fmla="*/ 2 w 3"/>
                <a:gd name="T49" fmla="*/ 1 h 2"/>
                <a:gd name="T50" fmla="*/ 2 w 3"/>
                <a:gd name="T51" fmla="*/ 1 h 2"/>
                <a:gd name="T52" fmla="*/ 2 w 3"/>
                <a:gd name="T53" fmla="*/ 1 h 2"/>
                <a:gd name="T54" fmla="*/ 2 w 3"/>
                <a:gd name="T5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2">
                  <a:moveTo>
                    <a:pt x="2" y="1"/>
                  </a:moveTo>
                  <a:lnTo>
                    <a:pt x="2" y="1"/>
                  </a:lnTo>
                  <a:lnTo>
                    <a:pt x="2" y="0"/>
                  </a:lnTo>
                  <a:lnTo>
                    <a:pt x="2" y="0"/>
                  </a:lnTo>
                  <a:lnTo>
                    <a:pt x="2" y="0"/>
                  </a:lnTo>
                  <a:lnTo>
                    <a:pt x="2" y="0"/>
                  </a:lnTo>
                  <a:lnTo>
                    <a:pt x="2" y="0"/>
                  </a:lnTo>
                  <a:lnTo>
                    <a:pt x="3" y="0"/>
                  </a:lnTo>
                  <a:lnTo>
                    <a:pt x="3" y="0"/>
                  </a:lnTo>
                  <a:lnTo>
                    <a:pt x="3" y="0"/>
                  </a:lnTo>
                  <a:lnTo>
                    <a:pt x="3" y="1"/>
                  </a:lnTo>
                  <a:lnTo>
                    <a:pt x="3" y="1"/>
                  </a:lnTo>
                  <a:lnTo>
                    <a:pt x="3" y="1"/>
                  </a:lnTo>
                  <a:lnTo>
                    <a:pt x="3" y="1"/>
                  </a:lnTo>
                  <a:lnTo>
                    <a:pt x="2" y="2"/>
                  </a:lnTo>
                  <a:lnTo>
                    <a:pt x="1" y="2"/>
                  </a:lnTo>
                  <a:lnTo>
                    <a:pt x="0" y="2"/>
                  </a:lnTo>
                  <a:lnTo>
                    <a:pt x="0" y="2"/>
                  </a:lnTo>
                  <a:lnTo>
                    <a:pt x="0" y="2"/>
                  </a:lnTo>
                  <a:lnTo>
                    <a:pt x="0" y="2"/>
                  </a:lnTo>
                  <a:lnTo>
                    <a:pt x="0" y="2"/>
                  </a:lnTo>
                  <a:lnTo>
                    <a:pt x="0" y="2"/>
                  </a:lnTo>
                  <a:lnTo>
                    <a:pt x="1" y="2"/>
                  </a:lnTo>
                  <a:lnTo>
                    <a:pt x="2" y="1"/>
                  </a:lnTo>
                  <a:lnTo>
                    <a:pt x="2" y="1"/>
                  </a:lnTo>
                  <a:lnTo>
                    <a:pt x="2" y="1"/>
                  </a:lnTo>
                  <a:lnTo>
                    <a:pt x="2" y="1"/>
                  </a:lnTo>
                  <a:lnTo>
                    <a:pt x="2"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512" name="Freeform 40"/>
            <p:cNvSpPr>
              <a:spLocks/>
            </p:cNvSpPr>
            <p:nvPr/>
          </p:nvSpPr>
          <p:spPr bwMode="auto">
            <a:xfrm>
              <a:off x="814" y="3691"/>
              <a:ext cx="10" cy="15"/>
            </a:xfrm>
            <a:custGeom>
              <a:avLst/>
              <a:gdLst>
                <a:gd name="T0" fmla="*/ 1 w 2"/>
                <a:gd name="T1" fmla="*/ 1 h 3"/>
                <a:gd name="T2" fmla="*/ 0 w 2"/>
                <a:gd name="T3" fmla="*/ 0 h 3"/>
                <a:gd name="T4" fmla="*/ 0 w 2"/>
                <a:gd name="T5" fmla="*/ 0 h 3"/>
                <a:gd name="T6" fmla="*/ 1 w 2"/>
                <a:gd name="T7" fmla="*/ 2 h 3"/>
                <a:gd name="T8" fmla="*/ 0 w 2"/>
                <a:gd name="T9" fmla="*/ 2 h 3"/>
                <a:gd name="T10" fmla="*/ 0 w 2"/>
                <a:gd name="T11" fmla="*/ 2 h 3"/>
                <a:gd name="T12" fmla="*/ 0 w 2"/>
                <a:gd name="T13" fmla="*/ 3 h 3"/>
                <a:gd name="T14" fmla="*/ 1 w 2"/>
                <a:gd name="T15" fmla="*/ 3 h 3"/>
                <a:gd name="T16" fmla="*/ 1 w 2"/>
                <a:gd name="T17" fmla="*/ 3 h 3"/>
                <a:gd name="T18" fmla="*/ 2 w 2"/>
                <a:gd name="T19" fmla="*/ 3 h 3"/>
                <a:gd name="T20" fmla="*/ 2 w 2"/>
                <a:gd name="T21" fmla="*/ 1 h 3"/>
                <a:gd name="T22" fmla="*/ 2 w 2"/>
                <a:gd name="T23" fmla="*/ 0 h 3"/>
                <a:gd name="T24" fmla="*/ 1 w 2"/>
                <a:gd name="T25" fmla="*/ 0 h 3"/>
                <a:gd name="T26" fmla="*/ 1 w 2"/>
                <a:gd name="T2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33513" name="Freeform 41"/>
            <p:cNvSpPr>
              <a:spLocks/>
            </p:cNvSpPr>
            <p:nvPr/>
          </p:nvSpPr>
          <p:spPr bwMode="auto">
            <a:xfrm>
              <a:off x="814" y="3691"/>
              <a:ext cx="10" cy="15"/>
            </a:xfrm>
            <a:custGeom>
              <a:avLst/>
              <a:gdLst>
                <a:gd name="T0" fmla="*/ 1 w 2"/>
                <a:gd name="T1" fmla="*/ 1 h 3"/>
                <a:gd name="T2" fmla="*/ 1 w 2"/>
                <a:gd name="T3" fmla="*/ 0 h 3"/>
                <a:gd name="T4" fmla="*/ 1 w 2"/>
                <a:gd name="T5" fmla="*/ 0 h 3"/>
                <a:gd name="T6" fmla="*/ 1 w 2"/>
                <a:gd name="T7" fmla="*/ 0 h 3"/>
                <a:gd name="T8" fmla="*/ 0 w 2"/>
                <a:gd name="T9" fmla="*/ 0 h 3"/>
                <a:gd name="T10" fmla="*/ 0 w 2"/>
                <a:gd name="T11" fmla="*/ 0 h 3"/>
                <a:gd name="T12" fmla="*/ 0 w 2"/>
                <a:gd name="T13" fmla="*/ 1 h 3"/>
                <a:gd name="T14" fmla="*/ 1 w 2"/>
                <a:gd name="T15" fmla="*/ 1 h 3"/>
                <a:gd name="T16" fmla="*/ 1 w 2"/>
                <a:gd name="T17" fmla="*/ 1 h 3"/>
                <a:gd name="T18" fmla="*/ 1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3 h 3"/>
                <a:gd name="T34" fmla="*/ 1 w 2"/>
                <a:gd name="T35" fmla="*/ 3 h 3"/>
                <a:gd name="T36" fmla="*/ 1 w 2"/>
                <a:gd name="T37" fmla="*/ 3 h 3"/>
                <a:gd name="T38" fmla="*/ 1 w 2"/>
                <a:gd name="T39" fmla="*/ 3 h 3"/>
                <a:gd name="T40" fmla="*/ 1 w 2"/>
                <a:gd name="T41" fmla="*/ 3 h 3"/>
                <a:gd name="T42" fmla="*/ 1 w 2"/>
                <a:gd name="T43" fmla="*/ 3 h 3"/>
                <a:gd name="T44" fmla="*/ 2 w 2"/>
                <a:gd name="T45" fmla="*/ 3 h 3"/>
                <a:gd name="T46" fmla="*/ 2 w 2"/>
                <a:gd name="T47" fmla="*/ 2 h 3"/>
                <a:gd name="T48" fmla="*/ 2 w 2"/>
                <a:gd name="T49" fmla="*/ 1 h 3"/>
                <a:gd name="T50" fmla="*/ 2 w 2"/>
                <a:gd name="T51" fmla="*/ 1 h 3"/>
                <a:gd name="T52" fmla="*/ 2 w 2"/>
                <a:gd name="T53" fmla="*/ 1 h 3"/>
                <a:gd name="T54" fmla="*/ 2 w 2"/>
                <a:gd name="T55" fmla="*/ 0 h 3"/>
                <a:gd name="T56" fmla="*/ 2 w 2"/>
                <a:gd name="T57" fmla="*/ 0 h 3"/>
                <a:gd name="T58" fmla="*/ 2 w 2"/>
                <a:gd name="T59" fmla="*/ 0 h 3"/>
                <a:gd name="T60" fmla="*/ 1 w 2"/>
                <a:gd name="T61" fmla="*/ 0 h 3"/>
                <a:gd name="T62" fmla="*/ 1 w 2"/>
                <a:gd name="T63" fmla="*/ 0 h 3"/>
                <a:gd name="T64" fmla="*/ 1 w 2"/>
                <a:gd name="T6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3">
                  <a:moveTo>
                    <a:pt x="1" y="1"/>
                  </a:moveTo>
                  <a:lnTo>
                    <a:pt x="1" y="1"/>
                  </a:lnTo>
                  <a:lnTo>
                    <a:pt x="1" y="0"/>
                  </a:lnTo>
                  <a:lnTo>
                    <a:pt x="1" y="0"/>
                  </a:lnTo>
                  <a:lnTo>
                    <a:pt x="1" y="0"/>
                  </a:lnTo>
                  <a:lnTo>
                    <a:pt x="1" y="0"/>
                  </a:lnTo>
                  <a:lnTo>
                    <a:pt x="1" y="0"/>
                  </a:lnTo>
                  <a:lnTo>
                    <a:pt x="1" y="0"/>
                  </a:lnTo>
                  <a:lnTo>
                    <a:pt x="0" y="0"/>
                  </a:lnTo>
                  <a:lnTo>
                    <a:pt x="0" y="0"/>
                  </a:lnTo>
                  <a:lnTo>
                    <a:pt x="0" y="0"/>
                  </a:lnTo>
                  <a:lnTo>
                    <a:pt x="0" y="0"/>
                  </a:lnTo>
                  <a:lnTo>
                    <a:pt x="0" y="0"/>
                  </a:lnTo>
                  <a:lnTo>
                    <a:pt x="0" y="1"/>
                  </a:lnTo>
                  <a:lnTo>
                    <a:pt x="1" y="1"/>
                  </a:lnTo>
                  <a:lnTo>
                    <a:pt x="1" y="1"/>
                  </a:lnTo>
                  <a:lnTo>
                    <a:pt x="1" y="1"/>
                  </a:lnTo>
                  <a:lnTo>
                    <a:pt x="1" y="1"/>
                  </a:lnTo>
                  <a:lnTo>
                    <a:pt x="1" y="2"/>
                  </a:lnTo>
                  <a:lnTo>
                    <a:pt x="1" y="2"/>
                  </a:lnTo>
                  <a:lnTo>
                    <a:pt x="1" y="2"/>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3"/>
                  </a:lnTo>
                  <a:lnTo>
                    <a:pt x="0" y="3"/>
                  </a:lnTo>
                  <a:lnTo>
                    <a:pt x="1" y="3"/>
                  </a:lnTo>
                  <a:lnTo>
                    <a:pt x="1" y="3"/>
                  </a:lnTo>
                  <a:lnTo>
                    <a:pt x="1" y="3"/>
                  </a:lnTo>
                  <a:lnTo>
                    <a:pt x="1" y="3"/>
                  </a:lnTo>
                  <a:lnTo>
                    <a:pt x="1" y="3"/>
                  </a:lnTo>
                  <a:lnTo>
                    <a:pt x="1" y="3"/>
                  </a:lnTo>
                  <a:lnTo>
                    <a:pt x="1" y="3"/>
                  </a:lnTo>
                  <a:lnTo>
                    <a:pt x="1" y="3"/>
                  </a:lnTo>
                  <a:lnTo>
                    <a:pt x="1" y="3"/>
                  </a:lnTo>
                  <a:lnTo>
                    <a:pt x="2" y="3"/>
                  </a:lnTo>
                  <a:lnTo>
                    <a:pt x="2" y="3"/>
                  </a:lnTo>
                  <a:lnTo>
                    <a:pt x="2" y="3"/>
                  </a:lnTo>
                  <a:lnTo>
                    <a:pt x="2" y="2"/>
                  </a:lnTo>
                  <a:lnTo>
                    <a:pt x="2" y="2"/>
                  </a:lnTo>
                  <a:lnTo>
                    <a:pt x="2" y="1"/>
                  </a:lnTo>
                  <a:lnTo>
                    <a:pt x="2" y="1"/>
                  </a:lnTo>
                  <a:lnTo>
                    <a:pt x="2" y="1"/>
                  </a:lnTo>
                  <a:lnTo>
                    <a:pt x="2" y="1"/>
                  </a:lnTo>
                  <a:lnTo>
                    <a:pt x="2" y="1"/>
                  </a:lnTo>
                  <a:lnTo>
                    <a:pt x="2" y="0"/>
                  </a:lnTo>
                  <a:lnTo>
                    <a:pt x="2" y="0"/>
                  </a:lnTo>
                  <a:lnTo>
                    <a:pt x="2" y="0"/>
                  </a:lnTo>
                  <a:lnTo>
                    <a:pt x="2" y="0"/>
                  </a:lnTo>
                  <a:lnTo>
                    <a:pt x="2" y="0"/>
                  </a:lnTo>
                  <a:lnTo>
                    <a:pt x="2" y="0"/>
                  </a:lnTo>
                  <a:lnTo>
                    <a:pt x="1" y="0"/>
                  </a:lnTo>
                  <a:lnTo>
                    <a:pt x="1" y="0"/>
                  </a:lnTo>
                  <a:lnTo>
                    <a:pt x="1" y="0"/>
                  </a:lnTo>
                  <a:lnTo>
                    <a:pt x="1" y="0"/>
                  </a:lnTo>
                  <a:lnTo>
                    <a:pt x="1" y="1"/>
                  </a:lnTo>
                  <a:lnTo>
                    <a:pt x="1"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514" name="Freeform 42"/>
            <p:cNvSpPr>
              <a:spLocks/>
            </p:cNvSpPr>
            <p:nvPr/>
          </p:nvSpPr>
          <p:spPr bwMode="auto">
            <a:xfrm>
              <a:off x="795" y="3693"/>
              <a:ext cx="15" cy="15"/>
            </a:xfrm>
            <a:custGeom>
              <a:avLst/>
              <a:gdLst>
                <a:gd name="T0" fmla="*/ 3 w 3"/>
                <a:gd name="T1" fmla="*/ 3 h 3"/>
                <a:gd name="T2" fmla="*/ 3 w 3"/>
                <a:gd name="T3" fmla="*/ 3 h 3"/>
                <a:gd name="T4" fmla="*/ 3 w 3"/>
                <a:gd name="T5" fmla="*/ 3 h 3"/>
                <a:gd name="T6" fmla="*/ 3 w 3"/>
                <a:gd name="T7" fmla="*/ 3 h 3"/>
                <a:gd name="T8" fmla="*/ 3 w 3"/>
                <a:gd name="T9" fmla="*/ 3 h 3"/>
                <a:gd name="T10" fmla="*/ 3 w 3"/>
                <a:gd name="T11" fmla="*/ 3 h 3"/>
                <a:gd name="T12" fmla="*/ 2 w 3"/>
                <a:gd name="T13" fmla="*/ 2 h 3"/>
                <a:gd name="T14" fmla="*/ 1 w 3"/>
                <a:gd name="T15" fmla="*/ 1 h 3"/>
                <a:gd name="T16" fmla="*/ 1 w 3"/>
                <a:gd name="T17" fmla="*/ 1 h 3"/>
                <a:gd name="T18" fmla="*/ 1 w 3"/>
                <a:gd name="T19" fmla="*/ 1 h 3"/>
                <a:gd name="T20" fmla="*/ 1 w 3"/>
                <a:gd name="T21" fmla="*/ 1 h 3"/>
                <a:gd name="T22" fmla="*/ 1 w 3"/>
                <a:gd name="T23" fmla="*/ 1 h 3"/>
                <a:gd name="T24" fmla="*/ 1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 h 3"/>
                <a:gd name="T42" fmla="*/ 0 w 3"/>
                <a:gd name="T43" fmla="*/ 1 h 3"/>
                <a:gd name="T44" fmla="*/ 0 w 3"/>
                <a:gd name="T45" fmla="*/ 1 h 3"/>
                <a:gd name="T46" fmla="*/ 0 w 3"/>
                <a:gd name="T47" fmla="*/ 1 h 3"/>
                <a:gd name="T48" fmla="*/ 1 w 3"/>
                <a:gd name="T49" fmla="*/ 1 h 3"/>
                <a:gd name="T50" fmla="*/ 1 w 3"/>
                <a:gd name="T51" fmla="*/ 2 h 3"/>
                <a:gd name="T52" fmla="*/ 1 w 3"/>
                <a:gd name="T53" fmla="*/ 2 h 3"/>
                <a:gd name="T54" fmla="*/ 2 w 3"/>
                <a:gd name="T55" fmla="*/ 3 h 3"/>
                <a:gd name="T56" fmla="*/ 2 w 3"/>
                <a:gd name="T57" fmla="*/ 3 h 3"/>
                <a:gd name="T58" fmla="*/ 3 w 3"/>
                <a:gd name="T59" fmla="*/ 3 h 3"/>
                <a:gd name="T60" fmla="*/ 3 w 3"/>
                <a:gd name="T61" fmla="*/ 3 h 3"/>
                <a:gd name="T62" fmla="*/ 3 w 3"/>
                <a:gd name="T63" fmla="*/ 3 h 3"/>
                <a:gd name="T64" fmla="*/ 3 w 3"/>
                <a:gd name="T65" fmla="*/ 3 h 3"/>
                <a:gd name="T66" fmla="*/ 3 w 3"/>
                <a:gd name="T6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 h="3">
                  <a:moveTo>
                    <a:pt x="3" y="3"/>
                  </a:moveTo>
                  <a:lnTo>
                    <a:pt x="3" y="3"/>
                  </a:lnTo>
                  <a:lnTo>
                    <a:pt x="3" y="3"/>
                  </a:lnTo>
                  <a:lnTo>
                    <a:pt x="3" y="3"/>
                  </a:lnTo>
                  <a:lnTo>
                    <a:pt x="3" y="3"/>
                  </a:lnTo>
                  <a:lnTo>
                    <a:pt x="3" y="3"/>
                  </a:lnTo>
                  <a:lnTo>
                    <a:pt x="2" y="2"/>
                  </a:lnTo>
                  <a:lnTo>
                    <a:pt x="1" y="1"/>
                  </a:lnTo>
                  <a:lnTo>
                    <a:pt x="1" y="1"/>
                  </a:lnTo>
                  <a:lnTo>
                    <a:pt x="1" y="1"/>
                  </a:lnTo>
                  <a:lnTo>
                    <a:pt x="1" y="1"/>
                  </a:lnTo>
                  <a:lnTo>
                    <a:pt x="1" y="1"/>
                  </a:lnTo>
                  <a:lnTo>
                    <a:pt x="1" y="0"/>
                  </a:lnTo>
                  <a:lnTo>
                    <a:pt x="0" y="0"/>
                  </a:lnTo>
                  <a:lnTo>
                    <a:pt x="0" y="0"/>
                  </a:lnTo>
                  <a:lnTo>
                    <a:pt x="0" y="0"/>
                  </a:lnTo>
                  <a:lnTo>
                    <a:pt x="0" y="0"/>
                  </a:lnTo>
                  <a:lnTo>
                    <a:pt x="0" y="0"/>
                  </a:lnTo>
                  <a:lnTo>
                    <a:pt x="0" y="0"/>
                  </a:lnTo>
                  <a:lnTo>
                    <a:pt x="0" y="0"/>
                  </a:lnTo>
                  <a:lnTo>
                    <a:pt x="0" y="1"/>
                  </a:lnTo>
                  <a:lnTo>
                    <a:pt x="0" y="1"/>
                  </a:lnTo>
                  <a:lnTo>
                    <a:pt x="0" y="1"/>
                  </a:lnTo>
                  <a:lnTo>
                    <a:pt x="0" y="1"/>
                  </a:lnTo>
                  <a:lnTo>
                    <a:pt x="1" y="1"/>
                  </a:lnTo>
                  <a:lnTo>
                    <a:pt x="1" y="2"/>
                  </a:lnTo>
                  <a:lnTo>
                    <a:pt x="1" y="2"/>
                  </a:lnTo>
                  <a:lnTo>
                    <a:pt x="2" y="3"/>
                  </a:lnTo>
                  <a:lnTo>
                    <a:pt x="2" y="3"/>
                  </a:lnTo>
                  <a:lnTo>
                    <a:pt x="3" y="3"/>
                  </a:lnTo>
                  <a:lnTo>
                    <a:pt x="3" y="3"/>
                  </a:lnTo>
                  <a:lnTo>
                    <a:pt x="3" y="3"/>
                  </a:lnTo>
                  <a:lnTo>
                    <a:pt x="3" y="3"/>
                  </a:lnTo>
                  <a:lnTo>
                    <a:pt x="3"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515" name="Freeform 43"/>
            <p:cNvSpPr>
              <a:spLocks/>
            </p:cNvSpPr>
            <p:nvPr/>
          </p:nvSpPr>
          <p:spPr bwMode="auto">
            <a:xfrm>
              <a:off x="768" y="3683"/>
              <a:ext cx="19" cy="10"/>
            </a:xfrm>
            <a:custGeom>
              <a:avLst/>
              <a:gdLst>
                <a:gd name="T0" fmla="*/ 0 w 4"/>
                <a:gd name="T1" fmla="*/ 1 h 2"/>
                <a:gd name="T2" fmla="*/ 0 w 4"/>
                <a:gd name="T3" fmla="*/ 1 h 2"/>
                <a:gd name="T4" fmla="*/ 1 w 4"/>
                <a:gd name="T5" fmla="*/ 0 h 2"/>
                <a:gd name="T6" fmla="*/ 1 w 4"/>
                <a:gd name="T7" fmla="*/ 0 h 2"/>
                <a:gd name="T8" fmla="*/ 2 w 4"/>
                <a:gd name="T9" fmla="*/ 0 h 2"/>
                <a:gd name="T10" fmla="*/ 3 w 4"/>
                <a:gd name="T11" fmla="*/ 0 h 2"/>
                <a:gd name="T12" fmla="*/ 3 w 4"/>
                <a:gd name="T13" fmla="*/ 0 h 2"/>
                <a:gd name="T14" fmla="*/ 3 w 4"/>
                <a:gd name="T15" fmla="*/ 0 h 2"/>
                <a:gd name="T16" fmla="*/ 3 w 4"/>
                <a:gd name="T17" fmla="*/ 1 h 2"/>
                <a:gd name="T18" fmla="*/ 4 w 4"/>
                <a:gd name="T19" fmla="*/ 1 h 2"/>
                <a:gd name="T20" fmla="*/ 4 w 4"/>
                <a:gd name="T21" fmla="*/ 1 h 2"/>
                <a:gd name="T22" fmla="*/ 4 w 4"/>
                <a:gd name="T23" fmla="*/ 1 h 2"/>
                <a:gd name="T24" fmla="*/ 4 w 4"/>
                <a:gd name="T25" fmla="*/ 1 h 2"/>
                <a:gd name="T26" fmla="*/ 4 w 4"/>
                <a:gd name="T27" fmla="*/ 1 h 2"/>
                <a:gd name="T28" fmla="*/ 4 w 4"/>
                <a:gd name="T29" fmla="*/ 1 h 2"/>
                <a:gd name="T30" fmla="*/ 4 w 4"/>
                <a:gd name="T31" fmla="*/ 1 h 2"/>
                <a:gd name="T32" fmla="*/ 4 w 4"/>
                <a:gd name="T33" fmla="*/ 2 h 2"/>
                <a:gd name="T34" fmla="*/ 4 w 4"/>
                <a:gd name="T35" fmla="*/ 2 h 2"/>
                <a:gd name="T36" fmla="*/ 4 w 4"/>
                <a:gd name="T37" fmla="*/ 2 h 2"/>
                <a:gd name="T38" fmla="*/ 4 w 4"/>
                <a:gd name="T39" fmla="*/ 2 h 2"/>
                <a:gd name="T40" fmla="*/ 3 w 4"/>
                <a:gd name="T41" fmla="*/ 1 h 2"/>
                <a:gd name="T42" fmla="*/ 3 w 4"/>
                <a:gd name="T43" fmla="*/ 1 h 2"/>
                <a:gd name="T44" fmla="*/ 3 w 4"/>
                <a:gd name="T45" fmla="*/ 2 h 2"/>
                <a:gd name="T46" fmla="*/ 3 w 4"/>
                <a:gd name="T47" fmla="*/ 2 h 2"/>
                <a:gd name="T48" fmla="*/ 3 w 4"/>
                <a:gd name="T49" fmla="*/ 2 h 2"/>
                <a:gd name="T50" fmla="*/ 2 w 4"/>
                <a:gd name="T51" fmla="*/ 2 h 2"/>
                <a:gd name="T52" fmla="*/ 2 w 4"/>
                <a:gd name="T53" fmla="*/ 2 h 2"/>
                <a:gd name="T54" fmla="*/ 2 w 4"/>
                <a:gd name="T55" fmla="*/ 2 h 2"/>
                <a:gd name="T56" fmla="*/ 2 w 4"/>
                <a:gd name="T57" fmla="*/ 2 h 2"/>
                <a:gd name="T58" fmla="*/ 2 w 4"/>
                <a:gd name="T59" fmla="*/ 2 h 2"/>
                <a:gd name="T60" fmla="*/ 2 w 4"/>
                <a:gd name="T61" fmla="*/ 2 h 2"/>
                <a:gd name="T62" fmla="*/ 2 w 4"/>
                <a:gd name="T63" fmla="*/ 2 h 2"/>
                <a:gd name="T64" fmla="*/ 1 w 4"/>
                <a:gd name="T65" fmla="*/ 2 h 2"/>
                <a:gd name="T66" fmla="*/ 1 w 4"/>
                <a:gd name="T67" fmla="*/ 2 h 2"/>
                <a:gd name="T68" fmla="*/ 1 w 4"/>
                <a:gd name="T69" fmla="*/ 1 h 2"/>
                <a:gd name="T70" fmla="*/ 1 w 4"/>
                <a:gd name="T71" fmla="*/ 1 h 2"/>
                <a:gd name="T72" fmla="*/ 1 w 4"/>
                <a:gd name="T73" fmla="*/ 1 h 2"/>
                <a:gd name="T74" fmla="*/ 1 w 4"/>
                <a:gd name="T75" fmla="*/ 1 h 2"/>
                <a:gd name="T76" fmla="*/ 1 w 4"/>
                <a:gd name="T77" fmla="*/ 1 h 2"/>
                <a:gd name="T78" fmla="*/ 1 w 4"/>
                <a:gd name="T79" fmla="*/ 1 h 2"/>
                <a:gd name="T80" fmla="*/ 1 w 4"/>
                <a:gd name="T81" fmla="*/ 1 h 2"/>
                <a:gd name="T82" fmla="*/ 1 w 4"/>
                <a:gd name="T83" fmla="*/ 1 h 2"/>
                <a:gd name="T84" fmla="*/ 1 w 4"/>
                <a:gd name="T85" fmla="*/ 1 h 2"/>
                <a:gd name="T86" fmla="*/ 1 w 4"/>
                <a:gd name="T87" fmla="*/ 1 h 2"/>
                <a:gd name="T88" fmla="*/ 1 w 4"/>
                <a:gd name="T89" fmla="*/ 1 h 2"/>
                <a:gd name="T90" fmla="*/ 1 w 4"/>
                <a:gd name="T91" fmla="*/ 1 h 2"/>
                <a:gd name="T92" fmla="*/ 1 w 4"/>
                <a:gd name="T93" fmla="*/ 1 h 2"/>
                <a:gd name="T94" fmla="*/ 0 w 4"/>
                <a:gd name="T95" fmla="*/ 1 h 2"/>
                <a:gd name="T96" fmla="*/ 0 w 4"/>
                <a:gd name="T97" fmla="*/ 1 h 2"/>
                <a:gd name="T98" fmla="*/ 0 w 4"/>
                <a:gd name="T99" fmla="*/ 1 h 2"/>
                <a:gd name="T100" fmla="*/ 0 w 4"/>
                <a:gd name="T101" fmla="*/ 1 h 2"/>
                <a:gd name="T102" fmla="*/ 0 w 4"/>
                <a:gd name="T103" fmla="*/ 1 h 2"/>
                <a:gd name="T104" fmla="*/ 0 w 4"/>
                <a:gd name="T105" fmla="*/ 1 h 2"/>
                <a:gd name="T106" fmla="*/ 0 w 4"/>
                <a:gd name="T107" fmla="*/ 1 h 2"/>
                <a:gd name="T108" fmla="*/ 0 w 4"/>
                <a:gd name="T109" fmla="*/ 1 h 2"/>
                <a:gd name="T110" fmla="*/ 0 w 4"/>
                <a:gd name="T111" fmla="*/ 1 h 2"/>
                <a:gd name="T112" fmla="*/ 0 w 4"/>
                <a:gd name="T113" fmla="*/ 1 h 2"/>
                <a:gd name="T114" fmla="*/ 0 w 4"/>
                <a:gd name="T115" fmla="*/ 1 h 2"/>
                <a:gd name="T116" fmla="*/ 0 w 4"/>
                <a:gd name="T117" fmla="*/ 1 h 2"/>
                <a:gd name="T118" fmla="*/ 0 w 4"/>
                <a:gd name="T119" fmla="*/ 1 h 2"/>
                <a:gd name="T120" fmla="*/ 0 w 4"/>
                <a:gd name="T1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 h="2">
                  <a:moveTo>
                    <a:pt x="0" y="1"/>
                  </a:moveTo>
                  <a:lnTo>
                    <a:pt x="0" y="1"/>
                  </a:lnTo>
                  <a:lnTo>
                    <a:pt x="1" y="0"/>
                  </a:lnTo>
                  <a:lnTo>
                    <a:pt x="1" y="0"/>
                  </a:lnTo>
                  <a:lnTo>
                    <a:pt x="2" y="0"/>
                  </a:lnTo>
                  <a:lnTo>
                    <a:pt x="3" y="0"/>
                  </a:lnTo>
                  <a:lnTo>
                    <a:pt x="3" y="0"/>
                  </a:lnTo>
                  <a:lnTo>
                    <a:pt x="3" y="0"/>
                  </a:lnTo>
                  <a:lnTo>
                    <a:pt x="3" y="1"/>
                  </a:lnTo>
                  <a:lnTo>
                    <a:pt x="4" y="1"/>
                  </a:lnTo>
                  <a:lnTo>
                    <a:pt x="4" y="1"/>
                  </a:lnTo>
                  <a:lnTo>
                    <a:pt x="4" y="1"/>
                  </a:lnTo>
                  <a:lnTo>
                    <a:pt x="4" y="1"/>
                  </a:lnTo>
                  <a:lnTo>
                    <a:pt x="4" y="1"/>
                  </a:lnTo>
                  <a:lnTo>
                    <a:pt x="4" y="1"/>
                  </a:lnTo>
                  <a:lnTo>
                    <a:pt x="4" y="1"/>
                  </a:lnTo>
                  <a:lnTo>
                    <a:pt x="4" y="2"/>
                  </a:lnTo>
                  <a:lnTo>
                    <a:pt x="4" y="2"/>
                  </a:lnTo>
                  <a:lnTo>
                    <a:pt x="4" y="2"/>
                  </a:lnTo>
                  <a:lnTo>
                    <a:pt x="4" y="2"/>
                  </a:lnTo>
                  <a:lnTo>
                    <a:pt x="3" y="1"/>
                  </a:lnTo>
                  <a:lnTo>
                    <a:pt x="3" y="1"/>
                  </a:lnTo>
                  <a:lnTo>
                    <a:pt x="3" y="2"/>
                  </a:lnTo>
                  <a:lnTo>
                    <a:pt x="3" y="2"/>
                  </a:lnTo>
                  <a:lnTo>
                    <a:pt x="3" y="2"/>
                  </a:lnTo>
                  <a:lnTo>
                    <a:pt x="2" y="2"/>
                  </a:lnTo>
                  <a:lnTo>
                    <a:pt x="2" y="2"/>
                  </a:lnTo>
                  <a:lnTo>
                    <a:pt x="2" y="2"/>
                  </a:lnTo>
                  <a:lnTo>
                    <a:pt x="2" y="2"/>
                  </a:lnTo>
                  <a:lnTo>
                    <a:pt x="2" y="2"/>
                  </a:lnTo>
                  <a:lnTo>
                    <a:pt x="2" y="2"/>
                  </a:lnTo>
                  <a:lnTo>
                    <a:pt x="2" y="2"/>
                  </a:lnTo>
                  <a:lnTo>
                    <a:pt x="1" y="2"/>
                  </a:lnTo>
                  <a:lnTo>
                    <a:pt x="1" y="2"/>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233516" name="Freeform 44"/>
          <p:cNvSpPr>
            <a:spLocks/>
          </p:cNvSpPr>
          <p:nvPr/>
        </p:nvSpPr>
        <p:spPr bwMode="auto">
          <a:xfrm>
            <a:off x="2956278" y="2794001"/>
            <a:ext cx="551744" cy="727075"/>
          </a:xfrm>
          <a:custGeom>
            <a:avLst/>
            <a:gdLst>
              <a:gd name="T0" fmla="*/ 66 w 76"/>
              <a:gd name="T1" fmla="*/ 94 h 94"/>
              <a:gd name="T2" fmla="*/ 76 w 76"/>
              <a:gd name="T3" fmla="*/ 27 h 94"/>
              <a:gd name="T4" fmla="*/ 51 w 76"/>
              <a:gd name="T5" fmla="*/ 23 h 94"/>
              <a:gd name="T6" fmla="*/ 53 w 76"/>
              <a:gd name="T7" fmla="*/ 6 h 94"/>
              <a:gd name="T8" fmla="*/ 16 w 76"/>
              <a:gd name="T9" fmla="*/ 0 h 94"/>
              <a:gd name="T10" fmla="*/ 0 w 76"/>
              <a:gd name="T11" fmla="*/ 84 h 94"/>
              <a:gd name="T12" fmla="*/ 0 w 76"/>
              <a:gd name="T13" fmla="*/ 84 h 94"/>
              <a:gd name="T14" fmla="*/ 66 w 76"/>
              <a:gd name="T15" fmla="*/ 94 h 94"/>
              <a:gd name="T16" fmla="*/ 66 w 76"/>
              <a:gd name="T1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94">
                <a:moveTo>
                  <a:pt x="66" y="94"/>
                </a:moveTo>
                <a:lnTo>
                  <a:pt x="76" y="27"/>
                </a:lnTo>
                <a:lnTo>
                  <a:pt x="51" y="23"/>
                </a:lnTo>
                <a:lnTo>
                  <a:pt x="53" y="6"/>
                </a:lnTo>
                <a:lnTo>
                  <a:pt x="16" y="0"/>
                </a:lnTo>
                <a:lnTo>
                  <a:pt x="0" y="84"/>
                </a:lnTo>
                <a:lnTo>
                  <a:pt x="0" y="84"/>
                </a:lnTo>
                <a:lnTo>
                  <a:pt x="66" y="94"/>
                </a:lnTo>
                <a:lnTo>
                  <a:pt x="66" y="9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3517" name="Freeform 45"/>
          <p:cNvSpPr>
            <a:spLocks/>
          </p:cNvSpPr>
          <p:nvPr/>
        </p:nvSpPr>
        <p:spPr bwMode="auto">
          <a:xfrm>
            <a:off x="2343856" y="1709739"/>
            <a:ext cx="649111" cy="511175"/>
          </a:xfrm>
          <a:custGeom>
            <a:avLst/>
            <a:gdLst>
              <a:gd name="T0" fmla="*/ 1 w 90"/>
              <a:gd name="T1" fmla="*/ 40 h 66"/>
              <a:gd name="T2" fmla="*/ 0 w 90"/>
              <a:gd name="T3" fmla="*/ 40 h 66"/>
              <a:gd name="T4" fmla="*/ 1 w 90"/>
              <a:gd name="T5" fmla="*/ 37 h 66"/>
              <a:gd name="T6" fmla="*/ 1 w 90"/>
              <a:gd name="T7" fmla="*/ 35 h 66"/>
              <a:gd name="T8" fmla="*/ 1 w 90"/>
              <a:gd name="T9" fmla="*/ 35 h 66"/>
              <a:gd name="T10" fmla="*/ 2 w 90"/>
              <a:gd name="T11" fmla="*/ 36 h 66"/>
              <a:gd name="T12" fmla="*/ 1 w 90"/>
              <a:gd name="T13" fmla="*/ 37 h 66"/>
              <a:gd name="T14" fmla="*/ 3 w 90"/>
              <a:gd name="T15" fmla="*/ 36 h 66"/>
              <a:gd name="T16" fmla="*/ 3 w 90"/>
              <a:gd name="T17" fmla="*/ 35 h 66"/>
              <a:gd name="T18" fmla="*/ 3 w 90"/>
              <a:gd name="T19" fmla="*/ 33 h 66"/>
              <a:gd name="T20" fmla="*/ 2 w 90"/>
              <a:gd name="T21" fmla="*/ 30 h 66"/>
              <a:gd name="T22" fmla="*/ 3 w 90"/>
              <a:gd name="T23" fmla="*/ 30 h 66"/>
              <a:gd name="T24" fmla="*/ 5 w 90"/>
              <a:gd name="T25" fmla="*/ 29 h 66"/>
              <a:gd name="T26" fmla="*/ 4 w 90"/>
              <a:gd name="T27" fmla="*/ 28 h 66"/>
              <a:gd name="T28" fmla="*/ 3 w 90"/>
              <a:gd name="T29" fmla="*/ 29 h 66"/>
              <a:gd name="T30" fmla="*/ 3 w 90"/>
              <a:gd name="T31" fmla="*/ 25 h 66"/>
              <a:gd name="T32" fmla="*/ 3 w 90"/>
              <a:gd name="T33" fmla="*/ 22 h 66"/>
              <a:gd name="T34" fmla="*/ 3 w 90"/>
              <a:gd name="T35" fmla="*/ 17 h 66"/>
              <a:gd name="T36" fmla="*/ 2 w 90"/>
              <a:gd name="T37" fmla="*/ 11 h 66"/>
              <a:gd name="T38" fmla="*/ 2 w 90"/>
              <a:gd name="T39" fmla="*/ 6 h 66"/>
              <a:gd name="T40" fmla="*/ 11 w 90"/>
              <a:gd name="T41" fmla="*/ 9 h 66"/>
              <a:gd name="T42" fmla="*/ 19 w 90"/>
              <a:gd name="T43" fmla="*/ 13 h 66"/>
              <a:gd name="T44" fmla="*/ 23 w 90"/>
              <a:gd name="T45" fmla="*/ 14 h 66"/>
              <a:gd name="T46" fmla="*/ 24 w 90"/>
              <a:gd name="T47" fmla="*/ 15 h 66"/>
              <a:gd name="T48" fmla="*/ 24 w 90"/>
              <a:gd name="T49" fmla="*/ 20 h 66"/>
              <a:gd name="T50" fmla="*/ 22 w 90"/>
              <a:gd name="T51" fmla="*/ 23 h 66"/>
              <a:gd name="T52" fmla="*/ 22 w 90"/>
              <a:gd name="T53" fmla="*/ 25 h 66"/>
              <a:gd name="T54" fmla="*/ 22 w 90"/>
              <a:gd name="T55" fmla="*/ 27 h 66"/>
              <a:gd name="T56" fmla="*/ 23 w 90"/>
              <a:gd name="T57" fmla="*/ 28 h 66"/>
              <a:gd name="T58" fmla="*/ 25 w 90"/>
              <a:gd name="T59" fmla="*/ 24 h 66"/>
              <a:gd name="T60" fmla="*/ 27 w 90"/>
              <a:gd name="T61" fmla="*/ 21 h 66"/>
              <a:gd name="T62" fmla="*/ 29 w 90"/>
              <a:gd name="T63" fmla="*/ 18 h 66"/>
              <a:gd name="T64" fmla="*/ 26 w 90"/>
              <a:gd name="T65" fmla="*/ 10 h 66"/>
              <a:gd name="T66" fmla="*/ 27 w 90"/>
              <a:gd name="T67" fmla="*/ 9 h 66"/>
              <a:gd name="T68" fmla="*/ 29 w 90"/>
              <a:gd name="T69" fmla="*/ 7 h 66"/>
              <a:gd name="T70" fmla="*/ 27 w 90"/>
              <a:gd name="T71" fmla="*/ 5 h 66"/>
              <a:gd name="T72" fmla="*/ 27 w 90"/>
              <a:gd name="T73" fmla="*/ 0 h 66"/>
              <a:gd name="T74" fmla="*/ 62 w 90"/>
              <a:gd name="T75" fmla="*/ 9 h 66"/>
              <a:gd name="T76" fmla="*/ 90 w 90"/>
              <a:gd name="T77" fmla="*/ 16 h 66"/>
              <a:gd name="T78" fmla="*/ 80 w 90"/>
              <a:gd name="T79" fmla="*/ 59 h 66"/>
              <a:gd name="T80" fmla="*/ 80 w 90"/>
              <a:gd name="T81" fmla="*/ 60 h 66"/>
              <a:gd name="T82" fmla="*/ 80 w 90"/>
              <a:gd name="T83" fmla="*/ 61 h 66"/>
              <a:gd name="T84" fmla="*/ 81 w 90"/>
              <a:gd name="T85" fmla="*/ 63 h 66"/>
              <a:gd name="T86" fmla="*/ 80 w 90"/>
              <a:gd name="T87" fmla="*/ 64 h 66"/>
              <a:gd name="T88" fmla="*/ 80 w 90"/>
              <a:gd name="T89" fmla="*/ 66 h 66"/>
              <a:gd name="T90" fmla="*/ 55 w 90"/>
              <a:gd name="T91" fmla="*/ 61 h 66"/>
              <a:gd name="T92" fmla="*/ 52 w 90"/>
              <a:gd name="T93" fmla="*/ 61 h 66"/>
              <a:gd name="T94" fmla="*/ 50 w 90"/>
              <a:gd name="T95" fmla="*/ 60 h 66"/>
              <a:gd name="T96" fmla="*/ 47 w 90"/>
              <a:gd name="T97" fmla="*/ 61 h 66"/>
              <a:gd name="T98" fmla="*/ 44 w 90"/>
              <a:gd name="T99" fmla="*/ 60 h 66"/>
              <a:gd name="T100" fmla="*/ 41 w 90"/>
              <a:gd name="T101" fmla="*/ 61 h 66"/>
              <a:gd name="T102" fmla="*/ 37 w 90"/>
              <a:gd name="T103" fmla="*/ 60 h 66"/>
              <a:gd name="T104" fmla="*/ 30 w 90"/>
              <a:gd name="T105" fmla="*/ 60 h 66"/>
              <a:gd name="T106" fmla="*/ 24 w 90"/>
              <a:gd name="T107" fmla="*/ 58 h 66"/>
              <a:gd name="T108" fmla="*/ 19 w 90"/>
              <a:gd name="T109" fmla="*/ 58 h 66"/>
              <a:gd name="T110" fmla="*/ 12 w 90"/>
              <a:gd name="T111" fmla="*/ 56 h 66"/>
              <a:gd name="T112" fmla="*/ 11 w 90"/>
              <a:gd name="T113" fmla="*/ 50 h 66"/>
              <a:gd name="T114" fmla="*/ 11 w 90"/>
              <a:gd name="T115" fmla="*/ 47 h 66"/>
              <a:gd name="T116" fmla="*/ 7 w 90"/>
              <a:gd name="T117" fmla="*/ 44 h 66"/>
              <a:gd name="T118" fmla="*/ 6 w 90"/>
              <a:gd name="T119" fmla="*/ 43 h 66"/>
              <a:gd name="T120" fmla="*/ 3 w 90"/>
              <a:gd name="T121" fmla="*/ 4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 h="66">
                <a:moveTo>
                  <a:pt x="3" y="42"/>
                </a:moveTo>
                <a:lnTo>
                  <a:pt x="1" y="40"/>
                </a:lnTo>
                <a:lnTo>
                  <a:pt x="0" y="40"/>
                </a:lnTo>
                <a:lnTo>
                  <a:pt x="0" y="40"/>
                </a:lnTo>
                <a:lnTo>
                  <a:pt x="0" y="39"/>
                </a:lnTo>
                <a:lnTo>
                  <a:pt x="1" y="37"/>
                </a:lnTo>
                <a:lnTo>
                  <a:pt x="1" y="36"/>
                </a:lnTo>
                <a:lnTo>
                  <a:pt x="1" y="35"/>
                </a:lnTo>
                <a:lnTo>
                  <a:pt x="1" y="35"/>
                </a:lnTo>
                <a:lnTo>
                  <a:pt x="1" y="35"/>
                </a:lnTo>
                <a:lnTo>
                  <a:pt x="2" y="35"/>
                </a:lnTo>
                <a:lnTo>
                  <a:pt x="2" y="36"/>
                </a:lnTo>
                <a:lnTo>
                  <a:pt x="2" y="37"/>
                </a:lnTo>
                <a:lnTo>
                  <a:pt x="1" y="37"/>
                </a:lnTo>
                <a:lnTo>
                  <a:pt x="2" y="38"/>
                </a:lnTo>
                <a:lnTo>
                  <a:pt x="3" y="36"/>
                </a:lnTo>
                <a:lnTo>
                  <a:pt x="3" y="36"/>
                </a:lnTo>
                <a:lnTo>
                  <a:pt x="3" y="35"/>
                </a:lnTo>
                <a:lnTo>
                  <a:pt x="4" y="34"/>
                </a:lnTo>
                <a:lnTo>
                  <a:pt x="3" y="33"/>
                </a:lnTo>
                <a:lnTo>
                  <a:pt x="2" y="33"/>
                </a:lnTo>
                <a:lnTo>
                  <a:pt x="2" y="30"/>
                </a:lnTo>
                <a:lnTo>
                  <a:pt x="3" y="30"/>
                </a:lnTo>
                <a:lnTo>
                  <a:pt x="3" y="30"/>
                </a:lnTo>
                <a:lnTo>
                  <a:pt x="4" y="30"/>
                </a:lnTo>
                <a:lnTo>
                  <a:pt x="5" y="29"/>
                </a:lnTo>
                <a:lnTo>
                  <a:pt x="4" y="28"/>
                </a:lnTo>
                <a:lnTo>
                  <a:pt x="4" y="28"/>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90" y="16"/>
                </a:lnTo>
                <a:lnTo>
                  <a:pt x="80" y="59"/>
                </a:lnTo>
                <a:lnTo>
                  <a:pt x="80" y="59"/>
                </a:lnTo>
                <a:lnTo>
                  <a:pt x="80" y="59"/>
                </a:lnTo>
                <a:lnTo>
                  <a:pt x="80" y="60"/>
                </a:lnTo>
                <a:lnTo>
                  <a:pt x="80" y="61"/>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7" y="44"/>
                </a:lnTo>
                <a:lnTo>
                  <a:pt x="6" y="43"/>
                </a:lnTo>
                <a:lnTo>
                  <a:pt x="3" y="42"/>
                </a:lnTo>
                <a:lnTo>
                  <a:pt x="3" y="4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518" name="Freeform 46"/>
          <p:cNvSpPr>
            <a:spLocks/>
          </p:cNvSpPr>
          <p:nvPr/>
        </p:nvSpPr>
        <p:spPr bwMode="auto">
          <a:xfrm>
            <a:off x="2168878" y="2035175"/>
            <a:ext cx="781756" cy="696913"/>
          </a:xfrm>
          <a:custGeom>
            <a:avLst/>
            <a:gdLst>
              <a:gd name="T0" fmla="*/ 0 w 108"/>
              <a:gd name="T1" fmla="*/ 67 h 90"/>
              <a:gd name="T2" fmla="*/ 0 w 108"/>
              <a:gd name="T3" fmla="*/ 62 h 90"/>
              <a:gd name="T4" fmla="*/ 1 w 108"/>
              <a:gd name="T5" fmla="*/ 57 h 90"/>
              <a:gd name="T6" fmla="*/ 2 w 108"/>
              <a:gd name="T7" fmla="*/ 51 h 90"/>
              <a:gd name="T8" fmla="*/ 3 w 108"/>
              <a:gd name="T9" fmla="*/ 49 h 90"/>
              <a:gd name="T10" fmla="*/ 5 w 108"/>
              <a:gd name="T11" fmla="*/ 47 h 90"/>
              <a:gd name="T12" fmla="*/ 5 w 108"/>
              <a:gd name="T13" fmla="*/ 45 h 90"/>
              <a:gd name="T14" fmla="*/ 10 w 108"/>
              <a:gd name="T15" fmla="*/ 37 h 90"/>
              <a:gd name="T16" fmla="*/ 16 w 108"/>
              <a:gd name="T17" fmla="*/ 23 h 90"/>
              <a:gd name="T18" fmla="*/ 20 w 108"/>
              <a:gd name="T19" fmla="*/ 13 h 90"/>
              <a:gd name="T20" fmla="*/ 24 w 108"/>
              <a:gd name="T21" fmla="*/ 3 h 90"/>
              <a:gd name="T22" fmla="*/ 24 w 108"/>
              <a:gd name="T23" fmla="*/ 0 h 90"/>
              <a:gd name="T24" fmla="*/ 27 w 108"/>
              <a:gd name="T25" fmla="*/ 0 h 90"/>
              <a:gd name="T26" fmla="*/ 30 w 108"/>
              <a:gd name="T27" fmla="*/ 1 h 90"/>
              <a:gd name="T28" fmla="*/ 31 w 108"/>
              <a:gd name="T29" fmla="*/ 2 h 90"/>
              <a:gd name="T30" fmla="*/ 35 w 108"/>
              <a:gd name="T31" fmla="*/ 5 h 90"/>
              <a:gd name="T32" fmla="*/ 35 w 108"/>
              <a:gd name="T33" fmla="*/ 8 h 90"/>
              <a:gd name="T34" fmla="*/ 36 w 108"/>
              <a:gd name="T35" fmla="*/ 14 h 90"/>
              <a:gd name="T36" fmla="*/ 43 w 108"/>
              <a:gd name="T37" fmla="*/ 16 h 90"/>
              <a:gd name="T38" fmla="*/ 48 w 108"/>
              <a:gd name="T39" fmla="*/ 16 h 90"/>
              <a:gd name="T40" fmla="*/ 54 w 108"/>
              <a:gd name="T41" fmla="*/ 18 h 90"/>
              <a:gd name="T42" fmla="*/ 61 w 108"/>
              <a:gd name="T43" fmla="*/ 18 h 90"/>
              <a:gd name="T44" fmla="*/ 65 w 108"/>
              <a:gd name="T45" fmla="*/ 19 h 90"/>
              <a:gd name="T46" fmla="*/ 68 w 108"/>
              <a:gd name="T47" fmla="*/ 18 h 90"/>
              <a:gd name="T48" fmla="*/ 71 w 108"/>
              <a:gd name="T49" fmla="*/ 19 h 90"/>
              <a:gd name="T50" fmla="*/ 74 w 108"/>
              <a:gd name="T51" fmla="*/ 18 h 90"/>
              <a:gd name="T52" fmla="*/ 76 w 108"/>
              <a:gd name="T53" fmla="*/ 19 h 90"/>
              <a:gd name="T54" fmla="*/ 79 w 108"/>
              <a:gd name="T55" fmla="*/ 19 h 90"/>
              <a:gd name="T56" fmla="*/ 104 w 108"/>
              <a:gd name="T57" fmla="*/ 24 h 90"/>
              <a:gd name="T58" fmla="*/ 105 w 108"/>
              <a:gd name="T59" fmla="*/ 27 h 90"/>
              <a:gd name="T60" fmla="*/ 108 w 108"/>
              <a:gd name="T61" fmla="*/ 28 h 90"/>
              <a:gd name="T62" fmla="*/ 102 w 108"/>
              <a:gd name="T63" fmla="*/ 40 h 90"/>
              <a:gd name="T64" fmla="*/ 101 w 108"/>
              <a:gd name="T65" fmla="*/ 42 h 90"/>
              <a:gd name="T66" fmla="*/ 98 w 108"/>
              <a:gd name="T67" fmla="*/ 44 h 90"/>
              <a:gd name="T68" fmla="*/ 94 w 108"/>
              <a:gd name="T69" fmla="*/ 51 h 90"/>
              <a:gd name="T70" fmla="*/ 97 w 108"/>
              <a:gd name="T71" fmla="*/ 53 h 90"/>
              <a:gd name="T72" fmla="*/ 97 w 108"/>
              <a:gd name="T73" fmla="*/ 55 h 90"/>
              <a:gd name="T74" fmla="*/ 96 w 108"/>
              <a:gd name="T75" fmla="*/ 56 h 90"/>
              <a:gd name="T76" fmla="*/ 95 w 108"/>
              <a:gd name="T77" fmla="*/ 60 h 90"/>
              <a:gd name="T78" fmla="*/ 52 w 108"/>
              <a:gd name="T79" fmla="*/ 81 h 90"/>
              <a:gd name="T80" fmla="*/ 1 w 108"/>
              <a:gd name="T81" fmla="*/ 6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27" y="0"/>
                </a:lnTo>
                <a:lnTo>
                  <a:pt x="30" y="1"/>
                </a:lnTo>
                <a:lnTo>
                  <a:pt x="31" y="2"/>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lnTo>
                  <a:pt x="1" y="6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519" name="Freeform 47"/>
          <p:cNvSpPr>
            <a:spLocks/>
          </p:cNvSpPr>
          <p:nvPr/>
        </p:nvSpPr>
        <p:spPr bwMode="auto">
          <a:xfrm>
            <a:off x="2805289" y="1833563"/>
            <a:ext cx="585612" cy="1006475"/>
          </a:xfrm>
          <a:custGeom>
            <a:avLst/>
            <a:gdLst>
              <a:gd name="T0" fmla="*/ 7 w 81"/>
              <a:gd name="T1" fmla="*/ 86 h 130"/>
              <a:gd name="T2" fmla="*/ 8 w 81"/>
              <a:gd name="T3" fmla="*/ 82 h 130"/>
              <a:gd name="T4" fmla="*/ 9 w 81"/>
              <a:gd name="T5" fmla="*/ 81 h 130"/>
              <a:gd name="T6" fmla="*/ 9 w 81"/>
              <a:gd name="T7" fmla="*/ 79 h 130"/>
              <a:gd name="T8" fmla="*/ 6 w 81"/>
              <a:gd name="T9" fmla="*/ 77 h 130"/>
              <a:gd name="T10" fmla="*/ 10 w 81"/>
              <a:gd name="T11" fmla="*/ 70 h 130"/>
              <a:gd name="T12" fmla="*/ 13 w 81"/>
              <a:gd name="T13" fmla="*/ 68 h 130"/>
              <a:gd name="T14" fmla="*/ 14 w 81"/>
              <a:gd name="T15" fmla="*/ 66 h 130"/>
              <a:gd name="T16" fmla="*/ 20 w 81"/>
              <a:gd name="T17" fmla="*/ 54 h 130"/>
              <a:gd name="T18" fmla="*/ 17 w 81"/>
              <a:gd name="T19" fmla="*/ 53 h 130"/>
              <a:gd name="T20" fmla="*/ 16 w 81"/>
              <a:gd name="T21" fmla="*/ 50 h 130"/>
              <a:gd name="T22" fmla="*/ 16 w 81"/>
              <a:gd name="T23" fmla="*/ 47 h 130"/>
              <a:gd name="T24" fmla="*/ 16 w 81"/>
              <a:gd name="T25" fmla="*/ 45 h 130"/>
              <a:gd name="T26" fmla="*/ 16 w 81"/>
              <a:gd name="T27" fmla="*/ 43 h 130"/>
              <a:gd name="T28" fmla="*/ 26 w 81"/>
              <a:gd name="T29" fmla="*/ 0 h 130"/>
              <a:gd name="T30" fmla="*/ 34 w 81"/>
              <a:gd name="T31" fmla="*/ 19 h 130"/>
              <a:gd name="T32" fmla="*/ 36 w 81"/>
              <a:gd name="T33" fmla="*/ 26 h 130"/>
              <a:gd name="T34" fmla="*/ 35 w 81"/>
              <a:gd name="T35" fmla="*/ 29 h 130"/>
              <a:gd name="T36" fmla="*/ 37 w 81"/>
              <a:gd name="T37" fmla="*/ 31 h 130"/>
              <a:gd name="T38" fmla="*/ 42 w 81"/>
              <a:gd name="T39" fmla="*/ 39 h 130"/>
              <a:gd name="T40" fmla="*/ 43 w 81"/>
              <a:gd name="T41" fmla="*/ 43 h 130"/>
              <a:gd name="T42" fmla="*/ 45 w 81"/>
              <a:gd name="T43" fmla="*/ 45 h 130"/>
              <a:gd name="T44" fmla="*/ 49 w 81"/>
              <a:gd name="T45" fmla="*/ 46 h 130"/>
              <a:gd name="T46" fmla="*/ 46 w 81"/>
              <a:gd name="T47" fmla="*/ 52 h 130"/>
              <a:gd name="T48" fmla="*/ 45 w 81"/>
              <a:gd name="T49" fmla="*/ 56 h 130"/>
              <a:gd name="T50" fmla="*/ 45 w 81"/>
              <a:gd name="T51" fmla="*/ 57 h 130"/>
              <a:gd name="T52" fmla="*/ 43 w 81"/>
              <a:gd name="T53" fmla="*/ 60 h 130"/>
              <a:gd name="T54" fmla="*/ 43 w 81"/>
              <a:gd name="T55" fmla="*/ 62 h 130"/>
              <a:gd name="T56" fmla="*/ 46 w 81"/>
              <a:gd name="T57" fmla="*/ 65 h 130"/>
              <a:gd name="T58" fmla="*/ 50 w 81"/>
              <a:gd name="T59" fmla="*/ 61 h 130"/>
              <a:gd name="T60" fmla="*/ 51 w 81"/>
              <a:gd name="T61" fmla="*/ 63 h 130"/>
              <a:gd name="T62" fmla="*/ 52 w 81"/>
              <a:gd name="T63" fmla="*/ 64 h 130"/>
              <a:gd name="T64" fmla="*/ 52 w 81"/>
              <a:gd name="T65" fmla="*/ 69 h 130"/>
              <a:gd name="T66" fmla="*/ 54 w 81"/>
              <a:gd name="T67" fmla="*/ 74 h 130"/>
              <a:gd name="T68" fmla="*/ 53 w 81"/>
              <a:gd name="T69" fmla="*/ 76 h 130"/>
              <a:gd name="T70" fmla="*/ 56 w 81"/>
              <a:gd name="T71" fmla="*/ 78 h 130"/>
              <a:gd name="T72" fmla="*/ 57 w 81"/>
              <a:gd name="T73" fmla="*/ 81 h 130"/>
              <a:gd name="T74" fmla="*/ 57 w 81"/>
              <a:gd name="T75" fmla="*/ 84 h 130"/>
              <a:gd name="T76" fmla="*/ 59 w 81"/>
              <a:gd name="T77" fmla="*/ 87 h 130"/>
              <a:gd name="T78" fmla="*/ 61 w 81"/>
              <a:gd name="T79" fmla="*/ 84 h 130"/>
              <a:gd name="T80" fmla="*/ 65 w 81"/>
              <a:gd name="T81" fmla="*/ 86 h 130"/>
              <a:gd name="T82" fmla="*/ 67 w 81"/>
              <a:gd name="T83" fmla="*/ 84 h 130"/>
              <a:gd name="T84" fmla="*/ 71 w 81"/>
              <a:gd name="T85" fmla="*/ 85 h 130"/>
              <a:gd name="T86" fmla="*/ 73 w 81"/>
              <a:gd name="T87" fmla="*/ 86 h 130"/>
              <a:gd name="T88" fmla="*/ 76 w 81"/>
              <a:gd name="T89" fmla="*/ 84 h 130"/>
              <a:gd name="T90" fmla="*/ 79 w 81"/>
              <a:gd name="T91" fmla="*/ 85 h 130"/>
              <a:gd name="T92" fmla="*/ 81 w 81"/>
              <a:gd name="T93" fmla="*/ 88 h 130"/>
              <a:gd name="T94" fmla="*/ 74 w 81"/>
              <a:gd name="T95" fmla="*/ 130 h 130"/>
              <a:gd name="T96" fmla="*/ 0 w 81"/>
              <a:gd name="T97" fmla="*/ 11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16" y="43"/>
                </a:lnTo>
                <a:lnTo>
                  <a:pt x="26" y="0"/>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lnTo>
                  <a:pt x="0" y="11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3520" name="Freeform 48"/>
          <p:cNvSpPr>
            <a:spLocks/>
          </p:cNvSpPr>
          <p:nvPr/>
        </p:nvSpPr>
        <p:spPr bwMode="auto">
          <a:xfrm>
            <a:off x="3050823" y="1857375"/>
            <a:ext cx="997656" cy="673100"/>
          </a:xfrm>
          <a:custGeom>
            <a:avLst/>
            <a:gdLst>
              <a:gd name="T0" fmla="*/ 48 w 138"/>
              <a:gd name="T1" fmla="*/ 77 h 87"/>
              <a:gd name="T2" fmla="*/ 45 w 138"/>
              <a:gd name="T3" fmla="*/ 84 h 87"/>
              <a:gd name="T4" fmla="*/ 43 w 138"/>
              <a:gd name="T5" fmla="*/ 80 h 87"/>
              <a:gd name="T6" fmla="*/ 42 w 138"/>
              <a:gd name="T7" fmla="*/ 83 h 87"/>
              <a:gd name="T8" fmla="*/ 38 w 138"/>
              <a:gd name="T9" fmla="*/ 83 h 87"/>
              <a:gd name="T10" fmla="*/ 33 w 138"/>
              <a:gd name="T11" fmla="*/ 82 h 87"/>
              <a:gd name="T12" fmla="*/ 32 w 138"/>
              <a:gd name="T13" fmla="*/ 82 h 87"/>
              <a:gd name="T14" fmla="*/ 29 w 138"/>
              <a:gd name="T15" fmla="*/ 82 h 87"/>
              <a:gd name="T16" fmla="*/ 26 w 138"/>
              <a:gd name="T17" fmla="*/ 82 h 87"/>
              <a:gd name="T18" fmla="*/ 24 w 138"/>
              <a:gd name="T19" fmla="*/ 83 h 87"/>
              <a:gd name="T20" fmla="*/ 23 w 138"/>
              <a:gd name="T21" fmla="*/ 80 h 87"/>
              <a:gd name="T22" fmla="*/ 23 w 138"/>
              <a:gd name="T23" fmla="*/ 77 h 87"/>
              <a:gd name="T24" fmla="*/ 20 w 138"/>
              <a:gd name="T25" fmla="*/ 75 h 87"/>
              <a:gd name="T26" fmla="*/ 20 w 138"/>
              <a:gd name="T27" fmla="*/ 72 h 87"/>
              <a:gd name="T28" fmla="*/ 18 w 138"/>
              <a:gd name="T29" fmla="*/ 69 h 87"/>
              <a:gd name="T30" fmla="*/ 18 w 138"/>
              <a:gd name="T31" fmla="*/ 63 h 87"/>
              <a:gd name="T32" fmla="*/ 17 w 138"/>
              <a:gd name="T33" fmla="*/ 60 h 87"/>
              <a:gd name="T34" fmla="*/ 16 w 138"/>
              <a:gd name="T35" fmla="*/ 59 h 87"/>
              <a:gd name="T36" fmla="*/ 15 w 138"/>
              <a:gd name="T37" fmla="*/ 59 h 87"/>
              <a:gd name="T38" fmla="*/ 11 w 138"/>
              <a:gd name="T39" fmla="*/ 62 h 87"/>
              <a:gd name="T40" fmla="*/ 9 w 138"/>
              <a:gd name="T41" fmla="*/ 58 h 87"/>
              <a:gd name="T42" fmla="*/ 9 w 138"/>
              <a:gd name="T43" fmla="*/ 56 h 87"/>
              <a:gd name="T44" fmla="*/ 11 w 138"/>
              <a:gd name="T45" fmla="*/ 53 h 87"/>
              <a:gd name="T46" fmla="*/ 11 w 138"/>
              <a:gd name="T47" fmla="*/ 50 h 87"/>
              <a:gd name="T48" fmla="*/ 12 w 138"/>
              <a:gd name="T49" fmla="*/ 48 h 87"/>
              <a:gd name="T50" fmla="*/ 14 w 138"/>
              <a:gd name="T51" fmla="*/ 42 h 87"/>
              <a:gd name="T52" fmla="*/ 11 w 138"/>
              <a:gd name="T53" fmla="*/ 40 h 87"/>
              <a:gd name="T54" fmla="*/ 8 w 138"/>
              <a:gd name="T55" fmla="*/ 38 h 87"/>
              <a:gd name="T56" fmla="*/ 6 w 138"/>
              <a:gd name="T57" fmla="*/ 31 h 87"/>
              <a:gd name="T58" fmla="*/ 2 w 138"/>
              <a:gd name="T59" fmla="*/ 27 h 87"/>
              <a:gd name="T60" fmla="*/ 2 w 138"/>
              <a:gd name="T61" fmla="*/ 25 h 87"/>
              <a:gd name="T62" fmla="*/ 2 w 138"/>
              <a:gd name="T63" fmla="*/ 20 h 87"/>
              <a:gd name="T64" fmla="*/ 3 w 138"/>
              <a:gd name="T65" fmla="*/ 0 h 87"/>
              <a:gd name="T66" fmla="*/ 49 w 138"/>
              <a:gd name="T67" fmla="*/ 8 h 87"/>
              <a:gd name="T68" fmla="*/ 138 w 138"/>
              <a:gd name="T69" fmla="*/ 19 h 87"/>
              <a:gd name="T70" fmla="*/ 132 w 138"/>
              <a:gd name="T7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lnTo>
                  <a:pt x="132" y="87"/>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3521" name="Freeform 49"/>
          <p:cNvSpPr>
            <a:spLocks/>
          </p:cNvSpPr>
          <p:nvPr/>
        </p:nvSpPr>
        <p:spPr bwMode="auto">
          <a:xfrm>
            <a:off x="2451100" y="2662239"/>
            <a:ext cx="620889" cy="1030287"/>
          </a:xfrm>
          <a:custGeom>
            <a:avLst/>
            <a:gdLst>
              <a:gd name="T0" fmla="*/ 13 w 86"/>
              <a:gd name="T1" fmla="*/ 0 h 133"/>
              <a:gd name="T2" fmla="*/ 0 w 86"/>
              <a:gd name="T3" fmla="*/ 51 h 133"/>
              <a:gd name="T4" fmla="*/ 56 w 86"/>
              <a:gd name="T5" fmla="*/ 133 h 133"/>
              <a:gd name="T6" fmla="*/ 56 w 86"/>
              <a:gd name="T7" fmla="*/ 132 h 133"/>
              <a:gd name="T8" fmla="*/ 56 w 86"/>
              <a:gd name="T9" fmla="*/ 131 h 133"/>
              <a:gd name="T10" fmla="*/ 57 w 86"/>
              <a:gd name="T11" fmla="*/ 127 h 133"/>
              <a:gd name="T12" fmla="*/ 57 w 86"/>
              <a:gd name="T13" fmla="*/ 126 h 133"/>
              <a:gd name="T14" fmla="*/ 57 w 86"/>
              <a:gd name="T15" fmla="*/ 118 h 133"/>
              <a:gd name="T16" fmla="*/ 57 w 86"/>
              <a:gd name="T17" fmla="*/ 115 h 133"/>
              <a:gd name="T18" fmla="*/ 57 w 86"/>
              <a:gd name="T19" fmla="*/ 114 h 133"/>
              <a:gd name="T20" fmla="*/ 60 w 86"/>
              <a:gd name="T21" fmla="*/ 114 h 133"/>
              <a:gd name="T22" fmla="*/ 62 w 86"/>
              <a:gd name="T23" fmla="*/ 114 h 133"/>
              <a:gd name="T24" fmla="*/ 63 w 86"/>
              <a:gd name="T25" fmla="*/ 115 h 133"/>
              <a:gd name="T26" fmla="*/ 63 w 86"/>
              <a:gd name="T27" fmla="*/ 116 h 133"/>
              <a:gd name="T28" fmla="*/ 64 w 86"/>
              <a:gd name="T29" fmla="*/ 117 h 133"/>
              <a:gd name="T30" fmla="*/ 66 w 86"/>
              <a:gd name="T31" fmla="*/ 117 h 133"/>
              <a:gd name="T32" fmla="*/ 68 w 86"/>
              <a:gd name="T33" fmla="*/ 110 h 133"/>
              <a:gd name="T34" fmla="*/ 70 w 86"/>
              <a:gd name="T35" fmla="*/ 101 h 133"/>
              <a:gd name="T36" fmla="*/ 86 w 86"/>
              <a:gd name="T37" fmla="*/ 17 h 133"/>
              <a:gd name="T38" fmla="*/ 49 w 86"/>
              <a:gd name="T39" fmla="*/ 9 h 133"/>
              <a:gd name="T40" fmla="*/ 13 w 86"/>
              <a:gd name="T41" fmla="*/ 0 h 133"/>
              <a:gd name="T42" fmla="*/ 13 w 86"/>
              <a:gd name="T4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522" name="Freeform 50"/>
          <p:cNvSpPr>
            <a:spLocks/>
          </p:cNvSpPr>
          <p:nvPr/>
        </p:nvSpPr>
        <p:spPr bwMode="auto">
          <a:xfrm>
            <a:off x="2775656" y="3444875"/>
            <a:ext cx="658988" cy="820738"/>
          </a:xfrm>
          <a:custGeom>
            <a:avLst/>
            <a:gdLst>
              <a:gd name="T0" fmla="*/ 78 w 91"/>
              <a:gd name="T1" fmla="*/ 106 h 106"/>
              <a:gd name="T2" fmla="*/ 91 w 91"/>
              <a:gd name="T3" fmla="*/ 10 h 106"/>
              <a:gd name="T4" fmla="*/ 25 w 91"/>
              <a:gd name="T5" fmla="*/ 0 h 106"/>
              <a:gd name="T6" fmla="*/ 25 w 91"/>
              <a:gd name="T7" fmla="*/ 0 h 106"/>
              <a:gd name="T8" fmla="*/ 23 w 91"/>
              <a:gd name="T9" fmla="*/ 9 h 106"/>
              <a:gd name="T10" fmla="*/ 21 w 91"/>
              <a:gd name="T11" fmla="*/ 16 h 106"/>
              <a:gd name="T12" fmla="*/ 19 w 91"/>
              <a:gd name="T13" fmla="*/ 16 h 106"/>
              <a:gd name="T14" fmla="*/ 18 w 91"/>
              <a:gd name="T15" fmla="*/ 15 h 106"/>
              <a:gd name="T16" fmla="*/ 18 w 91"/>
              <a:gd name="T17" fmla="*/ 14 h 106"/>
              <a:gd name="T18" fmla="*/ 17 w 91"/>
              <a:gd name="T19" fmla="*/ 13 h 106"/>
              <a:gd name="T20" fmla="*/ 15 w 91"/>
              <a:gd name="T21" fmla="*/ 13 h 106"/>
              <a:gd name="T22" fmla="*/ 12 w 91"/>
              <a:gd name="T23" fmla="*/ 13 h 106"/>
              <a:gd name="T24" fmla="*/ 12 w 91"/>
              <a:gd name="T25" fmla="*/ 14 h 106"/>
              <a:gd name="T26" fmla="*/ 12 w 91"/>
              <a:gd name="T27" fmla="*/ 17 h 106"/>
              <a:gd name="T28" fmla="*/ 12 w 91"/>
              <a:gd name="T29" fmla="*/ 25 h 106"/>
              <a:gd name="T30" fmla="*/ 12 w 91"/>
              <a:gd name="T31" fmla="*/ 26 h 106"/>
              <a:gd name="T32" fmla="*/ 11 w 91"/>
              <a:gd name="T33" fmla="*/ 30 h 106"/>
              <a:gd name="T34" fmla="*/ 11 w 91"/>
              <a:gd name="T35" fmla="*/ 31 h 106"/>
              <a:gd name="T36" fmla="*/ 11 w 91"/>
              <a:gd name="T37" fmla="*/ 32 h 106"/>
              <a:gd name="T38" fmla="*/ 11 w 91"/>
              <a:gd name="T39" fmla="*/ 34 h 106"/>
              <a:gd name="T40" fmla="*/ 11 w 91"/>
              <a:gd name="T41" fmla="*/ 35 h 106"/>
              <a:gd name="T42" fmla="*/ 11 w 91"/>
              <a:gd name="T43" fmla="*/ 36 h 106"/>
              <a:gd name="T44" fmla="*/ 12 w 91"/>
              <a:gd name="T45" fmla="*/ 38 h 106"/>
              <a:gd name="T46" fmla="*/ 12 w 91"/>
              <a:gd name="T47" fmla="*/ 39 h 106"/>
              <a:gd name="T48" fmla="*/ 12 w 91"/>
              <a:gd name="T49" fmla="*/ 41 h 106"/>
              <a:gd name="T50" fmla="*/ 13 w 91"/>
              <a:gd name="T51" fmla="*/ 43 h 106"/>
              <a:gd name="T52" fmla="*/ 13 w 91"/>
              <a:gd name="T53" fmla="*/ 43 h 106"/>
              <a:gd name="T54" fmla="*/ 14 w 91"/>
              <a:gd name="T55" fmla="*/ 44 h 106"/>
              <a:gd name="T56" fmla="*/ 15 w 91"/>
              <a:gd name="T57" fmla="*/ 46 h 106"/>
              <a:gd name="T58" fmla="*/ 14 w 91"/>
              <a:gd name="T59" fmla="*/ 46 h 106"/>
              <a:gd name="T60" fmla="*/ 14 w 91"/>
              <a:gd name="T61" fmla="*/ 46 h 106"/>
              <a:gd name="T62" fmla="*/ 12 w 91"/>
              <a:gd name="T63" fmla="*/ 47 h 106"/>
              <a:gd name="T64" fmla="*/ 10 w 91"/>
              <a:gd name="T65" fmla="*/ 48 h 106"/>
              <a:gd name="T66" fmla="*/ 9 w 91"/>
              <a:gd name="T67" fmla="*/ 50 h 106"/>
              <a:gd name="T68" fmla="*/ 7 w 91"/>
              <a:gd name="T69" fmla="*/ 55 h 106"/>
              <a:gd name="T70" fmla="*/ 5 w 91"/>
              <a:gd name="T71" fmla="*/ 58 h 106"/>
              <a:gd name="T72" fmla="*/ 3 w 91"/>
              <a:gd name="T73" fmla="*/ 58 h 106"/>
              <a:gd name="T74" fmla="*/ 3 w 91"/>
              <a:gd name="T75" fmla="*/ 59 h 106"/>
              <a:gd name="T76" fmla="*/ 4 w 91"/>
              <a:gd name="T77" fmla="*/ 60 h 106"/>
              <a:gd name="T78" fmla="*/ 3 w 91"/>
              <a:gd name="T79" fmla="*/ 61 h 106"/>
              <a:gd name="T80" fmla="*/ 3 w 91"/>
              <a:gd name="T81" fmla="*/ 63 h 106"/>
              <a:gd name="T82" fmla="*/ 3 w 91"/>
              <a:gd name="T83" fmla="*/ 64 h 106"/>
              <a:gd name="T84" fmla="*/ 5 w 91"/>
              <a:gd name="T85" fmla="*/ 66 h 106"/>
              <a:gd name="T86" fmla="*/ 6 w 91"/>
              <a:gd name="T87" fmla="*/ 67 h 106"/>
              <a:gd name="T88" fmla="*/ 5 w 91"/>
              <a:gd name="T89" fmla="*/ 67 h 106"/>
              <a:gd name="T90" fmla="*/ 5 w 91"/>
              <a:gd name="T91" fmla="*/ 69 h 106"/>
              <a:gd name="T92" fmla="*/ 4 w 91"/>
              <a:gd name="T93" fmla="*/ 70 h 106"/>
              <a:gd name="T94" fmla="*/ 3 w 91"/>
              <a:gd name="T95" fmla="*/ 70 h 106"/>
              <a:gd name="T96" fmla="*/ 1 w 91"/>
              <a:gd name="T97" fmla="*/ 69 h 106"/>
              <a:gd name="T98" fmla="*/ 0 w 91"/>
              <a:gd name="T99" fmla="*/ 73 h 106"/>
              <a:gd name="T100" fmla="*/ 49 w 91"/>
              <a:gd name="T101" fmla="*/ 102 h 106"/>
              <a:gd name="T102" fmla="*/ 78 w 91"/>
              <a:gd name="T103" fmla="*/ 106 h 106"/>
              <a:gd name="T104" fmla="*/ 78 w 91"/>
              <a:gd name="T105" fmla="*/ 106 h 106"/>
              <a:gd name="T106" fmla="*/ 78 w 91"/>
              <a:gd name="T10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106">
                <a:moveTo>
                  <a:pt x="78" y="106"/>
                </a:moveTo>
                <a:lnTo>
                  <a:pt x="91" y="10"/>
                </a:lnTo>
                <a:lnTo>
                  <a:pt x="25" y="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3" y="43"/>
                </a:lnTo>
                <a:lnTo>
                  <a:pt x="14" y="44"/>
                </a:lnTo>
                <a:lnTo>
                  <a:pt x="15" y="46"/>
                </a:lnTo>
                <a:lnTo>
                  <a:pt x="14"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lnTo>
                  <a:pt x="78" y="106"/>
                </a:lnTo>
                <a:lnTo>
                  <a:pt x="78" y="10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3523" name="Freeform 51"/>
          <p:cNvSpPr>
            <a:spLocks/>
          </p:cNvSpPr>
          <p:nvPr/>
        </p:nvSpPr>
        <p:spPr bwMode="auto">
          <a:xfrm>
            <a:off x="4607278" y="1981201"/>
            <a:ext cx="642055" cy="773113"/>
          </a:xfrm>
          <a:custGeom>
            <a:avLst/>
            <a:gdLst>
              <a:gd name="T0" fmla="*/ 8 w 89"/>
              <a:gd name="T1" fmla="*/ 69 h 100"/>
              <a:gd name="T2" fmla="*/ 4 w 89"/>
              <a:gd name="T3" fmla="*/ 64 h 100"/>
              <a:gd name="T4" fmla="*/ 7 w 89"/>
              <a:gd name="T5" fmla="*/ 60 h 100"/>
              <a:gd name="T6" fmla="*/ 7 w 89"/>
              <a:gd name="T7" fmla="*/ 56 h 100"/>
              <a:gd name="T8" fmla="*/ 5 w 89"/>
              <a:gd name="T9" fmla="*/ 47 h 100"/>
              <a:gd name="T10" fmla="*/ 5 w 89"/>
              <a:gd name="T11" fmla="*/ 43 h 100"/>
              <a:gd name="T12" fmla="*/ 4 w 89"/>
              <a:gd name="T13" fmla="*/ 33 h 100"/>
              <a:gd name="T14" fmla="*/ 2 w 89"/>
              <a:gd name="T15" fmla="*/ 26 h 100"/>
              <a:gd name="T16" fmla="*/ 0 w 89"/>
              <a:gd name="T17" fmla="*/ 16 h 100"/>
              <a:gd name="T18" fmla="*/ 1 w 89"/>
              <a:gd name="T19" fmla="*/ 12 h 100"/>
              <a:gd name="T20" fmla="*/ 0 w 89"/>
              <a:gd name="T21" fmla="*/ 7 h 100"/>
              <a:gd name="T22" fmla="*/ 23 w 89"/>
              <a:gd name="T23" fmla="*/ 3 h 100"/>
              <a:gd name="T24" fmla="*/ 25 w 89"/>
              <a:gd name="T25" fmla="*/ 1 h 100"/>
              <a:gd name="T26" fmla="*/ 28 w 89"/>
              <a:gd name="T27" fmla="*/ 5 h 100"/>
              <a:gd name="T28" fmla="*/ 28 w 89"/>
              <a:gd name="T29" fmla="*/ 10 h 100"/>
              <a:gd name="T30" fmla="*/ 32 w 89"/>
              <a:gd name="T31" fmla="*/ 12 h 100"/>
              <a:gd name="T32" fmla="*/ 34 w 89"/>
              <a:gd name="T33" fmla="*/ 13 h 100"/>
              <a:gd name="T34" fmla="*/ 38 w 89"/>
              <a:gd name="T35" fmla="*/ 13 h 100"/>
              <a:gd name="T36" fmla="*/ 39 w 89"/>
              <a:gd name="T37" fmla="*/ 14 h 100"/>
              <a:gd name="T38" fmla="*/ 43 w 89"/>
              <a:gd name="T39" fmla="*/ 13 h 100"/>
              <a:gd name="T40" fmla="*/ 51 w 89"/>
              <a:gd name="T41" fmla="*/ 14 h 100"/>
              <a:gd name="T42" fmla="*/ 52 w 89"/>
              <a:gd name="T43" fmla="*/ 15 h 100"/>
              <a:gd name="T44" fmla="*/ 53 w 89"/>
              <a:gd name="T45" fmla="*/ 15 h 100"/>
              <a:gd name="T46" fmla="*/ 54 w 89"/>
              <a:gd name="T47" fmla="*/ 18 h 100"/>
              <a:gd name="T48" fmla="*/ 57 w 89"/>
              <a:gd name="T49" fmla="*/ 17 h 100"/>
              <a:gd name="T50" fmla="*/ 59 w 89"/>
              <a:gd name="T51" fmla="*/ 17 h 100"/>
              <a:gd name="T52" fmla="*/ 62 w 89"/>
              <a:gd name="T53" fmla="*/ 19 h 100"/>
              <a:gd name="T54" fmla="*/ 64 w 89"/>
              <a:gd name="T55" fmla="*/ 21 h 100"/>
              <a:gd name="T56" fmla="*/ 68 w 89"/>
              <a:gd name="T57" fmla="*/ 21 h 100"/>
              <a:gd name="T58" fmla="*/ 73 w 89"/>
              <a:gd name="T59" fmla="*/ 18 h 100"/>
              <a:gd name="T60" fmla="*/ 81 w 89"/>
              <a:gd name="T61" fmla="*/ 20 h 100"/>
              <a:gd name="T62" fmla="*/ 83 w 89"/>
              <a:gd name="T63" fmla="*/ 20 h 100"/>
              <a:gd name="T64" fmla="*/ 86 w 89"/>
              <a:gd name="T65" fmla="*/ 21 h 100"/>
              <a:gd name="T66" fmla="*/ 87 w 89"/>
              <a:gd name="T67" fmla="*/ 22 h 100"/>
              <a:gd name="T68" fmla="*/ 81 w 89"/>
              <a:gd name="T69" fmla="*/ 25 h 100"/>
              <a:gd name="T70" fmla="*/ 78 w 89"/>
              <a:gd name="T71" fmla="*/ 28 h 100"/>
              <a:gd name="T72" fmla="*/ 73 w 89"/>
              <a:gd name="T73" fmla="*/ 30 h 100"/>
              <a:gd name="T74" fmla="*/ 59 w 89"/>
              <a:gd name="T75" fmla="*/ 44 h 100"/>
              <a:gd name="T76" fmla="*/ 57 w 89"/>
              <a:gd name="T77" fmla="*/ 46 h 100"/>
              <a:gd name="T78" fmla="*/ 57 w 89"/>
              <a:gd name="T79" fmla="*/ 56 h 100"/>
              <a:gd name="T80" fmla="*/ 52 w 89"/>
              <a:gd name="T81" fmla="*/ 59 h 100"/>
              <a:gd name="T82" fmla="*/ 52 w 89"/>
              <a:gd name="T83" fmla="*/ 61 h 100"/>
              <a:gd name="T84" fmla="*/ 52 w 89"/>
              <a:gd name="T85" fmla="*/ 65 h 100"/>
              <a:gd name="T86" fmla="*/ 53 w 89"/>
              <a:gd name="T87" fmla="*/ 69 h 100"/>
              <a:gd name="T88" fmla="*/ 52 w 89"/>
              <a:gd name="T89" fmla="*/ 73 h 100"/>
              <a:gd name="T90" fmla="*/ 53 w 89"/>
              <a:gd name="T91" fmla="*/ 79 h 100"/>
              <a:gd name="T92" fmla="*/ 55 w 89"/>
              <a:gd name="T93" fmla="*/ 80 h 100"/>
              <a:gd name="T94" fmla="*/ 58 w 89"/>
              <a:gd name="T95" fmla="*/ 81 h 100"/>
              <a:gd name="T96" fmla="*/ 59 w 89"/>
              <a:gd name="T97" fmla="*/ 83 h 100"/>
              <a:gd name="T98" fmla="*/ 64 w 89"/>
              <a:gd name="T99" fmla="*/ 87 h 100"/>
              <a:gd name="T100" fmla="*/ 72 w 89"/>
              <a:gd name="T101" fmla="*/ 92 h 100"/>
              <a:gd name="T102" fmla="*/ 72 w 89"/>
              <a:gd name="T103" fmla="*/ 95 h 100"/>
              <a:gd name="T104" fmla="*/ 8 w 89"/>
              <a:gd name="T10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39" y="14"/>
                </a:lnTo>
                <a:lnTo>
                  <a:pt x="42" y="14"/>
                </a:lnTo>
                <a:lnTo>
                  <a:pt x="43" y="13"/>
                </a:lnTo>
                <a:lnTo>
                  <a:pt x="48" y="13"/>
                </a:lnTo>
                <a:lnTo>
                  <a:pt x="51" y="14"/>
                </a:lnTo>
                <a:lnTo>
                  <a:pt x="52" y="14"/>
                </a:lnTo>
                <a:lnTo>
                  <a:pt x="52" y="15"/>
                </a:lnTo>
                <a:lnTo>
                  <a:pt x="53" y="15"/>
                </a:lnTo>
                <a:lnTo>
                  <a:pt x="53" y="15"/>
                </a:lnTo>
                <a:lnTo>
                  <a:pt x="54" y="16"/>
                </a:lnTo>
                <a:lnTo>
                  <a:pt x="54" y="18"/>
                </a:lnTo>
                <a:lnTo>
                  <a:pt x="55" y="19"/>
                </a:lnTo>
                <a:lnTo>
                  <a:pt x="57" y="17"/>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8" y="81"/>
                </a:lnTo>
                <a:lnTo>
                  <a:pt x="59" y="82"/>
                </a:lnTo>
                <a:lnTo>
                  <a:pt x="59" y="83"/>
                </a:lnTo>
                <a:lnTo>
                  <a:pt x="63" y="84"/>
                </a:lnTo>
                <a:lnTo>
                  <a:pt x="64" y="87"/>
                </a:lnTo>
                <a:lnTo>
                  <a:pt x="68" y="89"/>
                </a:lnTo>
                <a:lnTo>
                  <a:pt x="72" y="92"/>
                </a:lnTo>
                <a:lnTo>
                  <a:pt x="72" y="93"/>
                </a:lnTo>
                <a:lnTo>
                  <a:pt x="72" y="95"/>
                </a:lnTo>
                <a:lnTo>
                  <a:pt x="72" y="98"/>
                </a:lnTo>
                <a:lnTo>
                  <a:pt x="8" y="100"/>
                </a:lnTo>
                <a:lnTo>
                  <a:pt x="8" y="10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3524" name="Freeform 52"/>
          <p:cNvSpPr>
            <a:spLocks/>
          </p:cNvSpPr>
          <p:nvPr/>
        </p:nvSpPr>
        <p:spPr bwMode="auto">
          <a:xfrm>
            <a:off x="4902201" y="4133851"/>
            <a:ext cx="557389" cy="511175"/>
          </a:xfrm>
          <a:custGeom>
            <a:avLst/>
            <a:gdLst>
              <a:gd name="T0" fmla="*/ 41 w 77"/>
              <a:gd name="T1" fmla="*/ 1 h 66"/>
              <a:gd name="T2" fmla="*/ 44 w 77"/>
              <a:gd name="T3" fmla="*/ 10 h 66"/>
              <a:gd name="T4" fmla="*/ 43 w 77"/>
              <a:gd name="T5" fmla="*/ 13 h 66"/>
              <a:gd name="T6" fmla="*/ 40 w 77"/>
              <a:gd name="T7" fmla="*/ 22 h 66"/>
              <a:gd name="T8" fmla="*/ 64 w 77"/>
              <a:gd name="T9" fmla="*/ 33 h 66"/>
              <a:gd name="T10" fmla="*/ 64 w 77"/>
              <a:gd name="T11" fmla="*/ 40 h 66"/>
              <a:gd name="T12" fmla="*/ 63 w 77"/>
              <a:gd name="T13" fmla="*/ 45 h 66"/>
              <a:gd name="T14" fmla="*/ 58 w 77"/>
              <a:gd name="T15" fmla="*/ 44 h 66"/>
              <a:gd name="T16" fmla="*/ 56 w 77"/>
              <a:gd name="T17" fmla="*/ 49 h 66"/>
              <a:gd name="T18" fmla="*/ 62 w 77"/>
              <a:gd name="T19" fmla="*/ 48 h 66"/>
              <a:gd name="T20" fmla="*/ 66 w 77"/>
              <a:gd name="T21" fmla="*/ 47 h 66"/>
              <a:gd name="T22" fmla="*/ 64 w 77"/>
              <a:gd name="T23" fmla="*/ 49 h 66"/>
              <a:gd name="T24" fmla="*/ 66 w 77"/>
              <a:gd name="T25" fmla="*/ 51 h 66"/>
              <a:gd name="T26" fmla="*/ 71 w 77"/>
              <a:gd name="T27" fmla="*/ 47 h 66"/>
              <a:gd name="T28" fmla="*/ 74 w 77"/>
              <a:gd name="T29" fmla="*/ 48 h 66"/>
              <a:gd name="T30" fmla="*/ 73 w 77"/>
              <a:gd name="T31" fmla="*/ 51 h 66"/>
              <a:gd name="T32" fmla="*/ 68 w 77"/>
              <a:gd name="T33" fmla="*/ 56 h 66"/>
              <a:gd name="T34" fmla="*/ 71 w 77"/>
              <a:gd name="T35" fmla="*/ 60 h 66"/>
              <a:gd name="T36" fmla="*/ 77 w 77"/>
              <a:gd name="T37" fmla="*/ 65 h 66"/>
              <a:gd name="T38" fmla="*/ 71 w 77"/>
              <a:gd name="T39" fmla="*/ 63 h 66"/>
              <a:gd name="T40" fmla="*/ 64 w 77"/>
              <a:gd name="T41" fmla="*/ 59 h 66"/>
              <a:gd name="T42" fmla="*/ 61 w 77"/>
              <a:gd name="T43" fmla="*/ 62 h 66"/>
              <a:gd name="T44" fmla="*/ 60 w 77"/>
              <a:gd name="T45" fmla="*/ 65 h 66"/>
              <a:gd name="T46" fmla="*/ 57 w 77"/>
              <a:gd name="T47" fmla="*/ 63 h 66"/>
              <a:gd name="T48" fmla="*/ 54 w 77"/>
              <a:gd name="T49" fmla="*/ 63 h 66"/>
              <a:gd name="T50" fmla="*/ 49 w 77"/>
              <a:gd name="T51" fmla="*/ 64 h 66"/>
              <a:gd name="T52" fmla="*/ 41 w 77"/>
              <a:gd name="T53" fmla="*/ 59 h 66"/>
              <a:gd name="T54" fmla="*/ 38 w 77"/>
              <a:gd name="T55" fmla="*/ 57 h 66"/>
              <a:gd name="T56" fmla="*/ 37 w 77"/>
              <a:gd name="T57" fmla="*/ 56 h 66"/>
              <a:gd name="T58" fmla="*/ 34 w 77"/>
              <a:gd name="T59" fmla="*/ 55 h 66"/>
              <a:gd name="T60" fmla="*/ 33 w 77"/>
              <a:gd name="T61" fmla="*/ 54 h 66"/>
              <a:gd name="T62" fmla="*/ 31 w 77"/>
              <a:gd name="T63" fmla="*/ 58 h 66"/>
              <a:gd name="T64" fmla="*/ 15 w 77"/>
              <a:gd name="T65" fmla="*/ 56 h 66"/>
              <a:gd name="T66" fmla="*/ 4 w 77"/>
              <a:gd name="T67" fmla="*/ 55 h 66"/>
              <a:gd name="T68" fmla="*/ 5 w 77"/>
              <a:gd name="T69" fmla="*/ 53 h 66"/>
              <a:gd name="T70" fmla="*/ 6 w 77"/>
              <a:gd name="T71" fmla="*/ 46 h 66"/>
              <a:gd name="T72" fmla="*/ 6 w 77"/>
              <a:gd name="T73" fmla="*/ 42 h 66"/>
              <a:gd name="T74" fmla="*/ 9 w 77"/>
              <a:gd name="T75" fmla="*/ 37 h 66"/>
              <a:gd name="T76" fmla="*/ 7 w 77"/>
              <a:gd name="T77" fmla="*/ 30 h 66"/>
              <a:gd name="T78" fmla="*/ 6 w 77"/>
              <a:gd name="T79" fmla="*/ 28 h 66"/>
              <a:gd name="T80" fmla="*/ 4 w 77"/>
              <a:gd name="T81" fmla="*/ 25 h 66"/>
              <a:gd name="T82" fmla="*/ 1 w 77"/>
              <a:gd name="T83" fmla="*/ 19 h 66"/>
              <a:gd name="T84" fmla="*/ 0 w 77"/>
              <a:gd name="T85"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2" y="63"/>
                </a:lnTo>
                <a:lnTo>
                  <a:pt x="60" y="65"/>
                </a:lnTo>
                <a:lnTo>
                  <a:pt x="59" y="65"/>
                </a:lnTo>
                <a:lnTo>
                  <a:pt x="58" y="63"/>
                </a:lnTo>
                <a:lnTo>
                  <a:pt x="57" y="63"/>
                </a:lnTo>
                <a:lnTo>
                  <a:pt x="55" y="63"/>
                </a:lnTo>
                <a:lnTo>
                  <a:pt x="55" y="63"/>
                </a:lnTo>
                <a:lnTo>
                  <a:pt x="54" y="63"/>
                </a:lnTo>
                <a:lnTo>
                  <a:pt x="52" y="65"/>
                </a:lnTo>
                <a:lnTo>
                  <a:pt x="50" y="65"/>
                </a:lnTo>
                <a:lnTo>
                  <a:pt x="49" y="64"/>
                </a:lnTo>
                <a:lnTo>
                  <a:pt x="47" y="64"/>
                </a:lnTo>
                <a:lnTo>
                  <a:pt x="43" y="60"/>
                </a:lnTo>
                <a:lnTo>
                  <a:pt x="41" y="59"/>
                </a:lnTo>
                <a:lnTo>
                  <a:pt x="39" y="58"/>
                </a:lnTo>
                <a:lnTo>
                  <a:pt x="38" y="57"/>
                </a:lnTo>
                <a:lnTo>
                  <a:pt x="38" y="57"/>
                </a:lnTo>
                <a:lnTo>
                  <a:pt x="37" y="57"/>
                </a:lnTo>
                <a:lnTo>
                  <a:pt x="37" y="56"/>
                </a:lnTo>
                <a:lnTo>
                  <a:pt x="37" y="56"/>
                </a:lnTo>
                <a:lnTo>
                  <a:pt x="37" y="55"/>
                </a:lnTo>
                <a:lnTo>
                  <a:pt x="36" y="56"/>
                </a:lnTo>
                <a:lnTo>
                  <a:pt x="34" y="55"/>
                </a:lnTo>
                <a:lnTo>
                  <a:pt x="34" y="55"/>
                </a:lnTo>
                <a:lnTo>
                  <a:pt x="34" y="54"/>
                </a:lnTo>
                <a:lnTo>
                  <a:pt x="33" y="54"/>
                </a:lnTo>
                <a:lnTo>
                  <a:pt x="30" y="57"/>
                </a:lnTo>
                <a:lnTo>
                  <a:pt x="31" y="58"/>
                </a:lnTo>
                <a:lnTo>
                  <a:pt x="31" y="58"/>
                </a:lnTo>
                <a:lnTo>
                  <a:pt x="27" y="59"/>
                </a:lnTo>
                <a:lnTo>
                  <a:pt x="19" y="57"/>
                </a:lnTo>
                <a:lnTo>
                  <a:pt x="15" y="56"/>
                </a:lnTo>
                <a:lnTo>
                  <a:pt x="4" y="57"/>
                </a:lnTo>
                <a:lnTo>
                  <a:pt x="4" y="56"/>
                </a:lnTo>
                <a:lnTo>
                  <a:pt x="4" y="55"/>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525" name="Freeform 53"/>
          <p:cNvSpPr>
            <a:spLocks/>
          </p:cNvSpPr>
          <p:nvPr/>
        </p:nvSpPr>
        <p:spPr bwMode="auto">
          <a:xfrm>
            <a:off x="5126568" y="2855913"/>
            <a:ext cx="390877" cy="735012"/>
          </a:xfrm>
          <a:custGeom>
            <a:avLst/>
            <a:gdLst>
              <a:gd name="T0" fmla="*/ 9 w 54"/>
              <a:gd name="T1" fmla="*/ 2 h 95"/>
              <a:gd name="T2" fmla="*/ 12 w 54"/>
              <a:gd name="T3" fmla="*/ 5 h 95"/>
              <a:gd name="T4" fmla="*/ 15 w 54"/>
              <a:gd name="T5" fmla="*/ 8 h 95"/>
              <a:gd name="T6" fmla="*/ 15 w 54"/>
              <a:gd name="T7" fmla="*/ 12 h 95"/>
              <a:gd name="T8" fmla="*/ 14 w 54"/>
              <a:gd name="T9" fmla="*/ 15 h 95"/>
              <a:gd name="T10" fmla="*/ 11 w 54"/>
              <a:gd name="T11" fmla="*/ 19 h 95"/>
              <a:gd name="T12" fmla="*/ 9 w 54"/>
              <a:gd name="T13" fmla="*/ 20 h 95"/>
              <a:gd name="T14" fmla="*/ 5 w 54"/>
              <a:gd name="T15" fmla="*/ 21 h 95"/>
              <a:gd name="T16" fmla="*/ 4 w 54"/>
              <a:gd name="T17" fmla="*/ 24 h 95"/>
              <a:gd name="T18" fmla="*/ 6 w 54"/>
              <a:gd name="T19" fmla="*/ 27 h 95"/>
              <a:gd name="T20" fmla="*/ 4 w 54"/>
              <a:gd name="T21" fmla="*/ 34 h 95"/>
              <a:gd name="T22" fmla="*/ 1 w 54"/>
              <a:gd name="T23" fmla="*/ 36 h 95"/>
              <a:gd name="T24" fmla="*/ 0 w 54"/>
              <a:gd name="T25" fmla="*/ 39 h 95"/>
              <a:gd name="T26" fmla="*/ 0 w 54"/>
              <a:gd name="T27" fmla="*/ 41 h 95"/>
              <a:gd name="T28" fmla="*/ 1 w 54"/>
              <a:gd name="T29" fmla="*/ 48 h 95"/>
              <a:gd name="T30" fmla="*/ 5 w 54"/>
              <a:gd name="T31" fmla="*/ 53 h 95"/>
              <a:gd name="T32" fmla="*/ 10 w 54"/>
              <a:gd name="T33" fmla="*/ 57 h 95"/>
              <a:gd name="T34" fmla="*/ 13 w 54"/>
              <a:gd name="T35" fmla="*/ 64 h 95"/>
              <a:gd name="T36" fmla="*/ 15 w 54"/>
              <a:gd name="T37" fmla="*/ 62 h 95"/>
              <a:gd name="T38" fmla="*/ 19 w 54"/>
              <a:gd name="T39" fmla="*/ 65 h 95"/>
              <a:gd name="T40" fmla="*/ 19 w 54"/>
              <a:gd name="T41" fmla="*/ 69 h 95"/>
              <a:gd name="T42" fmla="*/ 16 w 54"/>
              <a:gd name="T43" fmla="*/ 73 h 95"/>
              <a:gd name="T44" fmla="*/ 19 w 54"/>
              <a:gd name="T45" fmla="*/ 78 h 95"/>
              <a:gd name="T46" fmla="*/ 24 w 54"/>
              <a:gd name="T47" fmla="*/ 81 h 95"/>
              <a:gd name="T48" fmla="*/ 29 w 54"/>
              <a:gd name="T49" fmla="*/ 87 h 95"/>
              <a:gd name="T50" fmla="*/ 30 w 54"/>
              <a:gd name="T51" fmla="*/ 89 h 95"/>
              <a:gd name="T52" fmla="*/ 29 w 54"/>
              <a:gd name="T53" fmla="*/ 91 h 95"/>
              <a:gd name="T54" fmla="*/ 32 w 54"/>
              <a:gd name="T55" fmla="*/ 95 h 95"/>
              <a:gd name="T56" fmla="*/ 33 w 54"/>
              <a:gd name="T57" fmla="*/ 94 h 95"/>
              <a:gd name="T58" fmla="*/ 34 w 54"/>
              <a:gd name="T59" fmla="*/ 92 h 95"/>
              <a:gd name="T60" fmla="*/ 38 w 54"/>
              <a:gd name="T61" fmla="*/ 91 h 95"/>
              <a:gd name="T62" fmla="*/ 42 w 54"/>
              <a:gd name="T63" fmla="*/ 93 h 95"/>
              <a:gd name="T64" fmla="*/ 43 w 54"/>
              <a:gd name="T65" fmla="*/ 89 h 95"/>
              <a:gd name="T66" fmla="*/ 44 w 54"/>
              <a:gd name="T67" fmla="*/ 87 h 95"/>
              <a:gd name="T68" fmla="*/ 48 w 54"/>
              <a:gd name="T69" fmla="*/ 85 h 95"/>
              <a:gd name="T70" fmla="*/ 47 w 54"/>
              <a:gd name="T71" fmla="*/ 83 h 95"/>
              <a:gd name="T72" fmla="*/ 47 w 54"/>
              <a:gd name="T73" fmla="*/ 81 h 95"/>
              <a:gd name="T74" fmla="*/ 48 w 54"/>
              <a:gd name="T75" fmla="*/ 80 h 95"/>
              <a:gd name="T76" fmla="*/ 48 w 54"/>
              <a:gd name="T77" fmla="*/ 79 h 95"/>
              <a:gd name="T78" fmla="*/ 48 w 54"/>
              <a:gd name="T79" fmla="*/ 73 h 95"/>
              <a:gd name="T80" fmla="*/ 52 w 54"/>
              <a:gd name="T81" fmla="*/ 68 h 95"/>
              <a:gd name="T82" fmla="*/ 54 w 54"/>
              <a:gd name="T83" fmla="*/ 64 h 95"/>
              <a:gd name="T84" fmla="*/ 52 w 54"/>
              <a:gd name="T85" fmla="*/ 57 h 95"/>
              <a:gd name="T86" fmla="*/ 52 w 54"/>
              <a:gd name="T87" fmla="*/ 54 h 95"/>
              <a:gd name="T88" fmla="*/ 49 w 54"/>
              <a:gd name="T89" fmla="*/ 13 h 95"/>
              <a:gd name="T90" fmla="*/ 48 w 54"/>
              <a:gd name="T91" fmla="*/ 11 h 95"/>
              <a:gd name="T92" fmla="*/ 46 w 54"/>
              <a:gd name="T93" fmla="*/ 6 h 95"/>
              <a:gd name="T94" fmla="*/ 44 w 54"/>
              <a:gd name="T95" fmla="*/ 3 h 95"/>
              <a:gd name="T96" fmla="*/ 44 w 54"/>
              <a:gd name="T9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3"/>
                </a:lnTo>
                <a:lnTo>
                  <a:pt x="47" y="83"/>
                </a:lnTo>
                <a:lnTo>
                  <a:pt x="47" y="81"/>
                </a:lnTo>
                <a:lnTo>
                  <a:pt x="48" y="80"/>
                </a:lnTo>
                <a:lnTo>
                  <a:pt x="48" y="80"/>
                </a:lnTo>
                <a:lnTo>
                  <a:pt x="48" y="79"/>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lnTo>
                  <a:pt x="44" y="0"/>
                </a:lnTo>
                <a:close/>
              </a:path>
            </a:pathLst>
          </a:custGeom>
          <a:solidFill>
            <a:srgbClr val="AAC8F5"/>
          </a:solidFill>
          <a:ln w="12700" cmpd="sng">
            <a:solidFill>
              <a:srgbClr val="000000"/>
            </a:solidFill>
            <a:prstDash val="solid"/>
            <a:round/>
            <a:headEnd/>
            <a:tailEnd/>
          </a:ln>
        </p:spPr>
        <p:txBody>
          <a:bodyPr/>
          <a:lstStyle/>
          <a:p>
            <a:endParaRPr lang="en-US"/>
          </a:p>
        </p:txBody>
      </p:sp>
      <p:grpSp>
        <p:nvGrpSpPr>
          <p:cNvPr id="233526" name="Group 54"/>
          <p:cNvGrpSpPr>
            <a:grpSpLocks/>
          </p:cNvGrpSpPr>
          <p:nvPr/>
        </p:nvGrpSpPr>
        <p:grpSpPr bwMode="auto">
          <a:xfrm>
            <a:off x="5177367" y="2197100"/>
            <a:ext cx="738011" cy="742950"/>
            <a:chOff x="3562" y="1636"/>
            <a:chExt cx="497" cy="468"/>
          </a:xfrm>
        </p:grpSpPr>
        <p:sp>
          <p:nvSpPr>
            <p:cNvPr id="233527" name="Freeform 55"/>
            <p:cNvSpPr>
              <a:spLocks/>
            </p:cNvSpPr>
            <p:nvPr/>
          </p:nvSpPr>
          <p:spPr bwMode="auto">
            <a:xfrm>
              <a:off x="3806" y="1758"/>
              <a:ext cx="253" cy="346"/>
            </a:xfrm>
            <a:custGeom>
              <a:avLst/>
              <a:gdLst>
                <a:gd name="T0" fmla="*/ 26 w 52"/>
                <a:gd name="T1" fmla="*/ 68 h 71"/>
                <a:gd name="T2" fmla="*/ 43 w 52"/>
                <a:gd name="T3" fmla="*/ 67 h 71"/>
                <a:gd name="T4" fmla="*/ 45 w 52"/>
                <a:gd name="T5" fmla="*/ 62 h 71"/>
                <a:gd name="T6" fmla="*/ 45 w 52"/>
                <a:gd name="T7" fmla="*/ 58 h 71"/>
                <a:gd name="T8" fmla="*/ 48 w 52"/>
                <a:gd name="T9" fmla="*/ 55 h 71"/>
                <a:gd name="T10" fmla="*/ 49 w 52"/>
                <a:gd name="T11" fmla="*/ 52 h 71"/>
                <a:gd name="T12" fmla="*/ 50 w 52"/>
                <a:gd name="T13" fmla="*/ 50 h 71"/>
                <a:gd name="T14" fmla="*/ 51 w 52"/>
                <a:gd name="T15" fmla="*/ 51 h 71"/>
                <a:gd name="T16" fmla="*/ 52 w 52"/>
                <a:gd name="T17" fmla="*/ 50 h 71"/>
                <a:gd name="T18" fmla="*/ 52 w 52"/>
                <a:gd name="T19" fmla="*/ 46 h 71"/>
                <a:gd name="T20" fmla="*/ 51 w 52"/>
                <a:gd name="T21" fmla="*/ 42 h 71"/>
                <a:gd name="T22" fmla="*/ 47 w 52"/>
                <a:gd name="T23" fmla="*/ 28 h 71"/>
                <a:gd name="T24" fmla="*/ 42 w 52"/>
                <a:gd name="T25" fmla="*/ 28 h 71"/>
                <a:gd name="T26" fmla="*/ 36 w 52"/>
                <a:gd name="T27" fmla="*/ 36 h 71"/>
                <a:gd name="T28" fmla="*/ 35 w 52"/>
                <a:gd name="T29" fmla="*/ 35 h 71"/>
                <a:gd name="T30" fmla="*/ 33 w 52"/>
                <a:gd name="T31" fmla="*/ 34 h 71"/>
                <a:gd name="T32" fmla="*/ 33 w 52"/>
                <a:gd name="T33" fmla="*/ 30 h 71"/>
                <a:gd name="T34" fmla="*/ 36 w 52"/>
                <a:gd name="T35" fmla="*/ 28 h 71"/>
                <a:gd name="T36" fmla="*/ 36 w 52"/>
                <a:gd name="T37" fmla="*/ 26 h 71"/>
                <a:gd name="T38" fmla="*/ 38 w 52"/>
                <a:gd name="T39" fmla="*/ 24 h 71"/>
                <a:gd name="T40" fmla="*/ 38 w 52"/>
                <a:gd name="T41" fmla="*/ 17 h 71"/>
                <a:gd name="T42" fmla="*/ 37 w 52"/>
                <a:gd name="T43" fmla="*/ 14 h 71"/>
                <a:gd name="T44" fmla="*/ 35 w 52"/>
                <a:gd name="T45" fmla="*/ 12 h 71"/>
                <a:gd name="T46" fmla="*/ 37 w 52"/>
                <a:gd name="T47" fmla="*/ 10 h 71"/>
                <a:gd name="T48" fmla="*/ 36 w 52"/>
                <a:gd name="T49" fmla="*/ 7 h 71"/>
                <a:gd name="T50" fmla="*/ 30 w 52"/>
                <a:gd name="T51" fmla="*/ 4 h 71"/>
                <a:gd name="T52" fmla="*/ 26 w 52"/>
                <a:gd name="T53" fmla="*/ 2 h 71"/>
                <a:gd name="T54" fmla="*/ 21 w 52"/>
                <a:gd name="T55" fmla="*/ 1 h 71"/>
                <a:gd name="T56" fmla="*/ 18 w 52"/>
                <a:gd name="T57" fmla="*/ 1 h 71"/>
                <a:gd name="T58" fmla="*/ 15 w 52"/>
                <a:gd name="T59" fmla="*/ 3 h 71"/>
                <a:gd name="T60" fmla="*/ 15 w 52"/>
                <a:gd name="T61" fmla="*/ 6 h 71"/>
                <a:gd name="T62" fmla="*/ 16 w 52"/>
                <a:gd name="T63" fmla="*/ 7 h 71"/>
                <a:gd name="T64" fmla="*/ 15 w 52"/>
                <a:gd name="T65" fmla="*/ 8 h 71"/>
                <a:gd name="T66" fmla="*/ 13 w 52"/>
                <a:gd name="T67" fmla="*/ 10 h 71"/>
                <a:gd name="T68" fmla="*/ 12 w 52"/>
                <a:gd name="T69" fmla="*/ 13 h 71"/>
                <a:gd name="T70" fmla="*/ 12 w 52"/>
                <a:gd name="T71" fmla="*/ 17 h 71"/>
                <a:gd name="T72" fmla="*/ 10 w 52"/>
                <a:gd name="T73" fmla="*/ 16 h 71"/>
                <a:gd name="T74" fmla="*/ 10 w 52"/>
                <a:gd name="T75" fmla="*/ 13 h 71"/>
                <a:gd name="T76" fmla="*/ 10 w 52"/>
                <a:gd name="T77" fmla="*/ 11 h 71"/>
                <a:gd name="T78" fmla="*/ 8 w 52"/>
                <a:gd name="T79" fmla="*/ 13 h 71"/>
                <a:gd name="T80" fmla="*/ 8 w 52"/>
                <a:gd name="T81" fmla="*/ 16 h 71"/>
                <a:gd name="T82" fmla="*/ 5 w 52"/>
                <a:gd name="T83" fmla="*/ 17 h 71"/>
                <a:gd name="T84" fmla="*/ 4 w 52"/>
                <a:gd name="T85" fmla="*/ 19 h 71"/>
                <a:gd name="T86" fmla="*/ 3 w 52"/>
                <a:gd name="T87" fmla="*/ 23 h 71"/>
                <a:gd name="T88" fmla="*/ 2 w 52"/>
                <a:gd name="T89" fmla="*/ 28 h 71"/>
                <a:gd name="T90" fmla="*/ 1 w 52"/>
                <a:gd name="T91" fmla="*/ 32 h 71"/>
                <a:gd name="T92" fmla="*/ 2 w 52"/>
                <a:gd name="T93" fmla="*/ 37 h 71"/>
                <a:gd name="T94" fmla="*/ 2 w 52"/>
                <a:gd name="T95" fmla="*/ 41 h 71"/>
                <a:gd name="T96" fmla="*/ 6 w 52"/>
                <a:gd name="T97" fmla="*/ 50 h 71"/>
                <a:gd name="T98" fmla="*/ 7 w 52"/>
                <a:gd name="T99" fmla="*/ 55 h 71"/>
                <a:gd name="T100" fmla="*/ 7 w 52"/>
                <a:gd name="T101" fmla="*/ 56 h 71"/>
                <a:gd name="T102" fmla="*/ 6 w 52"/>
                <a:gd name="T103" fmla="*/ 62 h 71"/>
                <a:gd name="T104" fmla="*/ 2 w 52"/>
                <a:gd name="T105" fmla="*/ 69 h 71"/>
                <a:gd name="T106" fmla="*/ 0 w 52"/>
                <a:gd name="T10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5"/>
                  </a:lnTo>
                  <a:lnTo>
                    <a:pt x="7" y="56"/>
                  </a:lnTo>
                  <a:lnTo>
                    <a:pt x="6" y="59"/>
                  </a:lnTo>
                  <a:lnTo>
                    <a:pt x="6" y="62"/>
                  </a:lnTo>
                  <a:lnTo>
                    <a:pt x="5" y="64"/>
                  </a:lnTo>
                  <a:lnTo>
                    <a:pt x="2" y="69"/>
                  </a:lnTo>
                  <a:lnTo>
                    <a:pt x="1" y="71"/>
                  </a:lnTo>
                  <a:lnTo>
                    <a:pt x="0" y="71"/>
                  </a:lnTo>
                  <a:lnTo>
                    <a:pt x="0" y="7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528" name="Freeform 56"/>
            <p:cNvSpPr>
              <a:spLocks/>
            </p:cNvSpPr>
            <p:nvPr/>
          </p:nvSpPr>
          <p:spPr bwMode="auto">
            <a:xfrm>
              <a:off x="3562" y="1636"/>
              <a:ext cx="405" cy="200"/>
            </a:xfrm>
            <a:custGeom>
              <a:avLst/>
              <a:gdLst>
                <a:gd name="T0" fmla="*/ 4 w 83"/>
                <a:gd name="T1" fmla="*/ 16 h 41"/>
                <a:gd name="T2" fmla="*/ 8 w 83"/>
                <a:gd name="T3" fmla="*/ 13 h 41"/>
                <a:gd name="T4" fmla="*/ 20 w 83"/>
                <a:gd name="T5" fmla="*/ 6 h 41"/>
                <a:gd name="T6" fmla="*/ 26 w 83"/>
                <a:gd name="T7" fmla="*/ 1 h 41"/>
                <a:gd name="T8" fmla="*/ 31 w 83"/>
                <a:gd name="T9" fmla="*/ 1 h 41"/>
                <a:gd name="T10" fmla="*/ 28 w 83"/>
                <a:gd name="T11" fmla="*/ 4 h 41"/>
                <a:gd name="T12" fmla="*/ 23 w 83"/>
                <a:gd name="T13" fmla="*/ 9 h 41"/>
                <a:gd name="T14" fmla="*/ 23 w 83"/>
                <a:gd name="T15" fmla="*/ 12 h 41"/>
                <a:gd name="T16" fmla="*/ 28 w 83"/>
                <a:gd name="T17" fmla="*/ 10 h 41"/>
                <a:gd name="T18" fmla="*/ 39 w 83"/>
                <a:gd name="T19" fmla="*/ 15 h 41"/>
                <a:gd name="T20" fmla="*/ 43 w 83"/>
                <a:gd name="T21" fmla="*/ 16 h 41"/>
                <a:gd name="T22" fmla="*/ 44 w 83"/>
                <a:gd name="T23" fmla="*/ 17 h 41"/>
                <a:gd name="T24" fmla="*/ 49 w 83"/>
                <a:gd name="T25" fmla="*/ 13 h 41"/>
                <a:gd name="T26" fmla="*/ 64 w 83"/>
                <a:gd name="T27" fmla="*/ 8 h 41"/>
                <a:gd name="T28" fmla="*/ 63 w 83"/>
                <a:gd name="T29" fmla="*/ 11 h 41"/>
                <a:gd name="T30" fmla="*/ 66 w 83"/>
                <a:gd name="T31" fmla="*/ 14 h 41"/>
                <a:gd name="T32" fmla="*/ 72 w 83"/>
                <a:gd name="T33" fmla="*/ 13 h 41"/>
                <a:gd name="T34" fmla="*/ 76 w 83"/>
                <a:gd name="T35" fmla="*/ 18 h 41"/>
                <a:gd name="T36" fmla="*/ 82 w 83"/>
                <a:gd name="T37" fmla="*/ 19 h 41"/>
                <a:gd name="T38" fmla="*/ 82 w 83"/>
                <a:gd name="T39" fmla="*/ 21 h 41"/>
                <a:gd name="T40" fmla="*/ 79 w 83"/>
                <a:gd name="T41" fmla="*/ 21 h 41"/>
                <a:gd name="T42" fmla="*/ 75 w 83"/>
                <a:gd name="T43" fmla="*/ 21 h 41"/>
                <a:gd name="T44" fmla="*/ 69 w 83"/>
                <a:gd name="T45" fmla="*/ 21 h 41"/>
                <a:gd name="T46" fmla="*/ 69 w 83"/>
                <a:gd name="T47" fmla="*/ 24 h 41"/>
                <a:gd name="T48" fmla="*/ 62 w 83"/>
                <a:gd name="T49" fmla="*/ 21 h 41"/>
                <a:gd name="T50" fmla="*/ 57 w 83"/>
                <a:gd name="T51" fmla="*/ 23 h 41"/>
                <a:gd name="T52" fmla="*/ 55 w 83"/>
                <a:gd name="T53" fmla="*/ 25 h 41"/>
                <a:gd name="T54" fmla="*/ 50 w 83"/>
                <a:gd name="T55" fmla="*/ 25 h 41"/>
                <a:gd name="T56" fmla="*/ 46 w 83"/>
                <a:gd name="T57" fmla="*/ 30 h 41"/>
                <a:gd name="T58" fmla="*/ 47 w 83"/>
                <a:gd name="T59" fmla="*/ 28 h 41"/>
                <a:gd name="T60" fmla="*/ 44 w 83"/>
                <a:gd name="T61" fmla="*/ 28 h 41"/>
                <a:gd name="T62" fmla="*/ 42 w 83"/>
                <a:gd name="T63" fmla="*/ 27 h 41"/>
                <a:gd name="T64" fmla="*/ 40 w 83"/>
                <a:gd name="T65" fmla="*/ 32 h 41"/>
                <a:gd name="T66" fmla="*/ 36 w 83"/>
                <a:gd name="T67" fmla="*/ 38 h 41"/>
                <a:gd name="T68" fmla="*/ 34 w 83"/>
                <a:gd name="T69" fmla="*/ 39 h 41"/>
                <a:gd name="T70" fmla="*/ 35 w 83"/>
                <a:gd name="T71" fmla="*/ 36 h 41"/>
                <a:gd name="T72" fmla="*/ 32 w 83"/>
                <a:gd name="T73" fmla="*/ 36 h 41"/>
                <a:gd name="T74" fmla="*/ 30 w 83"/>
                <a:gd name="T75" fmla="*/ 29 h 41"/>
                <a:gd name="T76" fmla="*/ 29 w 83"/>
                <a:gd name="T77" fmla="*/ 28 h 41"/>
                <a:gd name="T78" fmla="*/ 23 w 83"/>
                <a:gd name="T79" fmla="*/ 26 h 41"/>
                <a:gd name="T80" fmla="*/ 22 w 83"/>
                <a:gd name="T81" fmla="*/ 26 h 41"/>
                <a:gd name="T82" fmla="*/ 16 w 83"/>
                <a:gd name="T83" fmla="*/ 24 h 41"/>
                <a:gd name="T84" fmla="*/ 4 w 83"/>
                <a:gd name="T85" fmla="*/ 19 h 41"/>
                <a:gd name="T86" fmla="*/ 0 w 83"/>
                <a:gd name="T87"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3" y="16"/>
                  </a:lnTo>
                  <a:lnTo>
                    <a:pt x="44" y="17"/>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2" y="36"/>
                  </a:lnTo>
                  <a:lnTo>
                    <a:pt x="33" y="32"/>
                  </a:lnTo>
                  <a:lnTo>
                    <a:pt x="32" y="30"/>
                  </a:lnTo>
                  <a:lnTo>
                    <a:pt x="30" y="29"/>
                  </a:lnTo>
                  <a:lnTo>
                    <a:pt x="28" y="29"/>
                  </a:lnTo>
                  <a:lnTo>
                    <a:pt x="28" y="28"/>
                  </a:lnTo>
                  <a:lnTo>
                    <a:pt x="29" y="28"/>
                  </a:lnTo>
                  <a:lnTo>
                    <a:pt x="28" y="27"/>
                  </a:lnTo>
                  <a:lnTo>
                    <a:pt x="26" y="26"/>
                  </a:lnTo>
                  <a:lnTo>
                    <a:pt x="23" y="26"/>
                  </a:lnTo>
                  <a:lnTo>
                    <a:pt x="23" y="26"/>
                  </a:lnTo>
                  <a:lnTo>
                    <a:pt x="22" y="26"/>
                  </a:lnTo>
                  <a:lnTo>
                    <a:pt x="22" y="26"/>
                  </a:lnTo>
                  <a:lnTo>
                    <a:pt x="20" y="26"/>
                  </a:lnTo>
                  <a:lnTo>
                    <a:pt x="18" y="24"/>
                  </a:lnTo>
                  <a:lnTo>
                    <a:pt x="16" y="24"/>
                  </a:lnTo>
                  <a:lnTo>
                    <a:pt x="5" y="22"/>
                  </a:lnTo>
                  <a:lnTo>
                    <a:pt x="4" y="21"/>
                  </a:lnTo>
                  <a:lnTo>
                    <a:pt x="4" y="19"/>
                  </a:lnTo>
                  <a:lnTo>
                    <a:pt x="3" y="19"/>
                  </a:lnTo>
                  <a:lnTo>
                    <a:pt x="1" y="18"/>
                  </a:lnTo>
                  <a:lnTo>
                    <a:pt x="0" y="17"/>
                  </a:lnTo>
                  <a:lnTo>
                    <a:pt x="0" y="17"/>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233529" name="Freeform 57"/>
          <p:cNvSpPr>
            <a:spLocks/>
          </p:cNvSpPr>
          <p:nvPr/>
        </p:nvSpPr>
        <p:spPr bwMode="auto">
          <a:xfrm>
            <a:off x="5473701" y="2917826"/>
            <a:ext cx="290689" cy="557213"/>
          </a:xfrm>
          <a:custGeom>
            <a:avLst/>
            <a:gdLst>
              <a:gd name="T0" fmla="*/ 1 w 40"/>
              <a:gd name="T1" fmla="*/ 5 h 72"/>
              <a:gd name="T2" fmla="*/ 4 w 40"/>
              <a:gd name="T3" fmla="*/ 45 h 72"/>
              <a:gd name="T4" fmla="*/ 4 w 40"/>
              <a:gd name="T5" fmla="*/ 46 h 72"/>
              <a:gd name="T6" fmla="*/ 4 w 40"/>
              <a:gd name="T7" fmla="*/ 47 h 72"/>
              <a:gd name="T8" fmla="*/ 4 w 40"/>
              <a:gd name="T9" fmla="*/ 49 h 72"/>
              <a:gd name="T10" fmla="*/ 5 w 40"/>
              <a:gd name="T11" fmla="*/ 52 h 72"/>
              <a:gd name="T12" fmla="*/ 6 w 40"/>
              <a:gd name="T13" fmla="*/ 56 h 72"/>
              <a:gd name="T14" fmla="*/ 4 w 40"/>
              <a:gd name="T15" fmla="*/ 59 h 72"/>
              <a:gd name="T16" fmla="*/ 4 w 40"/>
              <a:gd name="T17" fmla="*/ 60 h 72"/>
              <a:gd name="T18" fmla="*/ 2 w 40"/>
              <a:gd name="T19" fmla="*/ 63 h 72"/>
              <a:gd name="T20" fmla="*/ 0 w 40"/>
              <a:gd name="T21" fmla="*/ 65 h 72"/>
              <a:gd name="T22" fmla="*/ 0 w 40"/>
              <a:gd name="T23" fmla="*/ 68 h 72"/>
              <a:gd name="T24" fmla="*/ 0 w 40"/>
              <a:gd name="T25" fmla="*/ 71 h 72"/>
              <a:gd name="T26" fmla="*/ 0 w 40"/>
              <a:gd name="T27" fmla="*/ 71 h 72"/>
              <a:gd name="T28" fmla="*/ 0 w 40"/>
              <a:gd name="T29" fmla="*/ 72 h 72"/>
              <a:gd name="T30" fmla="*/ 0 w 40"/>
              <a:gd name="T31" fmla="*/ 72 h 72"/>
              <a:gd name="T32" fmla="*/ 1 w 40"/>
              <a:gd name="T33" fmla="*/ 72 h 72"/>
              <a:gd name="T34" fmla="*/ 2 w 40"/>
              <a:gd name="T35" fmla="*/ 72 h 72"/>
              <a:gd name="T36" fmla="*/ 2 w 40"/>
              <a:gd name="T37" fmla="*/ 71 h 72"/>
              <a:gd name="T38" fmla="*/ 2 w 40"/>
              <a:gd name="T39" fmla="*/ 70 h 72"/>
              <a:gd name="T40" fmla="*/ 5 w 40"/>
              <a:gd name="T41" fmla="*/ 70 h 72"/>
              <a:gd name="T42" fmla="*/ 8 w 40"/>
              <a:gd name="T43" fmla="*/ 69 h 72"/>
              <a:gd name="T44" fmla="*/ 12 w 40"/>
              <a:gd name="T45" fmla="*/ 71 h 72"/>
              <a:gd name="T46" fmla="*/ 12 w 40"/>
              <a:gd name="T47" fmla="*/ 71 h 72"/>
              <a:gd name="T48" fmla="*/ 13 w 40"/>
              <a:gd name="T49" fmla="*/ 71 h 72"/>
              <a:gd name="T50" fmla="*/ 14 w 40"/>
              <a:gd name="T51" fmla="*/ 68 h 72"/>
              <a:gd name="T52" fmla="*/ 16 w 40"/>
              <a:gd name="T53" fmla="*/ 68 h 72"/>
              <a:gd name="T54" fmla="*/ 17 w 40"/>
              <a:gd name="T55" fmla="*/ 69 h 72"/>
              <a:gd name="T56" fmla="*/ 18 w 40"/>
              <a:gd name="T57" fmla="*/ 70 h 72"/>
              <a:gd name="T58" fmla="*/ 19 w 40"/>
              <a:gd name="T59" fmla="*/ 69 h 72"/>
              <a:gd name="T60" fmla="*/ 20 w 40"/>
              <a:gd name="T61" fmla="*/ 65 h 72"/>
              <a:gd name="T62" fmla="*/ 21 w 40"/>
              <a:gd name="T63" fmla="*/ 64 h 72"/>
              <a:gd name="T64" fmla="*/ 22 w 40"/>
              <a:gd name="T65" fmla="*/ 64 h 72"/>
              <a:gd name="T66" fmla="*/ 24 w 40"/>
              <a:gd name="T67" fmla="*/ 66 h 72"/>
              <a:gd name="T68" fmla="*/ 27 w 40"/>
              <a:gd name="T69" fmla="*/ 66 h 72"/>
              <a:gd name="T70" fmla="*/ 28 w 40"/>
              <a:gd name="T71" fmla="*/ 63 h 72"/>
              <a:gd name="T72" fmla="*/ 33 w 40"/>
              <a:gd name="T73" fmla="*/ 56 h 72"/>
              <a:gd name="T74" fmla="*/ 33 w 40"/>
              <a:gd name="T75" fmla="*/ 53 h 72"/>
              <a:gd name="T76" fmla="*/ 34 w 40"/>
              <a:gd name="T77" fmla="*/ 53 h 72"/>
              <a:gd name="T78" fmla="*/ 37 w 40"/>
              <a:gd name="T79" fmla="*/ 53 h 72"/>
              <a:gd name="T80" fmla="*/ 38 w 40"/>
              <a:gd name="T81" fmla="*/ 52 h 72"/>
              <a:gd name="T82" fmla="*/ 40 w 40"/>
              <a:gd name="T83" fmla="*/ 51 h 72"/>
              <a:gd name="T84" fmla="*/ 40 w 40"/>
              <a:gd name="T85" fmla="*/ 50 h 72"/>
              <a:gd name="T86" fmla="*/ 40 w 40"/>
              <a:gd name="T87" fmla="*/ 47 h 72"/>
              <a:gd name="T88" fmla="*/ 40 w 40"/>
              <a:gd name="T89" fmla="*/ 47 h 72"/>
              <a:gd name="T90" fmla="*/ 40 w 40"/>
              <a:gd name="T91" fmla="*/ 45 h 72"/>
              <a:gd name="T92" fmla="*/ 35 w 40"/>
              <a:gd name="T93" fmla="*/ 1 h 72"/>
              <a:gd name="T94" fmla="*/ 35 w 40"/>
              <a:gd name="T95" fmla="*/ 0 h 72"/>
              <a:gd name="T96" fmla="*/ 9 w 40"/>
              <a:gd name="T97" fmla="*/ 3 h 72"/>
              <a:gd name="T98" fmla="*/ 8 w 40"/>
              <a:gd name="T99" fmla="*/ 4 h 72"/>
              <a:gd name="T100" fmla="*/ 6 w 40"/>
              <a:gd name="T101" fmla="*/ 5 h 72"/>
              <a:gd name="T102" fmla="*/ 5 w 40"/>
              <a:gd name="T103" fmla="*/ 6 h 72"/>
              <a:gd name="T104" fmla="*/ 3 w 40"/>
              <a:gd name="T105" fmla="*/ 6 h 72"/>
              <a:gd name="T106" fmla="*/ 1 w 40"/>
              <a:gd name="T107" fmla="*/ 5 h 72"/>
              <a:gd name="T108" fmla="*/ 1 w 40"/>
              <a:gd name="T109"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1"/>
                </a:lnTo>
                <a:lnTo>
                  <a:pt x="0" y="72"/>
                </a:lnTo>
                <a:lnTo>
                  <a:pt x="0" y="72"/>
                </a:lnTo>
                <a:lnTo>
                  <a:pt x="1" y="72"/>
                </a:lnTo>
                <a:lnTo>
                  <a:pt x="2" y="72"/>
                </a:lnTo>
                <a:lnTo>
                  <a:pt x="2" y="71"/>
                </a:lnTo>
                <a:lnTo>
                  <a:pt x="2" y="70"/>
                </a:lnTo>
                <a:lnTo>
                  <a:pt x="5" y="70"/>
                </a:lnTo>
                <a:lnTo>
                  <a:pt x="8" y="69"/>
                </a:lnTo>
                <a:lnTo>
                  <a:pt x="12" y="71"/>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7"/>
                </a:lnTo>
                <a:lnTo>
                  <a:pt x="40" y="45"/>
                </a:lnTo>
                <a:lnTo>
                  <a:pt x="35" y="1"/>
                </a:lnTo>
                <a:lnTo>
                  <a:pt x="35" y="0"/>
                </a:lnTo>
                <a:lnTo>
                  <a:pt x="9" y="3"/>
                </a:lnTo>
                <a:lnTo>
                  <a:pt x="8" y="4"/>
                </a:lnTo>
                <a:lnTo>
                  <a:pt x="6" y="5"/>
                </a:lnTo>
                <a:lnTo>
                  <a:pt x="5" y="6"/>
                </a:lnTo>
                <a:lnTo>
                  <a:pt x="3" y="6"/>
                </a:lnTo>
                <a:lnTo>
                  <a:pt x="1" y="5"/>
                </a:lnTo>
                <a:lnTo>
                  <a:pt x="1"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3530" name="Freeform 58"/>
          <p:cNvSpPr>
            <a:spLocks/>
          </p:cNvSpPr>
          <p:nvPr/>
        </p:nvSpPr>
        <p:spPr bwMode="auto">
          <a:xfrm>
            <a:off x="5171723" y="3846514"/>
            <a:ext cx="338667" cy="642937"/>
          </a:xfrm>
          <a:custGeom>
            <a:avLst/>
            <a:gdLst>
              <a:gd name="T0" fmla="*/ 44 w 47"/>
              <a:gd name="T1" fmla="*/ 0 h 83"/>
              <a:gd name="T2" fmla="*/ 15 w 47"/>
              <a:gd name="T3" fmla="*/ 2 h 83"/>
              <a:gd name="T4" fmla="*/ 15 w 47"/>
              <a:gd name="T5" fmla="*/ 3 h 83"/>
              <a:gd name="T6" fmla="*/ 12 w 47"/>
              <a:gd name="T7" fmla="*/ 5 h 83"/>
              <a:gd name="T8" fmla="*/ 12 w 47"/>
              <a:gd name="T9" fmla="*/ 8 h 83"/>
              <a:gd name="T10" fmla="*/ 12 w 47"/>
              <a:gd name="T11" fmla="*/ 11 h 83"/>
              <a:gd name="T12" fmla="*/ 11 w 47"/>
              <a:gd name="T13" fmla="*/ 12 h 83"/>
              <a:gd name="T14" fmla="*/ 9 w 47"/>
              <a:gd name="T15" fmla="*/ 14 h 83"/>
              <a:gd name="T16" fmla="*/ 7 w 47"/>
              <a:gd name="T17" fmla="*/ 16 h 83"/>
              <a:gd name="T18" fmla="*/ 6 w 47"/>
              <a:gd name="T19" fmla="*/ 17 h 83"/>
              <a:gd name="T20" fmla="*/ 6 w 47"/>
              <a:gd name="T21" fmla="*/ 19 h 83"/>
              <a:gd name="T22" fmla="*/ 5 w 47"/>
              <a:gd name="T23" fmla="*/ 21 h 83"/>
              <a:gd name="T24" fmla="*/ 5 w 47"/>
              <a:gd name="T25" fmla="*/ 22 h 83"/>
              <a:gd name="T26" fmla="*/ 4 w 47"/>
              <a:gd name="T27" fmla="*/ 25 h 83"/>
              <a:gd name="T28" fmla="*/ 3 w 47"/>
              <a:gd name="T29" fmla="*/ 27 h 83"/>
              <a:gd name="T30" fmla="*/ 4 w 47"/>
              <a:gd name="T31" fmla="*/ 30 h 83"/>
              <a:gd name="T32" fmla="*/ 5 w 47"/>
              <a:gd name="T33" fmla="*/ 31 h 83"/>
              <a:gd name="T34" fmla="*/ 5 w 47"/>
              <a:gd name="T35" fmla="*/ 33 h 83"/>
              <a:gd name="T36" fmla="*/ 5 w 47"/>
              <a:gd name="T37" fmla="*/ 33 h 83"/>
              <a:gd name="T38" fmla="*/ 5 w 47"/>
              <a:gd name="T39" fmla="*/ 34 h 83"/>
              <a:gd name="T40" fmla="*/ 5 w 47"/>
              <a:gd name="T41" fmla="*/ 34 h 83"/>
              <a:gd name="T42" fmla="*/ 4 w 47"/>
              <a:gd name="T43" fmla="*/ 36 h 83"/>
              <a:gd name="T44" fmla="*/ 5 w 47"/>
              <a:gd name="T45" fmla="*/ 37 h 83"/>
              <a:gd name="T46" fmla="*/ 4 w 47"/>
              <a:gd name="T47" fmla="*/ 38 h 83"/>
              <a:gd name="T48" fmla="*/ 6 w 47"/>
              <a:gd name="T49" fmla="*/ 42 h 83"/>
              <a:gd name="T50" fmla="*/ 6 w 47"/>
              <a:gd name="T51" fmla="*/ 45 h 83"/>
              <a:gd name="T52" fmla="*/ 7 w 47"/>
              <a:gd name="T53" fmla="*/ 47 h 83"/>
              <a:gd name="T54" fmla="*/ 8 w 47"/>
              <a:gd name="T55" fmla="*/ 48 h 83"/>
              <a:gd name="T56" fmla="*/ 8 w 47"/>
              <a:gd name="T57" fmla="*/ 49 h 83"/>
              <a:gd name="T58" fmla="*/ 6 w 47"/>
              <a:gd name="T59" fmla="*/ 50 h 83"/>
              <a:gd name="T60" fmla="*/ 6 w 47"/>
              <a:gd name="T61" fmla="*/ 51 h 83"/>
              <a:gd name="T62" fmla="*/ 5 w 47"/>
              <a:gd name="T63" fmla="*/ 54 h 83"/>
              <a:gd name="T64" fmla="*/ 3 w 47"/>
              <a:gd name="T65" fmla="*/ 59 h 83"/>
              <a:gd name="T66" fmla="*/ 0 w 47"/>
              <a:gd name="T67" fmla="*/ 66 h 83"/>
              <a:gd name="T68" fmla="*/ 0 w 47"/>
              <a:gd name="T69" fmla="*/ 71 h 83"/>
              <a:gd name="T70" fmla="*/ 27 w 47"/>
              <a:gd name="T71" fmla="*/ 70 h 83"/>
              <a:gd name="T72" fmla="*/ 27 w 47"/>
              <a:gd name="T73" fmla="*/ 71 h 83"/>
              <a:gd name="T74" fmla="*/ 26 w 47"/>
              <a:gd name="T75" fmla="*/ 73 h 83"/>
              <a:gd name="T76" fmla="*/ 27 w 47"/>
              <a:gd name="T77" fmla="*/ 77 h 83"/>
              <a:gd name="T78" fmla="*/ 29 w 47"/>
              <a:gd name="T79" fmla="*/ 80 h 83"/>
              <a:gd name="T80" fmla="*/ 30 w 47"/>
              <a:gd name="T81" fmla="*/ 83 h 83"/>
              <a:gd name="T82" fmla="*/ 32 w 47"/>
              <a:gd name="T83" fmla="*/ 83 h 83"/>
              <a:gd name="T84" fmla="*/ 35 w 47"/>
              <a:gd name="T85" fmla="*/ 81 h 83"/>
              <a:gd name="T86" fmla="*/ 41 w 47"/>
              <a:gd name="T87" fmla="*/ 79 h 83"/>
              <a:gd name="T88" fmla="*/ 43 w 47"/>
              <a:gd name="T89" fmla="*/ 79 h 83"/>
              <a:gd name="T90" fmla="*/ 45 w 47"/>
              <a:gd name="T91" fmla="*/ 78 h 83"/>
              <a:gd name="T92" fmla="*/ 46 w 47"/>
              <a:gd name="T93" fmla="*/ 79 h 83"/>
              <a:gd name="T94" fmla="*/ 47 w 47"/>
              <a:gd name="T95" fmla="*/ 80 h 83"/>
              <a:gd name="T96" fmla="*/ 47 w 47"/>
              <a:gd name="T97" fmla="*/ 79 h 83"/>
              <a:gd name="T98" fmla="*/ 44 w 47"/>
              <a:gd name="T99" fmla="*/ 54 h 83"/>
              <a:gd name="T100" fmla="*/ 44 w 47"/>
              <a:gd name="T101" fmla="*/ 52 h 83"/>
              <a:gd name="T102" fmla="*/ 45 w 47"/>
              <a:gd name="T103" fmla="*/ 2 h 83"/>
              <a:gd name="T104" fmla="*/ 44 w 47"/>
              <a:gd name="T105" fmla="*/ 0 h 83"/>
              <a:gd name="T106" fmla="*/ 44 w 47"/>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3"/>
                </a:lnTo>
                <a:lnTo>
                  <a:pt x="5" y="34"/>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lnTo>
                  <a:pt x="44"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531" name="Freeform 59"/>
          <p:cNvSpPr>
            <a:spLocks/>
          </p:cNvSpPr>
          <p:nvPr/>
        </p:nvSpPr>
        <p:spPr bwMode="auto">
          <a:xfrm>
            <a:off x="6111523" y="2732089"/>
            <a:ext cx="570089" cy="395287"/>
          </a:xfrm>
          <a:custGeom>
            <a:avLst/>
            <a:gdLst>
              <a:gd name="T0" fmla="*/ 19 w 79"/>
              <a:gd name="T1" fmla="*/ 49 h 51"/>
              <a:gd name="T2" fmla="*/ 55 w 79"/>
              <a:gd name="T3" fmla="*/ 42 h 51"/>
              <a:gd name="T4" fmla="*/ 66 w 79"/>
              <a:gd name="T5" fmla="*/ 40 h 51"/>
              <a:gd name="T6" fmla="*/ 67 w 79"/>
              <a:gd name="T7" fmla="*/ 40 h 51"/>
              <a:gd name="T8" fmla="*/ 67 w 79"/>
              <a:gd name="T9" fmla="*/ 39 h 51"/>
              <a:gd name="T10" fmla="*/ 67 w 79"/>
              <a:gd name="T11" fmla="*/ 38 h 51"/>
              <a:gd name="T12" fmla="*/ 68 w 79"/>
              <a:gd name="T13" fmla="*/ 37 h 51"/>
              <a:gd name="T14" fmla="*/ 70 w 79"/>
              <a:gd name="T15" fmla="*/ 37 h 51"/>
              <a:gd name="T16" fmla="*/ 71 w 79"/>
              <a:gd name="T17" fmla="*/ 37 h 51"/>
              <a:gd name="T18" fmla="*/ 74 w 79"/>
              <a:gd name="T19" fmla="*/ 35 h 51"/>
              <a:gd name="T20" fmla="*/ 74 w 79"/>
              <a:gd name="T21" fmla="*/ 33 h 51"/>
              <a:gd name="T22" fmla="*/ 77 w 79"/>
              <a:gd name="T23" fmla="*/ 31 h 51"/>
              <a:gd name="T24" fmla="*/ 79 w 79"/>
              <a:gd name="T25" fmla="*/ 30 h 51"/>
              <a:gd name="T26" fmla="*/ 79 w 79"/>
              <a:gd name="T27" fmla="*/ 29 h 51"/>
              <a:gd name="T28" fmla="*/ 77 w 79"/>
              <a:gd name="T29" fmla="*/ 28 h 51"/>
              <a:gd name="T30" fmla="*/ 76 w 79"/>
              <a:gd name="T31" fmla="*/ 27 h 51"/>
              <a:gd name="T32" fmla="*/ 75 w 79"/>
              <a:gd name="T33" fmla="*/ 27 h 51"/>
              <a:gd name="T34" fmla="*/ 75 w 79"/>
              <a:gd name="T35" fmla="*/ 26 h 51"/>
              <a:gd name="T36" fmla="*/ 73 w 79"/>
              <a:gd name="T37" fmla="*/ 26 h 51"/>
              <a:gd name="T38" fmla="*/ 73 w 79"/>
              <a:gd name="T39" fmla="*/ 24 h 51"/>
              <a:gd name="T40" fmla="*/ 71 w 79"/>
              <a:gd name="T41" fmla="*/ 24 h 51"/>
              <a:gd name="T42" fmla="*/ 71 w 79"/>
              <a:gd name="T43" fmla="*/ 23 h 51"/>
              <a:gd name="T44" fmla="*/ 71 w 79"/>
              <a:gd name="T45" fmla="*/ 20 h 51"/>
              <a:gd name="T46" fmla="*/ 72 w 79"/>
              <a:gd name="T47" fmla="*/ 20 h 51"/>
              <a:gd name="T48" fmla="*/ 71 w 79"/>
              <a:gd name="T49" fmla="*/ 18 h 51"/>
              <a:gd name="T50" fmla="*/ 70 w 79"/>
              <a:gd name="T51" fmla="*/ 17 h 51"/>
              <a:gd name="T52" fmla="*/ 70 w 79"/>
              <a:gd name="T53" fmla="*/ 17 h 51"/>
              <a:gd name="T54" fmla="*/ 71 w 79"/>
              <a:gd name="T55" fmla="*/ 16 h 51"/>
              <a:gd name="T56" fmla="*/ 72 w 79"/>
              <a:gd name="T57" fmla="*/ 15 h 51"/>
              <a:gd name="T58" fmla="*/ 73 w 79"/>
              <a:gd name="T59" fmla="*/ 12 h 51"/>
              <a:gd name="T60" fmla="*/ 73 w 79"/>
              <a:gd name="T61" fmla="*/ 11 h 51"/>
              <a:gd name="T62" fmla="*/ 74 w 79"/>
              <a:gd name="T63" fmla="*/ 10 h 51"/>
              <a:gd name="T64" fmla="*/ 74 w 79"/>
              <a:gd name="T65" fmla="*/ 9 h 51"/>
              <a:gd name="T66" fmla="*/ 73 w 79"/>
              <a:gd name="T67" fmla="*/ 9 h 51"/>
              <a:gd name="T68" fmla="*/ 70 w 79"/>
              <a:gd name="T69" fmla="*/ 8 h 51"/>
              <a:gd name="T70" fmla="*/ 70 w 79"/>
              <a:gd name="T71" fmla="*/ 8 h 51"/>
              <a:gd name="T72" fmla="*/ 69 w 79"/>
              <a:gd name="T73" fmla="*/ 7 h 51"/>
              <a:gd name="T74" fmla="*/ 69 w 79"/>
              <a:gd name="T75" fmla="*/ 6 h 51"/>
              <a:gd name="T76" fmla="*/ 67 w 79"/>
              <a:gd name="T77" fmla="*/ 3 h 51"/>
              <a:gd name="T78" fmla="*/ 66 w 79"/>
              <a:gd name="T79" fmla="*/ 3 h 51"/>
              <a:gd name="T80" fmla="*/ 66 w 79"/>
              <a:gd name="T81" fmla="*/ 2 h 51"/>
              <a:gd name="T82" fmla="*/ 65 w 79"/>
              <a:gd name="T83" fmla="*/ 2 h 51"/>
              <a:gd name="T84" fmla="*/ 65 w 79"/>
              <a:gd name="T85" fmla="*/ 2 h 51"/>
              <a:gd name="T86" fmla="*/ 65 w 79"/>
              <a:gd name="T87" fmla="*/ 1 h 51"/>
              <a:gd name="T88" fmla="*/ 64 w 79"/>
              <a:gd name="T89" fmla="*/ 0 h 51"/>
              <a:gd name="T90" fmla="*/ 9 w 79"/>
              <a:gd name="T91" fmla="*/ 11 h 51"/>
              <a:gd name="T92" fmla="*/ 8 w 79"/>
              <a:gd name="T93" fmla="*/ 7 h 51"/>
              <a:gd name="T94" fmla="*/ 5 w 79"/>
              <a:gd name="T95" fmla="*/ 10 h 51"/>
              <a:gd name="T96" fmla="*/ 5 w 79"/>
              <a:gd name="T97" fmla="*/ 10 h 51"/>
              <a:gd name="T98" fmla="*/ 4 w 79"/>
              <a:gd name="T99" fmla="*/ 9 h 51"/>
              <a:gd name="T100" fmla="*/ 4 w 79"/>
              <a:gd name="T101" fmla="*/ 9 h 51"/>
              <a:gd name="T102" fmla="*/ 3 w 79"/>
              <a:gd name="T103" fmla="*/ 11 h 51"/>
              <a:gd name="T104" fmla="*/ 1 w 79"/>
              <a:gd name="T105" fmla="*/ 13 h 51"/>
              <a:gd name="T106" fmla="*/ 0 w 79"/>
              <a:gd name="T107" fmla="*/ 14 h 51"/>
              <a:gd name="T108" fmla="*/ 4 w 79"/>
              <a:gd name="T109" fmla="*/ 36 h 51"/>
              <a:gd name="T110" fmla="*/ 6 w 79"/>
              <a:gd name="T111" fmla="*/ 51 h 51"/>
              <a:gd name="T112" fmla="*/ 19 w 79"/>
              <a:gd name="T113" fmla="*/ 49 h 51"/>
              <a:gd name="T114" fmla="*/ 19 w 79"/>
              <a:gd name="T115"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0" y="17"/>
                </a:lnTo>
                <a:lnTo>
                  <a:pt x="71" y="16"/>
                </a:lnTo>
                <a:lnTo>
                  <a:pt x="72" y="15"/>
                </a:lnTo>
                <a:lnTo>
                  <a:pt x="73" y="12"/>
                </a:lnTo>
                <a:lnTo>
                  <a:pt x="73" y="11"/>
                </a:lnTo>
                <a:lnTo>
                  <a:pt x="74" y="10"/>
                </a:lnTo>
                <a:lnTo>
                  <a:pt x="74" y="9"/>
                </a:lnTo>
                <a:lnTo>
                  <a:pt x="73" y="9"/>
                </a:lnTo>
                <a:lnTo>
                  <a:pt x="70" y="8"/>
                </a:lnTo>
                <a:lnTo>
                  <a:pt x="70" y="8"/>
                </a:lnTo>
                <a:lnTo>
                  <a:pt x="69" y="7"/>
                </a:lnTo>
                <a:lnTo>
                  <a:pt x="69" y="6"/>
                </a:lnTo>
                <a:lnTo>
                  <a:pt x="67" y="3"/>
                </a:lnTo>
                <a:lnTo>
                  <a:pt x="66" y="3"/>
                </a:lnTo>
                <a:lnTo>
                  <a:pt x="66" y="2"/>
                </a:lnTo>
                <a:lnTo>
                  <a:pt x="65" y="2"/>
                </a:lnTo>
                <a:lnTo>
                  <a:pt x="65" y="2"/>
                </a:lnTo>
                <a:lnTo>
                  <a:pt x="65" y="1"/>
                </a:lnTo>
                <a:lnTo>
                  <a:pt x="64" y="0"/>
                </a:lnTo>
                <a:lnTo>
                  <a:pt x="9" y="11"/>
                </a:lnTo>
                <a:lnTo>
                  <a:pt x="8" y="7"/>
                </a:lnTo>
                <a:lnTo>
                  <a:pt x="5" y="10"/>
                </a:lnTo>
                <a:lnTo>
                  <a:pt x="5" y="10"/>
                </a:lnTo>
                <a:lnTo>
                  <a:pt x="4" y="9"/>
                </a:lnTo>
                <a:lnTo>
                  <a:pt x="4" y="9"/>
                </a:lnTo>
                <a:lnTo>
                  <a:pt x="3" y="11"/>
                </a:lnTo>
                <a:lnTo>
                  <a:pt x="1" y="13"/>
                </a:lnTo>
                <a:lnTo>
                  <a:pt x="0" y="14"/>
                </a:lnTo>
                <a:lnTo>
                  <a:pt x="4" y="36"/>
                </a:lnTo>
                <a:lnTo>
                  <a:pt x="6" y="51"/>
                </a:lnTo>
                <a:lnTo>
                  <a:pt x="19" y="49"/>
                </a:lnTo>
                <a:lnTo>
                  <a:pt x="19" y="49"/>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532" name="Freeform 60"/>
          <p:cNvSpPr>
            <a:spLocks/>
          </p:cNvSpPr>
          <p:nvPr/>
        </p:nvSpPr>
        <p:spPr bwMode="auto">
          <a:xfrm>
            <a:off x="5922434" y="3127376"/>
            <a:ext cx="738011" cy="455613"/>
          </a:xfrm>
          <a:custGeom>
            <a:avLst/>
            <a:gdLst>
              <a:gd name="T0" fmla="*/ 31 w 102"/>
              <a:gd name="T1" fmla="*/ 55 h 59"/>
              <a:gd name="T2" fmla="*/ 26 w 102"/>
              <a:gd name="T3" fmla="*/ 56 h 59"/>
              <a:gd name="T4" fmla="*/ 22 w 102"/>
              <a:gd name="T5" fmla="*/ 56 h 59"/>
              <a:gd name="T6" fmla="*/ 5 w 102"/>
              <a:gd name="T7" fmla="*/ 56 h 59"/>
              <a:gd name="T8" fmla="*/ 9 w 102"/>
              <a:gd name="T9" fmla="*/ 52 h 59"/>
              <a:gd name="T10" fmla="*/ 10 w 102"/>
              <a:gd name="T11" fmla="*/ 49 h 59"/>
              <a:gd name="T12" fmla="*/ 19 w 102"/>
              <a:gd name="T13" fmla="*/ 40 h 59"/>
              <a:gd name="T14" fmla="*/ 21 w 102"/>
              <a:gd name="T15" fmla="*/ 44 h 59"/>
              <a:gd name="T16" fmla="*/ 27 w 102"/>
              <a:gd name="T17" fmla="*/ 44 h 59"/>
              <a:gd name="T18" fmla="*/ 29 w 102"/>
              <a:gd name="T19" fmla="*/ 43 h 59"/>
              <a:gd name="T20" fmla="*/ 34 w 102"/>
              <a:gd name="T21" fmla="*/ 42 h 59"/>
              <a:gd name="T22" fmla="*/ 36 w 102"/>
              <a:gd name="T23" fmla="*/ 41 h 59"/>
              <a:gd name="T24" fmla="*/ 42 w 102"/>
              <a:gd name="T25" fmla="*/ 36 h 59"/>
              <a:gd name="T26" fmla="*/ 44 w 102"/>
              <a:gd name="T27" fmla="*/ 28 h 59"/>
              <a:gd name="T28" fmla="*/ 49 w 102"/>
              <a:gd name="T29" fmla="*/ 18 h 59"/>
              <a:gd name="T30" fmla="*/ 52 w 102"/>
              <a:gd name="T31" fmla="*/ 19 h 59"/>
              <a:gd name="T32" fmla="*/ 55 w 102"/>
              <a:gd name="T33" fmla="*/ 12 h 59"/>
              <a:gd name="T34" fmla="*/ 59 w 102"/>
              <a:gd name="T35" fmla="*/ 10 h 59"/>
              <a:gd name="T36" fmla="*/ 61 w 102"/>
              <a:gd name="T37" fmla="*/ 5 h 59"/>
              <a:gd name="T38" fmla="*/ 61 w 102"/>
              <a:gd name="T39" fmla="*/ 1 h 59"/>
              <a:gd name="T40" fmla="*/ 68 w 102"/>
              <a:gd name="T41" fmla="*/ 4 h 59"/>
              <a:gd name="T42" fmla="*/ 70 w 102"/>
              <a:gd name="T43" fmla="*/ 1 h 59"/>
              <a:gd name="T44" fmla="*/ 73 w 102"/>
              <a:gd name="T45" fmla="*/ 2 h 59"/>
              <a:gd name="T46" fmla="*/ 76 w 102"/>
              <a:gd name="T47" fmla="*/ 4 h 59"/>
              <a:gd name="T48" fmla="*/ 80 w 102"/>
              <a:gd name="T49" fmla="*/ 8 h 59"/>
              <a:gd name="T50" fmla="*/ 77 w 102"/>
              <a:gd name="T51" fmla="*/ 14 h 59"/>
              <a:gd name="T52" fmla="*/ 81 w 102"/>
              <a:gd name="T53" fmla="*/ 15 h 59"/>
              <a:gd name="T54" fmla="*/ 84 w 102"/>
              <a:gd name="T55" fmla="*/ 17 h 59"/>
              <a:gd name="T56" fmla="*/ 87 w 102"/>
              <a:gd name="T57" fmla="*/ 18 h 59"/>
              <a:gd name="T58" fmla="*/ 93 w 102"/>
              <a:gd name="T59" fmla="*/ 20 h 59"/>
              <a:gd name="T60" fmla="*/ 93 w 102"/>
              <a:gd name="T61" fmla="*/ 23 h 59"/>
              <a:gd name="T62" fmla="*/ 92 w 102"/>
              <a:gd name="T63" fmla="*/ 26 h 59"/>
              <a:gd name="T64" fmla="*/ 95 w 102"/>
              <a:gd name="T65" fmla="*/ 29 h 59"/>
              <a:gd name="T66" fmla="*/ 93 w 102"/>
              <a:gd name="T67" fmla="*/ 30 h 59"/>
              <a:gd name="T68" fmla="*/ 94 w 102"/>
              <a:gd name="T69" fmla="*/ 31 h 59"/>
              <a:gd name="T70" fmla="*/ 92 w 102"/>
              <a:gd name="T71" fmla="*/ 32 h 59"/>
              <a:gd name="T72" fmla="*/ 94 w 102"/>
              <a:gd name="T73" fmla="*/ 33 h 59"/>
              <a:gd name="T74" fmla="*/ 94 w 102"/>
              <a:gd name="T75" fmla="*/ 36 h 59"/>
              <a:gd name="T76" fmla="*/ 92 w 102"/>
              <a:gd name="T77" fmla="*/ 36 h 59"/>
              <a:gd name="T78" fmla="*/ 96 w 102"/>
              <a:gd name="T79" fmla="*/ 37 h 59"/>
              <a:gd name="T80" fmla="*/ 100 w 102"/>
              <a:gd name="T81" fmla="*/ 36 h 59"/>
              <a:gd name="T82" fmla="*/ 101 w 102"/>
              <a:gd name="T83" fmla="*/ 42 h 59"/>
              <a:gd name="T84" fmla="*/ 101 w 102"/>
              <a:gd name="T85"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 h="59">
                <a:moveTo>
                  <a:pt x="101" y="43"/>
                </a:moveTo>
                <a:lnTo>
                  <a:pt x="67" y="50"/>
                </a:lnTo>
                <a:lnTo>
                  <a:pt x="31" y="55"/>
                </a:lnTo>
                <a:lnTo>
                  <a:pt x="31" y="55"/>
                </a:lnTo>
                <a:lnTo>
                  <a:pt x="29" y="56"/>
                </a:lnTo>
                <a:lnTo>
                  <a:pt x="26" y="56"/>
                </a:lnTo>
                <a:lnTo>
                  <a:pt x="26" y="55"/>
                </a:lnTo>
                <a:lnTo>
                  <a:pt x="22" y="56"/>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5" y="40"/>
                </a:lnTo>
                <a:lnTo>
                  <a:pt x="36" y="41"/>
                </a:lnTo>
                <a:lnTo>
                  <a:pt x="39" y="38"/>
                </a:lnTo>
                <a:lnTo>
                  <a:pt x="40" y="39"/>
                </a:lnTo>
                <a:lnTo>
                  <a:pt x="42" y="36"/>
                </a:lnTo>
                <a:lnTo>
                  <a:pt x="41" y="35"/>
                </a:lnTo>
                <a:lnTo>
                  <a:pt x="42" y="33"/>
                </a:lnTo>
                <a:lnTo>
                  <a:pt x="44" y="28"/>
                </a:lnTo>
                <a:lnTo>
                  <a:pt x="47" y="17"/>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5"/>
                </a:lnTo>
                <a:lnTo>
                  <a:pt x="61" y="4"/>
                </a:lnTo>
                <a:lnTo>
                  <a:pt x="61" y="1"/>
                </a:lnTo>
                <a:lnTo>
                  <a:pt x="61" y="0"/>
                </a:lnTo>
                <a:lnTo>
                  <a:pt x="62" y="0"/>
                </a:lnTo>
                <a:lnTo>
                  <a:pt x="68" y="4"/>
                </a:lnTo>
                <a:lnTo>
                  <a:pt x="69" y="4"/>
                </a:lnTo>
                <a:lnTo>
                  <a:pt x="69" y="4"/>
                </a:lnTo>
                <a:lnTo>
                  <a:pt x="70" y="1"/>
                </a:lnTo>
                <a:lnTo>
                  <a:pt x="71" y="1"/>
                </a:lnTo>
                <a:lnTo>
                  <a:pt x="72" y="1"/>
                </a:lnTo>
                <a:lnTo>
                  <a:pt x="73" y="2"/>
                </a:lnTo>
                <a:lnTo>
                  <a:pt x="72" y="3"/>
                </a:lnTo>
                <a:lnTo>
                  <a:pt x="74" y="4"/>
                </a:lnTo>
                <a:lnTo>
                  <a:pt x="76" y="4"/>
                </a:lnTo>
                <a:lnTo>
                  <a:pt x="78" y="6"/>
                </a:lnTo>
                <a:lnTo>
                  <a:pt x="79" y="6"/>
                </a:lnTo>
                <a:lnTo>
                  <a:pt x="80" y="8"/>
                </a:lnTo>
                <a:lnTo>
                  <a:pt x="80" y="8"/>
                </a:lnTo>
                <a:lnTo>
                  <a:pt x="78" y="12"/>
                </a:lnTo>
                <a:lnTo>
                  <a:pt x="77" y="14"/>
                </a:lnTo>
                <a:lnTo>
                  <a:pt x="78" y="16"/>
                </a:lnTo>
                <a:lnTo>
                  <a:pt x="80" y="16"/>
                </a:lnTo>
                <a:lnTo>
                  <a:pt x="81" y="15"/>
                </a:lnTo>
                <a:lnTo>
                  <a:pt x="83" y="17"/>
                </a:lnTo>
                <a:lnTo>
                  <a:pt x="84" y="17"/>
                </a:lnTo>
                <a:lnTo>
                  <a:pt x="84" y="17"/>
                </a:lnTo>
                <a:lnTo>
                  <a:pt x="85" y="18"/>
                </a:lnTo>
                <a:lnTo>
                  <a:pt x="86" y="18"/>
                </a:lnTo>
                <a:lnTo>
                  <a:pt x="87" y="18"/>
                </a:lnTo>
                <a:lnTo>
                  <a:pt x="87" y="18"/>
                </a:lnTo>
                <a:lnTo>
                  <a:pt x="90" y="20"/>
                </a:lnTo>
                <a:lnTo>
                  <a:pt x="93" y="20"/>
                </a:lnTo>
                <a:lnTo>
                  <a:pt x="94" y="22"/>
                </a:lnTo>
                <a:lnTo>
                  <a:pt x="93" y="22"/>
                </a:lnTo>
                <a:lnTo>
                  <a:pt x="93" y="23"/>
                </a:lnTo>
                <a:lnTo>
                  <a:pt x="93" y="25"/>
                </a:lnTo>
                <a:lnTo>
                  <a:pt x="93" y="25"/>
                </a:lnTo>
                <a:lnTo>
                  <a:pt x="92" y="26"/>
                </a:lnTo>
                <a:lnTo>
                  <a:pt x="92" y="26"/>
                </a:lnTo>
                <a:lnTo>
                  <a:pt x="94" y="27"/>
                </a:lnTo>
                <a:lnTo>
                  <a:pt x="95" y="29"/>
                </a:lnTo>
                <a:lnTo>
                  <a:pt x="95" y="29"/>
                </a:lnTo>
                <a:lnTo>
                  <a:pt x="95" y="30"/>
                </a:lnTo>
                <a:lnTo>
                  <a:pt x="93" y="30"/>
                </a:lnTo>
                <a:lnTo>
                  <a:pt x="93" y="30"/>
                </a:lnTo>
                <a:lnTo>
                  <a:pt x="93" y="31"/>
                </a:lnTo>
                <a:lnTo>
                  <a:pt x="94" y="31"/>
                </a:lnTo>
                <a:lnTo>
                  <a:pt x="94" y="32"/>
                </a:lnTo>
                <a:lnTo>
                  <a:pt x="93" y="32"/>
                </a:lnTo>
                <a:lnTo>
                  <a:pt x="92" y="32"/>
                </a:lnTo>
                <a:lnTo>
                  <a:pt x="92" y="32"/>
                </a:lnTo>
                <a:lnTo>
                  <a:pt x="93" y="33"/>
                </a:lnTo>
                <a:lnTo>
                  <a:pt x="94" y="33"/>
                </a:lnTo>
                <a:lnTo>
                  <a:pt x="96" y="34"/>
                </a:lnTo>
                <a:lnTo>
                  <a:pt x="96" y="34"/>
                </a:lnTo>
                <a:lnTo>
                  <a:pt x="94" y="36"/>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2"/>
                </a:lnTo>
                <a:lnTo>
                  <a:pt x="101" y="43"/>
                </a:lnTo>
                <a:lnTo>
                  <a:pt x="101" y="4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533" name="Freeform 61"/>
          <p:cNvSpPr>
            <a:spLocks/>
          </p:cNvSpPr>
          <p:nvPr/>
        </p:nvSpPr>
        <p:spPr bwMode="auto">
          <a:xfrm>
            <a:off x="5973234" y="3730626"/>
            <a:ext cx="498122" cy="409575"/>
          </a:xfrm>
          <a:custGeom>
            <a:avLst/>
            <a:gdLst>
              <a:gd name="T0" fmla="*/ 41 w 69"/>
              <a:gd name="T1" fmla="*/ 53 h 53"/>
              <a:gd name="T2" fmla="*/ 38 w 69"/>
              <a:gd name="T3" fmla="*/ 52 h 53"/>
              <a:gd name="T4" fmla="*/ 37 w 69"/>
              <a:gd name="T5" fmla="*/ 48 h 53"/>
              <a:gd name="T6" fmla="*/ 33 w 69"/>
              <a:gd name="T7" fmla="*/ 44 h 53"/>
              <a:gd name="T8" fmla="*/ 31 w 69"/>
              <a:gd name="T9" fmla="*/ 39 h 53"/>
              <a:gd name="T10" fmla="*/ 29 w 69"/>
              <a:gd name="T11" fmla="*/ 37 h 53"/>
              <a:gd name="T12" fmla="*/ 25 w 69"/>
              <a:gd name="T13" fmla="*/ 34 h 53"/>
              <a:gd name="T14" fmla="*/ 23 w 69"/>
              <a:gd name="T15" fmla="*/ 32 h 53"/>
              <a:gd name="T16" fmla="*/ 22 w 69"/>
              <a:gd name="T17" fmla="*/ 30 h 53"/>
              <a:gd name="T18" fmla="*/ 15 w 69"/>
              <a:gd name="T19" fmla="*/ 25 h 53"/>
              <a:gd name="T20" fmla="*/ 13 w 69"/>
              <a:gd name="T21" fmla="*/ 23 h 53"/>
              <a:gd name="T22" fmla="*/ 10 w 69"/>
              <a:gd name="T23" fmla="*/ 19 h 53"/>
              <a:gd name="T24" fmla="*/ 8 w 69"/>
              <a:gd name="T25" fmla="*/ 16 h 53"/>
              <a:gd name="T26" fmla="*/ 1 w 69"/>
              <a:gd name="T27" fmla="*/ 14 h 53"/>
              <a:gd name="T28" fmla="*/ 1 w 69"/>
              <a:gd name="T29" fmla="*/ 10 h 53"/>
              <a:gd name="T30" fmla="*/ 3 w 69"/>
              <a:gd name="T31" fmla="*/ 8 h 53"/>
              <a:gd name="T32" fmla="*/ 3 w 69"/>
              <a:gd name="T33" fmla="*/ 7 h 53"/>
              <a:gd name="T34" fmla="*/ 8 w 69"/>
              <a:gd name="T35" fmla="*/ 5 h 53"/>
              <a:gd name="T36" fmla="*/ 12 w 69"/>
              <a:gd name="T37" fmla="*/ 3 h 53"/>
              <a:gd name="T38" fmla="*/ 13 w 69"/>
              <a:gd name="T39" fmla="*/ 2 h 53"/>
              <a:gd name="T40" fmla="*/ 31 w 69"/>
              <a:gd name="T41" fmla="*/ 1 h 53"/>
              <a:gd name="T42" fmla="*/ 31 w 69"/>
              <a:gd name="T43" fmla="*/ 2 h 53"/>
              <a:gd name="T44" fmla="*/ 35 w 69"/>
              <a:gd name="T45" fmla="*/ 4 h 53"/>
              <a:gd name="T46" fmla="*/ 51 w 69"/>
              <a:gd name="T47" fmla="*/ 4 h 53"/>
              <a:gd name="T48" fmla="*/ 68 w 69"/>
              <a:gd name="T49" fmla="*/ 17 h 53"/>
              <a:gd name="T50" fmla="*/ 66 w 69"/>
              <a:gd name="T51" fmla="*/ 19 h 53"/>
              <a:gd name="T52" fmla="*/ 63 w 69"/>
              <a:gd name="T53" fmla="*/ 24 h 53"/>
              <a:gd name="T54" fmla="*/ 62 w 69"/>
              <a:gd name="T55" fmla="*/ 28 h 53"/>
              <a:gd name="T56" fmla="*/ 62 w 69"/>
              <a:gd name="T57" fmla="*/ 30 h 53"/>
              <a:gd name="T58" fmla="*/ 60 w 69"/>
              <a:gd name="T59" fmla="*/ 31 h 53"/>
              <a:gd name="T60" fmla="*/ 59 w 69"/>
              <a:gd name="T61" fmla="*/ 33 h 53"/>
              <a:gd name="T62" fmla="*/ 57 w 69"/>
              <a:gd name="T63" fmla="*/ 35 h 53"/>
              <a:gd name="T64" fmla="*/ 53 w 69"/>
              <a:gd name="T65" fmla="*/ 39 h 53"/>
              <a:gd name="T66" fmla="*/ 50 w 69"/>
              <a:gd name="T67" fmla="*/ 41 h 53"/>
              <a:gd name="T68" fmla="*/ 49 w 69"/>
              <a:gd name="T69" fmla="*/ 43 h 53"/>
              <a:gd name="T70" fmla="*/ 46 w 69"/>
              <a:gd name="T71" fmla="*/ 44 h 53"/>
              <a:gd name="T72" fmla="*/ 46 w 69"/>
              <a:gd name="T73" fmla="*/ 45 h 53"/>
              <a:gd name="T74" fmla="*/ 45 w 69"/>
              <a:gd name="T75" fmla="*/ 47 h 53"/>
              <a:gd name="T76" fmla="*/ 43 w 69"/>
              <a:gd name="T77" fmla="*/ 48 h 53"/>
              <a:gd name="T78" fmla="*/ 43 w 69"/>
              <a:gd name="T79" fmla="*/ 48 h 53"/>
              <a:gd name="T80" fmla="*/ 43 w 69"/>
              <a:gd name="T81" fmla="*/ 49 h 53"/>
              <a:gd name="T82" fmla="*/ 44 w 69"/>
              <a:gd name="T83" fmla="*/ 50 h 53"/>
              <a:gd name="T84" fmla="*/ 42 w 69"/>
              <a:gd name="T85" fmla="*/ 51 h 53"/>
              <a:gd name="T86" fmla="*/ 41 w 69"/>
              <a:gd name="T87"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8"/>
                </a:lnTo>
                <a:lnTo>
                  <a:pt x="3" y="7"/>
                </a:lnTo>
                <a:lnTo>
                  <a:pt x="7" y="5"/>
                </a:lnTo>
                <a:lnTo>
                  <a:pt x="8" y="5"/>
                </a:lnTo>
                <a:lnTo>
                  <a:pt x="8" y="5"/>
                </a:lnTo>
                <a:lnTo>
                  <a:pt x="12" y="3"/>
                </a:lnTo>
                <a:lnTo>
                  <a:pt x="12" y="2"/>
                </a:lnTo>
                <a:lnTo>
                  <a:pt x="13" y="2"/>
                </a:lnTo>
                <a:lnTo>
                  <a:pt x="31" y="0"/>
                </a:lnTo>
                <a:lnTo>
                  <a:pt x="31" y="1"/>
                </a:lnTo>
                <a:lnTo>
                  <a:pt x="31" y="2"/>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6" y="45"/>
                </a:lnTo>
                <a:lnTo>
                  <a:pt x="46" y="45"/>
                </a:lnTo>
                <a:lnTo>
                  <a:pt x="45" y="47"/>
                </a:lnTo>
                <a:lnTo>
                  <a:pt x="44" y="48"/>
                </a:lnTo>
                <a:lnTo>
                  <a:pt x="43" y="48"/>
                </a:lnTo>
                <a:lnTo>
                  <a:pt x="43" y="48"/>
                </a:lnTo>
                <a:lnTo>
                  <a:pt x="43" y="48"/>
                </a:lnTo>
                <a:lnTo>
                  <a:pt x="43" y="49"/>
                </a:lnTo>
                <a:lnTo>
                  <a:pt x="43" y="49"/>
                </a:lnTo>
                <a:lnTo>
                  <a:pt x="44" y="49"/>
                </a:lnTo>
                <a:lnTo>
                  <a:pt x="44" y="50"/>
                </a:lnTo>
                <a:lnTo>
                  <a:pt x="43" y="50"/>
                </a:lnTo>
                <a:lnTo>
                  <a:pt x="42" y="51"/>
                </a:lnTo>
                <a:lnTo>
                  <a:pt x="41" y="52"/>
                </a:lnTo>
                <a:lnTo>
                  <a:pt x="41" y="52"/>
                </a:lnTo>
                <a:lnTo>
                  <a:pt x="41" y="5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3534" name="Freeform 62"/>
          <p:cNvSpPr>
            <a:spLocks/>
          </p:cNvSpPr>
          <p:nvPr/>
        </p:nvSpPr>
        <p:spPr bwMode="auto">
          <a:xfrm>
            <a:off x="5748867" y="3784600"/>
            <a:ext cx="529167" cy="596900"/>
          </a:xfrm>
          <a:custGeom>
            <a:avLst/>
            <a:gdLst>
              <a:gd name="T0" fmla="*/ 9 w 73"/>
              <a:gd name="T1" fmla="*/ 41 h 77"/>
              <a:gd name="T2" fmla="*/ 11 w 73"/>
              <a:gd name="T3" fmla="*/ 44 h 77"/>
              <a:gd name="T4" fmla="*/ 13 w 73"/>
              <a:gd name="T5" fmla="*/ 46 h 77"/>
              <a:gd name="T6" fmla="*/ 13 w 73"/>
              <a:gd name="T7" fmla="*/ 49 h 77"/>
              <a:gd name="T8" fmla="*/ 14 w 73"/>
              <a:gd name="T9" fmla="*/ 50 h 77"/>
              <a:gd name="T10" fmla="*/ 13 w 73"/>
              <a:gd name="T11" fmla="*/ 55 h 77"/>
              <a:gd name="T12" fmla="*/ 12 w 73"/>
              <a:gd name="T13" fmla="*/ 60 h 77"/>
              <a:gd name="T14" fmla="*/ 14 w 73"/>
              <a:gd name="T15" fmla="*/ 68 h 77"/>
              <a:gd name="T16" fmla="*/ 16 w 73"/>
              <a:gd name="T17" fmla="*/ 71 h 77"/>
              <a:gd name="T18" fmla="*/ 17 w 73"/>
              <a:gd name="T19" fmla="*/ 74 h 77"/>
              <a:gd name="T20" fmla="*/ 18 w 73"/>
              <a:gd name="T21" fmla="*/ 76 h 77"/>
              <a:gd name="T22" fmla="*/ 58 w 73"/>
              <a:gd name="T23" fmla="*/ 76 h 77"/>
              <a:gd name="T24" fmla="*/ 60 w 73"/>
              <a:gd name="T25" fmla="*/ 77 h 77"/>
              <a:gd name="T26" fmla="*/ 59 w 73"/>
              <a:gd name="T27" fmla="*/ 71 h 77"/>
              <a:gd name="T28" fmla="*/ 60 w 73"/>
              <a:gd name="T29" fmla="*/ 69 h 77"/>
              <a:gd name="T30" fmla="*/ 64 w 73"/>
              <a:gd name="T31" fmla="*/ 69 h 77"/>
              <a:gd name="T32" fmla="*/ 67 w 73"/>
              <a:gd name="T33" fmla="*/ 69 h 77"/>
              <a:gd name="T34" fmla="*/ 67 w 73"/>
              <a:gd name="T35" fmla="*/ 65 h 77"/>
              <a:gd name="T36" fmla="*/ 67 w 73"/>
              <a:gd name="T37" fmla="*/ 62 h 77"/>
              <a:gd name="T38" fmla="*/ 69 w 73"/>
              <a:gd name="T39" fmla="*/ 53 h 77"/>
              <a:gd name="T40" fmla="*/ 71 w 73"/>
              <a:gd name="T41" fmla="*/ 48 h 77"/>
              <a:gd name="T42" fmla="*/ 73 w 73"/>
              <a:gd name="T43" fmla="*/ 47 h 77"/>
              <a:gd name="T44" fmla="*/ 73 w 73"/>
              <a:gd name="T45" fmla="*/ 46 h 77"/>
              <a:gd name="T46" fmla="*/ 72 w 73"/>
              <a:gd name="T47" fmla="*/ 46 h 77"/>
              <a:gd name="T48" fmla="*/ 69 w 73"/>
              <a:gd name="T49" fmla="*/ 45 h 77"/>
              <a:gd name="T50" fmla="*/ 68 w 73"/>
              <a:gd name="T51" fmla="*/ 41 h 77"/>
              <a:gd name="T52" fmla="*/ 64 w 73"/>
              <a:gd name="T53" fmla="*/ 37 h 77"/>
              <a:gd name="T54" fmla="*/ 62 w 73"/>
              <a:gd name="T55" fmla="*/ 32 h 77"/>
              <a:gd name="T56" fmla="*/ 60 w 73"/>
              <a:gd name="T57" fmla="*/ 30 h 77"/>
              <a:gd name="T58" fmla="*/ 56 w 73"/>
              <a:gd name="T59" fmla="*/ 27 h 77"/>
              <a:gd name="T60" fmla="*/ 54 w 73"/>
              <a:gd name="T61" fmla="*/ 25 h 77"/>
              <a:gd name="T62" fmla="*/ 53 w 73"/>
              <a:gd name="T63" fmla="*/ 23 h 77"/>
              <a:gd name="T64" fmla="*/ 46 w 73"/>
              <a:gd name="T65" fmla="*/ 18 h 77"/>
              <a:gd name="T66" fmla="*/ 44 w 73"/>
              <a:gd name="T67" fmla="*/ 16 h 77"/>
              <a:gd name="T68" fmla="*/ 41 w 73"/>
              <a:gd name="T69" fmla="*/ 12 h 77"/>
              <a:gd name="T70" fmla="*/ 39 w 73"/>
              <a:gd name="T71" fmla="*/ 9 h 77"/>
              <a:gd name="T72" fmla="*/ 32 w 73"/>
              <a:gd name="T73" fmla="*/ 7 h 77"/>
              <a:gd name="T74" fmla="*/ 32 w 73"/>
              <a:gd name="T75" fmla="*/ 3 h 77"/>
              <a:gd name="T76" fmla="*/ 34 w 73"/>
              <a:gd name="T77" fmla="*/ 1 h 77"/>
              <a:gd name="T78" fmla="*/ 34 w 73"/>
              <a:gd name="T79" fmla="*/ 0 h 77"/>
              <a:gd name="T80" fmla="*/ 0 w 73"/>
              <a:gd name="T81"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7"/>
                </a:lnTo>
                <a:lnTo>
                  <a:pt x="73" y="46"/>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1"/>
                </a:lnTo>
                <a:lnTo>
                  <a:pt x="34" y="0"/>
                </a:lnTo>
                <a:lnTo>
                  <a:pt x="13" y="3"/>
                </a:lnTo>
                <a:lnTo>
                  <a:pt x="0" y="5"/>
                </a:lnTo>
                <a:lnTo>
                  <a:pt x="0" y="5"/>
                </a:lnTo>
                <a:close/>
              </a:path>
            </a:pathLst>
          </a:custGeom>
          <a:solidFill>
            <a:srgbClr val="6487E6"/>
          </a:solidFill>
          <a:ln w="12700" cmpd="sng">
            <a:solidFill>
              <a:srgbClr val="000000"/>
            </a:solidFill>
            <a:prstDash val="solid"/>
            <a:round/>
            <a:headEnd/>
            <a:tailEnd/>
          </a:ln>
        </p:spPr>
        <p:txBody>
          <a:bodyPr/>
          <a:lstStyle/>
          <a:p>
            <a:endParaRPr lang="en-US"/>
          </a:p>
        </p:txBody>
      </p:sp>
      <p:sp>
        <p:nvSpPr>
          <p:cNvPr id="233535" name="Freeform 63"/>
          <p:cNvSpPr>
            <a:spLocks/>
          </p:cNvSpPr>
          <p:nvPr/>
        </p:nvSpPr>
        <p:spPr bwMode="auto">
          <a:xfrm>
            <a:off x="6246990" y="3041650"/>
            <a:ext cx="448733" cy="223838"/>
          </a:xfrm>
          <a:custGeom>
            <a:avLst/>
            <a:gdLst>
              <a:gd name="T0" fmla="*/ 36 w 62"/>
              <a:gd name="T1" fmla="*/ 2 h 29"/>
              <a:gd name="T2" fmla="*/ 2 w 62"/>
              <a:gd name="T3" fmla="*/ 17 h 29"/>
              <a:gd name="T4" fmla="*/ 4 w 62"/>
              <a:gd name="T5" fmla="*/ 16 h 29"/>
              <a:gd name="T6" fmla="*/ 8 w 62"/>
              <a:gd name="T7" fmla="*/ 13 h 29"/>
              <a:gd name="T8" fmla="*/ 10 w 62"/>
              <a:gd name="T9" fmla="*/ 11 h 29"/>
              <a:gd name="T10" fmla="*/ 11 w 62"/>
              <a:gd name="T11" fmla="*/ 10 h 29"/>
              <a:gd name="T12" fmla="*/ 14 w 62"/>
              <a:gd name="T13" fmla="*/ 9 h 29"/>
              <a:gd name="T14" fmla="*/ 19 w 62"/>
              <a:gd name="T15" fmla="*/ 7 h 29"/>
              <a:gd name="T16" fmla="*/ 21 w 62"/>
              <a:gd name="T17" fmla="*/ 8 h 29"/>
              <a:gd name="T18" fmla="*/ 23 w 62"/>
              <a:gd name="T19" fmla="*/ 8 h 29"/>
              <a:gd name="T20" fmla="*/ 25 w 62"/>
              <a:gd name="T21" fmla="*/ 12 h 29"/>
              <a:gd name="T22" fmla="*/ 27 w 62"/>
              <a:gd name="T23" fmla="*/ 12 h 29"/>
              <a:gd name="T24" fmla="*/ 27 w 62"/>
              <a:gd name="T25" fmla="*/ 14 h 29"/>
              <a:gd name="T26" fmla="*/ 31 w 62"/>
              <a:gd name="T27" fmla="*/ 15 h 29"/>
              <a:gd name="T28" fmla="*/ 34 w 62"/>
              <a:gd name="T29" fmla="*/ 17 h 29"/>
              <a:gd name="T30" fmla="*/ 35 w 62"/>
              <a:gd name="T31" fmla="*/ 19 h 29"/>
              <a:gd name="T32" fmla="*/ 32 w 62"/>
              <a:gd name="T33" fmla="*/ 25 h 29"/>
              <a:gd name="T34" fmla="*/ 35 w 62"/>
              <a:gd name="T35" fmla="*/ 27 h 29"/>
              <a:gd name="T36" fmla="*/ 38 w 62"/>
              <a:gd name="T37" fmla="*/ 28 h 29"/>
              <a:gd name="T38" fmla="*/ 39 w 62"/>
              <a:gd name="T39" fmla="*/ 28 h 29"/>
              <a:gd name="T40" fmla="*/ 42 w 62"/>
              <a:gd name="T41" fmla="*/ 27 h 29"/>
              <a:gd name="T42" fmla="*/ 46 w 62"/>
              <a:gd name="T43" fmla="*/ 29 h 29"/>
              <a:gd name="T44" fmla="*/ 47 w 62"/>
              <a:gd name="T45" fmla="*/ 28 h 29"/>
              <a:gd name="T46" fmla="*/ 45 w 62"/>
              <a:gd name="T47" fmla="*/ 26 h 29"/>
              <a:gd name="T48" fmla="*/ 44 w 62"/>
              <a:gd name="T49" fmla="*/ 25 h 29"/>
              <a:gd name="T50" fmla="*/ 45 w 62"/>
              <a:gd name="T51" fmla="*/ 24 h 29"/>
              <a:gd name="T52" fmla="*/ 44 w 62"/>
              <a:gd name="T53" fmla="*/ 23 h 29"/>
              <a:gd name="T54" fmla="*/ 41 w 62"/>
              <a:gd name="T55" fmla="*/ 19 h 29"/>
              <a:gd name="T56" fmla="*/ 41 w 62"/>
              <a:gd name="T57" fmla="*/ 16 h 29"/>
              <a:gd name="T58" fmla="*/ 41 w 62"/>
              <a:gd name="T59" fmla="*/ 12 h 29"/>
              <a:gd name="T60" fmla="*/ 41 w 62"/>
              <a:gd name="T61" fmla="*/ 10 h 29"/>
              <a:gd name="T62" fmla="*/ 41 w 62"/>
              <a:gd name="T63" fmla="*/ 9 h 29"/>
              <a:gd name="T64" fmla="*/ 44 w 62"/>
              <a:gd name="T65" fmla="*/ 6 h 29"/>
              <a:gd name="T66" fmla="*/ 45 w 62"/>
              <a:gd name="T67" fmla="*/ 4 h 29"/>
              <a:gd name="T68" fmla="*/ 47 w 62"/>
              <a:gd name="T69" fmla="*/ 4 h 29"/>
              <a:gd name="T70" fmla="*/ 45 w 62"/>
              <a:gd name="T71" fmla="*/ 8 h 29"/>
              <a:gd name="T72" fmla="*/ 44 w 62"/>
              <a:gd name="T73" fmla="*/ 10 h 29"/>
              <a:gd name="T74" fmla="*/ 46 w 62"/>
              <a:gd name="T75" fmla="*/ 12 h 29"/>
              <a:gd name="T76" fmla="*/ 46 w 62"/>
              <a:gd name="T77" fmla="*/ 16 h 29"/>
              <a:gd name="T78" fmla="*/ 45 w 62"/>
              <a:gd name="T79" fmla="*/ 18 h 29"/>
              <a:gd name="T80" fmla="*/ 46 w 62"/>
              <a:gd name="T81" fmla="*/ 19 h 29"/>
              <a:gd name="T82" fmla="*/ 46 w 62"/>
              <a:gd name="T83" fmla="*/ 21 h 29"/>
              <a:gd name="T84" fmla="*/ 47 w 62"/>
              <a:gd name="T85" fmla="*/ 24 h 29"/>
              <a:gd name="T86" fmla="*/ 50 w 62"/>
              <a:gd name="T87" fmla="*/ 25 h 29"/>
              <a:gd name="T88" fmla="*/ 52 w 62"/>
              <a:gd name="T89" fmla="*/ 24 h 29"/>
              <a:gd name="T90" fmla="*/ 52 w 62"/>
              <a:gd name="T91" fmla="*/ 26 h 29"/>
              <a:gd name="T92" fmla="*/ 53 w 62"/>
              <a:gd name="T93" fmla="*/ 28 h 29"/>
              <a:gd name="T94" fmla="*/ 55 w 62"/>
              <a:gd name="T95" fmla="*/ 29 h 29"/>
              <a:gd name="T96" fmla="*/ 56 w 62"/>
              <a:gd name="T97" fmla="*/ 28 h 29"/>
              <a:gd name="T98" fmla="*/ 61 w 62"/>
              <a:gd name="T99" fmla="*/ 26 h 29"/>
              <a:gd name="T100" fmla="*/ 62 w 62"/>
              <a:gd name="T101" fmla="*/ 19 h 29"/>
              <a:gd name="T102" fmla="*/ 54 w 62"/>
              <a:gd name="T103" fmla="*/ 21 h 29"/>
              <a:gd name="T104" fmla="*/ 47 w 62"/>
              <a:gd name="T10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5" y="19"/>
                </a:lnTo>
                <a:lnTo>
                  <a:pt x="33" y="23"/>
                </a:lnTo>
                <a:lnTo>
                  <a:pt x="32" y="25"/>
                </a:lnTo>
                <a:lnTo>
                  <a:pt x="33" y="27"/>
                </a:lnTo>
                <a:lnTo>
                  <a:pt x="35" y="27"/>
                </a:lnTo>
                <a:lnTo>
                  <a:pt x="36" y="26"/>
                </a:lnTo>
                <a:lnTo>
                  <a:pt x="38" y="28"/>
                </a:lnTo>
                <a:lnTo>
                  <a:pt x="39" y="28"/>
                </a:lnTo>
                <a:lnTo>
                  <a:pt x="39" y="28"/>
                </a:lnTo>
                <a:lnTo>
                  <a:pt x="40" y="27"/>
                </a:lnTo>
                <a:lnTo>
                  <a:pt x="42" y="27"/>
                </a:lnTo>
                <a:lnTo>
                  <a:pt x="45" y="28"/>
                </a:lnTo>
                <a:lnTo>
                  <a:pt x="46" y="29"/>
                </a:lnTo>
                <a:lnTo>
                  <a:pt x="47" y="29"/>
                </a:lnTo>
                <a:lnTo>
                  <a:pt x="47" y="28"/>
                </a:lnTo>
                <a:lnTo>
                  <a:pt x="46" y="28"/>
                </a:lnTo>
                <a:lnTo>
                  <a:pt x="45" y="26"/>
                </a:lnTo>
                <a:lnTo>
                  <a:pt x="44" y="25"/>
                </a:lnTo>
                <a:lnTo>
                  <a:pt x="44" y="25"/>
                </a:lnTo>
                <a:lnTo>
                  <a:pt x="44" y="24"/>
                </a:lnTo>
                <a:lnTo>
                  <a:pt x="45" y="24"/>
                </a:lnTo>
                <a:lnTo>
                  <a:pt x="45" y="24"/>
                </a:lnTo>
                <a:lnTo>
                  <a:pt x="44" y="23"/>
                </a:lnTo>
                <a:lnTo>
                  <a:pt x="43" y="21"/>
                </a:lnTo>
                <a:lnTo>
                  <a:pt x="41" y="19"/>
                </a:lnTo>
                <a:lnTo>
                  <a:pt x="41" y="17"/>
                </a:lnTo>
                <a:lnTo>
                  <a:pt x="41" y="16"/>
                </a:lnTo>
                <a:lnTo>
                  <a:pt x="41" y="13"/>
                </a:lnTo>
                <a:lnTo>
                  <a:pt x="41" y="12"/>
                </a:lnTo>
                <a:lnTo>
                  <a:pt x="41" y="11"/>
                </a:lnTo>
                <a:lnTo>
                  <a:pt x="41" y="10"/>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3" y="28"/>
                </a:lnTo>
                <a:lnTo>
                  <a:pt x="54" y="29"/>
                </a:lnTo>
                <a:lnTo>
                  <a:pt x="55" y="29"/>
                </a:lnTo>
                <a:lnTo>
                  <a:pt x="55" y="29"/>
                </a:lnTo>
                <a:lnTo>
                  <a:pt x="56" y="28"/>
                </a:lnTo>
                <a:lnTo>
                  <a:pt x="61" y="27"/>
                </a:lnTo>
                <a:lnTo>
                  <a:pt x="61" y="26"/>
                </a:lnTo>
                <a:lnTo>
                  <a:pt x="61" y="25"/>
                </a:lnTo>
                <a:lnTo>
                  <a:pt x="62" y="19"/>
                </a:lnTo>
                <a:lnTo>
                  <a:pt x="62" y="19"/>
                </a:lnTo>
                <a:lnTo>
                  <a:pt x="54" y="21"/>
                </a:lnTo>
                <a:lnTo>
                  <a:pt x="47" y="0"/>
                </a:lnTo>
                <a:lnTo>
                  <a:pt x="47"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536" name="Freeform 64"/>
          <p:cNvSpPr>
            <a:spLocks/>
          </p:cNvSpPr>
          <p:nvPr/>
        </p:nvSpPr>
        <p:spPr bwMode="auto">
          <a:xfrm>
            <a:off x="6588478" y="3017839"/>
            <a:ext cx="107244" cy="185737"/>
          </a:xfrm>
          <a:custGeom>
            <a:avLst/>
            <a:gdLst>
              <a:gd name="T0" fmla="*/ 15 w 15"/>
              <a:gd name="T1" fmla="*/ 22 h 24"/>
              <a:gd name="T2" fmla="*/ 15 w 15"/>
              <a:gd name="T3" fmla="*/ 20 h 24"/>
              <a:gd name="T4" fmla="*/ 14 w 15"/>
              <a:gd name="T5" fmla="*/ 18 h 24"/>
              <a:gd name="T6" fmla="*/ 12 w 15"/>
              <a:gd name="T7" fmla="*/ 16 h 24"/>
              <a:gd name="T8" fmla="*/ 10 w 15"/>
              <a:gd name="T9" fmla="*/ 15 h 24"/>
              <a:gd name="T10" fmla="*/ 9 w 15"/>
              <a:gd name="T11" fmla="*/ 14 h 24"/>
              <a:gd name="T12" fmla="*/ 9 w 15"/>
              <a:gd name="T13" fmla="*/ 12 h 24"/>
              <a:gd name="T14" fmla="*/ 7 w 15"/>
              <a:gd name="T15" fmla="*/ 9 h 24"/>
              <a:gd name="T16" fmla="*/ 6 w 15"/>
              <a:gd name="T17" fmla="*/ 8 h 24"/>
              <a:gd name="T18" fmla="*/ 5 w 15"/>
              <a:gd name="T19" fmla="*/ 6 h 24"/>
              <a:gd name="T20" fmla="*/ 4 w 15"/>
              <a:gd name="T21" fmla="*/ 5 h 24"/>
              <a:gd name="T22" fmla="*/ 4 w 15"/>
              <a:gd name="T23" fmla="*/ 4 h 24"/>
              <a:gd name="T24" fmla="*/ 4 w 15"/>
              <a:gd name="T25" fmla="*/ 4 h 24"/>
              <a:gd name="T26" fmla="*/ 4 w 15"/>
              <a:gd name="T27" fmla="*/ 3 h 24"/>
              <a:gd name="T28" fmla="*/ 5 w 15"/>
              <a:gd name="T29" fmla="*/ 0 h 24"/>
              <a:gd name="T30" fmla="*/ 4 w 15"/>
              <a:gd name="T31" fmla="*/ 0 h 24"/>
              <a:gd name="T32" fmla="*/ 2 w 15"/>
              <a:gd name="T33" fmla="*/ 0 h 24"/>
              <a:gd name="T34" fmla="*/ 1 w 15"/>
              <a:gd name="T35" fmla="*/ 1 h 24"/>
              <a:gd name="T36" fmla="*/ 1 w 15"/>
              <a:gd name="T37" fmla="*/ 2 h 24"/>
              <a:gd name="T38" fmla="*/ 1 w 15"/>
              <a:gd name="T39" fmla="*/ 3 h 24"/>
              <a:gd name="T40" fmla="*/ 0 w 15"/>
              <a:gd name="T41" fmla="*/ 3 h 24"/>
              <a:gd name="T42" fmla="*/ 7 w 15"/>
              <a:gd name="T43" fmla="*/ 24 h 24"/>
              <a:gd name="T44" fmla="*/ 15 w 15"/>
              <a:gd name="T45" fmla="*/ 22 h 24"/>
              <a:gd name="T46" fmla="*/ 15 w 15"/>
              <a:gd name="T4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4"/>
                </a:lnTo>
                <a:lnTo>
                  <a:pt x="4" y="3"/>
                </a:lnTo>
                <a:lnTo>
                  <a:pt x="5" y="0"/>
                </a:lnTo>
                <a:lnTo>
                  <a:pt x="4" y="0"/>
                </a:lnTo>
                <a:lnTo>
                  <a:pt x="2" y="0"/>
                </a:lnTo>
                <a:lnTo>
                  <a:pt x="1" y="1"/>
                </a:lnTo>
                <a:lnTo>
                  <a:pt x="1" y="2"/>
                </a:lnTo>
                <a:lnTo>
                  <a:pt x="1" y="3"/>
                </a:lnTo>
                <a:lnTo>
                  <a:pt x="0" y="3"/>
                </a:lnTo>
                <a:lnTo>
                  <a:pt x="7" y="24"/>
                </a:lnTo>
                <a:lnTo>
                  <a:pt x="15" y="22"/>
                </a:lnTo>
                <a:lnTo>
                  <a:pt x="15" y="2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537" name="Freeform 65"/>
          <p:cNvSpPr>
            <a:spLocks/>
          </p:cNvSpPr>
          <p:nvPr/>
        </p:nvSpPr>
        <p:spPr bwMode="auto">
          <a:xfrm>
            <a:off x="6616701" y="2801939"/>
            <a:ext cx="138289" cy="325437"/>
          </a:xfrm>
          <a:custGeom>
            <a:avLst/>
            <a:gdLst>
              <a:gd name="T0" fmla="*/ 0 w 19"/>
              <a:gd name="T1" fmla="*/ 31 h 42"/>
              <a:gd name="T2" fmla="*/ 0 w 19"/>
              <a:gd name="T3" fmla="*/ 32 h 42"/>
              <a:gd name="T4" fmla="*/ 2 w 19"/>
              <a:gd name="T5" fmla="*/ 34 h 42"/>
              <a:gd name="T6" fmla="*/ 6 w 19"/>
              <a:gd name="T7" fmla="*/ 37 h 42"/>
              <a:gd name="T8" fmla="*/ 9 w 19"/>
              <a:gd name="T9" fmla="*/ 38 h 42"/>
              <a:gd name="T10" fmla="*/ 10 w 19"/>
              <a:gd name="T11" fmla="*/ 40 h 42"/>
              <a:gd name="T12" fmla="*/ 11 w 19"/>
              <a:gd name="T13" fmla="*/ 42 h 42"/>
              <a:gd name="T14" fmla="*/ 13 w 19"/>
              <a:gd name="T15" fmla="*/ 39 h 42"/>
              <a:gd name="T16" fmla="*/ 14 w 19"/>
              <a:gd name="T17" fmla="*/ 35 h 42"/>
              <a:gd name="T18" fmla="*/ 17 w 19"/>
              <a:gd name="T19" fmla="*/ 30 h 42"/>
              <a:gd name="T20" fmla="*/ 19 w 19"/>
              <a:gd name="T21" fmla="*/ 26 h 42"/>
              <a:gd name="T22" fmla="*/ 18 w 19"/>
              <a:gd name="T23" fmla="*/ 19 h 42"/>
              <a:gd name="T24" fmla="*/ 17 w 19"/>
              <a:gd name="T25" fmla="*/ 13 h 42"/>
              <a:gd name="T26" fmla="*/ 14 w 19"/>
              <a:gd name="T27" fmla="*/ 14 h 42"/>
              <a:gd name="T28" fmla="*/ 13 w 19"/>
              <a:gd name="T29" fmla="*/ 14 h 42"/>
              <a:gd name="T30" fmla="*/ 12 w 19"/>
              <a:gd name="T31" fmla="*/ 14 h 42"/>
              <a:gd name="T32" fmla="*/ 13 w 19"/>
              <a:gd name="T33" fmla="*/ 11 h 42"/>
              <a:gd name="T34" fmla="*/ 14 w 19"/>
              <a:gd name="T35" fmla="*/ 11 h 42"/>
              <a:gd name="T36" fmla="*/ 15 w 19"/>
              <a:gd name="T37" fmla="*/ 8 h 42"/>
              <a:gd name="T38" fmla="*/ 16 w 19"/>
              <a:gd name="T39" fmla="*/ 6 h 42"/>
              <a:gd name="T40" fmla="*/ 4 w 19"/>
              <a:gd name="T41" fmla="*/ 0 h 42"/>
              <a:gd name="T42" fmla="*/ 3 w 19"/>
              <a:gd name="T43" fmla="*/ 2 h 42"/>
              <a:gd name="T44" fmla="*/ 2 w 19"/>
              <a:gd name="T45" fmla="*/ 6 h 42"/>
              <a:gd name="T46" fmla="*/ 0 w 19"/>
              <a:gd name="T47" fmla="*/ 8 h 42"/>
              <a:gd name="T48" fmla="*/ 1 w 19"/>
              <a:gd name="T49" fmla="*/ 9 h 42"/>
              <a:gd name="T50" fmla="*/ 1 w 19"/>
              <a:gd name="T51" fmla="*/ 11 h 42"/>
              <a:gd name="T52" fmla="*/ 1 w 19"/>
              <a:gd name="T53" fmla="*/ 15 h 42"/>
              <a:gd name="T54" fmla="*/ 3 w 19"/>
              <a:gd name="T55" fmla="*/ 17 h 42"/>
              <a:gd name="T56" fmla="*/ 5 w 19"/>
              <a:gd name="T57" fmla="*/ 18 h 42"/>
              <a:gd name="T58" fmla="*/ 7 w 19"/>
              <a:gd name="T59" fmla="*/ 19 h 42"/>
              <a:gd name="T60" fmla="*/ 9 w 19"/>
              <a:gd name="T61" fmla="*/ 21 h 42"/>
              <a:gd name="T62" fmla="*/ 4 w 19"/>
              <a:gd name="T63" fmla="*/ 24 h 42"/>
              <a:gd name="T64" fmla="*/ 1 w 19"/>
              <a:gd name="T65"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42">
                <a:moveTo>
                  <a:pt x="1" y="28"/>
                </a:moveTo>
                <a:lnTo>
                  <a:pt x="0" y="31"/>
                </a:lnTo>
                <a:lnTo>
                  <a:pt x="0" y="32"/>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3" y="14"/>
                </a:lnTo>
                <a:lnTo>
                  <a:pt x="13" y="14"/>
                </a:lnTo>
                <a:lnTo>
                  <a:pt x="12" y="14"/>
                </a:lnTo>
                <a:lnTo>
                  <a:pt x="12" y="13"/>
                </a:lnTo>
                <a:lnTo>
                  <a:pt x="13" y="11"/>
                </a:lnTo>
                <a:lnTo>
                  <a:pt x="14"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lnTo>
                  <a:pt x="1" y="2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538" name="Freeform 66"/>
          <p:cNvSpPr>
            <a:spLocks/>
          </p:cNvSpPr>
          <p:nvPr/>
        </p:nvSpPr>
        <p:spPr bwMode="auto">
          <a:xfrm>
            <a:off x="6739467" y="2654301"/>
            <a:ext cx="166511" cy="169863"/>
          </a:xfrm>
          <a:custGeom>
            <a:avLst/>
            <a:gdLst>
              <a:gd name="T0" fmla="*/ 0 w 23"/>
              <a:gd name="T1" fmla="*/ 4 h 22"/>
              <a:gd name="T2" fmla="*/ 8 w 23"/>
              <a:gd name="T3" fmla="*/ 2 h 22"/>
              <a:gd name="T4" fmla="*/ 8 w 23"/>
              <a:gd name="T5" fmla="*/ 3 h 22"/>
              <a:gd name="T6" fmla="*/ 9 w 23"/>
              <a:gd name="T7" fmla="*/ 3 h 22"/>
              <a:gd name="T8" fmla="*/ 9 w 23"/>
              <a:gd name="T9" fmla="*/ 3 h 22"/>
              <a:gd name="T10" fmla="*/ 20 w 23"/>
              <a:gd name="T11" fmla="*/ 0 h 22"/>
              <a:gd name="T12" fmla="*/ 23 w 23"/>
              <a:gd name="T13" fmla="*/ 9 h 22"/>
              <a:gd name="T14" fmla="*/ 23 w 23"/>
              <a:gd name="T15" fmla="*/ 10 h 22"/>
              <a:gd name="T16" fmla="*/ 22 w 23"/>
              <a:gd name="T17" fmla="*/ 10 h 22"/>
              <a:gd name="T18" fmla="*/ 23 w 23"/>
              <a:gd name="T19" fmla="*/ 11 h 22"/>
              <a:gd name="T20" fmla="*/ 23 w 23"/>
              <a:gd name="T21" fmla="*/ 11 h 22"/>
              <a:gd name="T22" fmla="*/ 21 w 23"/>
              <a:gd name="T23" fmla="*/ 12 h 22"/>
              <a:gd name="T24" fmla="*/ 17 w 23"/>
              <a:gd name="T25" fmla="*/ 13 h 22"/>
              <a:gd name="T26" fmla="*/ 16 w 23"/>
              <a:gd name="T27" fmla="*/ 13 h 22"/>
              <a:gd name="T28" fmla="*/ 16 w 23"/>
              <a:gd name="T29" fmla="*/ 13 h 22"/>
              <a:gd name="T30" fmla="*/ 16 w 23"/>
              <a:gd name="T31" fmla="*/ 14 h 22"/>
              <a:gd name="T32" fmla="*/ 16 w 23"/>
              <a:gd name="T33" fmla="*/ 14 h 22"/>
              <a:gd name="T34" fmla="*/ 13 w 23"/>
              <a:gd name="T35" fmla="*/ 15 h 22"/>
              <a:gd name="T36" fmla="*/ 10 w 23"/>
              <a:gd name="T37" fmla="*/ 16 h 22"/>
              <a:gd name="T38" fmla="*/ 10 w 23"/>
              <a:gd name="T39" fmla="*/ 16 h 22"/>
              <a:gd name="T40" fmla="*/ 8 w 23"/>
              <a:gd name="T41" fmla="*/ 18 h 22"/>
              <a:gd name="T42" fmla="*/ 3 w 23"/>
              <a:gd name="T43" fmla="*/ 21 h 22"/>
              <a:gd name="T44" fmla="*/ 2 w 23"/>
              <a:gd name="T45" fmla="*/ 22 h 22"/>
              <a:gd name="T46" fmla="*/ 0 w 23"/>
              <a:gd name="T47" fmla="*/ 21 h 22"/>
              <a:gd name="T48" fmla="*/ 2 w 23"/>
              <a:gd name="T49" fmla="*/ 19 h 22"/>
              <a:gd name="T50" fmla="*/ 2 w 23"/>
              <a:gd name="T51" fmla="*/ 18 h 22"/>
              <a:gd name="T52" fmla="*/ 2 w 23"/>
              <a:gd name="T53" fmla="*/ 17 h 22"/>
              <a:gd name="T54" fmla="*/ 0 w 23"/>
              <a:gd name="T55" fmla="*/ 4 h 22"/>
              <a:gd name="T56" fmla="*/ 0 w 23"/>
              <a:gd name="T5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22">
                <a:moveTo>
                  <a:pt x="0" y="4"/>
                </a:moveTo>
                <a:lnTo>
                  <a:pt x="8" y="2"/>
                </a:lnTo>
                <a:lnTo>
                  <a:pt x="8" y="3"/>
                </a:lnTo>
                <a:lnTo>
                  <a:pt x="9" y="3"/>
                </a:lnTo>
                <a:lnTo>
                  <a:pt x="9" y="3"/>
                </a:lnTo>
                <a:lnTo>
                  <a:pt x="20" y="0"/>
                </a:lnTo>
                <a:lnTo>
                  <a:pt x="23" y="9"/>
                </a:lnTo>
                <a:lnTo>
                  <a:pt x="23" y="10"/>
                </a:lnTo>
                <a:lnTo>
                  <a:pt x="22" y="10"/>
                </a:lnTo>
                <a:lnTo>
                  <a:pt x="23" y="11"/>
                </a:lnTo>
                <a:lnTo>
                  <a:pt x="23" y="11"/>
                </a:lnTo>
                <a:lnTo>
                  <a:pt x="21" y="12"/>
                </a:lnTo>
                <a:lnTo>
                  <a:pt x="17" y="13"/>
                </a:lnTo>
                <a:lnTo>
                  <a:pt x="16" y="13"/>
                </a:lnTo>
                <a:lnTo>
                  <a:pt x="16" y="13"/>
                </a:lnTo>
                <a:lnTo>
                  <a:pt x="16" y="14"/>
                </a:lnTo>
                <a:lnTo>
                  <a:pt x="16" y="14"/>
                </a:lnTo>
                <a:lnTo>
                  <a:pt x="13" y="15"/>
                </a:lnTo>
                <a:lnTo>
                  <a:pt x="10" y="16"/>
                </a:lnTo>
                <a:lnTo>
                  <a:pt x="10" y="16"/>
                </a:lnTo>
                <a:lnTo>
                  <a:pt x="8" y="18"/>
                </a:lnTo>
                <a:lnTo>
                  <a:pt x="3" y="21"/>
                </a:lnTo>
                <a:lnTo>
                  <a:pt x="2" y="22"/>
                </a:lnTo>
                <a:lnTo>
                  <a:pt x="0" y="21"/>
                </a:lnTo>
                <a:lnTo>
                  <a:pt x="2" y="19"/>
                </a:lnTo>
                <a:lnTo>
                  <a:pt x="2" y="18"/>
                </a:lnTo>
                <a:lnTo>
                  <a:pt x="2" y="17"/>
                </a:lnTo>
                <a:lnTo>
                  <a:pt x="0" y="4"/>
                </a:lnTo>
                <a:lnTo>
                  <a:pt x="0" y="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3539" name="Freeform 67"/>
          <p:cNvSpPr>
            <a:spLocks/>
          </p:cNvSpPr>
          <p:nvPr/>
        </p:nvSpPr>
        <p:spPr bwMode="auto">
          <a:xfrm>
            <a:off x="6732411" y="2522538"/>
            <a:ext cx="327378" cy="177800"/>
          </a:xfrm>
          <a:custGeom>
            <a:avLst/>
            <a:gdLst>
              <a:gd name="T0" fmla="*/ 10 w 45"/>
              <a:gd name="T1" fmla="*/ 7 h 23"/>
              <a:gd name="T2" fmla="*/ 24 w 45"/>
              <a:gd name="T3" fmla="*/ 3 h 23"/>
              <a:gd name="T4" fmla="*/ 25 w 45"/>
              <a:gd name="T5" fmla="*/ 3 h 23"/>
              <a:gd name="T6" fmla="*/ 25 w 45"/>
              <a:gd name="T7" fmla="*/ 2 h 23"/>
              <a:gd name="T8" fmla="*/ 27 w 45"/>
              <a:gd name="T9" fmla="*/ 0 h 23"/>
              <a:gd name="T10" fmla="*/ 29 w 45"/>
              <a:gd name="T11" fmla="*/ 0 h 23"/>
              <a:gd name="T12" fmla="*/ 31 w 45"/>
              <a:gd name="T13" fmla="*/ 3 h 23"/>
              <a:gd name="T14" fmla="*/ 32 w 45"/>
              <a:gd name="T15" fmla="*/ 5 h 23"/>
              <a:gd name="T16" fmla="*/ 30 w 45"/>
              <a:gd name="T17" fmla="*/ 7 h 23"/>
              <a:gd name="T18" fmla="*/ 29 w 45"/>
              <a:gd name="T19" fmla="*/ 10 h 23"/>
              <a:gd name="T20" fmla="*/ 33 w 45"/>
              <a:gd name="T21" fmla="*/ 10 h 23"/>
              <a:gd name="T22" fmla="*/ 36 w 45"/>
              <a:gd name="T23" fmla="*/ 15 h 23"/>
              <a:gd name="T24" fmla="*/ 41 w 45"/>
              <a:gd name="T25" fmla="*/ 16 h 23"/>
              <a:gd name="T26" fmla="*/ 43 w 45"/>
              <a:gd name="T27" fmla="*/ 14 h 23"/>
              <a:gd name="T28" fmla="*/ 42 w 45"/>
              <a:gd name="T29" fmla="*/ 12 h 23"/>
              <a:gd name="T30" fmla="*/ 40 w 45"/>
              <a:gd name="T31" fmla="*/ 10 h 23"/>
              <a:gd name="T32" fmla="*/ 42 w 45"/>
              <a:gd name="T33" fmla="*/ 11 h 23"/>
              <a:gd name="T34" fmla="*/ 45 w 45"/>
              <a:gd name="T35" fmla="*/ 16 h 23"/>
              <a:gd name="T36" fmla="*/ 44 w 45"/>
              <a:gd name="T37" fmla="*/ 17 h 23"/>
              <a:gd name="T38" fmla="*/ 40 w 45"/>
              <a:gd name="T39" fmla="*/ 19 h 23"/>
              <a:gd name="T40" fmla="*/ 37 w 45"/>
              <a:gd name="T41" fmla="*/ 21 h 23"/>
              <a:gd name="T42" fmla="*/ 37 w 45"/>
              <a:gd name="T43" fmla="*/ 20 h 23"/>
              <a:gd name="T44" fmla="*/ 36 w 45"/>
              <a:gd name="T45" fmla="*/ 18 h 23"/>
              <a:gd name="T46" fmla="*/ 34 w 45"/>
              <a:gd name="T47" fmla="*/ 22 h 23"/>
              <a:gd name="T48" fmla="*/ 32 w 45"/>
              <a:gd name="T49" fmla="*/ 22 h 23"/>
              <a:gd name="T50" fmla="*/ 32 w 45"/>
              <a:gd name="T51" fmla="*/ 21 h 23"/>
              <a:gd name="T52" fmla="*/ 30 w 45"/>
              <a:gd name="T53" fmla="*/ 20 h 23"/>
              <a:gd name="T54" fmla="*/ 28 w 45"/>
              <a:gd name="T55" fmla="*/ 19 h 23"/>
              <a:gd name="T56" fmla="*/ 27 w 45"/>
              <a:gd name="T57" fmla="*/ 17 h 23"/>
              <a:gd name="T58" fmla="*/ 21 w 45"/>
              <a:gd name="T59" fmla="*/ 17 h 23"/>
              <a:gd name="T60" fmla="*/ 10 w 45"/>
              <a:gd name="T61" fmla="*/ 20 h 23"/>
              <a:gd name="T62" fmla="*/ 9 w 45"/>
              <a:gd name="T63" fmla="*/ 19 h 23"/>
              <a:gd name="T64" fmla="*/ 0 w 45"/>
              <a:gd name="T65" fmla="*/ 21 h 23"/>
              <a:gd name="T66" fmla="*/ 0 w 45"/>
              <a:gd name="T6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23">
                <a:moveTo>
                  <a:pt x="0" y="9"/>
                </a:moveTo>
                <a:lnTo>
                  <a:pt x="10" y="7"/>
                </a:lnTo>
                <a:lnTo>
                  <a:pt x="24" y="4"/>
                </a:lnTo>
                <a:lnTo>
                  <a:pt x="24" y="3"/>
                </a:lnTo>
                <a:lnTo>
                  <a:pt x="25" y="3"/>
                </a:lnTo>
                <a:lnTo>
                  <a:pt x="25"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20"/>
                </a:lnTo>
                <a:lnTo>
                  <a:pt x="37" y="18"/>
                </a:lnTo>
                <a:lnTo>
                  <a:pt x="36" y="18"/>
                </a:lnTo>
                <a:lnTo>
                  <a:pt x="35" y="20"/>
                </a:lnTo>
                <a:lnTo>
                  <a:pt x="34" y="22"/>
                </a:lnTo>
                <a:lnTo>
                  <a:pt x="33" y="23"/>
                </a:lnTo>
                <a:lnTo>
                  <a:pt x="32" y="22"/>
                </a:lnTo>
                <a:lnTo>
                  <a:pt x="32" y="21"/>
                </a:lnTo>
                <a:lnTo>
                  <a:pt x="32" y="21"/>
                </a:lnTo>
                <a:lnTo>
                  <a:pt x="31" y="21"/>
                </a:lnTo>
                <a:lnTo>
                  <a:pt x="30" y="20"/>
                </a:lnTo>
                <a:lnTo>
                  <a:pt x="30" y="20"/>
                </a:lnTo>
                <a:lnTo>
                  <a:pt x="28" y="19"/>
                </a:lnTo>
                <a:lnTo>
                  <a:pt x="27" y="17"/>
                </a:lnTo>
                <a:lnTo>
                  <a:pt x="27" y="17"/>
                </a:lnTo>
                <a:lnTo>
                  <a:pt x="26" y="15"/>
                </a:lnTo>
                <a:lnTo>
                  <a:pt x="21" y="17"/>
                </a:lnTo>
                <a:lnTo>
                  <a:pt x="10" y="20"/>
                </a:lnTo>
                <a:lnTo>
                  <a:pt x="10" y="20"/>
                </a:lnTo>
                <a:lnTo>
                  <a:pt x="9" y="20"/>
                </a:lnTo>
                <a:lnTo>
                  <a:pt x="9" y="19"/>
                </a:lnTo>
                <a:lnTo>
                  <a:pt x="1" y="21"/>
                </a:lnTo>
                <a:lnTo>
                  <a:pt x="0" y="21"/>
                </a:lnTo>
                <a:lnTo>
                  <a:pt x="0" y="9"/>
                </a:lnTo>
                <a:lnTo>
                  <a:pt x="0" y="9"/>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540" name="Freeform 68"/>
          <p:cNvSpPr>
            <a:spLocks/>
          </p:cNvSpPr>
          <p:nvPr/>
        </p:nvSpPr>
        <p:spPr bwMode="auto">
          <a:xfrm>
            <a:off x="6884812" y="2638425"/>
            <a:ext cx="86077" cy="101600"/>
          </a:xfrm>
          <a:custGeom>
            <a:avLst/>
            <a:gdLst>
              <a:gd name="T0" fmla="*/ 0 w 12"/>
              <a:gd name="T1" fmla="*/ 2 h 13"/>
              <a:gd name="T2" fmla="*/ 3 w 12"/>
              <a:gd name="T3" fmla="*/ 11 h 13"/>
              <a:gd name="T4" fmla="*/ 3 w 12"/>
              <a:gd name="T5" fmla="*/ 12 h 13"/>
              <a:gd name="T6" fmla="*/ 2 w 12"/>
              <a:gd name="T7" fmla="*/ 12 h 13"/>
              <a:gd name="T8" fmla="*/ 3 w 12"/>
              <a:gd name="T9" fmla="*/ 13 h 13"/>
              <a:gd name="T10" fmla="*/ 3 w 12"/>
              <a:gd name="T11" fmla="*/ 13 h 13"/>
              <a:gd name="T12" fmla="*/ 3 w 12"/>
              <a:gd name="T13" fmla="*/ 13 h 13"/>
              <a:gd name="T14" fmla="*/ 6 w 12"/>
              <a:gd name="T15" fmla="*/ 12 h 13"/>
              <a:gd name="T16" fmla="*/ 7 w 12"/>
              <a:gd name="T17" fmla="*/ 11 h 13"/>
              <a:gd name="T18" fmla="*/ 7 w 12"/>
              <a:gd name="T19" fmla="*/ 10 h 13"/>
              <a:gd name="T20" fmla="*/ 7 w 12"/>
              <a:gd name="T21" fmla="*/ 9 h 13"/>
              <a:gd name="T22" fmla="*/ 7 w 12"/>
              <a:gd name="T23" fmla="*/ 7 h 13"/>
              <a:gd name="T24" fmla="*/ 8 w 12"/>
              <a:gd name="T25" fmla="*/ 6 h 13"/>
              <a:gd name="T26" fmla="*/ 8 w 12"/>
              <a:gd name="T27" fmla="*/ 7 h 13"/>
              <a:gd name="T28" fmla="*/ 8 w 12"/>
              <a:gd name="T29" fmla="*/ 8 h 13"/>
              <a:gd name="T30" fmla="*/ 8 w 12"/>
              <a:gd name="T31" fmla="*/ 10 h 13"/>
              <a:gd name="T32" fmla="*/ 9 w 12"/>
              <a:gd name="T33" fmla="*/ 10 h 13"/>
              <a:gd name="T34" fmla="*/ 9 w 12"/>
              <a:gd name="T35" fmla="*/ 10 h 13"/>
              <a:gd name="T36" fmla="*/ 9 w 12"/>
              <a:gd name="T37" fmla="*/ 9 h 13"/>
              <a:gd name="T38" fmla="*/ 10 w 12"/>
              <a:gd name="T39" fmla="*/ 9 h 13"/>
              <a:gd name="T40" fmla="*/ 11 w 12"/>
              <a:gd name="T41" fmla="*/ 8 h 13"/>
              <a:gd name="T42" fmla="*/ 12 w 12"/>
              <a:gd name="T43" fmla="*/ 8 h 13"/>
              <a:gd name="T44" fmla="*/ 12 w 12"/>
              <a:gd name="T45" fmla="*/ 8 h 13"/>
              <a:gd name="T46" fmla="*/ 11 w 12"/>
              <a:gd name="T47" fmla="*/ 7 h 13"/>
              <a:gd name="T48" fmla="*/ 11 w 12"/>
              <a:gd name="T49" fmla="*/ 6 h 13"/>
              <a:gd name="T50" fmla="*/ 11 w 12"/>
              <a:gd name="T51" fmla="*/ 6 h 13"/>
              <a:gd name="T52" fmla="*/ 10 w 12"/>
              <a:gd name="T53" fmla="*/ 6 h 13"/>
              <a:gd name="T54" fmla="*/ 9 w 12"/>
              <a:gd name="T55" fmla="*/ 5 h 13"/>
              <a:gd name="T56" fmla="*/ 9 w 12"/>
              <a:gd name="T57" fmla="*/ 5 h 13"/>
              <a:gd name="T58" fmla="*/ 7 w 12"/>
              <a:gd name="T59" fmla="*/ 4 h 13"/>
              <a:gd name="T60" fmla="*/ 6 w 12"/>
              <a:gd name="T61" fmla="*/ 2 h 13"/>
              <a:gd name="T62" fmla="*/ 6 w 12"/>
              <a:gd name="T63" fmla="*/ 2 h 13"/>
              <a:gd name="T64" fmla="*/ 5 w 12"/>
              <a:gd name="T65" fmla="*/ 0 h 13"/>
              <a:gd name="T66" fmla="*/ 0 w 12"/>
              <a:gd name="T67" fmla="*/ 2 h 13"/>
              <a:gd name="T68" fmla="*/ 0 w 12"/>
              <a:gd name="T6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3">
                <a:moveTo>
                  <a:pt x="0" y="2"/>
                </a:moveTo>
                <a:lnTo>
                  <a:pt x="3" y="11"/>
                </a:lnTo>
                <a:lnTo>
                  <a:pt x="3" y="12"/>
                </a:lnTo>
                <a:lnTo>
                  <a:pt x="2" y="12"/>
                </a:lnTo>
                <a:lnTo>
                  <a:pt x="3" y="13"/>
                </a:lnTo>
                <a:lnTo>
                  <a:pt x="3" y="13"/>
                </a:lnTo>
                <a:lnTo>
                  <a:pt x="3" y="13"/>
                </a:lnTo>
                <a:lnTo>
                  <a:pt x="6" y="12"/>
                </a:lnTo>
                <a:lnTo>
                  <a:pt x="7" y="11"/>
                </a:lnTo>
                <a:lnTo>
                  <a:pt x="7" y="10"/>
                </a:lnTo>
                <a:lnTo>
                  <a:pt x="7" y="9"/>
                </a:lnTo>
                <a:lnTo>
                  <a:pt x="7" y="7"/>
                </a:lnTo>
                <a:lnTo>
                  <a:pt x="8" y="6"/>
                </a:lnTo>
                <a:lnTo>
                  <a:pt x="8" y="7"/>
                </a:lnTo>
                <a:lnTo>
                  <a:pt x="8" y="8"/>
                </a:lnTo>
                <a:lnTo>
                  <a:pt x="8" y="10"/>
                </a:lnTo>
                <a:lnTo>
                  <a:pt x="9" y="10"/>
                </a:lnTo>
                <a:lnTo>
                  <a:pt x="9" y="10"/>
                </a:lnTo>
                <a:lnTo>
                  <a:pt x="9" y="9"/>
                </a:lnTo>
                <a:lnTo>
                  <a:pt x="10" y="9"/>
                </a:lnTo>
                <a:lnTo>
                  <a:pt x="11" y="8"/>
                </a:lnTo>
                <a:lnTo>
                  <a:pt x="12" y="8"/>
                </a:lnTo>
                <a:lnTo>
                  <a:pt x="12" y="8"/>
                </a:lnTo>
                <a:lnTo>
                  <a:pt x="11" y="7"/>
                </a:lnTo>
                <a:lnTo>
                  <a:pt x="11" y="6"/>
                </a:lnTo>
                <a:lnTo>
                  <a:pt x="11" y="6"/>
                </a:lnTo>
                <a:lnTo>
                  <a:pt x="10" y="6"/>
                </a:lnTo>
                <a:lnTo>
                  <a:pt x="9" y="5"/>
                </a:lnTo>
                <a:lnTo>
                  <a:pt x="9" y="5"/>
                </a:lnTo>
                <a:lnTo>
                  <a:pt x="7" y="4"/>
                </a:lnTo>
                <a:lnTo>
                  <a:pt x="6" y="2"/>
                </a:lnTo>
                <a:lnTo>
                  <a:pt x="6" y="2"/>
                </a:lnTo>
                <a:lnTo>
                  <a:pt x="5" y="0"/>
                </a:lnTo>
                <a:lnTo>
                  <a:pt x="0" y="2"/>
                </a:lnTo>
                <a:lnTo>
                  <a:pt x="0" y="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3541" name="Freeform 69"/>
          <p:cNvSpPr>
            <a:spLocks/>
          </p:cNvSpPr>
          <p:nvPr/>
        </p:nvSpPr>
        <p:spPr bwMode="auto">
          <a:xfrm>
            <a:off x="6790267" y="2212975"/>
            <a:ext cx="152400" cy="363538"/>
          </a:xfrm>
          <a:custGeom>
            <a:avLst/>
            <a:gdLst>
              <a:gd name="T0" fmla="*/ 21 w 21"/>
              <a:gd name="T1" fmla="*/ 40 h 47"/>
              <a:gd name="T2" fmla="*/ 20 w 21"/>
              <a:gd name="T3" fmla="*/ 40 h 47"/>
              <a:gd name="T4" fmla="*/ 19 w 21"/>
              <a:gd name="T5" fmla="*/ 40 h 47"/>
              <a:gd name="T6" fmla="*/ 18 w 21"/>
              <a:gd name="T7" fmla="*/ 42 h 47"/>
              <a:gd name="T8" fmla="*/ 17 w 21"/>
              <a:gd name="T9" fmla="*/ 42 h 47"/>
              <a:gd name="T10" fmla="*/ 17 w 21"/>
              <a:gd name="T11" fmla="*/ 43 h 47"/>
              <a:gd name="T12" fmla="*/ 17 w 21"/>
              <a:gd name="T13" fmla="*/ 43 h 47"/>
              <a:gd name="T14" fmla="*/ 17 w 21"/>
              <a:gd name="T15" fmla="*/ 43 h 47"/>
              <a:gd name="T16" fmla="*/ 16 w 21"/>
              <a:gd name="T17" fmla="*/ 43 h 47"/>
              <a:gd name="T18" fmla="*/ 16 w 21"/>
              <a:gd name="T19" fmla="*/ 44 h 47"/>
              <a:gd name="T20" fmla="*/ 2 w 21"/>
              <a:gd name="T21" fmla="*/ 47 h 47"/>
              <a:gd name="T22" fmla="*/ 1 w 21"/>
              <a:gd name="T23" fmla="*/ 46 h 47"/>
              <a:gd name="T24" fmla="*/ 0 w 21"/>
              <a:gd name="T25" fmla="*/ 45 h 47"/>
              <a:gd name="T26" fmla="*/ 0 w 21"/>
              <a:gd name="T27" fmla="*/ 44 h 47"/>
              <a:gd name="T28" fmla="*/ 1 w 21"/>
              <a:gd name="T29" fmla="*/ 43 h 47"/>
              <a:gd name="T30" fmla="*/ 0 w 21"/>
              <a:gd name="T31" fmla="*/ 41 h 47"/>
              <a:gd name="T32" fmla="*/ 0 w 21"/>
              <a:gd name="T33" fmla="*/ 34 h 47"/>
              <a:gd name="T34" fmla="*/ 0 w 21"/>
              <a:gd name="T35" fmla="*/ 32 h 47"/>
              <a:gd name="T36" fmla="*/ 1 w 21"/>
              <a:gd name="T37" fmla="*/ 28 h 47"/>
              <a:gd name="T38" fmla="*/ 1 w 21"/>
              <a:gd name="T39" fmla="*/ 26 h 47"/>
              <a:gd name="T40" fmla="*/ 1 w 21"/>
              <a:gd name="T41" fmla="*/ 24 h 47"/>
              <a:gd name="T42" fmla="*/ 1 w 21"/>
              <a:gd name="T43" fmla="*/ 22 h 47"/>
              <a:gd name="T44" fmla="*/ 1 w 21"/>
              <a:gd name="T45" fmla="*/ 21 h 47"/>
              <a:gd name="T46" fmla="*/ 1 w 21"/>
              <a:gd name="T47" fmla="*/ 20 h 47"/>
              <a:gd name="T48" fmla="*/ 4 w 21"/>
              <a:gd name="T49" fmla="*/ 18 h 47"/>
              <a:gd name="T50" fmla="*/ 5 w 21"/>
              <a:gd name="T51" fmla="*/ 14 h 47"/>
              <a:gd name="T52" fmla="*/ 4 w 21"/>
              <a:gd name="T53" fmla="*/ 12 h 47"/>
              <a:gd name="T54" fmla="*/ 4 w 21"/>
              <a:gd name="T55" fmla="*/ 10 h 47"/>
              <a:gd name="T56" fmla="*/ 4 w 21"/>
              <a:gd name="T57" fmla="*/ 10 h 47"/>
              <a:gd name="T58" fmla="*/ 4 w 21"/>
              <a:gd name="T59" fmla="*/ 9 h 47"/>
              <a:gd name="T60" fmla="*/ 3 w 21"/>
              <a:gd name="T61" fmla="*/ 7 h 47"/>
              <a:gd name="T62" fmla="*/ 4 w 21"/>
              <a:gd name="T63" fmla="*/ 4 h 47"/>
              <a:gd name="T64" fmla="*/ 3 w 21"/>
              <a:gd name="T65" fmla="*/ 3 h 47"/>
              <a:gd name="T66" fmla="*/ 3 w 21"/>
              <a:gd name="T67" fmla="*/ 2 h 47"/>
              <a:gd name="T68" fmla="*/ 4 w 21"/>
              <a:gd name="T69" fmla="*/ 2 h 47"/>
              <a:gd name="T70" fmla="*/ 5 w 21"/>
              <a:gd name="T71" fmla="*/ 1 h 47"/>
              <a:gd name="T72" fmla="*/ 6 w 21"/>
              <a:gd name="T73" fmla="*/ 1 h 47"/>
              <a:gd name="T74" fmla="*/ 6 w 21"/>
              <a:gd name="T75" fmla="*/ 1 h 47"/>
              <a:gd name="T76" fmla="*/ 7 w 21"/>
              <a:gd name="T77" fmla="*/ 0 h 47"/>
              <a:gd name="T78" fmla="*/ 17 w 21"/>
              <a:gd name="T79" fmla="*/ 29 h 47"/>
              <a:gd name="T80" fmla="*/ 17 w 21"/>
              <a:gd name="T81" fmla="*/ 30 h 47"/>
              <a:gd name="T82" fmla="*/ 17 w 21"/>
              <a:gd name="T83" fmla="*/ 31 h 47"/>
              <a:gd name="T84" fmla="*/ 17 w 21"/>
              <a:gd name="T85" fmla="*/ 31 h 47"/>
              <a:gd name="T86" fmla="*/ 19 w 21"/>
              <a:gd name="T87" fmla="*/ 33 h 47"/>
              <a:gd name="T88" fmla="*/ 20 w 21"/>
              <a:gd name="T89" fmla="*/ 33 h 47"/>
              <a:gd name="T90" fmla="*/ 20 w 21"/>
              <a:gd name="T91" fmla="*/ 34 h 47"/>
              <a:gd name="T92" fmla="*/ 20 w 21"/>
              <a:gd name="T93" fmla="*/ 35 h 47"/>
              <a:gd name="T94" fmla="*/ 21 w 21"/>
              <a:gd name="T95" fmla="*/ 37 h 47"/>
              <a:gd name="T96" fmla="*/ 21 w 21"/>
              <a:gd name="T97" fmla="*/ 38 h 47"/>
              <a:gd name="T98" fmla="*/ 21 w 21"/>
              <a:gd name="T99" fmla="*/ 39 h 47"/>
              <a:gd name="T100" fmla="*/ 21 w 21"/>
              <a:gd name="T101" fmla="*/ 40 h 47"/>
              <a:gd name="T102" fmla="*/ 21 w 21"/>
              <a:gd name="T103" fmla="*/ 4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 h="47">
                <a:moveTo>
                  <a:pt x="21" y="40"/>
                </a:moveTo>
                <a:lnTo>
                  <a:pt x="20" y="40"/>
                </a:lnTo>
                <a:lnTo>
                  <a:pt x="19" y="40"/>
                </a:lnTo>
                <a:lnTo>
                  <a:pt x="18" y="42"/>
                </a:lnTo>
                <a:lnTo>
                  <a:pt x="17" y="42"/>
                </a:lnTo>
                <a:lnTo>
                  <a:pt x="17" y="43"/>
                </a:lnTo>
                <a:lnTo>
                  <a:pt x="17" y="43"/>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10"/>
                </a:lnTo>
                <a:lnTo>
                  <a:pt x="4" y="9"/>
                </a:lnTo>
                <a:lnTo>
                  <a:pt x="3" y="7"/>
                </a:lnTo>
                <a:lnTo>
                  <a:pt x="4" y="4"/>
                </a:lnTo>
                <a:lnTo>
                  <a:pt x="3" y="3"/>
                </a:lnTo>
                <a:lnTo>
                  <a:pt x="3" y="2"/>
                </a:lnTo>
                <a:lnTo>
                  <a:pt x="4" y="2"/>
                </a:lnTo>
                <a:lnTo>
                  <a:pt x="5" y="1"/>
                </a:lnTo>
                <a:lnTo>
                  <a:pt x="6" y="1"/>
                </a:lnTo>
                <a:lnTo>
                  <a:pt x="6" y="1"/>
                </a:lnTo>
                <a:lnTo>
                  <a:pt x="7" y="0"/>
                </a:lnTo>
                <a:lnTo>
                  <a:pt x="17" y="29"/>
                </a:lnTo>
                <a:lnTo>
                  <a:pt x="17" y="30"/>
                </a:lnTo>
                <a:lnTo>
                  <a:pt x="17" y="31"/>
                </a:lnTo>
                <a:lnTo>
                  <a:pt x="17" y="31"/>
                </a:lnTo>
                <a:lnTo>
                  <a:pt x="19" y="33"/>
                </a:lnTo>
                <a:lnTo>
                  <a:pt x="20" y="33"/>
                </a:lnTo>
                <a:lnTo>
                  <a:pt x="20" y="34"/>
                </a:lnTo>
                <a:lnTo>
                  <a:pt x="20" y="35"/>
                </a:lnTo>
                <a:lnTo>
                  <a:pt x="21" y="37"/>
                </a:lnTo>
                <a:lnTo>
                  <a:pt x="21" y="38"/>
                </a:lnTo>
                <a:lnTo>
                  <a:pt x="21" y="39"/>
                </a:lnTo>
                <a:lnTo>
                  <a:pt x="21" y="40"/>
                </a:lnTo>
                <a:lnTo>
                  <a:pt x="21" y="4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3542" name="Freeform 70"/>
          <p:cNvSpPr>
            <a:spLocks/>
          </p:cNvSpPr>
          <p:nvPr/>
        </p:nvSpPr>
        <p:spPr bwMode="auto">
          <a:xfrm>
            <a:off x="6841067" y="1887539"/>
            <a:ext cx="354189" cy="611187"/>
          </a:xfrm>
          <a:custGeom>
            <a:avLst/>
            <a:gdLst>
              <a:gd name="T0" fmla="*/ 10 w 49"/>
              <a:gd name="T1" fmla="*/ 71 h 79"/>
              <a:gd name="T2" fmla="*/ 10 w 49"/>
              <a:gd name="T3" fmla="*/ 73 h 79"/>
              <a:gd name="T4" fmla="*/ 12 w 49"/>
              <a:gd name="T5" fmla="*/ 75 h 79"/>
              <a:gd name="T6" fmla="*/ 13 w 49"/>
              <a:gd name="T7" fmla="*/ 76 h 79"/>
              <a:gd name="T8" fmla="*/ 14 w 49"/>
              <a:gd name="T9" fmla="*/ 79 h 79"/>
              <a:gd name="T10" fmla="*/ 15 w 49"/>
              <a:gd name="T11" fmla="*/ 77 h 79"/>
              <a:gd name="T12" fmla="*/ 16 w 49"/>
              <a:gd name="T13" fmla="*/ 73 h 79"/>
              <a:gd name="T14" fmla="*/ 18 w 49"/>
              <a:gd name="T15" fmla="*/ 68 h 79"/>
              <a:gd name="T16" fmla="*/ 18 w 49"/>
              <a:gd name="T17" fmla="*/ 67 h 79"/>
              <a:gd name="T18" fmla="*/ 20 w 49"/>
              <a:gd name="T19" fmla="*/ 63 h 79"/>
              <a:gd name="T20" fmla="*/ 21 w 49"/>
              <a:gd name="T21" fmla="*/ 64 h 79"/>
              <a:gd name="T22" fmla="*/ 22 w 49"/>
              <a:gd name="T23" fmla="*/ 64 h 79"/>
              <a:gd name="T24" fmla="*/ 22 w 49"/>
              <a:gd name="T25" fmla="*/ 62 h 79"/>
              <a:gd name="T26" fmla="*/ 26 w 49"/>
              <a:gd name="T27" fmla="*/ 61 h 79"/>
              <a:gd name="T28" fmla="*/ 26 w 49"/>
              <a:gd name="T29" fmla="*/ 59 h 79"/>
              <a:gd name="T30" fmla="*/ 28 w 49"/>
              <a:gd name="T31" fmla="*/ 58 h 79"/>
              <a:gd name="T32" fmla="*/ 29 w 49"/>
              <a:gd name="T33" fmla="*/ 56 h 79"/>
              <a:gd name="T34" fmla="*/ 31 w 49"/>
              <a:gd name="T35" fmla="*/ 52 h 79"/>
              <a:gd name="T36" fmla="*/ 31 w 49"/>
              <a:gd name="T37" fmla="*/ 51 h 79"/>
              <a:gd name="T38" fmla="*/ 34 w 49"/>
              <a:gd name="T39" fmla="*/ 51 h 79"/>
              <a:gd name="T40" fmla="*/ 35 w 49"/>
              <a:gd name="T41" fmla="*/ 49 h 79"/>
              <a:gd name="T42" fmla="*/ 37 w 49"/>
              <a:gd name="T43" fmla="*/ 47 h 79"/>
              <a:gd name="T44" fmla="*/ 40 w 49"/>
              <a:gd name="T45" fmla="*/ 48 h 79"/>
              <a:gd name="T46" fmla="*/ 43 w 49"/>
              <a:gd name="T47" fmla="*/ 44 h 79"/>
              <a:gd name="T48" fmla="*/ 46 w 49"/>
              <a:gd name="T49" fmla="*/ 41 h 79"/>
              <a:gd name="T50" fmla="*/ 48 w 49"/>
              <a:gd name="T51" fmla="*/ 40 h 79"/>
              <a:gd name="T52" fmla="*/ 49 w 49"/>
              <a:gd name="T53" fmla="*/ 38 h 79"/>
              <a:gd name="T54" fmla="*/ 48 w 49"/>
              <a:gd name="T55" fmla="*/ 37 h 79"/>
              <a:gd name="T56" fmla="*/ 47 w 49"/>
              <a:gd name="T57" fmla="*/ 36 h 79"/>
              <a:gd name="T58" fmla="*/ 48 w 49"/>
              <a:gd name="T59" fmla="*/ 35 h 79"/>
              <a:gd name="T60" fmla="*/ 47 w 49"/>
              <a:gd name="T61" fmla="*/ 32 h 79"/>
              <a:gd name="T62" fmla="*/ 45 w 49"/>
              <a:gd name="T63" fmla="*/ 31 h 79"/>
              <a:gd name="T64" fmla="*/ 43 w 49"/>
              <a:gd name="T65" fmla="*/ 32 h 79"/>
              <a:gd name="T66" fmla="*/ 41 w 49"/>
              <a:gd name="T67" fmla="*/ 28 h 79"/>
              <a:gd name="T68" fmla="*/ 41 w 49"/>
              <a:gd name="T69" fmla="*/ 26 h 79"/>
              <a:gd name="T70" fmla="*/ 40 w 49"/>
              <a:gd name="T71" fmla="*/ 26 h 79"/>
              <a:gd name="T72" fmla="*/ 38 w 49"/>
              <a:gd name="T73" fmla="*/ 26 h 79"/>
              <a:gd name="T74" fmla="*/ 36 w 49"/>
              <a:gd name="T75" fmla="*/ 25 h 79"/>
              <a:gd name="T76" fmla="*/ 35 w 49"/>
              <a:gd name="T77" fmla="*/ 22 h 79"/>
              <a:gd name="T78" fmla="*/ 24 w 49"/>
              <a:gd name="T79" fmla="*/ 0 h 79"/>
              <a:gd name="T80" fmla="*/ 22 w 49"/>
              <a:gd name="T81" fmla="*/ 0 h 79"/>
              <a:gd name="T82" fmla="*/ 21 w 49"/>
              <a:gd name="T83" fmla="*/ 2 h 79"/>
              <a:gd name="T84" fmla="*/ 18 w 49"/>
              <a:gd name="T85" fmla="*/ 2 h 79"/>
              <a:gd name="T86" fmla="*/ 15 w 49"/>
              <a:gd name="T87" fmla="*/ 5 h 79"/>
              <a:gd name="T88" fmla="*/ 14 w 49"/>
              <a:gd name="T89" fmla="*/ 2 h 79"/>
              <a:gd name="T90" fmla="*/ 13 w 49"/>
              <a:gd name="T91" fmla="*/ 1 h 79"/>
              <a:gd name="T92" fmla="*/ 6 w 49"/>
              <a:gd name="T93" fmla="*/ 16 h 79"/>
              <a:gd name="T94" fmla="*/ 7 w 49"/>
              <a:gd name="T95" fmla="*/ 19 h 79"/>
              <a:gd name="T96" fmla="*/ 7 w 49"/>
              <a:gd name="T97" fmla="*/ 22 h 79"/>
              <a:gd name="T98" fmla="*/ 5 w 49"/>
              <a:gd name="T99" fmla="*/ 24 h 79"/>
              <a:gd name="T100" fmla="*/ 6 w 49"/>
              <a:gd name="T101" fmla="*/ 32 h 79"/>
              <a:gd name="T102" fmla="*/ 4 w 49"/>
              <a:gd name="T103" fmla="*/ 36 h 79"/>
              <a:gd name="T104" fmla="*/ 4 w 49"/>
              <a:gd name="T105" fmla="*/ 39 h 79"/>
              <a:gd name="T106" fmla="*/ 3 w 49"/>
              <a:gd name="T107" fmla="*/ 40 h 79"/>
              <a:gd name="T108" fmla="*/ 3 w 49"/>
              <a:gd name="T109" fmla="*/ 42 h 79"/>
              <a:gd name="T110" fmla="*/ 1 w 49"/>
              <a:gd name="T111" fmla="*/ 41 h 79"/>
              <a:gd name="T112" fmla="*/ 0 w 49"/>
              <a:gd name="T113" fmla="*/ 4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 h="79">
                <a:moveTo>
                  <a:pt x="0" y="42"/>
                </a:moveTo>
                <a:lnTo>
                  <a:pt x="10" y="71"/>
                </a:lnTo>
                <a:lnTo>
                  <a:pt x="10" y="72"/>
                </a:lnTo>
                <a:lnTo>
                  <a:pt x="10" y="73"/>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8" y="37"/>
                </a:lnTo>
                <a:lnTo>
                  <a:pt x="47" y="36"/>
                </a:lnTo>
                <a:lnTo>
                  <a:pt x="48" y="35"/>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1" y="26"/>
                </a:lnTo>
                <a:lnTo>
                  <a:pt x="40"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lnTo>
                  <a:pt x="0" y="42"/>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233543" name="Group 71"/>
          <p:cNvGrpSpPr>
            <a:grpSpLocks/>
          </p:cNvGrpSpPr>
          <p:nvPr/>
        </p:nvGrpSpPr>
        <p:grpSpPr bwMode="auto">
          <a:xfrm>
            <a:off x="2875845" y="4635501"/>
            <a:ext cx="859367" cy="588963"/>
            <a:chOff x="1991" y="3321"/>
            <a:chExt cx="361" cy="231"/>
          </a:xfrm>
        </p:grpSpPr>
        <p:sp>
          <p:nvSpPr>
            <p:cNvPr id="233544" name="Freeform 72"/>
            <p:cNvSpPr>
              <a:spLocks/>
            </p:cNvSpPr>
            <p:nvPr/>
          </p:nvSpPr>
          <p:spPr bwMode="auto">
            <a:xfrm>
              <a:off x="2274" y="3459"/>
              <a:ext cx="78" cy="93"/>
            </a:xfrm>
            <a:custGeom>
              <a:avLst/>
              <a:gdLst>
                <a:gd name="T0" fmla="*/ 0 w 16"/>
                <a:gd name="T1" fmla="*/ 7 h 19"/>
                <a:gd name="T2" fmla="*/ 1 w 16"/>
                <a:gd name="T3" fmla="*/ 13 h 19"/>
                <a:gd name="T4" fmla="*/ 1 w 16"/>
                <a:gd name="T5" fmla="*/ 16 h 19"/>
                <a:gd name="T6" fmla="*/ 6 w 16"/>
                <a:gd name="T7" fmla="*/ 19 h 19"/>
                <a:gd name="T8" fmla="*/ 8 w 16"/>
                <a:gd name="T9" fmla="*/ 16 h 19"/>
                <a:gd name="T10" fmla="*/ 16 w 16"/>
                <a:gd name="T11" fmla="*/ 11 h 19"/>
                <a:gd name="T12" fmla="*/ 13 w 16"/>
                <a:gd name="T13" fmla="*/ 5 h 19"/>
                <a:gd name="T14" fmla="*/ 3 w 16"/>
                <a:gd name="T15" fmla="*/ 0 h 19"/>
                <a:gd name="T16" fmla="*/ 3 w 16"/>
                <a:gd name="T17" fmla="*/ 5 h 19"/>
                <a:gd name="T18" fmla="*/ 0 w 16"/>
                <a:gd name="T19" fmla="*/ 7 h 19"/>
                <a:gd name="T20" fmla="*/ 0 w 16"/>
                <a:gd name="T2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9">
                  <a:moveTo>
                    <a:pt x="0" y="7"/>
                  </a:moveTo>
                  <a:lnTo>
                    <a:pt x="1" y="13"/>
                  </a:lnTo>
                  <a:lnTo>
                    <a:pt x="1" y="16"/>
                  </a:lnTo>
                  <a:lnTo>
                    <a:pt x="6" y="19"/>
                  </a:lnTo>
                  <a:lnTo>
                    <a:pt x="8" y="16"/>
                  </a:lnTo>
                  <a:lnTo>
                    <a:pt x="16" y="11"/>
                  </a:lnTo>
                  <a:lnTo>
                    <a:pt x="13" y="5"/>
                  </a:lnTo>
                  <a:lnTo>
                    <a:pt x="3" y="0"/>
                  </a:lnTo>
                  <a:lnTo>
                    <a:pt x="3" y="5"/>
                  </a:lnTo>
                  <a:lnTo>
                    <a:pt x="0" y="7"/>
                  </a:lnTo>
                  <a:lnTo>
                    <a:pt x="0" y="7"/>
                  </a:lnTo>
                  <a:close/>
                </a:path>
              </a:pathLst>
            </a:custGeom>
            <a:solidFill>
              <a:schemeClr val="bg1"/>
            </a:solidFill>
            <a:ln w="12700" cmpd="sng">
              <a:solidFill>
                <a:schemeClr val="tx1"/>
              </a:solidFill>
              <a:prstDash val="solid"/>
              <a:round/>
              <a:headEnd/>
              <a:tailEnd/>
            </a:ln>
          </p:spPr>
          <p:txBody>
            <a:bodyPr/>
            <a:lstStyle/>
            <a:p>
              <a:endParaRPr lang="en-US"/>
            </a:p>
          </p:txBody>
        </p:sp>
        <p:sp>
          <p:nvSpPr>
            <p:cNvPr id="233545" name="Freeform 73"/>
            <p:cNvSpPr>
              <a:spLocks/>
            </p:cNvSpPr>
            <p:nvPr/>
          </p:nvSpPr>
          <p:spPr bwMode="auto">
            <a:xfrm>
              <a:off x="2235" y="3409"/>
              <a:ext cx="44" cy="29"/>
            </a:xfrm>
            <a:custGeom>
              <a:avLst/>
              <a:gdLst>
                <a:gd name="T0" fmla="*/ 3 w 9"/>
                <a:gd name="T1" fmla="*/ 6 h 6"/>
                <a:gd name="T2" fmla="*/ 8 w 9"/>
                <a:gd name="T3" fmla="*/ 6 h 6"/>
                <a:gd name="T4" fmla="*/ 9 w 9"/>
                <a:gd name="T5" fmla="*/ 3 h 6"/>
                <a:gd name="T6" fmla="*/ 5 w 9"/>
                <a:gd name="T7" fmla="*/ 2 h 6"/>
                <a:gd name="T8" fmla="*/ 3 w 9"/>
                <a:gd name="T9" fmla="*/ 2 h 6"/>
                <a:gd name="T10" fmla="*/ 2 w 9"/>
                <a:gd name="T11" fmla="*/ 0 h 6"/>
                <a:gd name="T12" fmla="*/ 0 w 9"/>
                <a:gd name="T13" fmla="*/ 2 h 6"/>
                <a:gd name="T14" fmla="*/ 2 w 9"/>
                <a:gd name="T15" fmla="*/ 5 h 6"/>
                <a:gd name="T16" fmla="*/ 3 w 9"/>
                <a:gd name="T17" fmla="*/ 6 h 6"/>
                <a:gd name="T18" fmla="*/ 3 w 9"/>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3" y="6"/>
                  </a:moveTo>
                  <a:lnTo>
                    <a:pt x="8" y="6"/>
                  </a:lnTo>
                  <a:lnTo>
                    <a:pt x="9" y="3"/>
                  </a:lnTo>
                  <a:lnTo>
                    <a:pt x="5" y="2"/>
                  </a:lnTo>
                  <a:lnTo>
                    <a:pt x="3" y="2"/>
                  </a:lnTo>
                  <a:lnTo>
                    <a:pt x="2" y="0"/>
                  </a:lnTo>
                  <a:lnTo>
                    <a:pt x="0" y="2"/>
                  </a:lnTo>
                  <a:lnTo>
                    <a:pt x="2" y="5"/>
                  </a:lnTo>
                  <a:lnTo>
                    <a:pt x="3" y="6"/>
                  </a:lnTo>
                  <a:lnTo>
                    <a:pt x="3" y="6"/>
                  </a:lnTo>
                  <a:close/>
                </a:path>
              </a:pathLst>
            </a:custGeom>
            <a:solidFill>
              <a:schemeClr val="bg1"/>
            </a:solidFill>
            <a:ln w="12700" cmpd="sng">
              <a:solidFill>
                <a:schemeClr val="tx1"/>
              </a:solidFill>
              <a:prstDash val="solid"/>
              <a:round/>
              <a:headEnd/>
              <a:tailEnd/>
            </a:ln>
          </p:spPr>
          <p:txBody>
            <a:bodyPr/>
            <a:lstStyle/>
            <a:p>
              <a:endParaRPr lang="en-US"/>
            </a:p>
          </p:txBody>
        </p:sp>
        <p:sp>
          <p:nvSpPr>
            <p:cNvPr id="233546" name="Freeform 74"/>
            <p:cNvSpPr>
              <a:spLocks/>
            </p:cNvSpPr>
            <p:nvPr/>
          </p:nvSpPr>
          <p:spPr bwMode="auto">
            <a:xfrm>
              <a:off x="2225" y="3438"/>
              <a:ext cx="20" cy="10"/>
            </a:xfrm>
            <a:custGeom>
              <a:avLst/>
              <a:gdLst>
                <a:gd name="T0" fmla="*/ 0 w 4"/>
                <a:gd name="T1" fmla="*/ 2 h 2"/>
                <a:gd name="T2" fmla="*/ 4 w 4"/>
                <a:gd name="T3" fmla="*/ 0 h 2"/>
                <a:gd name="T4" fmla="*/ 4 w 4"/>
                <a:gd name="T5" fmla="*/ 2 h 2"/>
                <a:gd name="T6" fmla="*/ 0 w 4"/>
                <a:gd name="T7" fmla="*/ 2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lnTo>
                    <a:pt x="4" y="0"/>
                  </a:lnTo>
                  <a:lnTo>
                    <a:pt x="4" y="2"/>
                  </a:lnTo>
                  <a:lnTo>
                    <a:pt x="0" y="2"/>
                  </a:lnTo>
                  <a:lnTo>
                    <a:pt x="0" y="2"/>
                  </a:lnTo>
                  <a:close/>
                </a:path>
              </a:pathLst>
            </a:custGeom>
            <a:solidFill>
              <a:schemeClr val="bg1"/>
            </a:solidFill>
            <a:ln w="12700" cmpd="sng">
              <a:solidFill>
                <a:schemeClr val="tx1"/>
              </a:solidFill>
              <a:prstDash val="solid"/>
              <a:round/>
              <a:headEnd/>
              <a:tailEnd/>
            </a:ln>
          </p:spPr>
          <p:txBody>
            <a:bodyPr/>
            <a:lstStyle/>
            <a:p>
              <a:endParaRPr lang="en-US"/>
            </a:p>
          </p:txBody>
        </p:sp>
        <p:sp>
          <p:nvSpPr>
            <p:cNvPr id="233547" name="Freeform 75"/>
            <p:cNvSpPr>
              <a:spLocks/>
            </p:cNvSpPr>
            <p:nvPr/>
          </p:nvSpPr>
          <p:spPr bwMode="auto">
            <a:xfrm>
              <a:off x="2211" y="3419"/>
              <a:ext cx="19" cy="14"/>
            </a:xfrm>
            <a:custGeom>
              <a:avLst/>
              <a:gdLst>
                <a:gd name="T0" fmla="*/ 2 w 4"/>
                <a:gd name="T1" fmla="*/ 0 h 3"/>
                <a:gd name="T2" fmla="*/ 2 w 4"/>
                <a:gd name="T3" fmla="*/ 0 h 3"/>
                <a:gd name="T4" fmla="*/ 3 w 4"/>
                <a:gd name="T5" fmla="*/ 0 h 3"/>
                <a:gd name="T6" fmla="*/ 3 w 4"/>
                <a:gd name="T7" fmla="*/ 0 h 3"/>
                <a:gd name="T8" fmla="*/ 3 w 4"/>
                <a:gd name="T9" fmla="*/ 0 h 3"/>
                <a:gd name="T10" fmla="*/ 3 w 4"/>
                <a:gd name="T11" fmla="*/ 1 h 3"/>
                <a:gd name="T12" fmla="*/ 3 w 4"/>
                <a:gd name="T13" fmla="*/ 1 h 3"/>
                <a:gd name="T14" fmla="*/ 3 w 4"/>
                <a:gd name="T15" fmla="*/ 1 h 3"/>
                <a:gd name="T16" fmla="*/ 4 w 4"/>
                <a:gd name="T17" fmla="*/ 1 h 3"/>
                <a:gd name="T18" fmla="*/ 3 w 4"/>
                <a:gd name="T19" fmla="*/ 2 h 3"/>
                <a:gd name="T20" fmla="*/ 3 w 4"/>
                <a:gd name="T21" fmla="*/ 2 h 3"/>
                <a:gd name="T22" fmla="*/ 3 w 4"/>
                <a:gd name="T23" fmla="*/ 2 h 3"/>
                <a:gd name="T24" fmla="*/ 3 w 4"/>
                <a:gd name="T25" fmla="*/ 3 h 3"/>
                <a:gd name="T26" fmla="*/ 3 w 4"/>
                <a:gd name="T27" fmla="*/ 3 h 3"/>
                <a:gd name="T28" fmla="*/ 3 w 4"/>
                <a:gd name="T29" fmla="*/ 3 h 3"/>
                <a:gd name="T30" fmla="*/ 2 w 4"/>
                <a:gd name="T31" fmla="*/ 3 h 3"/>
                <a:gd name="T32" fmla="*/ 2 w 4"/>
                <a:gd name="T33" fmla="*/ 3 h 3"/>
                <a:gd name="T34" fmla="*/ 2 w 4"/>
                <a:gd name="T35" fmla="*/ 3 h 3"/>
                <a:gd name="T36" fmla="*/ 1 w 4"/>
                <a:gd name="T37" fmla="*/ 3 h 3"/>
                <a:gd name="T38" fmla="*/ 1 w 4"/>
                <a:gd name="T39" fmla="*/ 3 h 3"/>
                <a:gd name="T40" fmla="*/ 1 w 4"/>
                <a:gd name="T41" fmla="*/ 3 h 3"/>
                <a:gd name="T42" fmla="*/ 1 w 4"/>
                <a:gd name="T43" fmla="*/ 2 h 3"/>
                <a:gd name="T44" fmla="*/ 0 w 4"/>
                <a:gd name="T45" fmla="*/ 2 h 3"/>
                <a:gd name="T46" fmla="*/ 0 w 4"/>
                <a:gd name="T47" fmla="*/ 2 h 3"/>
                <a:gd name="T48" fmla="*/ 0 w 4"/>
                <a:gd name="T49" fmla="*/ 1 h 3"/>
                <a:gd name="T50" fmla="*/ 0 w 4"/>
                <a:gd name="T51" fmla="*/ 1 h 3"/>
                <a:gd name="T52" fmla="*/ 0 w 4"/>
                <a:gd name="T53" fmla="*/ 1 h 3"/>
                <a:gd name="T54" fmla="*/ 1 w 4"/>
                <a:gd name="T55" fmla="*/ 1 h 3"/>
                <a:gd name="T56" fmla="*/ 1 w 4"/>
                <a:gd name="T57" fmla="*/ 0 h 3"/>
                <a:gd name="T58" fmla="*/ 1 w 4"/>
                <a:gd name="T59" fmla="*/ 0 h 3"/>
                <a:gd name="T60" fmla="*/ 1 w 4"/>
                <a:gd name="T61" fmla="*/ 0 h 3"/>
                <a:gd name="T62" fmla="*/ 2 w 4"/>
                <a:gd name="T63" fmla="*/ 0 h 3"/>
                <a:gd name="T64" fmla="*/ 2 w 4"/>
                <a:gd name="T65" fmla="*/ 0 h 3"/>
                <a:gd name="T66" fmla="*/ 2 w 4"/>
                <a:gd name="T6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3">
                  <a:moveTo>
                    <a:pt x="2" y="0"/>
                  </a:moveTo>
                  <a:lnTo>
                    <a:pt x="2" y="0"/>
                  </a:lnTo>
                  <a:lnTo>
                    <a:pt x="3" y="0"/>
                  </a:lnTo>
                  <a:lnTo>
                    <a:pt x="3" y="0"/>
                  </a:lnTo>
                  <a:lnTo>
                    <a:pt x="3" y="0"/>
                  </a:lnTo>
                  <a:lnTo>
                    <a:pt x="3" y="1"/>
                  </a:lnTo>
                  <a:lnTo>
                    <a:pt x="3" y="1"/>
                  </a:lnTo>
                  <a:lnTo>
                    <a:pt x="3" y="1"/>
                  </a:lnTo>
                  <a:lnTo>
                    <a:pt x="4" y="1"/>
                  </a:lnTo>
                  <a:lnTo>
                    <a:pt x="3" y="2"/>
                  </a:lnTo>
                  <a:lnTo>
                    <a:pt x="3" y="2"/>
                  </a:lnTo>
                  <a:lnTo>
                    <a:pt x="3" y="2"/>
                  </a:lnTo>
                  <a:lnTo>
                    <a:pt x="3" y="3"/>
                  </a:lnTo>
                  <a:lnTo>
                    <a:pt x="3" y="3"/>
                  </a:lnTo>
                  <a:lnTo>
                    <a:pt x="3" y="3"/>
                  </a:lnTo>
                  <a:lnTo>
                    <a:pt x="2" y="3"/>
                  </a:lnTo>
                  <a:lnTo>
                    <a:pt x="2" y="3"/>
                  </a:lnTo>
                  <a:lnTo>
                    <a:pt x="2" y="3"/>
                  </a:lnTo>
                  <a:lnTo>
                    <a:pt x="1" y="3"/>
                  </a:lnTo>
                  <a:lnTo>
                    <a:pt x="1" y="3"/>
                  </a:lnTo>
                  <a:lnTo>
                    <a:pt x="1" y="3"/>
                  </a:lnTo>
                  <a:lnTo>
                    <a:pt x="1" y="2"/>
                  </a:lnTo>
                  <a:lnTo>
                    <a:pt x="0" y="2"/>
                  </a:lnTo>
                  <a:lnTo>
                    <a:pt x="0" y="2"/>
                  </a:lnTo>
                  <a:lnTo>
                    <a:pt x="0" y="1"/>
                  </a:lnTo>
                  <a:lnTo>
                    <a:pt x="0" y="1"/>
                  </a:lnTo>
                  <a:lnTo>
                    <a:pt x="0" y="1"/>
                  </a:lnTo>
                  <a:lnTo>
                    <a:pt x="1" y="1"/>
                  </a:lnTo>
                  <a:lnTo>
                    <a:pt x="1" y="0"/>
                  </a:lnTo>
                  <a:lnTo>
                    <a:pt x="1" y="0"/>
                  </a:lnTo>
                  <a:lnTo>
                    <a:pt x="1" y="0"/>
                  </a:lnTo>
                  <a:lnTo>
                    <a:pt x="2" y="0"/>
                  </a:lnTo>
                  <a:lnTo>
                    <a:pt x="2" y="0"/>
                  </a:lnTo>
                  <a:lnTo>
                    <a:pt x="2"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233548" name="Freeform 76"/>
            <p:cNvSpPr>
              <a:spLocks/>
            </p:cNvSpPr>
            <p:nvPr/>
          </p:nvSpPr>
          <p:spPr bwMode="auto">
            <a:xfrm>
              <a:off x="2186" y="3394"/>
              <a:ext cx="39" cy="15"/>
            </a:xfrm>
            <a:custGeom>
              <a:avLst/>
              <a:gdLst>
                <a:gd name="T0" fmla="*/ 0 w 8"/>
                <a:gd name="T1" fmla="*/ 3 h 3"/>
                <a:gd name="T2" fmla="*/ 7 w 8"/>
                <a:gd name="T3" fmla="*/ 3 h 3"/>
                <a:gd name="T4" fmla="*/ 8 w 8"/>
                <a:gd name="T5" fmla="*/ 0 h 3"/>
                <a:gd name="T6" fmla="*/ 2 w 8"/>
                <a:gd name="T7" fmla="*/ 0 h 3"/>
                <a:gd name="T8" fmla="*/ 0 w 8"/>
                <a:gd name="T9" fmla="*/ 3 h 3"/>
                <a:gd name="T10" fmla="*/ 0 w 8"/>
                <a:gd name="T11" fmla="*/ 3 h 3"/>
              </a:gdLst>
              <a:ahLst/>
              <a:cxnLst>
                <a:cxn ang="0">
                  <a:pos x="T0" y="T1"/>
                </a:cxn>
                <a:cxn ang="0">
                  <a:pos x="T2" y="T3"/>
                </a:cxn>
                <a:cxn ang="0">
                  <a:pos x="T4" y="T5"/>
                </a:cxn>
                <a:cxn ang="0">
                  <a:pos x="T6" y="T7"/>
                </a:cxn>
                <a:cxn ang="0">
                  <a:pos x="T8" y="T9"/>
                </a:cxn>
                <a:cxn ang="0">
                  <a:pos x="T10" y="T11"/>
                </a:cxn>
              </a:cxnLst>
              <a:rect l="0" t="0" r="r" b="b"/>
              <a:pathLst>
                <a:path w="8" h="3">
                  <a:moveTo>
                    <a:pt x="0" y="3"/>
                  </a:moveTo>
                  <a:lnTo>
                    <a:pt x="7" y="3"/>
                  </a:lnTo>
                  <a:lnTo>
                    <a:pt x="8" y="0"/>
                  </a:lnTo>
                  <a:lnTo>
                    <a:pt x="2" y="0"/>
                  </a:lnTo>
                  <a:lnTo>
                    <a:pt x="0" y="3"/>
                  </a:lnTo>
                  <a:lnTo>
                    <a:pt x="0" y="3"/>
                  </a:lnTo>
                  <a:close/>
                </a:path>
              </a:pathLst>
            </a:custGeom>
            <a:solidFill>
              <a:schemeClr val="bg1"/>
            </a:solidFill>
            <a:ln w="12700" cmpd="sng">
              <a:solidFill>
                <a:schemeClr val="tx1"/>
              </a:solidFill>
              <a:prstDash val="solid"/>
              <a:round/>
              <a:headEnd/>
              <a:tailEnd/>
            </a:ln>
          </p:spPr>
          <p:txBody>
            <a:bodyPr/>
            <a:lstStyle/>
            <a:p>
              <a:endParaRPr lang="en-US"/>
            </a:p>
          </p:txBody>
        </p:sp>
        <p:sp>
          <p:nvSpPr>
            <p:cNvPr id="233549" name="Freeform 77"/>
            <p:cNvSpPr>
              <a:spLocks/>
            </p:cNvSpPr>
            <p:nvPr/>
          </p:nvSpPr>
          <p:spPr bwMode="auto">
            <a:xfrm>
              <a:off x="2026" y="3321"/>
              <a:ext cx="38" cy="24"/>
            </a:xfrm>
            <a:custGeom>
              <a:avLst/>
              <a:gdLst>
                <a:gd name="T0" fmla="*/ 0 w 8"/>
                <a:gd name="T1" fmla="*/ 4 h 5"/>
                <a:gd name="T2" fmla="*/ 3 w 8"/>
                <a:gd name="T3" fmla="*/ 5 h 5"/>
                <a:gd name="T4" fmla="*/ 6 w 8"/>
                <a:gd name="T5" fmla="*/ 5 h 5"/>
                <a:gd name="T6" fmla="*/ 8 w 8"/>
                <a:gd name="T7" fmla="*/ 2 h 5"/>
                <a:gd name="T8" fmla="*/ 5 w 8"/>
                <a:gd name="T9" fmla="*/ 0 h 5"/>
                <a:gd name="T10" fmla="*/ 1 w 8"/>
                <a:gd name="T11" fmla="*/ 2 h 5"/>
                <a:gd name="T12" fmla="*/ 0 w 8"/>
                <a:gd name="T13" fmla="*/ 4 h 5"/>
                <a:gd name="T14" fmla="*/ 0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4"/>
                  </a:moveTo>
                  <a:lnTo>
                    <a:pt x="3" y="5"/>
                  </a:lnTo>
                  <a:lnTo>
                    <a:pt x="6" y="5"/>
                  </a:lnTo>
                  <a:lnTo>
                    <a:pt x="8" y="2"/>
                  </a:lnTo>
                  <a:lnTo>
                    <a:pt x="5" y="0"/>
                  </a:lnTo>
                  <a:lnTo>
                    <a:pt x="1" y="2"/>
                  </a:lnTo>
                  <a:lnTo>
                    <a:pt x="0" y="4"/>
                  </a:lnTo>
                  <a:lnTo>
                    <a:pt x="0" y="4"/>
                  </a:lnTo>
                  <a:close/>
                </a:path>
              </a:pathLst>
            </a:custGeom>
            <a:solidFill>
              <a:schemeClr val="bg1"/>
            </a:solidFill>
            <a:ln w="12700" cmpd="sng">
              <a:solidFill>
                <a:schemeClr val="tx1"/>
              </a:solidFill>
              <a:prstDash val="solid"/>
              <a:round/>
              <a:headEnd/>
              <a:tailEnd/>
            </a:ln>
          </p:spPr>
          <p:txBody>
            <a:bodyPr/>
            <a:lstStyle/>
            <a:p>
              <a:endParaRPr lang="en-US"/>
            </a:p>
          </p:txBody>
        </p:sp>
        <p:sp>
          <p:nvSpPr>
            <p:cNvPr id="233550" name="Freeform 78"/>
            <p:cNvSpPr>
              <a:spLocks/>
            </p:cNvSpPr>
            <p:nvPr/>
          </p:nvSpPr>
          <p:spPr bwMode="auto">
            <a:xfrm>
              <a:off x="1991" y="3321"/>
              <a:ext cx="20" cy="24"/>
            </a:xfrm>
            <a:custGeom>
              <a:avLst/>
              <a:gdLst>
                <a:gd name="T0" fmla="*/ 0 w 4"/>
                <a:gd name="T1" fmla="*/ 5 h 5"/>
                <a:gd name="T2" fmla="*/ 4 w 4"/>
                <a:gd name="T3" fmla="*/ 2 h 5"/>
                <a:gd name="T4" fmla="*/ 4 w 4"/>
                <a:gd name="T5" fmla="*/ 0 h 5"/>
                <a:gd name="T6" fmla="*/ 0 w 4"/>
                <a:gd name="T7" fmla="*/ 4 h 5"/>
                <a:gd name="T8" fmla="*/ 0 w 4"/>
                <a:gd name="T9" fmla="*/ 5 h 5"/>
                <a:gd name="T10" fmla="*/ 0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0" y="5"/>
                  </a:moveTo>
                  <a:lnTo>
                    <a:pt x="4" y="2"/>
                  </a:lnTo>
                  <a:lnTo>
                    <a:pt x="4" y="0"/>
                  </a:lnTo>
                  <a:lnTo>
                    <a:pt x="0" y="4"/>
                  </a:lnTo>
                  <a:lnTo>
                    <a:pt x="0" y="5"/>
                  </a:lnTo>
                  <a:lnTo>
                    <a:pt x="0" y="5"/>
                  </a:lnTo>
                  <a:close/>
                </a:path>
              </a:pathLst>
            </a:custGeom>
            <a:solidFill>
              <a:schemeClr val="bg1"/>
            </a:solidFill>
            <a:ln w="12700" cmpd="sng">
              <a:solidFill>
                <a:schemeClr val="tx1"/>
              </a:solidFill>
              <a:prstDash val="solid"/>
              <a:round/>
              <a:headEnd/>
              <a:tailEnd/>
            </a:ln>
          </p:spPr>
          <p:txBody>
            <a:bodyPr/>
            <a:lstStyle/>
            <a:p>
              <a:endParaRPr lang="en-US"/>
            </a:p>
          </p:txBody>
        </p:sp>
        <p:sp>
          <p:nvSpPr>
            <p:cNvPr id="233551" name="Freeform 79"/>
            <p:cNvSpPr>
              <a:spLocks/>
            </p:cNvSpPr>
            <p:nvPr/>
          </p:nvSpPr>
          <p:spPr bwMode="auto">
            <a:xfrm>
              <a:off x="2128" y="3360"/>
              <a:ext cx="39" cy="34"/>
            </a:xfrm>
            <a:custGeom>
              <a:avLst/>
              <a:gdLst>
                <a:gd name="T0" fmla="*/ 3 w 8"/>
                <a:gd name="T1" fmla="*/ 7 h 7"/>
                <a:gd name="T2" fmla="*/ 8 w 8"/>
                <a:gd name="T3" fmla="*/ 7 h 7"/>
                <a:gd name="T4" fmla="*/ 8 w 8"/>
                <a:gd name="T5" fmla="*/ 4 h 7"/>
                <a:gd name="T6" fmla="*/ 4 w 8"/>
                <a:gd name="T7" fmla="*/ 0 h 7"/>
                <a:gd name="T8" fmla="*/ 0 w 8"/>
                <a:gd name="T9" fmla="*/ 2 h 7"/>
                <a:gd name="T10" fmla="*/ 3 w 8"/>
                <a:gd name="T11" fmla="*/ 7 h 7"/>
                <a:gd name="T12" fmla="*/ 3 w 8"/>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3" y="7"/>
                  </a:moveTo>
                  <a:lnTo>
                    <a:pt x="8" y="7"/>
                  </a:lnTo>
                  <a:lnTo>
                    <a:pt x="8" y="4"/>
                  </a:lnTo>
                  <a:lnTo>
                    <a:pt x="4" y="0"/>
                  </a:lnTo>
                  <a:lnTo>
                    <a:pt x="0" y="2"/>
                  </a:lnTo>
                  <a:lnTo>
                    <a:pt x="3" y="7"/>
                  </a:lnTo>
                  <a:lnTo>
                    <a:pt x="3" y="7"/>
                  </a:lnTo>
                  <a:close/>
                </a:path>
              </a:pathLst>
            </a:custGeom>
            <a:solidFill>
              <a:schemeClr val="bg1"/>
            </a:solidFill>
            <a:ln w="12700" cmpd="sng">
              <a:solidFill>
                <a:schemeClr val="tx1"/>
              </a:solidFill>
              <a:prstDash val="solid"/>
              <a:round/>
              <a:headEnd/>
              <a:tailEnd/>
            </a:ln>
          </p:spPr>
          <p:txBody>
            <a:bodyPr/>
            <a:lstStyle/>
            <a:p>
              <a:endParaRPr lang="en-US"/>
            </a:p>
          </p:txBody>
        </p:sp>
      </p:grpSp>
      <p:grpSp>
        <p:nvGrpSpPr>
          <p:cNvPr id="233586" name="Group 114"/>
          <p:cNvGrpSpPr>
            <a:grpSpLocks/>
          </p:cNvGrpSpPr>
          <p:nvPr/>
        </p:nvGrpSpPr>
        <p:grpSpPr bwMode="auto">
          <a:xfrm>
            <a:off x="395111" y="5891214"/>
            <a:ext cx="4449233" cy="352425"/>
            <a:chOff x="280" y="3711"/>
            <a:chExt cx="3153" cy="222"/>
          </a:xfrm>
        </p:grpSpPr>
        <p:sp>
          <p:nvSpPr>
            <p:cNvPr id="233587" name="Text Box 115"/>
            <p:cNvSpPr txBox="1">
              <a:spLocks noChangeArrowheads="1"/>
            </p:cNvSpPr>
            <p:nvPr/>
          </p:nvSpPr>
          <p:spPr bwMode="auto">
            <a:xfrm>
              <a:off x="463" y="3711"/>
              <a:ext cx="2970"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en-US" sz="1400" dirty="0">
                  <a:latin typeface="Verdana" pitchFamily="34" charset="0"/>
                </a:rPr>
                <a:t>No Data         &lt;10%           10%–14%</a:t>
              </a:r>
            </a:p>
          </p:txBody>
        </p:sp>
        <p:sp>
          <p:nvSpPr>
            <p:cNvPr id="233588" name="Rectangle 116"/>
            <p:cNvSpPr>
              <a:spLocks noChangeArrowheads="1"/>
            </p:cNvSpPr>
            <p:nvPr/>
          </p:nvSpPr>
          <p:spPr bwMode="auto">
            <a:xfrm>
              <a:off x="346" y="3752"/>
              <a:ext cx="148" cy="14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3589" name="Rectangle 117"/>
            <p:cNvSpPr>
              <a:spLocks noChangeArrowheads="1"/>
            </p:cNvSpPr>
            <p:nvPr/>
          </p:nvSpPr>
          <p:spPr bwMode="auto">
            <a:xfrm>
              <a:off x="1221" y="3742"/>
              <a:ext cx="148" cy="148"/>
            </a:xfrm>
            <a:prstGeom prst="rect">
              <a:avLst/>
            </a:prstGeom>
            <a:solidFill>
              <a:srgbClr val="99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3590" name="Rectangle 118"/>
            <p:cNvSpPr>
              <a:spLocks noChangeArrowheads="1"/>
            </p:cNvSpPr>
            <p:nvPr/>
          </p:nvSpPr>
          <p:spPr bwMode="auto">
            <a:xfrm>
              <a:off x="2122" y="3739"/>
              <a:ext cx="148" cy="148"/>
            </a:xfrm>
            <a:prstGeom prst="rect">
              <a:avLst/>
            </a:prstGeom>
            <a:solidFill>
              <a:srgbClr val="6699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3591" name="Rectangle 119"/>
            <p:cNvSpPr>
              <a:spLocks noChangeArrowheads="1"/>
            </p:cNvSpPr>
            <p:nvPr/>
          </p:nvSpPr>
          <p:spPr bwMode="auto">
            <a:xfrm>
              <a:off x="280" y="3712"/>
              <a:ext cx="2985" cy="221"/>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233592" name="Text Box 120"/>
          <p:cNvSpPr txBox="1">
            <a:spLocks noChangeArrowheads="1"/>
          </p:cNvSpPr>
          <p:nvPr/>
        </p:nvSpPr>
        <p:spPr bwMode="auto">
          <a:xfrm>
            <a:off x="2119489" y="1292423"/>
            <a:ext cx="545534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dirty="0">
                <a:latin typeface="Verdana" pitchFamily="34" charset="0"/>
              </a:rPr>
              <a:t>(*BMI ≥30, or ~ 30 lbs overweight for 5’ 4” person)</a:t>
            </a:r>
          </a:p>
        </p:txBody>
      </p:sp>
    </p:spTree>
    <p:extLst>
      <p:ext uri="{BB962C8B-B14F-4D97-AF65-F5344CB8AC3E}">
        <p14:creationId xmlns:p14="http://schemas.microsoft.com/office/powerpoint/2010/main" val="20402266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3049771352"/>
              </p:ext>
            </p:extLst>
          </p:nvPr>
        </p:nvGraphicFramePr>
        <p:xfrm>
          <a:off x="1524000" y="1397000"/>
          <a:ext cx="6096000" cy="1010920"/>
        </p:xfrm>
        <a:graphic>
          <a:graphicData uri="http://schemas.openxmlformats.org/drawingml/2006/table">
            <a:tbl>
              <a:tblPr firstRow="1" bandRow="1">
                <a:tableStyleId>{5C22544A-7EE6-4342-B048-85BDC9FD1C3A}</a:tableStyleId>
              </a:tblPr>
              <a:tblGrid>
                <a:gridCol w="2032000"/>
                <a:gridCol w="2032000"/>
                <a:gridCol w="2032000"/>
              </a:tblGrid>
              <a:tr h="370840">
                <a:tc>
                  <a:txBody>
                    <a:bodyPr/>
                    <a:lstStyle/>
                    <a:p>
                      <a:r>
                        <a:rPr lang="en-US" dirty="0" smtClean="0"/>
                        <a:t>Adults*</a:t>
                      </a:r>
                      <a:endParaRPr lang="en-US" dirty="0"/>
                    </a:p>
                  </a:txBody>
                  <a:tcPr/>
                </a:tc>
                <a:tc>
                  <a:txBody>
                    <a:bodyPr/>
                    <a:lstStyle/>
                    <a:p>
                      <a:r>
                        <a:rPr lang="en-US" dirty="0" smtClean="0"/>
                        <a:t>United</a:t>
                      </a:r>
                      <a:r>
                        <a:rPr lang="en-US" baseline="0" dirty="0" smtClean="0"/>
                        <a:t> States</a:t>
                      </a:r>
                      <a:endParaRPr lang="en-US" dirty="0"/>
                    </a:p>
                  </a:txBody>
                  <a:tcPr/>
                </a:tc>
                <a:tc>
                  <a:txBody>
                    <a:bodyPr/>
                    <a:lstStyle/>
                    <a:p>
                      <a:r>
                        <a:rPr lang="en-US" dirty="0" smtClean="0"/>
                        <a:t>California</a:t>
                      </a:r>
                      <a:endParaRPr lang="en-US" dirty="0"/>
                    </a:p>
                  </a:txBody>
                  <a:tcPr/>
                </a:tc>
              </a:tr>
              <a:tr h="370840">
                <a:tc>
                  <a:txBody>
                    <a:bodyPr/>
                    <a:lstStyle/>
                    <a:p>
                      <a:r>
                        <a:rPr lang="en-US" dirty="0" smtClean="0"/>
                        <a:t>% Below</a:t>
                      </a:r>
                      <a:r>
                        <a:rPr lang="en-US" baseline="0" dirty="0" smtClean="0"/>
                        <a:t> federal poverty level</a:t>
                      </a:r>
                      <a:endParaRPr lang="en-US" dirty="0"/>
                    </a:p>
                  </a:txBody>
                  <a:tcPr/>
                </a:tc>
                <a:tc>
                  <a:txBody>
                    <a:bodyPr/>
                    <a:lstStyle/>
                    <a:p>
                      <a:r>
                        <a:rPr lang="en-US" dirty="0" smtClean="0"/>
                        <a:t>14.9%</a:t>
                      </a:r>
                      <a:endParaRPr lang="en-US" dirty="0"/>
                    </a:p>
                  </a:txBody>
                  <a:tcPr/>
                </a:tc>
                <a:tc>
                  <a:txBody>
                    <a:bodyPr/>
                    <a:lstStyle/>
                    <a:p>
                      <a:r>
                        <a:rPr lang="en-US" dirty="0" smtClean="0"/>
                        <a:t>15.3%</a:t>
                      </a:r>
                      <a:endParaRPr lang="en-US" dirty="0"/>
                    </a:p>
                  </a:txBody>
                  <a:tcPr/>
                </a:tc>
              </a:tr>
            </a:tbl>
          </a:graphicData>
        </a:graphic>
      </p:graphicFrame>
      <p:graphicFrame>
        <p:nvGraphicFramePr>
          <p:cNvPr id="5" name="Table 4"/>
          <p:cNvGraphicFramePr>
            <a:graphicFrameLocks noGrp="1"/>
          </p:cNvGraphicFramePr>
          <p:nvPr>
            <p:extLst>
              <p:ext uri="{D42A27DB-BD31-4B8C-83A1-F6EECF244321}">
                <p14:modId xmlns:p14="http://schemas.microsoft.com/office/powerpoint/2010/main" val="2298613727"/>
              </p:ext>
            </p:extLst>
          </p:nvPr>
        </p:nvGraphicFramePr>
        <p:xfrm>
          <a:off x="1524000" y="3505200"/>
          <a:ext cx="6096000" cy="1005840"/>
        </p:xfrm>
        <a:graphic>
          <a:graphicData uri="http://schemas.openxmlformats.org/drawingml/2006/table">
            <a:tbl>
              <a:tblPr firstRow="1" bandRow="1">
                <a:tableStyleId>{5C22544A-7EE6-4342-B048-85BDC9FD1C3A}</a:tableStyleId>
              </a:tblPr>
              <a:tblGrid>
                <a:gridCol w="2032000"/>
                <a:gridCol w="2032000"/>
                <a:gridCol w="2032000"/>
              </a:tblGrid>
              <a:tr h="365760">
                <a:tc>
                  <a:txBody>
                    <a:bodyPr/>
                    <a:lstStyle/>
                    <a:p>
                      <a:r>
                        <a:rPr lang="en-US" dirty="0" smtClean="0"/>
                        <a:t>Children+</a:t>
                      </a:r>
                      <a:endParaRPr lang="en-US" dirty="0"/>
                    </a:p>
                  </a:txBody>
                  <a:tcPr/>
                </a:tc>
                <a:tc>
                  <a:txBody>
                    <a:bodyPr/>
                    <a:lstStyle/>
                    <a:p>
                      <a:r>
                        <a:rPr lang="en-US" dirty="0" smtClean="0"/>
                        <a:t>United States</a:t>
                      </a:r>
                      <a:endParaRPr lang="en-US" dirty="0"/>
                    </a:p>
                  </a:txBody>
                  <a:tcPr/>
                </a:tc>
                <a:tc>
                  <a:txBody>
                    <a:bodyPr/>
                    <a:lstStyle/>
                    <a:p>
                      <a:r>
                        <a:rPr lang="en-US" dirty="0" smtClean="0"/>
                        <a:t>California</a:t>
                      </a:r>
                      <a:endParaRPr lang="en-US" dirty="0"/>
                    </a:p>
                  </a:txBody>
                  <a:tcPr/>
                </a:tc>
              </a:tr>
              <a:tr h="370840">
                <a:tc>
                  <a:txBody>
                    <a:bodyPr/>
                    <a:lstStyle/>
                    <a:p>
                      <a:r>
                        <a:rPr lang="en-US" dirty="0" smtClean="0"/>
                        <a:t>% Below</a:t>
                      </a:r>
                      <a:r>
                        <a:rPr lang="en-US" baseline="0" dirty="0" smtClean="0"/>
                        <a:t> federal poverty level</a:t>
                      </a:r>
                      <a:endParaRPr lang="en-US" dirty="0"/>
                    </a:p>
                  </a:txBody>
                  <a:tcPr/>
                </a:tc>
                <a:tc>
                  <a:txBody>
                    <a:bodyPr/>
                    <a:lstStyle/>
                    <a:p>
                      <a:r>
                        <a:rPr lang="en-US" dirty="0" smtClean="0"/>
                        <a:t>22.6%</a:t>
                      </a:r>
                      <a:endParaRPr lang="en-US" dirty="0"/>
                    </a:p>
                  </a:txBody>
                  <a:tcPr/>
                </a:tc>
                <a:tc>
                  <a:txBody>
                    <a:bodyPr/>
                    <a:lstStyle/>
                    <a:p>
                      <a:r>
                        <a:rPr lang="en-US" dirty="0" smtClean="0"/>
                        <a:t>23.8%</a:t>
                      </a:r>
                      <a:endParaRPr lang="en-US" dirty="0"/>
                    </a:p>
                  </a:txBody>
                  <a:tcPr/>
                </a:tc>
              </a:tr>
            </a:tbl>
          </a:graphicData>
        </a:graphic>
      </p:graphicFrame>
      <p:sp>
        <p:nvSpPr>
          <p:cNvPr id="6" name="Title 5"/>
          <p:cNvSpPr>
            <a:spLocks noGrp="1"/>
          </p:cNvSpPr>
          <p:nvPr>
            <p:ph type="title"/>
          </p:nvPr>
        </p:nvSpPr>
        <p:spPr>
          <a:xfrm>
            <a:off x="457200" y="381000"/>
            <a:ext cx="8229600" cy="1069848"/>
          </a:xfrm>
        </p:spPr>
        <p:txBody>
          <a:bodyPr>
            <a:normAutofit/>
          </a:bodyPr>
          <a:lstStyle/>
          <a:p>
            <a:pPr algn="ctr"/>
            <a:r>
              <a:rPr lang="en-US" sz="3600" dirty="0" smtClean="0">
                <a:solidFill>
                  <a:srgbClr val="00B0F0"/>
                </a:solidFill>
                <a:latin typeface="Garamond" panose="02020404030301010803" pitchFamily="18" charset="0"/>
              </a:rPr>
              <a:t>Poverty level – US vs. CA</a:t>
            </a:r>
            <a:endParaRPr lang="en-US" sz="3600" dirty="0">
              <a:solidFill>
                <a:srgbClr val="00B0F0"/>
              </a:solidFill>
              <a:latin typeface="Garamond" panose="02020404030301010803" pitchFamily="18" charset="0"/>
            </a:endParaRPr>
          </a:p>
        </p:txBody>
      </p:sp>
      <p:sp>
        <p:nvSpPr>
          <p:cNvPr id="7" name="TextBox 6"/>
          <p:cNvSpPr txBox="1"/>
          <p:nvPr/>
        </p:nvSpPr>
        <p:spPr>
          <a:xfrm>
            <a:off x="457200" y="5449669"/>
            <a:ext cx="5867400" cy="923330"/>
          </a:xfrm>
          <a:prstGeom prst="rect">
            <a:avLst/>
          </a:prstGeom>
          <a:noFill/>
        </p:spPr>
        <p:txBody>
          <a:bodyPr wrap="square" rtlCol="0">
            <a:spAutoFit/>
          </a:bodyPr>
          <a:lstStyle/>
          <a:p>
            <a:r>
              <a:rPr lang="en-US" dirty="0" smtClean="0">
                <a:solidFill>
                  <a:prstClr val="black"/>
                </a:solidFill>
              </a:rPr>
              <a:t>*U.S</a:t>
            </a:r>
            <a:r>
              <a:rPr lang="en-US" dirty="0">
                <a:solidFill>
                  <a:prstClr val="black"/>
                </a:solidFill>
              </a:rPr>
              <a:t>. Census Bureau: State and County </a:t>
            </a:r>
            <a:r>
              <a:rPr lang="en-US" dirty="0" err="1">
                <a:solidFill>
                  <a:prstClr val="black"/>
                </a:solidFill>
              </a:rPr>
              <a:t>QuickFacts</a:t>
            </a:r>
            <a:r>
              <a:rPr lang="en-US" dirty="0" smtClean="0">
                <a:solidFill>
                  <a:prstClr val="black"/>
                </a:solidFill>
              </a:rPr>
              <a:t>.</a:t>
            </a:r>
          </a:p>
          <a:p>
            <a:endParaRPr lang="en-US" dirty="0">
              <a:solidFill>
                <a:prstClr val="black"/>
              </a:solidFill>
            </a:endParaRPr>
          </a:p>
          <a:p>
            <a:r>
              <a:rPr lang="en-US" dirty="0" smtClean="0">
                <a:solidFill>
                  <a:prstClr val="black"/>
                </a:solidFill>
              </a:rPr>
              <a:t>+ kidsdata.org</a:t>
            </a:r>
            <a:r>
              <a:rPr lang="en-US" dirty="0">
                <a:solidFill>
                  <a:prstClr val="black"/>
                </a:solidFill>
              </a:rPr>
              <a:t> </a:t>
            </a:r>
          </a:p>
        </p:txBody>
      </p:sp>
    </p:spTree>
    <p:extLst>
      <p:ext uri="{BB962C8B-B14F-4D97-AF65-F5344CB8AC3E}">
        <p14:creationId xmlns:p14="http://schemas.microsoft.com/office/powerpoint/2010/main" val="342732477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1" name="Rectangle 2"/>
          <p:cNvSpPr>
            <a:spLocks noGrp="1" noChangeArrowheads="1"/>
          </p:cNvSpPr>
          <p:nvPr>
            <p:ph type="title" sz="quarter"/>
          </p:nvPr>
        </p:nvSpPr>
        <p:spPr>
          <a:xfrm>
            <a:off x="381000" y="2438400"/>
            <a:ext cx="8229600" cy="884238"/>
          </a:xfrm>
        </p:spPr>
        <p:txBody>
          <a:bodyPr/>
          <a:lstStyle/>
          <a:p>
            <a:pPr algn="ctr" eaLnBrk="1" hangingPunct="1"/>
            <a:r>
              <a:rPr lang="en-US" altLang="en-US" sz="4000" dirty="0" err="1" smtClean="0">
                <a:solidFill>
                  <a:srgbClr val="00B0F0"/>
                </a:solidFill>
                <a:latin typeface="Garamond" panose="02020404030301010803" pitchFamily="18" charset="0"/>
              </a:rPr>
              <a:t>Fitnessgram</a:t>
            </a:r>
            <a:r>
              <a:rPr lang="en-US" altLang="en-US" sz="4000" dirty="0" smtClean="0">
                <a:solidFill>
                  <a:srgbClr val="00B0F0"/>
                </a:solidFill>
                <a:latin typeface="Garamond" panose="02020404030301010803" pitchFamily="18" charset="0"/>
              </a:rPr>
              <a:t> testing</a:t>
            </a:r>
            <a:endParaRPr lang="en-US" altLang="en-US" dirty="0" smtClean="0">
              <a:solidFill>
                <a:srgbClr val="00B0F0"/>
              </a:solidFill>
              <a:latin typeface="Garamond" panose="02020404030301010803" pitchFamily="18" charset="0"/>
            </a:endParaRPr>
          </a:p>
        </p:txBody>
      </p:sp>
    </p:spTree>
    <p:extLst>
      <p:ext uri="{BB962C8B-B14F-4D97-AF65-F5344CB8AC3E}">
        <p14:creationId xmlns:p14="http://schemas.microsoft.com/office/powerpoint/2010/main" val="2108792598"/>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p:cNvGraphicFramePr>
            <a:graphicFrameLocks noGrp="1"/>
          </p:cNvGraphicFramePr>
          <p:nvPr>
            <p:ph idx="1"/>
            <p:extLst>
              <p:ext uri="{D42A27DB-BD31-4B8C-83A1-F6EECF244321}">
                <p14:modId xmlns:p14="http://schemas.microsoft.com/office/powerpoint/2010/main" val="2968823265"/>
              </p:ext>
            </p:extLst>
          </p:nvPr>
        </p:nvGraphicFramePr>
        <p:xfrm>
          <a:off x="304800" y="685799"/>
          <a:ext cx="8534400" cy="5915319"/>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863441464"/>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ontent Placeholder 5"/>
          <p:cNvGraphicFramePr>
            <a:graphicFrameLocks/>
          </p:cNvGraphicFramePr>
          <p:nvPr>
            <p:extLst>
              <p:ext uri="{D42A27DB-BD31-4B8C-83A1-F6EECF244321}">
                <p14:modId xmlns:p14="http://schemas.microsoft.com/office/powerpoint/2010/main" val="4172953456"/>
              </p:ext>
            </p:extLst>
          </p:nvPr>
        </p:nvGraphicFramePr>
        <p:xfrm>
          <a:off x="211398" y="679293"/>
          <a:ext cx="8399201" cy="5921826"/>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900624729"/>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5"/>
          <p:cNvGraphicFramePr>
            <a:graphicFrameLocks/>
          </p:cNvGraphicFramePr>
          <p:nvPr>
            <p:extLst>
              <p:ext uri="{D42A27DB-BD31-4B8C-83A1-F6EECF244321}">
                <p14:modId xmlns:p14="http://schemas.microsoft.com/office/powerpoint/2010/main" val="2280345199"/>
              </p:ext>
            </p:extLst>
          </p:nvPr>
        </p:nvGraphicFramePr>
        <p:xfrm>
          <a:off x="304800" y="667134"/>
          <a:ext cx="8610600" cy="6038465"/>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444963692"/>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p:cNvGraphicFramePr>
            <a:graphicFrameLocks/>
          </p:cNvGraphicFramePr>
          <p:nvPr>
            <p:extLst>
              <p:ext uri="{D42A27DB-BD31-4B8C-83A1-F6EECF244321}">
                <p14:modId xmlns:p14="http://schemas.microsoft.com/office/powerpoint/2010/main" val="3757117272"/>
              </p:ext>
            </p:extLst>
          </p:nvPr>
        </p:nvGraphicFramePr>
        <p:xfrm>
          <a:off x="218325" y="685799"/>
          <a:ext cx="8467711" cy="5915319"/>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042613684"/>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5"/>
          <p:cNvGraphicFramePr>
            <a:graphicFrameLocks/>
          </p:cNvGraphicFramePr>
          <p:nvPr>
            <p:extLst>
              <p:ext uri="{D42A27DB-BD31-4B8C-83A1-F6EECF244321}">
                <p14:modId xmlns:p14="http://schemas.microsoft.com/office/powerpoint/2010/main" val="2119943191"/>
              </p:ext>
            </p:extLst>
          </p:nvPr>
        </p:nvGraphicFramePr>
        <p:xfrm>
          <a:off x="218326" y="609600"/>
          <a:ext cx="8468474" cy="60960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982409935"/>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p:cNvGraphicFramePr>
            <a:graphicFrameLocks/>
          </p:cNvGraphicFramePr>
          <p:nvPr>
            <p:extLst>
              <p:ext uri="{D42A27DB-BD31-4B8C-83A1-F6EECF244321}">
                <p14:modId xmlns:p14="http://schemas.microsoft.com/office/powerpoint/2010/main" val="2452613994"/>
              </p:ext>
            </p:extLst>
          </p:nvPr>
        </p:nvGraphicFramePr>
        <p:xfrm>
          <a:off x="218326" y="609600"/>
          <a:ext cx="8468474" cy="60198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25790588"/>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5"/>
          <p:cNvGraphicFramePr>
            <a:graphicFrameLocks/>
          </p:cNvGraphicFramePr>
          <p:nvPr>
            <p:extLst>
              <p:ext uri="{D42A27DB-BD31-4B8C-83A1-F6EECF244321}">
                <p14:modId xmlns:p14="http://schemas.microsoft.com/office/powerpoint/2010/main" val="3146951369"/>
              </p:ext>
            </p:extLst>
          </p:nvPr>
        </p:nvGraphicFramePr>
        <p:xfrm>
          <a:off x="218326" y="609599"/>
          <a:ext cx="8620874" cy="5991519"/>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112574323"/>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ontent Placeholder 5"/>
          <p:cNvGraphicFramePr>
            <a:graphicFrameLocks/>
          </p:cNvGraphicFramePr>
          <p:nvPr>
            <p:extLst>
              <p:ext uri="{D42A27DB-BD31-4B8C-83A1-F6EECF244321}">
                <p14:modId xmlns:p14="http://schemas.microsoft.com/office/powerpoint/2010/main" val="2186788658"/>
              </p:ext>
            </p:extLst>
          </p:nvPr>
        </p:nvGraphicFramePr>
        <p:xfrm>
          <a:off x="381000" y="609600"/>
          <a:ext cx="8156448" cy="62484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416716445"/>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501" name="Freeform 5"/>
          <p:cNvSpPr>
            <a:spLocks/>
          </p:cNvSpPr>
          <p:nvPr/>
        </p:nvSpPr>
        <p:spPr bwMode="auto">
          <a:xfrm>
            <a:off x="4011790" y="2003425"/>
            <a:ext cx="644877" cy="427038"/>
          </a:xfrm>
          <a:custGeom>
            <a:avLst/>
            <a:gdLst>
              <a:gd name="T0" fmla="*/ 0 w 89"/>
              <a:gd name="T1" fmla="*/ 51 h 55"/>
              <a:gd name="T2" fmla="*/ 5 w 89"/>
              <a:gd name="T3" fmla="*/ 0 h 55"/>
              <a:gd name="T4" fmla="*/ 44 w 89"/>
              <a:gd name="T5" fmla="*/ 3 h 55"/>
              <a:gd name="T6" fmla="*/ 82 w 89"/>
              <a:gd name="T7" fmla="*/ 4 h 55"/>
              <a:gd name="T8" fmla="*/ 82 w 89"/>
              <a:gd name="T9" fmla="*/ 5 h 55"/>
              <a:gd name="T10" fmla="*/ 83 w 89"/>
              <a:gd name="T11" fmla="*/ 9 h 55"/>
              <a:gd name="T12" fmla="*/ 83 w 89"/>
              <a:gd name="T13" fmla="*/ 10 h 55"/>
              <a:gd name="T14" fmla="*/ 82 w 89"/>
              <a:gd name="T15" fmla="*/ 13 h 55"/>
              <a:gd name="T16" fmla="*/ 82 w 89"/>
              <a:gd name="T17" fmla="*/ 18 h 55"/>
              <a:gd name="T18" fmla="*/ 84 w 89"/>
              <a:gd name="T19" fmla="*/ 23 h 55"/>
              <a:gd name="T20" fmla="*/ 85 w 89"/>
              <a:gd name="T21" fmla="*/ 25 h 55"/>
              <a:gd name="T22" fmla="*/ 86 w 89"/>
              <a:gd name="T23" fmla="*/ 30 h 55"/>
              <a:gd name="T24" fmla="*/ 86 w 89"/>
              <a:gd name="T25" fmla="*/ 38 h 55"/>
              <a:gd name="T26" fmla="*/ 87 w 89"/>
              <a:gd name="T27" fmla="*/ 40 h 55"/>
              <a:gd name="T28" fmla="*/ 87 w 89"/>
              <a:gd name="T29" fmla="*/ 43 h 55"/>
              <a:gd name="T30" fmla="*/ 87 w 89"/>
              <a:gd name="T31" fmla="*/ 44 h 55"/>
              <a:gd name="T32" fmla="*/ 89 w 89"/>
              <a:gd name="T33" fmla="*/ 51 h 55"/>
              <a:gd name="T34" fmla="*/ 89 w 89"/>
              <a:gd name="T35" fmla="*/ 53 h 55"/>
              <a:gd name="T36" fmla="*/ 89 w 89"/>
              <a:gd name="T37" fmla="*/ 55 h 55"/>
              <a:gd name="T38" fmla="*/ 0 w 89"/>
              <a:gd name="T39" fmla="*/ 51 h 55"/>
              <a:gd name="T40" fmla="*/ 0 w 89"/>
              <a:gd name="T41" fmla="*/ 5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4502" name="Freeform 6"/>
          <p:cNvSpPr>
            <a:spLocks/>
          </p:cNvSpPr>
          <p:nvPr/>
        </p:nvSpPr>
        <p:spPr bwMode="auto">
          <a:xfrm>
            <a:off x="3983567" y="2398713"/>
            <a:ext cx="681566" cy="495300"/>
          </a:xfrm>
          <a:custGeom>
            <a:avLst/>
            <a:gdLst>
              <a:gd name="T0" fmla="*/ 0 w 94"/>
              <a:gd name="T1" fmla="*/ 51 h 64"/>
              <a:gd name="T2" fmla="*/ 3 w 94"/>
              <a:gd name="T3" fmla="*/ 17 h 64"/>
              <a:gd name="T4" fmla="*/ 4 w 94"/>
              <a:gd name="T5" fmla="*/ 0 h 64"/>
              <a:gd name="T6" fmla="*/ 93 w 94"/>
              <a:gd name="T7" fmla="*/ 4 h 64"/>
              <a:gd name="T8" fmla="*/ 93 w 94"/>
              <a:gd name="T9" fmla="*/ 6 h 64"/>
              <a:gd name="T10" fmla="*/ 92 w 94"/>
              <a:gd name="T11" fmla="*/ 7 h 64"/>
              <a:gd name="T12" fmla="*/ 90 w 94"/>
              <a:gd name="T13" fmla="*/ 10 h 64"/>
              <a:gd name="T14" fmla="*/ 90 w 94"/>
              <a:gd name="T15" fmla="*/ 11 h 64"/>
              <a:gd name="T16" fmla="*/ 94 w 94"/>
              <a:gd name="T17" fmla="*/ 15 h 64"/>
              <a:gd name="T18" fmla="*/ 94 w 94"/>
              <a:gd name="T19" fmla="*/ 46 h 64"/>
              <a:gd name="T20" fmla="*/ 94 w 94"/>
              <a:gd name="T21" fmla="*/ 46 h 64"/>
              <a:gd name="T22" fmla="*/ 92 w 94"/>
              <a:gd name="T23" fmla="*/ 46 h 64"/>
              <a:gd name="T24" fmla="*/ 93 w 94"/>
              <a:gd name="T25" fmla="*/ 47 h 64"/>
              <a:gd name="T26" fmla="*/ 94 w 94"/>
              <a:gd name="T27" fmla="*/ 48 h 64"/>
              <a:gd name="T28" fmla="*/ 93 w 94"/>
              <a:gd name="T29" fmla="*/ 50 h 64"/>
              <a:gd name="T30" fmla="*/ 94 w 94"/>
              <a:gd name="T31" fmla="*/ 51 h 64"/>
              <a:gd name="T32" fmla="*/ 94 w 94"/>
              <a:gd name="T33" fmla="*/ 54 h 64"/>
              <a:gd name="T34" fmla="*/ 93 w 94"/>
              <a:gd name="T35" fmla="*/ 54 h 64"/>
              <a:gd name="T36" fmla="*/ 94 w 94"/>
              <a:gd name="T37" fmla="*/ 56 h 64"/>
              <a:gd name="T38" fmla="*/ 92 w 94"/>
              <a:gd name="T39" fmla="*/ 59 h 64"/>
              <a:gd name="T40" fmla="*/ 94 w 94"/>
              <a:gd name="T41" fmla="*/ 62 h 64"/>
              <a:gd name="T42" fmla="*/ 94 w 94"/>
              <a:gd name="T43" fmla="*/ 64 h 64"/>
              <a:gd name="T44" fmla="*/ 94 w 94"/>
              <a:gd name="T45" fmla="*/ 64 h 64"/>
              <a:gd name="T46" fmla="*/ 91 w 94"/>
              <a:gd name="T47" fmla="*/ 62 h 64"/>
              <a:gd name="T48" fmla="*/ 86 w 94"/>
              <a:gd name="T49" fmla="*/ 59 h 64"/>
              <a:gd name="T50" fmla="*/ 84 w 94"/>
              <a:gd name="T51" fmla="*/ 58 h 64"/>
              <a:gd name="T52" fmla="*/ 82 w 94"/>
              <a:gd name="T53" fmla="*/ 58 h 64"/>
              <a:gd name="T54" fmla="*/ 80 w 94"/>
              <a:gd name="T55" fmla="*/ 60 h 64"/>
              <a:gd name="T56" fmla="*/ 79 w 94"/>
              <a:gd name="T57" fmla="*/ 60 h 64"/>
              <a:gd name="T58" fmla="*/ 77 w 94"/>
              <a:gd name="T59" fmla="*/ 60 h 64"/>
              <a:gd name="T60" fmla="*/ 76 w 94"/>
              <a:gd name="T61" fmla="*/ 57 h 64"/>
              <a:gd name="T62" fmla="*/ 75 w 94"/>
              <a:gd name="T63" fmla="*/ 56 h 64"/>
              <a:gd name="T64" fmla="*/ 73 w 94"/>
              <a:gd name="T65" fmla="*/ 57 h 64"/>
              <a:gd name="T66" fmla="*/ 71 w 94"/>
              <a:gd name="T67" fmla="*/ 57 h 64"/>
              <a:gd name="T68" fmla="*/ 69 w 94"/>
              <a:gd name="T69" fmla="*/ 54 h 64"/>
              <a:gd name="T70" fmla="*/ 0 w 94"/>
              <a:gd name="T71" fmla="*/ 51 h 64"/>
              <a:gd name="T72" fmla="*/ 0 w 94"/>
              <a:gd name="T73" fmla="*/ 5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64">
                <a:moveTo>
                  <a:pt x="0" y="51"/>
                </a:moveTo>
                <a:lnTo>
                  <a:pt x="3" y="17"/>
                </a:lnTo>
                <a:lnTo>
                  <a:pt x="4" y="0"/>
                </a:lnTo>
                <a:lnTo>
                  <a:pt x="93" y="4"/>
                </a:lnTo>
                <a:lnTo>
                  <a:pt x="93" y="6"/>
                </a:lnTo>
                <a:lnTo>
                  <a:pt x="92" y="7"/>
                </a:lnTo>
                <a:lnTo>
                  <a:pt x="90" y="10"/>
                </a:lnTo>
                <a:lnTo>
                  <a:pt x="90" y="11"/>
                </a:lnTo>
                <a:lnTo>
                  <a:pt x="94" y="15"/>
                </a:lnTo>
                <a:lnTo>
                  <a:pt x="94" y="46"/>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lnTo>
                  <a:pt x="0" y="5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4503" name="Freeform 7"/>
          <p:cNvSpPr>
            <a:spLocks/>
          </p:cNvSpPr>
          <p:nvPr/>
        </p:nvSpPr>
        <p:spPr bwMode="auto">
          <a:xfrm>
            <a:off x="3960989" y="2794000"/>
            <a:ext cx="805744" cy="425450"/>
          </a:xfrm>
          <a:custGeom>
            <a:avLst/>
            <a:gdLst>
              <a:gd name="T0" fmla="*/ 0 w 111"/>
              <a:gd name="T1" fmla="*/ 34 h 55"/>
              <a:gd name="T2" fmla="*/ 3 w 111"/>
              <a:gd name="T3" fmla="*/ 0 h 55"/>
              <a:gd name="T4" fmla="*/ 72 w 111"/>
              <a:gd name="T5" fmla="*/ 3 h 55"/>
              <a:gd name="T6" fmla="*/ 74 w 111"/>
              <a:gd name="T7" fmla="*/ 6 h 55"/>
              <a:gd name="T8" fmla="*/ 76 w 111"/>
              <a:gd name="T9" fmla="*/ 6 h 55"/>
              <a:gd name="T10" fmla="*/ 78 w 111"/>
              <a:gd name="T11" fmla="*/ 5 h 55"/>
              <a:gd name="T12" fmla="*/ 79 w 111"/>
              <a:gd name="T13" fmla="*/ 6 h 55"/>
              <a:gd name="T14" fmla="*/ 80 w 111"/>
              <a:gd name="T15" fmla="*/ 9 h 55"/>
              <a:gd name="T16" fmla="*/ 82 w 111"/>
              <a:gd name="T17" fmla="*/ 9 h 55"/>
              <a:gd name="T18" fmla="*/ 83 w 111"/>
              <a:gd name="T19" fmla="*/ 9 h 55"/>
              <a:gd name="T20" fmla="*/ 85 w 111"/>
              <a:gd name="T21" fmla="*/ 7 h 55"/>
              <a:gd name="T22" fmla="*/ 87 w 111"/>
              <a:gd name="T23" fmla="*/ 7 h 55"/>
              <a:gd name="T24" fmla="*/ 89 w 111"/>
              <a:gd name="T25" fmla="*/ 8 h 55"/>
              <a:gd name="T26" fmla="*/ 94 w 111"/>
              <a:gd name="T27" fmla="*/ 11 h 55"/>
              <a:gd name="T28" fmla="*/ 97 w 111"/>
              <a:gd name="T29" fmla="*/ 13 h 55"/>
              <a:gd name="T30" fmla="*/ 97 w 111"/>
              <a:gd name="T31" fmla="*/ 15 h 55"/>
              <a:gd name="T32" fmla="*/ 99 w 111"/>
              <a:gd name="T33" fmla="*/ 16 h 55"/>
              <a:gd name="T34" fmla="*/ 99 w 111"/>
              <a:gd name="T35" fmla="*/ 17 h 55"/>
              <a:gd name="T36" fmla="*/ 98 w 111"/>
              <a:gd name="T37" fmla="*/ 19 h 55"/>
              <a:gd name="T38" fmla="*/ 99 w 111"/>
              <a:gd name="T39" fmla="*/ 21 h 55"/>
              <a:gd name="T40" fmla="*/ 100 w 111"/>
              <a:gd name="T41" fmla="*/ 24 h 55"/>
              <a:gd name="T42" fmla="*/ 101 w 111"/>
              <a:gd name="T43" fmla="*/ 25 h 55"/>
              <a:gd name="T44" fmla="*/ 101 w 111"/>
              <a:gd name="T45" fmla="*/ 26 h 55"/>
              <a:gd name="T46" fmla="*/ 101 w 111"/>
              <a:gd name="T47" fmla="*/ 28 h 55"/>
              <a:gd name="T48" fmla="*/ 103 w 111"/>
              <a:gd name="T49" fmla="*/ 29 h 55"/>
              <a:gd name="T50" fmla="*/ 104 w 111"/>
              <a:gd name="T51" fmla="*/ 30 h 55"/>
              <a:gd name="T52" fmla="*/ 103 w 111"/>
              <a:gd name="T53" fmla="*/ 32 h 55"/>
              <a:gd name="T54" fmla="*/ 103 w 111"/>
              <a:gd name="T55" fmla="*/ 34 h 55"/>
              <a:gd name="T56" fmla="*/ 105 w 111"/>
              <a:gd name="T57" fmla="*/ 35 h 55"/>
              <a:gd name="T58" fmla="*/ 105 w 111"/>
              <a:gd name="T59" fmla="*/ 37 h 55"/>
              <a:gd name="T60" fmla="*/ 104 w 111"/>
              <a:gd name="T61" fmla="*/ 38 h 55"/>
              <a:gd name="T62" fmla="*/ 105 w 111"/>
              <a:gd name="T63" fmla="*/ 39 h 55"/>
              <a:gd name="T64" fmla="*/ 106 w 111"/>
              <a:gd name="T65" fmla="*/ 41 h 55"/>
              <a:gd name="T66" fmla="*/ 105 w 111"/>
              <a:gd name="T67" fmla="*/ 42 h 55"/>
              <a:gd name="T68" fmla="*/ 106 w 111"/>
              <a:gd name="T69" fmla="*/ 44 h 55"/>
              <a:gd name="T70" fmla="*/ 106 w 111"/>
              <a:gd name="T71" fmla="*/ 45 h 55"/>
              <a:gd name="T72" fmla="*/ 107 w 111"/>
              <a:gd name="T73" fmla="*/ 46 h 55"/>
              <a:gd name="T74" fmla="*/ 108 w 111"/>
              <a:gd name="T75" fmla="*/ 48 h 55"/>
              <a:gd name="T76" fmla="*/ 109 w 111"/>
              <a:gd name="T77" fmla="*/ 50 h 55"/>
              <a:gd name="T78" fmla="*/ 111 w 111"/>
              <a:gd name="T79" fmla="*/ 52 h 55"/>
              <a:gd name="T80" fmla="*/ 111 w 111"/>
              <a:gd name="T81" fmla="*/ 53 h 55"/>
              <a:gd name="T82" fmla="*/ 111 w 111"/>
              <a:gd name="T83" fmla="*/ 54 h 55"/>
              <a:gd name="T84" fmla="*/ 111 w 111"/>
              <a:gd name="T85" fmla="*/ 55 h 55"/>
              <a:gd name="T86" fmla="*/ 25 w 111"/>
              <a:gd name="T87" fmla="*/ 53 h 55"/>
              <a:gd name="T88" fmla="*/ 26 w 111"/>
              <a:gd name="T89" fmla="*/ 36 h 55"/>
              <a:gd name="T90" fmla="*/ 0 w 111"/>
              <a:gd name="T91" fmla="*/ 34 h 55"/>
              <a:gd name="T92" fmla="*/ 0 w 111"/>
              <a:gd name="T9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lnTo>
                  <a:pt x="0" y="34"/>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4504" name="Freeform 8"/>
          <p:cNvSpPr>
            <a:spLocks/>
          </p:cNvSpPr>
          <p:nvPr/>
        </p:nvSpPr>
        <p:spPr bwMode="auto">
          <a:xfrm>
            <a:off x="4121856" y="3203576"/>
            <a:ext cx="722489" cy="411163"/>
          </a:xfrm>
          <a:custGeom>
            <a:avLst/>
            <a:gdLst>
              <a:gd name="T0" fmla="*/ 3 w 100"/>
              <a:gd name="T1" fmla="*/ 0 h 53"/>
              <a:gd name="T2" fmla="*/ 89 w 100"/>
              <a:gd name="T3" fmla="*/ 2 h 53"/>
              <a:gd name="T4" fmla="*/ 95 w 100"/>
              <a:gd name="T5" fmla="*/ 6 h 53"/>
              <a:gd name="T6" fmla="*/ 93 w 100"/>
              <a:gd name="T7" fmla="*/ 8 h 53"/>
              <a:gd name="T8" fmla="*/ 93 w 100"/>
              <a:gd name="T9" fmla="*/ 10 h 53"/>
              <a:gd name="T10" fmla="*/ 94 w 100"/>
              <a:gd name="T11" fmla="*/ 12 h 53"/>
              <a:gd name="T12" fmla="*/ 95 w 100"/>
              <a:gd name="T13" fmla="*/ 12 h 53"/>
              <a:gd name="T14" fmla="*/ 96 w 100"/>
              <a:gd name="T15" fmla="*/ 15 h 53"/>
              <a:gd name="T16" fmla="*/ 97 w 100"/>
              <a:gd name="T17" fmla="*/ 16 h 53"/>
              <a:gd name="T18" fmla="*/ 99 w 100"/>
              <a:gd name="T19" fmla="*/ 16 h 53"/>
              <a:gd name="T20" fmla="*/ 99 w 100"/>
              <a:gd name="T21" fmla="*/ 17 h 53"/>
              <a:gd name="T22" fmla="*/ 100 w 100"/>
              <a:gd name="T23" fmla="*/ 53 h 53"/>
              <a:gd name="T24" fmla="*/ 0 w 100"/>
              <a:gd name="T25" fmla="*/ 51 h 53"/>
              <a:gd name="T26" fmla="*/ 3 w 100"/>
              <a:gd name="T27" fmla="*/ 0 h 53"/>
              <a:gd name="T28" fmla="*/ 3 w 100"/>
              <a:gd name="T2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lnTo>
                  <a:pt x="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4505" name="Freeform 9"/>
          <p:cNvSpPr>
            <a:spLocks/>
          </p:cNvSpPr>
          <p:nvPr/>
        </p:nvSpPr>
        <p:spPr bwMode="auto">
          <a:xfrm>
            <a:off x="4018845" y="3590925"/>
            <a:ext cx="839612" cy="465138"/>
          </a:xfrm>
          <a:custGeom>
            <a:avLst/>
            <a:gdLst>
              <a:gd name="T0" fmla="*/ 14 w 116"/>
              <a:gd name="T1" fmla="*/ 1 h 60"/>
              <a:gd name="T2" fmla="*/ 0 w 116"/>
              <a:gd name="T3" fmla="*/ 9 h 60"/>
              <a:gd name="T4" fmla="*/ 40 w 116"/>
              <a:gd name="T5" fmla="*/ 44 h 60"/>
              <a:gd name="T6" fmla="*/ 42 w 116"/>
              <a:gd name="T7" fmla="*/ 45 h 60"/>
              <a:gd name="T8" fmla="*/ 45 w 116"/>
              <a:gd name="T9" fmla="*/ 48 h 60"/>
              <a:gd name="T10" fmla="*/ 48 w 116"/>
              <a:gd name="T11" fmla="*/ 47 h 60"/>
              <a:gd name="T12" fmla="*/ 50 w 116"/>
              <a:gd name="T13" fmla="*/ 48 h 60"/>
              <a:gd name="T14" fmla="*/ 51 w 116"/>
              <a:gd name="T15" fmla="*/ 50 h 60"/>
              <a:gd name="T16" fmla="*/ 55 w 116"/>
              <a:gd name="T17" fmla="*/ 51 h 60"/>
              <a:gd name="T18" fmla="*/ 57 w 116"/>
              <a:gd name="T19" fmla="*/ 52 h 60"/>
              <a:gd name="T20" fmla="*/ 59 w 116"/>
              <a:gd name="T21" fmla="*/ 51 h 60"/>
              <a:gd name="T22" fmla="*/ 61 w 116"/>
              <a:gd name="T23" fmla="*/ 53 h 60"/>
              <a:gd name="T24" fmla="*/ 65 w 116"/>
              <a:gd name="T25" fmla="*/ 53 h 60"/>
              <a:gd name="T26" fmla="*/ 67 w 116"/>
              <a:gd name="T27" fmla="*/ 55 h 60"/>
              <a:gd name="T28" fmla="*/ 68 w 116"/>
              <a:gd name="T29" fmla="*/ 57 h 60"/>
              <a:gd name="T30" fmla="*/ 71 w 116"/>
              <a:gd name="T31" fmla="*/ 56 h 60"/>
              <a:gd name="T32" fmla="*/ 75 w 116"/>
              <a:gd name="T33" fmla="*/ 58 h 60"/>
              <a:gd name="T34" fmla="*/ 77 w 116"/>
              <a:gd name="T35" fmla="*/ 57 h 60"/>
              <a:gd name="T36" fmla="*/ 79 w 116"/>
              <a:gd name="T37" fmla="*/ 57 h 60"/>
              <a:gd name="T38" fmla="*/ 79 w 116"/>
              <a:gd name="T39" fmla="*/ 60 h 60"/>
              <a:gd name="T40" fmla="*/ 80 w 116"/>
              <a:gd name="T41" fmla="*/ 58 h 60"/>
              <a:gd name="T42" fmla="*/ 82 w 116"/>
              <a:gd name="T43" fmla="*/ 56 h 60"/>
              <a:gd name="T44" fmla="*/ 83 w 116"/>
              <a:gd name="T45" fmla="*/ 57 h 60"/>
              <a:gd name="T46" fmla="*/ 85 w 116"/>
              <a:gd name="T47" fmla="*/ 58 h 60"/>
              <a:gd name="T48" fmla="*/ 87 w 116"/>
              <a:gd name="T49" fmla="*/ 57 h 60"/>
              <a:gd name="T50" fmla="*/ 87 w 116"/>
              <a:gd name="T51" fmla="*/ 58 h 60"/>
              <a:gd name="T52" fmla="*/ 90 w 116"/>
              <a:gd name="T53" fmla="*/ 60 h 60"/>
              <a:gd name="T54" fmla="*/ 93 w 116"/>
              <a:gd name="T55" fmla="*/ 58 h 60"/>
              <a:gd name="T56" fmla="*/ 99 w 116"/>
              <a:gd name="T57" fmla="*/ 56 h 60"/>
              <a:gd name="T58" fmla="*/ 101 w 116"/>
              <a:gd name="T59" fmla="*/ 56 h 60"/>
              <a:gd name="T60" fmla="*/ 106 w 116"/>
              <a:gd name="T61" fmla="*/ 56 h 60"/>
              <a:gd name="T62" fmla="*/ 113 w 116"/>
              <a:gd name="T63" fmla="*/ 59 h 60"/>
              <a:gd name="T64" fmla="*/ 115 w 116"/>
              <a:gd name="T65" fmla="*/ 60 h 60"/>
              <a:gd name="T66" fmla="*/ 116 w 116"/>
              <a:gd name="T67" fmla="*/ 31 h 60"/>
              <a:gd name="T68" fmla="*/ 114 w 116"/>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8"/>
                </a:lnTo>
                <a:lnTo>
                  <a:pt x="50" y="49"/>
                </a:lnTo>
                <a:lnTo>
                  <a:pt x="51" y="50"/>
                </a:lnTo>
                <a:lnTo>
                  <a:pt x="51" y="51"/>
                </a:lnTo>
                <a:lnTo>
                  <a:pt x="55" y="51"/>
                </a:lnTo>
                <a:lnTo>
                  <a:pt x="57" y="52"/>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2" y="56"/>
                </a:lnTo>
                <a:lnTo>
                  <a:pt x="83" y="57"/>
                </a:lnTo>
                <a:lnTo>
                  <a:pt x="84" y="58"/>
                </a:lnTo>
                <a:lnTo>
                  <a:pt x="85" y="58"/>
                </a:lnTo>
                <a:lnTo>
                  <a:pt x="85" y="57"/>
                </a:lnTo>
                <a:lnTo>
                  <a:pt x="87"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lnTo>
                  <a:pt x="114"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4506" name="Freeform 10"/>
          <p:cNvSpPr>
            <a:spLocks/>
          </p:cNvSpPr>
          <p:nvPr/>
        </p:nvSpPr>
        <p:spPr bwMode="auto">
          <a:xfrm>
            <a:off x="4651022" y="2740026"/>
            <a:ext cx="592667" cy="417513"/>
          </a:xfrm>
          <a:custGeom>
            <a:avLst/>
            <a:gdLst>
              <a:gd name="T0" fmla="*/ 66 w 82"/>
              <a:gd name="T1" fmla="*/ 0 h 54"/>
              <a:gd name="T2" fmla="*/ 68 w 82"/>
              <a:gd name="T3" fmla="*/ 4 h 54"/>
              <a:gd name="T4" fmla="*/ 67 w 82"/>
              <a:gd name="T5" fmla="*/ 6 h 54"/>
              <a:gd name="T6" fmla="*/ 69 w 82"/>
              <a:gd name="T7" fmla="*/ 13 h 54"/>
              <a:gd name="T8" fmla="*/ 74 w 82"/>
              <a:gd name="T9" fmla="*/ 16 h 54"/>
              <a:gd name="T10" fmla="*/ 75 w 82"/>
              <a:gd name="T11" fmla="*/ 18 h 54"/>
              <a:gd name="T12" fmla="*/ 78 w 82"/>
              <a:gd name="T13" fmla="*/ 21 h 54"/>
              <a:gd name="T14" fmla="*/ 82 w 82"/>
              <a:gd name="T15" fmla="*/ 26 h 54"/>
              <a:gd name="T16" fmla="*/ 80 w 82"/>
              <a:gd name="T17" fmla="*/ 29 h 54"/>
              <a:gd name="T18" fmla="*/ 80 w 82"/>
              <a:gd name="T19" fmla="*/ 31 h 54"/>
              <a:gd name="T20" fmla="*/ 75 w 82"/>
              <a:gd name="T21" fmla="*/ 34 h 54"/>
              <a:gd name="T22" fmla="*/ 72 w 82"/>
              <a:gd name="T23" fmla="*/ 35 h 54"/>
              <a:gd name="T24" fmla="*/ 70 w 82"/>
              <a:gd name="T25" fmla="*/ 38 h 54"/>
              <a:gd name="T26" fmla="*/ 72 w 82"/>
              <a:gd name="T27" fmla="*/ 41 h 54"/>
              <a:gd name="T28" fmla="*/ 72 w 82"/>
              <a:gd name="T29" fmla="*/ 44 h 54"/>
              <a:gd name="T30" fmla="*/ 68 w 82"/>
              <a:gd name="T31" fmla="*/ 50 h 54"/>
              <a:gd name="T32" fmla="*/ 67 w 82"/>
              <a:gd name="T33" fmla="*/ 53 h 54"/>
              <a:gd name="T34" fmla="*/ 63 w 82"/>
              <a:gd name="T35" fmla="*/ 50 h 54"/>
              <a:gd name="T36" fmla="*/ 11 w 82"/>
              <a:gd name="T37" fmla="*/ 51 h 54"/>
              <a:gd name="T38" fmla="*/ 11 w 82"/>
              <a:gd name="T39" fmla="*/ 48 h 54"/>
              <a:gd name="T40" fmla="*/ 9 w 82"/>
              <a:gd name="T41" fmla="*/ 45 h 54"/>
              <a:gd name="T42" fmla="*/ 10 w 82"/>
              <a:gd name="T43" fmla="*/ 42 h 54"/>
              <a:gd name="T44" fmla="*/ 8 w 82"/>
              <a:gd name="T45" fmla="*/ 39 h 54"/>
              <a:gd name="T46" fmla="*/ 8 w 82"/>
              <a:gd name="T47" fmla="*/ 36 h 54"/>
              <a:gd name="T48" fmla="*/ 6 w 82"/>
              <a:gd name="T49" fmla="*/ 33 h 54"/>
              <a:gd name="T50" fmla="*/ 5 w 82"/>
              <a:gd name="T51" fmla="*/ 31 h 54"/>
              <a:gd name="T52" fmla="*/ 3 w 82"/>
              <a:gd name="T53" fmla="*/ 26 h 54"/>
              <a:gd name="T54" fmla="*/ 4 w 82"/>
              <a:gd name="T55" fmla="*/ 23 h 54"/>
              <a:gd name="T56" fmla="*/ 2 w 82"/>
              <a:gd name="T57" fmla="*/ 20 h 54"/>
              <a:gd name="T58" fmla="*/ 2 w 82"/>
              <a:gd name="T59" fmla="*/ 18 h 54"/>
              <a:gd name="T60" fmla="*/ 2 w 82"/>
              <a:gd name="T61" fmla="*/ 12 h 54"/>
              <a:gd name="T62" fmla="*/ 2 w 82"/>
              <a:gd name="T63" fmla="*/ 10 h 54"/>
              <a:gd name="T64" fmla="*/ 1 w 82"/>
              <a:gd name="T65" fmla="*/ 6 h 54"/>
              <a:gd name="T66" fmla="*/ 1 w 82"/>
              <a:gd name="T67" fmla="*/ 3 h 54"/>
              <a:gd name="T68" fmla="*/ 2 w 82"/>
              <a:gd name="T69" fmla="*/ 2 h 54"/>
              <a:gd name="T70" fmla="*/ 2 w 82"/>
              <a:gd name="T71"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20"/>
                </a:lnTo>
                <a:lnTo>
                  <a:pt x="2" y="18"/>
                </a:lnTo>
                <a:lnTo>
                  <a:pt x="0" y="15"/>
                </a:lnTo>
                <a:lnTo>
                  <a:pt x="2" y="12"/>
                </a:lnTo>
                <a:lnTo>
                  <a:pt x="1" y="10"/>
                </a:lnTo>
                <a:lnTo>
                  <a:pt x="2" y="10"/>
                </a:lnTo>
                <a:lnTo>
                  <a:pt x="2" y="7"/>
                </a:lnTo>
                <a:lnTo>
                  <a:pt x="1" y="6"/>
                </a:lnTo>
                <a:lnTo>
                  <a:pt x="2" y="4"/>
                </a:lnTo>
                <a:lnTo>
                  <a:pt x="1" y="3"/>
                </a:lnTo>
                <a:lnTo>
                  <a:pt x="0" y="2"/>
                </a:lnTo>
                <a:lnTo>
                  <a:pt x="2" y="2"/>
                </a:lnTo>
                <a:lnTo>
                  <a:pt x="2" y="2"/>
                </a:lnTo>
                <a:lnTo>
                  <a:pt x="2"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4507" name="Freeform 11"/>
          <p:cNvSpPr>
            <a:spLocks/>
          </p:cNvSpPr>
          <p:nvPr/>
        </p:nvSpPr>
        <p:spPr bwMode="auto">
          <a:xfrm>
            <a:off x="4731456" y="3127375"/>
            <a:ext cx="649111" cy="603250"/>
          </a:xfrm>
          <a:custGeom>
            <a:avLst/>
            <a:gdLst>
              <a:gd name="T0" fmla="*/ 76 w 90"/>
              <a:gd name="T1" fmla="*/ 69 h 78"/>
              <a:gd name="T2" fmla="*/ 77 w 90"/>
              <a:gd name="T3" fmla="*/ 71 h 78"/>
              <a:gd name="T4" fmla="*/ 77 w 90"/>
              <a:gd name="T5" fmla="*/ 74 h 78"/>
              <a:gd name="T6" fmla="*/ 74 w 90"/>
              <a:gd name="T7" fmla="*/ 77 h 78"/>
              <a:gd name="T8" fmla="*/ 83 w 90"/>
              <a:gd name="T9" fmla="*/ 78 h 78"/>
              <a:gd name="T10" fmla="*/ 83 w 90"/>
              <a:gd name="T11" fmla="*/ 74 h 78"/>
              <a:gd name="T12" fmla="*/ 85 w 90"/>
              <a:gd name="T13" fmla="*/ 69 h 78"/>
              <a:gd name="T14" fmla="*/ 88 w 90"/>
              <a:gd name="T15" fmla="*/ 67 h 78"/>
              <a:gd name="T16" fmla="*/ 89 w 90"/>
              <a:gd name="T17" fmla="*/ 67 h 78"/>
              <a:gd name="T18" fmla="*/ 90 w 90"/>
              <a:gd name="T19" fmla="*/ 61 h 78"/>
              <a:gd name="T20" fmla="*/ 89 w 90"/>
              <a:gd name="T21" fmla="*/ 60 h 78"/>
              <a:gd name="T22" fmla="*/ 88 w 90"/>
              <a:gd name="T23" fmla="*/ 59 h 78"/>
              <a:gd name="T24" fmla="*/ 87 w 90"/>
              <a:gd name="T25" fmla="*/ 60 h 78"/>
              <a:gd name="T26" fmla="*/ 84 w 90"/>
              <a:gd name="T27" fmla="*/ 56 h 78"/>
              <a:gd name="T28" fmla="*/ 85 w 90"/>
              <a:gd name="T29" fmla="*/ 54 h 78"/>
              <a:gd name="T30" fmla="*/ 84 w 90"/>
              <a:gd name="T31" fmla="*/ 52 h 78"/>
              <a:gd name="T32" fmla="*/ 79 w 90"/>
              <a:gd name="T33" fmla="*/ 46 h 78"/>
              <a:gd name="T34" fmla="*/ 74 w 90"/>
              <a:gd name="T35" fmla="*/ 43 h 78"/>
              <a:gd name="T36" fmla="*/ 71 w 90"/>
              <a:gd name="T37" fmla="*/ 38 h 78"/>
              <a:gd name="T38" fmla="*/ 74 w 90"/>
              <a:gd name="T39" fmla="*/ 34 h 78"/>
              <a:gd name="T40" fmla="*/ 74 w 90"/>
              <a:gd name="T41" fmla="*/ 30 h 78"/>
              <a:gd name="T42" fmla="*/ 70 w 90"/>
              <a:gd name="T43" fmla="*/ 27 h 78"/>
              <a:gd name="T44" fmla="*/ 68 w 90"/>
              <a:gd name="T45" fmla="*/ 29 h 78"/>
              <a:gd name="T46" fmla="*/ 65 w 90"/>
              <a:gd name="T47" fmla="*/ 22 h 78"/>
              <a:gd name="T48" fmla="*/ 60 w 90"/>
              <a:gd name="T49" fmla="*/ 18 h 78"/>
              <a:gd name="T50" fmla="*/ 56 w 90"/>
              <a:gd name="T51" fmla="*/ 13 h 78"/>
              <a:gd name="T52" fmla="*/ 55 w 90"/>
              <a:gd name="T53" fmla="*/ 6 h 78"/>
              <a:gd name="T54" fmla="*/ 55 w 90"/>
              <a:gd name="T55" fmla="*/ 4 h 78"/>
              <a:gd name="T56" fmla="*/ 0 w 90"/>
              <a:gd name="T57" fmla="*/ 2 h 78"/>
              <a:gd name="T58" fmla="*/ 2 w 90"/>
              <a:gd name="T59" fmla="*/ 5 h 78"/>
              <a:gd name="T60" fmla="*/ 5 w 90"/>
              <a:gd name="T61" fmla="*/ 9 h 78"/>
              <a:gd name="T62" fmla="*/ 5 w 90"/>
              <a:gd name="T63" fmla="*/ 11 h 78"/>
              <a:gd name="T64" fmla="*/ 11 w 90"/>
              <a:gd name="T65" fmla="*/ 16 h 78"/>
              <a:gd name="T66" fmla="*/ 9 w 90"/>
              <a:gd name="T67" fmla="*/ 20 h 78"/>
              <a:gd name="T68" fmla="*/ 11 w 90"/>
              <a:gd name="T69" fmla="*/ 22 h 78"/>
              <a:gd name="T70" fmla="*/ 13 w 90"/>
              <a:gd name="T71" fmla="*/ 26 h 78"/>
              <a:gd name="T72" fmla="*/ 15 w 90"/>
              <a:gd name="T73" fmla="*/ 27 h 78"/>
              <a:gd name="T74" fmla="*/ 16 w 90"/>
              <a:gd name="T75" fmla="*/ 7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8" y="67"/>
                </a:lnTo>
                <a:lnTo>
                  <a:pt x="89" y="67"/>
                </a:lnTo>
                <a:lnTo>
                  <a:pt x="90" y="62"/>
                </a:lnTo>
                <a:lnTo>
                  <a:pt x="90" y="61"/>
                </a:lnTo>
                <a:lnTo>
                  <a:pt x="89" y="60"/>
                </a:lnTo>
                <a:lnTo>
                  <a:pt x="89" y="60"/>
                </a:lnTo>
                <a:lnTo>
                  <a:pt x="89" y="60"/>
                </a:lnTo>
                <a:lnTo>
                  <a:pt x="88" y="59"/>
                </a:lnTo>
                <a:lnTo>
                  <a:pt x="87" y="59"/>
                </a:lnTo>
                <a:lnTo>
                  <a:pt x="87" y="60"/>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lnTo>
                  <a:pt x="16" y="7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4508" name="Freeform 12"/>
          <p:cNvSpPr>
            <a:spLocks/>
          </p:cNvSpPr>
          <p:nvPr/>
        </p:nvSpPr>
        <p:spPr bwMode="auto">
          <a:xfrm>
            <a:off x="4975578" y="2282826"/>
            <a:ext cx="513644" cy="588963"/>
          </a:xfrm>
          <a:custGeom>
            <a:avLst/>
            <a:gdLst>
              <a:gd name="T0" fmla="*/ 29 w 71"/>
              <a:gd name="T1" fmla="*/ 75 h 76"/>
              <a:gd name="T2" fmla="*/ 24 w 71"/>
              <a:gd name="T3" fmla="*/ 72 h 76"/>
              <a:gd name="T4" fmla="*/ 22 w 71"/>
              <a:gd name="T5" fmla="*/ 65 h 76"/>
              <a:gd name="T6" fmla="*/ 23 w 71"/>
              <a:gd name="T7" fmla="*/ 63 h 76"/>
              <a:gd name="T8" fmla="*/ 21 w 71"/>
              <a:gd name="T9" fmla="*/ 59 h 76"/>
              <a:gd name="T10" fmla="*/ 21 w 71"/>
              <a:gd name="T11" fmla="*/ 54 h 76"/>
              <a:gd name="T12" fmla="*/ 17 w 71"/>
              <a:gd name="T13" fmla="*/ 50 h 76"/>
              <a:gd name="T14" fmla="*/ 12 w 71"/>
              <a:gd name="T15" fmla="*/ 45 h 76"/>
              <a:gd name="T16" fmla="*/ 8 w 71"/>
              <a:gd name="T17" fmla="*/ 43 h 76"/>
              <a:gd name="T18" fmla="*/ 7 w 71"/>
              <a:gd name="T19" fmla="*/ 42 h 76"/>
              <a:gd name="T20" fmla="*/ 3 w 71"/>
              <a:gd name="T21" fmla="*/ 41 h 76"/>
              <a:gd name="T22" fmla="*/ 1 w 71"/>
              <a:gd name="T23" fmla="*/ 39 h 76"/>
              <a:gd name="T24" fmla="*/ 2 w 71"/>
              <a:gd name="T25" fmla="*/ 31 h 76"/>
              <a:gd name="T26" fmla="*/ 3 w 71"/>
              <a:gd name="T27" fmla="*/ 28 h 76"/>
              <a:gd name="T28" fmla="*/ 0 w 71"/>
              <a:gd name="T29" fmla="*/ 25 h 76"/>
              <a:gd name="T30" fmla="*/ 1 w 71"/>
              <a:gd name="T31" fmla="*/ 22 h 76"/>
              <a:gd name="T32" fmla="*/ 5 w 71"/>
              <a:gd name="T33" fmla="*/ 17 h 76"/>
              <a:gd name="T34" fmla="*/ 7 w 71"/>
              <a:gd name="T35" fmla="*/ 16 h 76"/>
              <a:gd name="T36" fmla="*/ 7 w 71"/>
              <a:gd name="T37" fmla="*/ 6 h 76"/>
              <a:gd name="T38" fmla="*/ 9 w 71"/>
              <a:gd name="T39" fmla="*/ 5 h 76"/>
              <a:gd name="T40" fmla="*/ 13 w 71"/>
              <a:gd name="T41" fmla="*/ 5 h 76"/>
              <a:gd name="T42" fmla="*/ 22 w 71"/>
              <a:gd name="T43" fmla="*/ 1 h 76"/>
              <a:gd name="T44" fmla="*/ 24 w 71"/>
              <a:gd name="T45" fmla="*/ 1 h 76"/>
              <a:gd name="T46" fmla="*/ 23 w 71"/>
              <a:gd name="T47" fmla="*/ 3 h 76"/>
              <a:gd name="T48" fmla="*/ 22 w 71"/>
              <a:gd name="T49" fmla="*/ 6 h 76"/>
              <a:gd name="T50" fmla="*/ 26 w 71"/>
              <a:gd name="T51" fmla="*/ 5 h 76"/>
              <a:gd name="T52" fmla="*/ 28 w 71"/>
              <a:gd name="T53" fmla="*/ 6 h 76"/>
              <a:gd name="T54" fmla="*/ 31 w 71"/>
              <a:gd name="T55" fmla="*/ 8 h 76"/>
              <a:gd name="T56" fmla="*/ 32 w 71"/>
              <a:gd name="T57" fmla="*/ 10 h 76"/>
              <a:gd name="T58" fmla="*/ 44 w 71"/>
              <a:gd name="T59" fmla="*/ 13 h 76"/>
              <a:gd name="T60" fmla="*/ 48 w 71"/>
              <a:gd name="T61" fmla="*/ 15 h 76"/>
              <a:gd name="T62" fmla="*/ 50 w 71"/>
              <a:gd name="T63" fmla="*/ 15 h 76"/>
              <a:gd name="T64" fmla="*/ 51 w 71"/>
              <a:gd name="T65" fmla="*/ 15 h 76"/>
              <a:gd name="T66" fmla="*/ 56 w 71"/>
              <a:gd name="T67" fmla="*/ 16 h 76"/>
              <a:gd name="T68" fmla="*/ 56 w 71"/>
              <a:gd name="T69" fmla="*/ 17 h 76"/>
              <a:gd name="T70" fmla="*/ 58 w 71"/>
              <a:gd name="T71" fmla="*/ 18 h 76"/>
              <a:gd name="T72" fmla="*/ 61 w 71"/>
              <a:gd name="T73" fmla="*/ 21 h 76"/>
              <a:gd name="T74" fmla="*/ 60 w 71"/>
              <a:gd name="T75" fmla="*/ 25 h 76"/>
              <a:gd name="T76" fmla="*/ 63 w 71"/>
              <a:gd name="T77" fmla="*/ 25 h 76"/>
              <a:gd name="T78" fmla="*/ 62 w 71"/>
              <a:gd name="T79" fmla="*/ 27 h 76"/>
              <a:gd name="T80" fmla="*/ 64 w 71"/>
              <a:gd name="T81" fmla="*/ 30 h 76"/>
              <a:gd name="T82" fmla="*/ 61 w 71"/>
              <a:gd name="T83" fmla="*/ 33 h 76"/>
              <a:gd name="T84" fmla="*/ 59 w 71"/>
              <a:gd name="T85" fmla="*/ 38 h 76"/>
              <a:gd name="T86" fmla="*/ 59 w 71"/>
              <a:gd name="T87" fmla="*/ 39 h 76"/>
              <a:gd name="T88" fmla="*/ 63 w 71"/>
              <a:gd name="T89" fmla="*/ 35 h 76"/>
              <a:gd name="T90" fmla="*/ 66 w 71"/>
              <a:gd name="T91" fmla="*/ 33 h 76"/>
              <a:gd name="T92" fmla="*/ 68 w 71"/>
              <a:gd name="T93" fmla="*/ 31 h 76"/>
              <a:gd name="T94" fmla="*/ 68 w 71"/>
              <a:gd name="T95" fmla="*/ 28 h 76"/>
              <a:gd name="T96" fmla="*/ 69 w 71"/>
              <a:gd name="T97" fmla="*/ 27 h 76"/>
              <a:gd name="T98" fmla="*/ 70 w 71"/>
              <a:gd name="T99" fmla="*/ 25 h 76"/>
              <a:gd name="T100" fmla="*/ 71 w 71"/>
              <a:gd name="T101" fmla="*/ 26 h 76"/>
              <a:gd name="T102" fmla="*/ 69 w 71"/>
              <a:gd name="T103" fmla="*/ 33 h 76"/>
              <a:gd name="T104" fmla="*/ 68 w 71"/>
              <a:gd name="T105" fmla="*/ 35 h 76"/>
              <a:gd name="T106" fmla="*/ 66 w 71"/>
              <a:gd name="T107" fmla="*/ 40 h 76"/>
              <a:gd name="T108" fmla="*/ 66 w 71"/>
              <a:gd name="T109" fmla="*/ 45 h 76"/>
              <a:gd name="T110" fmla="*/ 64 w 71"/>
              <a:gd name="T111" fmla="*/ 47 h 76"/>
              <a:gd name="T112" fmla="*/ 65 w 71"/>
              <a:gd name="T113" fmla="*/ 54 h 76"/>
              <a:gd name="T114" fmla="*/ 63 w 71"/>
              <a:gd name="T115" fmla="*/ 59 h 76"/>
              <a:gd name="T116" fmla="*/ 65 w 71"/>
              <a:gd name="T117" fmla="*/ 70 h 76"/>
              <a:gd name="T118" fmla="*/ 65 w 71"/>
              <a:gd name="T119" fmla="*/ 71 h 76"/>
              <a:gd name="T120" fmla="*/ 65 w 71"/>
              <a:gd name="T121" fmla="*/ 74 h 76"/>
              <a:gd name="T122" fmla="*/ 30 w 71"/>
              <a:gd name="T12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0" y="15"/>
                </a:lnTo>
                <a:lnTo>
                  <a:pt x="51" y="15"/>
                </a:lnTo>
                <a:lnTo>
                  <a:pt x="51" y="15"/>
                </a:lnTo>
                <a:lnTo>
                  <a:pt x="54" y="15"/>
                </a:lnTo>
                <a:lnTo>
                  <a:pt x="56" y="16"/>
                </a:lnTo>
                <a:lnTo>
                  <a:pt x="57" y="17"/>
                </a:lnTo>
                <a:lnTo>
                  <a:pt x="56" y="17"/>
                </a:lnTo>
                <a:lnTo>
                  <a:pt x="56" y="18"/>
                </a:lnTo>
                <a:lnTo>
                  <a:pt x="58" y="18"/>
                </a:lnTo>
                <a:lnTo>
                  <a:pt x="60" y="19"/>
                </a:lnTo>
                <a:lnTo>
                  <a:pt x="61" y="21"/>
                </a:lnTo>
                <a:lnTo>
                  <a:pt x="60" y="25"/>
                </a:lnTo>
                <a:lnTo>
                  <a:pt x="60" y="25"/>
                </a:lnTo>
                <a:lnTo>
                  <a:pt x="62" y="25"/>
                </a:lnTo>
                <a:lnTo>
                  <a:pt x="63" y="25"/>
                </a:lnTo>
                <a:lnTo>
                  <a:pt x="62" y="26"/>
                </a:lnTo>
                <a:lnTo>
                  <a:pt x="62" y="27"/>
                </a:lnTo>
                <a:lnTo>
                  <a:pt x="62" y="28"/>
                </a:lnTo>
                <a:lnTo>
                  <a:pt x="64" y="30"/>
                </a:lnTo>
                <a:lnTo>
                  <a:pt x="64" y="30"/>
                </a:lnTo>
                <a:lnTo>
                  <a:pt x="61" y="33"/>
                </a:lnTo>
                <a:lnTo>
                  <a:pt x="60" y="36"/>
                </a:lnTo>
                <a:lnTo>
                  <a:pt x="59" y="38"/>
                </a:lnTo>
                <a:lnTo>
                  <a:pt x="59" y="39"/>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0"/>
                </a:lnTo>
                <a:lnTo>
                  <a:pt x="65" y="71"/>
                </a:lnTo>
                <a:lnTo>
                  <a:pt x="65" y="72"/>
                </a:lnTo>
                <a:lnTo>
                  <a:pt x="65" y="74"/>
                </a:lnTo>
                <a:lnTo>
                  <a:pt x="30" y="76"/>
                </a:lnTo>
                <a:lnTo>
                  <a:pt x="30" y="7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4509" name="Freeform 13"/>
          <p:cNvSpPr>
            <a:spLocks/>
          </p:cNvSpPr>
          <p:nvPr/>
        </p:nvSpPr>
        <p:spPr bwMode="auto">
          <a:xfrm>
            <a:off x="5343879" y="3265489"/>
            <a:ext cx="718255" cy="395287"/>
          </a:xfrm>
          <a:custGeom>
            <a:avLst/>
            <a:gdLst>
              <a:gd name="T0" fmla="*/ 20 w 99"/>
              <a:gd name="T1" fmla="*/ 49 h 51"/>
              <a:gd name="T2" fmla="*/ 19 w 99"/>
              <a:gd name="T3" fmla="*/ 47 h 51"/>
              <a:gd name="T4" fmla="*/ 22 w 99"/>
              <a:gd name="T5" fmla="*/ 47 h 51"/>
              <a:gd name="T6" fmla="*/ 80 w 99"/>
              <a:gd name="T7" fmla="*/ 41 h 51"/>
              <a:gd name="T8" fmla="*/ 85 w 99"/>
              <a:gd name="T9" fmla="*/ 38 h 51"/>
              <a:gd name="T10" fmla="*/ 89 w 99"/>
              <a:gd name="T11" fmla="*/ 35 h 51"/>
              <a:gd name="T12" fmla="*/ 89 w 99"/>
              <a:gd name="T13" fmla="*/ 33 h 51"/>
              <a:gd name="T14" fmla="*/ 90 w 99"/>
              <a:gd name="T15" fmla="*/ 31 h 51"/>
              <a:gd name="T16" fmla="*/ 99 w 99"/>
              <a:gd name="T17" fmla="*/ 23 h 51"/>
              <a:gd name="T18" fmla="*/ 98 w 99"/>
              <a:gd name="T19" fmla="*/ 22 h 51"/>
              <a:gd name="T20" fmla="*/ 97 w 99"/>
              <a:gd name="T21" fmla="*/ 21 h 51"/>
              <a:gd name="T22" fmla="*/ 95 w 99"/>
              <a:gd name="T23" fmla="*/ 20 h 51"/>
              <a:gd name="T24" fmla="*/ 94 w 99"/>
              <a:gd name="T25" fmla="*/ 20 h 51"/>
              <a:gd name="T26" fmla="*/ 90 w 99"/>
              <a:gd name="T27" fmla="*/ 14 h 51"/>
              <a:gd name="T28" fmla="*/ 89 w 99"/>
              <a:gd name="T29" fmla="*/ 12 h 51"/>
              <a:gd name="T30" fmla="*/ 89 w 99"/>
              <a:gd name="T31" fmla="*/ 8 h 51"/>
              <a:gd name="T32" fmla="*/ 87 w 99"/>
              <a:gd name="T33" fmla="*/ 7 h 51"/>
              <a:gd name="T34" fmla="*/ 84 w 99"/>
              <a:gd name="T35" fmla="*/ 4 h 51"/>
              <a:gd name="T36" fmla="*/ 82 w 99"/>
              <a:gd name="T37" fmla="*/ 4 h 51"/>
              <a:gd name="T38" fmla="*/ 81 w 99"/>
              <a:gd name="T39" fmla="*/ 6 h 51"/>
              <a:gd name="T40" fmla="*/ 78 w 99"/>
              <a:gd name="T41" fmla="*/ 6 h 51"/>
              <a:gd name="T42" fmla="*/ 75 w 99"/>
              <a:gd name="T43" fmla="*/ 6 h 51"/>
              <a:gd name="T44" fmla="*/ 71 w 99"/>
              <a:gd name="T45" fmla="*/ 5 h 51"/>
              <a:gd name="T46" fmla="*/ 66 w 99"/>
              <a:gd name="T47" fmla="*/ 4 h 51"/>
              <a:gd name="T48" fmla="*/ 63 w 99"/>
              <a:gd name="T49" fmla="*/ 0 h 51"/>
              <a:gd name="T50" fmla="*/ 61 w 99"/>
              <a:gd name="T51" fmla="*/ 1 h 51"/>
              <a:gd name="T52" fmla="*/ 58 w 99"/>
              <a:gd name="T53" fmla="*/ 0 h 51"/>
              <a:gd name="T54" fmla="*/ 58 w 99"/>
              <a:gd name="T55" fmla="*/ 2 h 51"/>
              <a:gd name="T56" fmla="*/ 58 w 99"/>
              <a:gd name="T57" fmla="*/ 6 h 51"/>
              <a:gd name="T58" fmla="*/ 55 w 99"/>
              <a:gd name="T59" fmla="*/ 8 h 51"/>
              <a:gd name="T60" fmla="*/ 51 w 99"/>
              <a:gd name="T61" fmla="*/ 8 h 51"/>
              <a:gd name="T62" fmla="*/ 46 w 99"/>
              <a:gd name="T63" fmla="*/ 18 h 51"/>
              <a:gd name="T64" fmla="*/ 42 w 99"/>
              <a:gd name="T65" fmla="*/ 21 h 51"/>
              <a:gd name="T66" fmla="*/ 39 w 99"/>
              <a:gd name="T67" fmla="*/ 19 h 51"/>
              <a:gd name="T68" fmla="*/ 37 w 99"/>
              <a:gd name="T69" fmla="*/ 24 h 51"/>
              <a:gd name="T70" fmla="*/ 35 w 99"/>
              <a:gd name="T71" fmla="*/ 24 h 51"/>
              <a:gd name="T72" fmla="*/ 32 w 99"/>
              <a:gd name="T73" fmla="*/ 23 h 51"/>
              <a:gd name="T74" fmla="*/ 30 w 99"/>
              <a:gd name="T75" fmla="*/ 26 h 51"/>
              <a:gd name="T76" fmla="*/ 26 w 99"/>
              <a:gd name="T77" fmla="*/ 24 h 51"/>
              <a:gd name="T78" fmla="*/ 20 w 99"/>
              <a:gd name="T79" fmla="*/ 25 h 51"/>
              <a:gd name="T80" fmla="*/ 20 w 99"/>
              <a:gd name="T81" fmla="*/ 27 h 51"/>
              <a:gd name="T82" fmla="*/ 18 w 99"/>
              <a:gd name="T83" fmla="*/ 27 h 51"/>
              <a:gd name="T84" fmla="*/ 18 w 99"/>
              <a:gd name="T85" fmla="*/ 27 h 51"/>
              <a:gd name="T86" fmla="*/ 17 w 99"/>
              <a:gd name="T87" fmla="*/ 30 h 51"/>
              <a:gd name="T88" fmla="*/ 17 w 99"/>
              <a:gd name="T89" fmla="*/ 30 h 51"/>
              <a:gd name="T90" fmla="*/ 18 w 99"/>
              <a:gd name="T91" fmla="*/ 33 h 51"/>
              <a:gd name="T92" fmla="*/ 12 w 99"/>
              <a:gd name="T93" fmla="*/ 34 h 51"/>
              <a:gd name="T94" fmla="*/ 13 w 99"/>
              <a:gd name="T95" fmla="*/ 40 h 51"/>
              <a:gd name="T96" fmla="*/ 10 w 99"/>
              <a:gd name="T97" fmla="*/ 39 h 51"/>
              <a:gd name="T98" fmla="*/ 6 w 99"/>
              <a:gd name="T99" fmla="*/ 38 h 51"/>
              <a:gd name="T100" fmla="*/ 4 w 99"/>
              <a:gd name="T101" fmla="*/ 42 h 51"/>
              <a:gd name="T102" fmla="*/ 4 w 99"/>
              <a:gd name="T103" fmla="*/ 42 h 51"/>
              <a:gd name="T104" fmla="*/ 5 w 99"/>
              <a:gd name="T105" fmla="*/ 44 h 51"/>
              <a:gd name="T106" fmla="*/ 3 w 99"/>
              <a:gd name="T107" fmla="*/ 49 h 51"/>
              <a:gd name="T108" fmla="*/ 1 w 99"/>
              <a:gd name="T109" fmla="*/ 49 h 51"/>
              <a:gd name="T110" fmla="*/ 0 w 99"/>
              <a:gd name="T11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7" y="21"/>
                </a:lnTo>
                <a:lnTo>
                  <a:pt x="95" y="20"/>
                </a:lnTo>
                <a:lnTo>
                  <a:pt x="95" y="21"/>
                </a:lnTo>
                <a:lnTo>
                  <a:pt x="94" y="20"/>
                </a:lnTo>
                <a:lnTo>
                  <a:pt x="92" y="18"/>
                </a:lnTo>
                <a:lnTo>
                  <a:pt x="90" y="14"/>
                </a:lnTo>
                <a:lnTo>
                  <a:pt x="89" y="13"/>
                </a:lnTo>
                <a:lnTo>
                  <a:pt x="89" y="12"/>
                </a:lnTo>
                <a:lnTo>
                  <a:pt x="89" y="10"/>
                </a:lnTo>
                <a:lnTo>
                  <a:pt x="89" y="8"/>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61" y="1"/>
                </a:lnTo>
                <a:lnTo>
                  <a:pt x="59" y="0"/>
                </a:lnTo>
                <a:lnTo>
                  <a:pt x="58" y="0"/>
                </a:lnTo>
                <a:lnTo>
                  <a:pt x="58" y="2"/>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30" y="26"/>
                </a:lnTo>
                <a:lnTo>
                  <a:pt x="26" y="24"/>
                </a:lnTo>
                <a:lnTo>
                  <a:pt x="23" y="25"/>
                </a:lnTo>
                <a:lnTo>
                  <a:pt x="20" y="25"/>
                </a:lnTo>
                <a:lnTo>
                  <a:pt x="20" y="26"/>
                </a:lnTo>
                <a:lnTo>
                  <a:pt x="20" y="27"/>
                </a:lnTo>
                <a:lnTo>
                  <a:pt x="19" y="27"/>
                </a:lnTo>
                <a:lnTo>
                  <a:pt x="18" y="27"/>
                </a:lnTo>
                <a:lnTo>
                  <a:pt x="18" y="27"/>
                </a:lnTo>
                <a:lnTo>
                  <a:pt x="18" y="27"/>
                </a:lnTo>
                <a:lnTo>
                  <a:pt x="17" y="28"/>
                </a:lnTo>
                <a:lnTo>
                  <a:pt x="17" y="30"/>
                </a:lnTo>
                <a:lnTo>
                  <a:pt x="17" y="30"/>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4" y="42"/>
                </a:lnTo>
                <a:lnTo>
                  <a:pt x="4" y="42"/>
                </a:lnTo>
                <a:lnTo>
                  <a:pt x="5" y="43"/>
                </a:lnTo>
                <a:lnTo>
                  <a:pt x="5" y="44"/>
                </a:lnTo>
                <a:lnTo>
                  <a:pt x="4" y="49"/>
                </a:lnTo>
                <a:lnTo>
                  <a:pt x="3" y="49"/>
                </a:lnTo>
                <a:lnTo>
                  <a:pt x="3" y="49"/>
                </a:lnTo>
                <a:lnTo>
                  <a:pt x="1" y="49"/>
                </a:lnTo>
                <a:lnTo>
                  <a:pt x="0" y="51"/>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4510" name="Freeform 14"/>
          <p:cNvSpPr>
            <a:spLocks/>
          </p:cNvSpPr>
          <p:nvPr/>
        </p:nvSpPr>
        <p:spPr bwMode="auto">
          <a:xfrm>
            <a:off x="5280378" y="3560764"/>
            <a:ext cx="801511" cy="301625"/>
          </a:xfrm>
          <a:custGeom>
            <a:avLst/>
            <a:gdLst>
              <a:gd name="T0" fmla="*/ 111 w 111"/>
              <a:gd name="T1" fmla="*/ 0 h 39"/>
              <a:gd name="T2" fmla="*/ 89 w 111"/>
              <a:gd name="T3" fmla="*/ 3 h 39"/>
              <a:gd name="T4" fmla="*/ 87 w 111"/>
              <a:gd name="T5" fmla="*/ 4 h 39"/>
              <a:gd name="T6" fmla="*/ 31 w 111"/>
              <a:gd name="T7" fmla="*/ 9 h 39"/>
              <a:gd name="T8" fmla="*/ 31 w 111"/>
              <a:gd name="T9" fmla="*/ 8 h 39"/>
              <a:gd name="T10" fmla="*/ 28 w 111"/>
              <a:gd name="T11" fmla="*/ 9 h 39"/>
              <a:gd name="T12" fmla="*/ 29 w 111"/>
              <a:gd name="T13" fmla="*/ 10 h 39"/>
              <a:gd name="T14" fmla="*/ 29 w 111"/>
              <a:gd name="T15" fmla="*/ 11 h 39"/>
              <a:gd name="T16" fmla="*/ 9 w 111"/>
              <a:gd name="T17" fmla="*/ 13 h 39"/>
              <a:gd name="T18" fmla="*/ 8 w 111"/>
              <a:gd name="T19" fmla="*/ 15 h 39"/>
              <a:gd name="T20" fmla="*/ 7 w 111"/>
              <a:gd name="T21" fmla="*/ 18 h 39"/>
              <a:gd name="T22" fmla="*/ 8 w 111"/>
              <a:gd name="T23" fmla="*/ 19 h 39"/>
              <a:gd name="T24" fmla="*/ 7 w 111"/>
              <a:gd name="T25" fmla="*/ 22 h 39"/>
              <a:gd name="T26" fmla="*/ 7 w 111"/>
              <a:gd name="T27" fmla="*/ 22 h 39"/>
              <a:gd name="T28" fmla="*/ 7 w 111"/>
              <a:gd name="T29" fmla="*/ 23 h 39"/>
              <a:gd name="T30" fmla="*/ 6 w 111"/>
              <a:gd name="T31" fmla="*/ 25 h 39"/>
              <a:gd name="T32" fmla="*/ 5 w 111"/>
              <a:gd name="T33" fmla="*/ 26 h 39"/>
              <a:gd name="T34" fmla="*/ 4 w 111"/>
              <a:gd name="T35" fmla="*/ 30 h 39"/>
              <a:gd name="T36" fmla="*/ 2 w 111"/>
              <a:gd name="T37" fmla="*/ 32 h 39"/>
              <a:gd name="T38" fmla="*/ 2 w 111"/>
              <a:gd name="T39" fmla="*/ 35 h 39"/>
              <a:gd name="T40" fmla="*/ 2 w 111"/>
              <a:gd name="T41" fmla="*/ 38 h 39"/>
              <a:gd name="T42" fmla="*/ 2 w 111"/>
              <a:gd name="T43" fmla="*/ 38 h 39"/>
              <a:gd name="T44" fmla="*/ 0 w 111"/>
              <a:gd name="T45" fmla="*/ 39 h 39"/>
              <a:gd name="T46" fmla="*/ 29 w 111"/>
              <a:gd name="T47" fmla="*/ 37 h 39"/>
              <a:gd name="T48" fmla="*/ 65 w 111"/>
              <a:gd name="T49" fmla="*/ 34 h 39"/>
              <a:gd name="T50" fmla="*/ 78 w 111"/>
              <a:gd name="T51" fmla="*/ 32 h 39"/>
              <a:gd name="T52" fmla="*/ 79 w 111"/>
              <a:gd name="T53" fmla="*/ 28 h 39"/>
              <a:gd name="T54" fmla="*/ 80 w 111"/>
              <a:gd name="T55" fmla="*/ 28 h 39"/>
              <a:gd name="T56" fmla="*/ 80 w 111"/>
              <a:gd name="T57" fmla="*/ 28 h 39"/>
              <a:gd name="T58" fmla="*/ 81 w 111"/>
              <a:gd name="T59" fmla="*/ 27 h 39"/>
              <a:gd name="T60" fmla="*/ 82 w 111"/>
              <a:gd name="T61" fmla="*/ 26 h 39"/>
              <a:gd name="T62" fmla="*/ 81 w 111"/>
              <a:gd name="T63" fmla="*/ 25 h 39"/>
              <a:gd name="T64" fmla="*/ 82 w 111"/>
              <a:gd name="T65" fmla="*/ 24 h 39"/>
              <a:gd name="T66" fmla="*/ 83 w 111"/>
              <a:gd name="T67" fmla="*/ 23 h 39"/>
              <a:gd name="T68" fmla="*/ 86 w 111"/>
              <a:gd name="T69" fmla="*/ 22 h 39"/>
              <a:gd name="T70" fmla="*/ 89 w 111"/>
              <a:gd name="T71" fmla="*/ 21 h 39"/>
              <a:gd name="T72" fmla="*/ 92 w 111"/>
              <a:gd name="T73" fmla="*/ 18 h 39"/>
              <a:gd name="T74" fmla="*/ 93 w 111"/>
              <a:gd name="T75" fmla="*/ 18 h 39"/>
              <a:gd name="T76" fmla="*/ 95 w 111"/>
              <a:gd name="T77" fmla="*/ 16 h 39"/>
              <a:gd name="T78" fmla="*/ 96 w 111"/>
              <a:gd name="T79" fmla="*/ 14 h 39"/>
              <a:gd name="T80" fmla="*/ 96 w 111"/>
              <a:gd name="T81" fmla="*/ 14 h 39"/>
              <a:gd name="T82" fmla="*/ 97 w 111"/>
              <a:gd name="T83" fmla="*/ 14 h 39"/>
              <a:gd name="T84" fmla="*/ 98 w 111"/>
              <a:gd name="T85" fmla="*/ 14 h 39"/>
              <a:gd name="T86" fmla="*/ 98 w 111"/>
              <a:gd name="T87" fmla="*/ 13 h 39"/>
              <a:gd name="T88" fmla="*/ 99 w 111"/>
              <a:gd name="T89" fmla="*/ 12 h 39"/>
              <a:gd name="T90" fmla="*/ 99 w 111"/>
              <a:gd name="T91" fmla="*/ 12 h 39"/>
              <a:gd name="T92" fmla="*/ 100 w 111"/>
              <a:gd name="T93" fmla="*/ 13 h 39"/>
              <a:gd name="T94" fmla="*/ 101 w 111"/>
              <a:gd name="T95" fmla="*/ 12 h 39"/>
              <a:gd name="T96" fmla="*/ 101 w 111"/>
              <a:gd name="T97" fmla="*/ 12 h 39"/>
              <a:gd name="T98" fmla="*/ 103 w 111"/>
              <a:gd name="T99" fmla="*/ 10 h 39"/>
              <a:gd name="T100" fmla="*/ 104 w 111"/>
              <a:gd name="T101" fmla="*/ 10 h 39"/>
              <a:gd name="T102" fmla="*/ 106 w 111"/>
              <a:gd name="T103" fmla="*/ 10 h 39"/>
              <a:gd name="T104" fmla="*/ 109 w 111"/>
              <a:gd name="T105" fmla="*/ 6 h 39"/>
              <a:gd name="T106" fmla="*/ 110 w 111"/>
              <a:gd name="T107" fmla="*/ 5 h 39"/>
              <a:gd name="T108" fmla="*/ 111 w 111"/>
              <a:gd name="T109" fmla="*/ 4 h 39"/>
              <a:gd name="T110" fmla="*/ 111 w 111"/>
              <a:gd name="T111" fmla="*/ 3 h 39"/>
              <a:gd name="T112" fmla="*/ 111 w 111"/>
              <a:gd name="T113" fmla="*/ 1 h 39"/>
              <a:gd name="T114" fmla="*/ 111 w 111"/>
              <a:gd name="T115" fmla="*/ 0 h 39"/>
              <a:gd name="T116" fmla="*/ 111 w 111"/>
              <a:gd name="T1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2"/>
                </a:lnTo>
                <a:lnTo>
                  <a:pt x="7" y="23"/>
                </a:lnTo>
                <a:lnTo>
                  <a:pt x="6" y="25"/>
                </a:lnTo>
                <a:lnTo>
                  <a:pt x="5" y="26"/>
                </a:lnTo>
                <a:lnTo>
                  <a:pt x="4" y="30"/>
                </a:lnTo>
                <a:lnTo>
                  <a:pt x="2" y="32"/>
                </a:lnTo>
                <a:lnTo>
                  <a:pt x="2" y="35"/>
                </a:lnTo>
                <a:lnTo>
                  <a:pt x="2" y="38"/>
                </a:lnTo>
                <a:lnTo>
                  <a:pt x="2" y="38"/>
                </a:lnTo>
                <a:lnTo>
                  <a:pt x="0" y="39"/>
                </a:lnTo>
                <a:lnTo>
                  <a:pt x="29" y="37"/>
                </a:lnTo>
                <a:lnTo>
                  <a:pt x="65" y="34"/>
                </a:lnTo>
                <a:lnTo>
                  <a:pt x="78" y="32"/>
                </a:lnTo>
                <a:lnTo>
                  <a:pt x="79" y="28"/>
                </a:lnTo>
                <a:lnTo>
                  <a:pt x="80"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6" y="14"/>
                </a:lnTo>
                <a:lnTo>
                  <a:pt x="97" y="14"/>
                </a:lnTo>
                <a:lnTo>
                  <a:pt x="98" y="14"/>
                </a:lnTo>
                <a:lnTo>
                  <a:pt x="98" y="13"/>
                </a:lnTo>
                <a:lnTo>
                  <a:pt x="99" y="12"/>
                </a:lnTo>
                <a:lnTo>
                  <a:pt x="99" y="12"/>
                </a:lnTo>
                <a:lnTo>
                  <a:pt x="100" y="13"/>
                </a:lnTo>
                <a:lnTo>
                  <a:pt x="101" y="12"/>
                </a:lnTo>
                <a:lnTo>
                  <a:pt x="101" y="12"/>
                </a:lnTo>
                <a:lnTo>
                  <a:pt x="103" y="10"/>
                </a:lnTo>
                <a:lnTo>
                  <a:pt x="104" y="10"/>
                </a:lnTo>
                <a:lnTo>
                  <a:pt x="106" y="10"/>
                </a:lnTo>
                <a:lnTo>
                  <a:pt x="109" y="6"/>
                </a:lnTo>
                <a:lnTo>
                  <a:pt x="110" y="5"/>
                </a:lnTo>
                <a:lnTo>
                  <a:pt x="111" y="4"/>
                </a:lnTo>
                <a:lnTo>
                  <a:pt x="111" y="3"/>
                </a:lnTo>
                <a:lnTo>
                  <a:pt x="111" y="1"/>
                </a:lnTo>
                <a:lnTo>
                  <a:pt x="111" y="0"/>
                </a:lnTo>
                <a:lnTo>
                  <a:pt x="111"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4511" name="Freeform 15"/>
          <p:cNvSpPr>
            <a:spLocks/>
          </p:cNvSpPr>
          <p:nvPr/>
        </p:nvSpPr>
        <p:spPr bwMode="auto">
          <a:xfrm>
            <a:off x="5489222" y="3824288"/>
            <a:ext cx="375356" cy="641350"/>
          </a:xfrm>
          <a:custGeom>
            <a:avLst/>
            <a:gdLst>
              <a:gd name="T0" fmla="*/ 0 w 52"/>
              <a:gd name="T1" fmla="*/ 3 h 83"/>
              <a:gd name="T2" fmla="*/ 1 w 52"/>
              <a:gd name="T3" fmla="*/ 5 h 83"/>
              <a:gd name="T4" fmla="*/ 0 w 52"/>
              <a:gd name="T5" fmla="*/ 55 h 83"/>
              <a:gd name="T6" fmla="*/ 0 w 52"/>
              <a:gd name="T7" fmla="*/ 57 h 83"/>
              <a:gd name="T8" fmla="*/ 3 w 52"/>
              <a:gd name="T9" fmla="*/ 82 h 83"/>
              <a:gd name="T10" fmla="*/ 4 w 52"/>
              <a:gd name="T11" fmla="*/ 82 h 83"/>
              <a:gd name="T12" fmla="*/ 5 w 52"/>
              <a:gd name="T13" fmla="*/ 81 h 83"/>
              <a:gd name="T14" fmla="*/ 7 w 52"/>
              <a:gd name="T15" fmla="*/ 82 h 83"/>
              <a:gd name="T16" fmla="*/ 8 w 52"/>
              <a:gd name="T17" fmla="*/ 81 h 83"/>
              <a:gd name="T18" fmla="*/ 8 w 52"/>
              <a:gd name="T19" fmla="*/ 77 h 83"/>
              <a:gd name="T20" fmla="*/ 9 w 52"/>
              <a:gd name="T21" fmla="*/ 75 h 83"/>
              <a:gd name="T22" fmla="*/ 10 w 52"/>
              <a:gd name="T23" fmla="*/ 77 h 83"/>
              <a:gd name="T24" fmla="*/ 10 w 52"/>
              <a:gd name="T25" fmla="*/ 78 h 83"/>
              <a:gd name="T26" fmla="*/ 11 w 52"/>
              <a:gd name="T27" fmla="*/ 80 h 83"/>
              <a:gd name="T28" fmla="*/ 13 w 52"/>
              <a:gd name="T29" fmla="*/ 83 h 83"/>
              <a:gd name="T30" fmla="*/ 14 w 52"/>
              <a:gd name="T31" fmla="*/ 83 h 83"/>
              <a:gd name="T32" fmla="*/ 15 w 52"/>
              <a:gd name="T33" fmla="*/ 83 h 83"/>
              <a:gd name="T34" fmla="*/ 17 w 52"/>
              <a:gd name="T35" fmla="*/ 81 h 83"/>
              <a:gd name="T36" fmla="*/ 17 w 52"/>
              <a:gd name="T37" fmla="*/ 81 h 83"/>
              <a:gd name="T38" fmla="*/ 18 w 52"/>
              <a:gd name="T39" fmla="*/ 80 h 83"/>
              <a:gd name="T40" fmla="*/ 18 w 52"/>
              <a:gd name="T41" fmla="*/ 80 h 83"/>
              <a:gd name="T42" fmla="*/ 18 w 52"/>
              <a:gd name="T43" fmla="*/ 79 h 83"/>
              <a:gd name="T44" fmla="*/ 17 w 52"/>
              <a:gd name="T45" fmla="*/ 79 h 83"/>
              <a:gd name="T46" fmla="*/ 17 w 52"/>
              <a:gd name="T47" fmla="*/ 78 h 83"/>
              <a:gd name="T48" fmla="*/ 18 w 52"/>
              <a:gd name="T49" fmla="*/ 77 h 83"/>
              <a:gd name="T50" fmla="*/ 18 w 52"/>
              <a:gd name="T51" fmla="*/ 76 h 83"/>
              <a:gd name="T52" fmla="*/ 16 w 52"/>
              <a:gd name="T53" fmla="*/ 75 h 83"/>
              <a:gd name="T54" fmla="*/ 16 w 52"/>
              <a:gd name="T55" fmla="*/ 75 h 83"/>
              <a:gd name="T56" fmla="*/ 15 w 52"/>
              <a:gd name="T57" fmla="*/ 75 h 83"/>
              <a:gd name="T58" fmla="*/ 14 w 52"/>
              <a:gd name="T59" fmla="*/ 73 h 83"/>
              <a:gd name="T60" fmla="*/ 14 w 52"/>
              <a:gd name="T61" fmla="*/ 72 h 83"/>
              <a:gd name="T62" fmla="*/ 14 w 52"/>
              <a:gd name="T63" fmla="*/ 71 h 83"/>
              <a:gd name="T64" fmla="*/ 14 w 52"/>
              <a:gd name="T65" fmla="*/ 71 h 83"/>
              <a:gd name="T66" fmla="*/ 14 w 52"/>
              <a:gd name="T67" fmla="*/ 70 h 83"/>
              <a:gd name="T68" fmla="*/ 52 w 52"/>
              <a:gd name="T69" fmla="*/ 66 h 83"/>
              <a:gd name="T70" fmla="*/ 52 w 52"/>
              <a:gd name="T71" fmla="*/ 65 h 83"/>
              <a:gd name="T72" fmla="*/ 50 w 52"/>
              <a:gd name="T73" fmla="*/ 63 h 83"/>
              <a:gd name="T74" fmla="*/ 50 w 52"/>
              <a:gd name="T75" fmla="*/ 58 h 83"/>
              <a:gd name="T76" fmla="*/ 48 w 52"/>
              <a:gd name="T77" fmla="*/ 55 h 83"/>
              <a:gd name="T78" fmla="*/ 48 w 52"/>
              <a:gd name="T79" fmla="*/ 52 h 83"/>
              <a:gd name="T80" fmla="*/ 49 w 52"/>
              <a:gd name="T81" fmla="*/ 50 h 83"/>
              <a:gd name="T82" fmla="*/ 49 w 52"/>
              <a:gd name="T83" fmla="*/ 47 h 83"/>
              <a:gd name="T84" fmla="*/ 50 w 52"/>
              <a:gd name="T85" fmla="*/ 45 h 83"/>
              <a:gd name="T86" fmla="*/ 51 w 52"/>
              <a:gd name="T87" fmla="*/ 45 h 83"/>
              <a:gd name="T88" fmla="*/ 49 w 52"/>
              <a:gd name="T89" fmla="*/ 44 h 83"/>
              <a:gd name="T90" fmla="*/ 50 w 52"/>
              <a:gd name="T91" fmla="*/ 42 h 83"/>
              <a:gd name="T92" fmla="*/ 49 w 52"/>
              <a:gd name="T93" fmla="*/ 41 h 83"/>
              <a:gd name="T94" fmla="*/ 48 w 52"/>
              <a:gd name="T95" fmla="*/ 40 h 83"/>
              <a:gd name="T96" fmla="*/ 47 w 52"/>
              <a:gd name="T97" fmla="*/ 39 h 83"/>
              <a:gd name="T98" fmla="*/ 46 w 52"/>
              <a:gd name="T99" fmla="*/ 37 h 83"/>
              <a:gd name="T100" fmla="*/ 45 w 52"/>
              <a:gd name="T101" fmla="*/ 36 h 83"/>
              <a:gd name="T102" fmla="*/ 36 w 52"/>
              <a:gd name="T103" fmla="*/ 0 h 83"/>
              <a:gd name="T104" fmla="*/ 0 w 52"/>
              <a:gd name="T105" fmla="*/ 3 h 83"/>
              <a:gd name="T106" fmla="*/ 0 w 52"/>
              <a:gd name="T107"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7" y="81"/>
                </a:lnTo>
                <a:lnTo>
                  <a:pt x="18" y="80"/>
                </a:lnTo>
                <a:lnTo>
                  <a:pt x="18" y="80"/>
                </a:lnTo>
                <a:lnTo>
                  <a:pt x="18" y="79"/>
                </a:lnTo>
                <a:lnTo>
                  <a:pt x="17" y="79"/>
                </a:lnTo>
                <a:lnTo>
                  <a:pt x="17" y="78"/>
                </a:lnTo>
                <a:lnTo>
                  <a:pt x="18" y="77"/>
                </a:lnTo>
                <a:lnTo>
                  <a:pt x="18" y="76"/>
                </a:lnTo>
                <a:lnTo>
                  <a:pt x="16" y="75"/>
                </a:lnTo>
                <a:lnTo>
                  <a:pt x="16" y="75"/>
                </a:lnTo>
                <a:lnTo>
                  <a:pt x="15" y="75"/>
                </a:lnTo>
                <a:lnTo>
                  <a:pt x="14" y="73"/>
                </a:lnTo>
                <a:lnTo>
                  <a:pt x="14" y="72"/>
                </a:lnTo>
                <a:lnTo>
                  <a:pt x="14" y="71"/>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lnTo>
                  <a:pt x="0"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4512" name="Freeform 16"/>
          <p:cNvSpPr>
            <a:spLocks/>
          </p:cNvSpPr>
          <p:nvPr/>
        </p:nvSpPr>
        <p:spPr bwMode="auto">
          <a:xfrm>
            <a:off x="5729111" y="2840038"/>
            <a:ext cx="410634" cy="487362"/>
          </a:xfrm>
          <a:custGeom>
            <a:avLst/>
            <a:gdLst>
              <a:gd name="T0" fmla="*/ 5 w 57"/>
              <a:gd name="T1" fmla="*/ 55 h 63"/>
              <a:gd name="T2" fmla="*/ 8 w 57"/>
              <a:gd name="T3" fmla="*/ 56 h 63"/>
              <a:gd name="T4" fmla="*/ 10 w 57"/>
              <a:gd name="T5" fmla="*/ 55 h 63"/>
              <a:gd name="T6" fmla="*/ 13 w 57"/>
              <a:gd name="T7" fmla="*/ 59 h 63"/>
              <a:gd name="T8" fmla="*/ 18 w 57"/>
              <a:gd name="T9" fmla="*/ 60 h 63"/>
              <a:gd name="T10" fmla="*/ 22 w 57"/>
              <a:gd name="T11" fmla="*/ 61 h 63"/>
              <a:gd name="T12" fmla="*/ 25 w 57"/>
              <a:gd name="T13" fmla="*/ 61 h 63"/>
              <a:gd name="T14" fmla="*/ 28 w 57"/>
              <a:gd name="T15" fmla="*/ 61 h 63"/>
              <a:gd name="T16" fmla="*/ 29 w 57"/>
              <a:gd name="T17" fmla="*/ 59 h 63"/>
              <a:gd name="T18" fmla="*/ 31 w 57"/>
              <a:gd name="T19" fmla="*/ 59 h 63"/>
              <a:gd name="T20" fmla="*/ 34 w 57"/>
              <a:gd name="T21" fmla="*/ 62 h 63"/>
              <a:gd name="T22" fmla="*/ 36 w 57"/>
              <a:gd name="T23" fmla="*/ 63 h 63"/>
              <a:gd name="T24" fmla="*/ 39 w 57"/>
              <a:gd name="T25" fmla="*/ 61 h 63"/>
              <a:gd name="T26" fmla="*/ 40 w 57"/>
              <a:gd name="T27" fmla="*/ 58 h 63"/>
              <a:gd name="T28" fmla="*/ 41 w 57"/>
              <a:gd name="T29" fmla="*/ 52 h 63"/>
              <a:gd name="T30" fmla="*/ 44 w 57"/>
              <a:gd name="T31" fmla="*/ 54 h 63"/>
              <a:gd name="T32" fmla="*/ 45 w 57"/>
              <a:gd name="T33" fmla="*/ 51 h 63"/>
              <a:gd name="T34" fmla="*/ 47 w 57"/>
              <a:gd name="T35" fmla="*/ 47 h 63"/>
              <a:gd name="T36" fmla="*/ 48 w 57"/>
              <a:gd name="T37" fmla="*/ 45 h 63"/>
              <a:gd name="T38" fmla="*/ 51 w 57"/>
              <a:gd name="T39" fmla="*/ 44 h 63"/>
              <a:gd name="T40" fmla="*/ 53 w 57"/>
              <a:gd name="T41" fmla="*/ 41 h 63"/>
              <a:gd name="T42" fmla="*/ 55 w 57"/>
              <a:gd name="T43" fmla="*/ 39 h 63"/>
              <a:gd name="T44" fmla="*/ 55 w 57"/>
              <a:gd name="T45" fmla="*/ 36 h 63"/>
              <a:gd name="T46" fmla="*/ 56 w 57"/>
              <a:gd name="T47" fmla="*/ 34 h 63"/>
              <a:gd name="T48" fmla="*/ 54 w 57"/>
              <a:gd name="T49" fmla="*/ 26 h 63"/>
              <a:gd name="T50" fmla="*/ 55 w 57"/>
              <a:gd name="T51" fmla="*/ 23 h 63"/>
              <a:gd name="T52" fmla="*/ 57 w 57"/>
              <a:gd name="T53" fmla="*/ 22 h 63"/>
              <a:gd name="T54" fmla="*/ 46 w 57"/>
              <a:gd name="T55" fmla="*/ 3 h 63"/>
              <a:gd name="T56" fmla="*/ 42 w 57"/>
              <a:gd name="T57" fmla="*/ 6 h 63"/>
              <a:gd name="T58" fmla="*/ 37 w 57"/>
              <a:gd name="T59" fmla="*/ 10 h 63"/>
              <a:gd name="T60" fmla="*/ 34 w 57"/>
              <a:gd name="T61" fmla="*/ 10 h 63"/>
              <a:gd name="T62" fmla="*/ 30 w 57"/>
              <a:gd name="T63" fmla="*/ 13 h 63"/>
              <a:gd name="T64" fmla="*/ 27 w 57"/>
              <a:gd name="T65" fmla="*/ 12 h 63"/>
              <a:gd name="T66" fmla="*/ 25 w 57"/>
              <a:gd name="T67" fmla="*/ 12 h 63"/>
              <a:gd name="T68" fmla="*/ 25 w 57"/>
              <a:gd name="T69" fmla="*/ 11 h 63"/>
              <a:gd name="T70" fmla="*/ 19 w 57"/>
              <a:gd name="T71" fmla="*/ 9 h 63"/>
              <a:gd name="T72" fmla="*/ 17 w 57"/>
              <a:gd name="T73" fmla="*/ 10 h 63"/>
              <a:gd name="T74" fmla="*/ 0 w 57"/>
              <a:gd name="T75" fmla="*/ 1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7" h="63">
                <a:moveTo>
                  <a:pt x="0" y="11"/>
                </a:moveTo>
                <a:lnTo>
                  <a:pt x="5" y="55"/>
                </a:lnTo>
                <a:lnTo>
                  <a:pt x="6" y="55"/>
                </a:lnTo>
                <a:lnTo>
                  <a:pt x="8" y="56"/>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lnTo>
                  <a:pt x="0" y="11"/>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4513" name="Freeform 17"/>
          <p:cNvSpPr>
            <a:spLocks/>
          </p:cNvSpPr>
          <p:nvPr/>
        </p:nvSpPr>
        <p:spPr bwMode="auto">
          <a:xfrm>
            <a:off x="5843412" y="3459163"/>
            <a:ext cx="860778" cy="395287"/>
          </a:xfrm>
          <a:custGeom>
            <a:avLst/>
            <a:gdLst>
              <a:gd name="T0" fmla="*/ 2 w 119"/>
              <a:gd name="T1" fmla="*/ 41 h 51"/>
              <a:gd name="T2" fmla="*/ 4 w 119"/>
              <a:gd name="T3" fmla="*/ 39 h 51"/>
              <a:gd name="T4" fmla="*/ 5 w 119"/>
              <a:gd name="T5" fmla="*/ 36 h 51"/>
              <a:gd name="T6" fmla="*/ 14 w 119"/>
              <a:gd name="T7" fmla="*/ 31 h 51"/>
              <a:gd name="T8" fmla="*/ 18 w 119"/>
              <a:gd name="T9" fmla="*/ 27 h 51"/>
              <a:gd name="T10" fmla="*/ 20 w 119"/>
              <a:gd name="T11" fmla="*/ 27 h 51"/>
              <a:gd name="T12" fmla="*/ 21 w 119"/>
              <a:gd name="T13" fmla="*/ 25 h 51"/>
              <a:gd name="T14" fmla="*/ 23 w 119"/>
              <a:gd name="T15" fmla="*/ 25 h 51"/>
              <a:gd name="T16" fmla="*/ 28 w 119"/>
              <a:gd name="T17" fmla="*/ 23 h 51"/>
              <a:gd name="T18" fmla="*/ 33 w 119"/>
              <a:gd name="T19" fmla="*/ 17 h 51"/>
              <a:gd name="T20" fmla="*/ 33 w 119"/>
              <a:gd name="T21" fmla="*/ 13 h 51"/>
              <a:gd name="T22" fmla="*/ 37 w 119"/>
              <a:gd name="T23" fmla="*/ 13 h 51"/>
              <a:gd name="T24" fmla="*/ 42 w 119"/>
              <a:gd name="T25" fmla="*/ 12 h 51"/>
              <a:gd name="T26" fmla="*/ 113 w 119"/>
              <a:gd name="T27" fmla="*/ 1 h 51"/>
              <a:gd name="T28" fmla="*/ 114 w 119"/>
              <a:gd name="T29" fmla="*/ 2 h 51"/>
              <a:gd name="T30" fmla="*/ 116 w 119"/>
              <a:gd name="T31" fmla="*/ 5 h 51"/>
              <a:gd name="T32" fmla="*/ 116 w 119"/>
              <a:gd name="T33" fmla="*/ 6 h 51"/>
              <a:gd name="T34" fmla="*/ 114 w 119"/>
              <a:gd name="T35" fmla="*/ 5 h 51"/>
              <a:gd name="T36" fmla="*/ 113 w 119"/>
              <a:gd name="T37" fmla="*/ 6 h 51"/>
              <a:gd name="T38" fmla="*/ 109 w 119"/>
              <a:gd name="T39" fmla="*/ 8 h 51"/>
              <a:gd name="T40" fmla="*/ 105 w 119"/>
              <a:gd name="T41" fmla="*/ 11 h 51"/>
              <a:gd name="T42" fmla="*/ 106 w 119"/>
              <a:gd name="T43" fmla="*/ 12 h 51"/>
              <a:gd name="T44" fmla="*/ 112 w 119"/>
              <a:gd name="T45" fmla="*/ 9 h 51"/>
              <a:gd name="T46" fmla="*/ 114 w 119"/>
              <a:gd name="T47" fmla="*/ 11 h 51"/>
              <a:gd name="T48" fmla="*/ 115 w 119"/>
              <a:gd name="T49" fmla="*/ 11 h 51"/>
              <a:gd name="T50" fmla="*/ 118 w 119"/>
              <a:gd name="T51" fmla="*/ 9 h 51"/>
              <a:gd name="T52" fmla="*/ 119 w 119"/>
              <a:gd name="T53" fmla="*/ 14 h 51"/>
              <a:gd name="T54" fmla="*/ 117 w 119"/>
              <a:gd name="T55" fmla="*/ 17 h 51"/>
              <a:gd name="T56" fmla="*/ 114 w 119"/>
              <a:gd name="T57" fmla="*/ 19 h 51"/>
              <a:gd name="T58" fmla="*/ 110 w 119"/>
              <a:gd name="T59" fmla="*/ 20 h 51"/>
              <a:gd name="T60" fmla="*/ 109 w 119"/>
              <a:gd name="T61" fmla="*/ 19 h 51"/>
              <a:gd name="T62" fmla="*/ 108 w 119"/>
              <a:gd name="T63" fmla="*/ 18 h 51"/>
              <a:gd name="T64" fmla="*/ 108 w 119"/>
              <a:gd name="T65" fmla="*/ 21 h 51"/>
              <a:gd name="T66" fmla="*/ 109 w 119"/>
              <a:gd name="T67" fmla="*/ 22 h 51"/>
              <a:gd name="T68" fmla="*/ 110 w 119"/>
              <a:gd name="T69" fmla="*/ 24 h 51"/>
              <a:gd name="T70" fmla="*/ 105 w 119"/>
              <a:gd name="T71" fmla="*/ 27 h 51"/>
              <a:gd name="T72" fmla="*/ 105 w 119"/>
              <a:gd name="T73" fmla="*/ 29 h 51"/>
              <a:gd name="T74" fmla="*/ 112 w 119"/>
              <a:gd name="T75" fmla="*/ 27 h 51"/>
              <a:gd name="T76" fmla="*/ 114 w 119"/>
              <a:gd name="T77" fmla="*/ 27 h 51"/>
              <a:gd name="T78" fmla="*/ 109 w 119"/>
              <a:gd name="T79" fmla="*/ 32 h 51"/>
              <a:gd name="T80" fmla="*/ 103 w 119"/>
              <a:gd name="T81" fmla="*/ 36 h 51"/>
              <a:gd name="T82" fmla="*/ 102 w 119"/>
              <a:gd name="T83" fmla="*/ 37 h 51"/>
              <a:gd name="T84" fmla="*/ 96 w 119"/>
              <a:gd name="T85" fmla="*/ 44 h 51"/>
              <a:gd name="T86" fmla="*/ 93 w 119"/>
              <a:gd name="T87" fmla="*/ 50 h 51"/>
              <a:gd name="T88" fmla="*/ 69 w 119"/>
              <a:gd name="T89" fmla="*/ 39 h 51"/>
              <a:gd name="T90" fmla="*/ 50 w 119"/>
              <a:gd name="T91" fmla="*/ 36 h 51"/>
              <a:gd name="T92" fmla="*/ 49 w 119"/>
              <a:gd name="T93" fmla="*/ 36 h 51"/>
              <a:gd name="T94" fmla="*/ 30 w 119"/>
              <a:gd name="T95" fmla="*/ 37 h 51"/>
              <a:gd name="T96" fmla="*/ 26 w 119"/>
              <a:gd name="T97" fmla="*/ 40 h 51"/>
              <a:gd name="T98" fmla="*/ 0 w 119"/>
              <a:gd name="T99"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9" h="51">
                <a:moveTo>
                  <a:pt x="0" y="45"/>
                </a:moveTo>
                <a:lnTo>
                  <a:pt x="1" y="41"/>
                </a:lnTo>
                <a:lnTo>
                  <a:pt x="2"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8" y="27"/>
                </a:lnTo>
                <a:lnTo>
                  <a:pt x="19" y="27"/>
                </a:lnTo>
                <a:lnTo>
                  <a:pt x="20" y="27"/>
                </a:lnTo>
                <a:lnTo>
                  <a:pt x="20" y="26"/>
                </a:lnTo>
                <a:lnTo>
                  <a:pt x="21" y="25"/>
                </a:lnTo>
                <a:lnTo>
                  <a:pt x="21" y="25"/>
                </a:lnTo>
                <a:lnTo>
                  <a:pt x="22" y="26"/>
                </a:lnTo>
                <a:lnTo>
                  <a:pt x="23" y="25"/>
                </a:lnTo>
                <a:lnTo>
                  <a:pt x="23" y="25"/>
                </a:lnTo>
                <a:lnTo>
                  <a:pt x="25" y="23"/>
                </a:lnTo>
                <a:lnTo>
                  <a:pt x="26" y="23"/>
                </a:lnTo>
                <a:lnTo>
                  <a:pt x="28" y="23"/>
                </a:lnTo>
                <a:lnTo>
                  <a:pt x="31" y="19"/>
                </a:lnTo>
                <a:lnTo>
                  <a:pt x="32" y="18"/>
                </a:lnTo>
                <a:lnTo>
                  <a:pt x="33" y="17"/>
                </a:lnTo>
                <a:lnTo>
                  <a:pt x="33" y="16"/>
                </a:lnTo>
                <a:lnTo>
                  <a:pt x="33" y="14"/>
                </a:lnTo>
                <a:lnTo>
                  <a:pt x="33" y="13"/>
                </a:lnTo>
                <a:lnTo>
                  <a:pt x="33" y="13"/>
                </a:lnTo>
                <a:lnTo>
                  <a:pt x="37" y="12"/>
                </a:lnTo>
                <a:lnTo>
                  <a:pt x="37" y="13"/>
                </a:lnTo>
                <a:lnTo>
                  <a:pt x="40" y="13"/>
                </a:lnTo>
                <a:lnTo>
                  <a:pt x="42" y="12"/>
                </a:lnTo>
                <a:lnTo>
                  <a:pt x="42" y="12"/>
                </a:lnTo>
                <a:lnTo>
                  <a:pt x="78" y="7"/>
                </a:lnTo>
                <a:lnTo>
                  <a:pt x="112" y="0"/>
                </a:lnTo>
                <a:lnTo>
                  <a:pt x="113" y="1"/>
                </a:lnTo>
                <a:lnTo>
                  <a:pt x="113" y="1"/>
                </a:lnTo>
                <a:lnTo>
                  <a:pt x="114" y="2"/>
                </a:lnTo>
                <a:lnTo>
                  <a:pt x="114" y="2"/>
                </a:lnTo>
                <a:lnTo>
                  <a:pt x="115" y="3"/>
                </a:lnTo>
                <a:lnTo>
                  <a:pt x="115" y="3"/>
                </a:lnTo>
                <a:lnTo>
                  <a:pt x="116" y="5"/>
                </a:lnTo>
                <a:lnTo>
                  <a:pt x="116" y="5"/>
                </a:lnTo>
                <a:lnTo>
                  <a:pt x="116" y="6"/>
                </a:lnTo>
                <a:lnTo>
                  <a:pt x="116" y="6"/>
                </a:lnTo>
                <a:lnTo>
                  <a:pt x="115" y="5"/>
                </a:lnTo>
                <a:lnTo>
                  <a:pt x="114" y="5"/>
                </a:lnTo>
                <a:lnTo>
                  <a:pt x="114" y="5"/>
                </a:lnTo>
                <a:lnTo>
                  <a:pt x="113" y="5"/>
                </a:lnTo>
                <a:lnTo>
                  <a:pt x="112" y="5"/>
                </a:lnTo>
                <a:lnTo>
                  <a:pt x="113" y="6"/>
                </a:lnTo>
                <a:lnTo>
                  <a:pt x="113" y="6"/>
                </a:lnTo>
                <a:lnTo>
                  <a:pt x="110" y="8"/>
                </a:lnTo>
                <a:lnTo>
                  <a:pt x="109" y="8"/>
                </a:lnTo>
                <a:lnTo>
                  <a:pt x="108" y="10"/>
                </a:lnTo>
                <a:lnTo>
                  <a:pt x="106" y="10"/>
                </a:lnTo>
                <a:lnTo>
                  <a:pt x="105" y="11"/>
                </a:lnTo>
                <a:lnTo>
                  <a:pt x="105" y="12"/>
                </a:lnTo>
                <a:lnTo>
                  <a:pt x="106" y="12"/>
                </a:lnTo>
                <a:lnTo>
                  <a:pt x="106" y="12"/>
                </a:lnTo>
                <a:lnTo>
                  <a:pt x="108" y="11"/>
                </a:lnTo>
                <a:lnTo>
                  <a:pt x="111" y="10"/>
                </a:lnTo>
                <a:lnTo>
                  <a:pt x="112" y="9"/>
                </a:lnTo>
                <a:lnTo>
                  <a:pt x="114" y="9"/>
                </a:lnTo>
                <a:lnTo>
                  <a:pt x="114" y="10"/>
                </a:lnTo>
                <a:lnTo>
                  <a:pt x="114" y="11"/>
                </a:lnTo>
                <a:lnTo>
                  <a:pt x="114" y="11"/>
                </a:lnTo>
                <a:lnTo>
                  <a:pt x="115" y="12"/>
                </a:lnTo>
                <a:lnTo>
                  <a:pt x="115" y="11"/>
                </a:lnTo>
                <a:lnTo>
                  <a:pt x="116" y="11"/>
                </a:lnTo>
                <a:lnTo>
                  <a:pt x="117" y="9"/>
                </a:lnTo>
                <a:lnTo>
                  <a:pt x="118" y="9"/>
                </a:lnTo>
                <a:lnTo>
                  <a:pt x="119" y="11"/>
                </a:lnTo>
                <a:lnTo>
                  <a:pt x="119" y="14"/>
                </a:lnTo>
                <a:lnTo>
                  <a:pt x="119" y="14"/>
                </a:lnTo>
                <a:lnTo>
                  <a:pt x="119" y="15"/>
                </a:lnTo>
                <a:lnTo>
                  <a:pt x="117" y="16"/>
                </a:lnTo>
                <a:lnTo>
                  <a:pt x="117" y="17"/>
                </a:lnTo>
                <a:lnTo>
                  <a:pt x="117" y="18"/>
                </a:lnTo>
                <a:lnTo>
                  <a:pt x="115" y="19"/>
                </a:lnTo>
                <a:lnTo>
                  <a:pt x="114" y="19"/>
                </a:lnTo>
                <a:lnTo>
                  <a:pt x="113" y="20"/>
                </a:lnTo>
                <a:lnTo>
                  <a:pt x="111" y="20"/>
                </a:lnTo>
                <a:lnTo>
                  <a:pt x="110" y="20"/>
                </a:lnTo>
                <a:lnTo>
                  <a:pt x="110" y="20"/>
                </a:lnTo>
                <a:lnTo>
                  <a:pt x="110" y="20"/>
                </a:lnTo>
                <a:lnTo>
                  <a:pt x="109" y="19"/>
                </a:lnTo>
                <a:lnTo>
                  <a:pt x="109" y="18"/>
                </a:lnTo>
                <a:lnTo>
                  <a:pt x="109" y="18"/>
                </a:lnTo>
                <a:lnTo>
                  <a:pt x="108" y="18"/>
                </a:lnTo>
                <a:lnTo>
                  <a:pt x="108" y="18"/>
                </a:lnTo>
                <a:lnTo>
                  <a:pt x="108" y="20"/>
                </a:lnTo>
                <a:lnTo>
                  <a:pt x="108" y="21"/>
                </a:lnTo>
                <a:lnTo>
                  <a:pt x="108" y="21"/>
                </a:lnTo>
                <a:lnTo>
                  <a:pt x="108" y="22"/>
                </a:lnTo>
                <a:lnTo>
                  <a:pt x="109" y="22"/>
                </a:lnTo>
                <a:lnTo>
                  <a:pt x="110" y="23"/>
                </a:lnTo>
                <a:lnTo>
                  <a:pt x="110" y="24"/>
                </a:lnTo>
                <a:lnTo>
                  <a:pt x="110" y="24"/>
                </a:lnTo>
                <a:lnTo>
                  <a:pt x="107" y="28"/>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102" y="37"/>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7"/>
                </a:lnTo>
                <a:lnTo>
                  <a:pt x="49" y="36"/>
                </a:lnTo>
                <a:lnTo>
                  <a:pt x="49" y="35"/>
                </a:lnTo>
                <a:lnTo>
                  <a:pt x="31" y="37"/>
                </a:lnTo>
                <a:lnTo>
                  <a:pt x="30" y="37"/>
                </a:lnTo>
                <a:lnTo>
                  <a:pt x="30" y="38"/>
                </a:lnTo>
                <a:lnTo>
                  <a:pt x="26" y="40"/>
                </a:lnTo>
                <a:lnTo>
                  <a:pt x="26" y="40"/>
                </a:lnTo>
                <a:lnTo>
                  <a:pt x="25" y="40"/>
                </a:lnTo>
                <a:lnTo>
                  <a:pt x="21" y="42"/>
                </a:lnTo>
                <a:lnTo>
                  <a:pt x="0" y="45"/>
                </a:lnTo>
                <a:lnTo>
                  <a:pt x="0" y="4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4514" name="Freeform 18"/>
          <p:cNvSpPr>
            <a:spLocks/>
          </p:cNvSpPr>
          <p:nvPr/>
        </p:nvSpPr>
        <p:spPr bwMode="auto">
          <a:xfrm>
            <a:off x="5590823" y="4311650"/>
            <a:ext cx="889000" cy="719138"/>
          </a:xfrm>
          <a:custGeom>
            <a:avLst/>
            <a:gdLst>
              <a:gd name="T0" fmla="*/ 0 w 123"/>
              <a:gd name="T1" fmla="*/ 8 h 93"/>
              <a:gd name="T2" fmla="*/ 0 w 123"/>
              <a:gd name="T3" fmla="*/ 10 h 93"/>
              <a:gd name="T4" fmla="*/ 2 w 123"/>
              <a:gd name="T5" fmla="*/ 12 h 93"/>
              <a:gd name="T6" fmla="*/ 3 w 123"/>
              <a:gd name="T7" fmla="*/ 15 h 93"/>
              <a:gd name="T8" fmla="*/ 4 w 123"/>
              <a:gd name="T9" fmla="*/ 17 h 93"/>
              <a:gd name="T10" fmla="*/ 3 w 123"/>
              <a:gd name="T11" fmla="*/ 19 h 93"/>
              <a:gd name="T12" fmla="*/ 7 w 123"/>
              <a:gd name="T13" fmla="*/ 18 h 93"/>
              <a:gd name="T14" fmla="*/ 9 w 123"/>
              <a:gd name="T15" fmla="*/ 15 h 93"/>
              <a:gd name="T16" fmla="*/ 10 w 123"/>
              <a:gd name="T17" fmla="*/ 15 h 93"/>
              <a:gd name="T18" fmla="*/ 9 w 123"/>
              <a:gd name="T19" fmla="*/ 17 h 93"/>
              <a:gd name="T20" fmla="*/ 19 w 123"/>
              <a:gd name="T21" fmla="*/ 14 h 93"/>
              <a:gd name="T22" fmla="*/ 19 w 123"/>
              <a:gd name="T23" fmla="*/ 16 h 93"/>
              <a:gd name="T24" fmla="*/ 25 w 123"/>
              <a:gd name="T25" fmla="*/ 17 h 93"/>
              <a:gd name="T26" fmla="*/ 29 w 123"/>
              <a:gd name="T27" fmla="*/ 18 h 93"/>
              <a:gd name="T28" fmla="*/ 31 w 123"/>
              <a:gd name="T29" fmla="*/ 19 h 93"/>
              <a:gd name="T30" fmla="*/ 31 w 123"/>
              <a:gd name="T31" fmla="*/ 20 h 93"/>
              <a:gd name="T32" fmla="*/ 36 w 123"/>
              <a:gd name="T33" fmla="*/ 24 h 93"/>
              <a:gd name="T34" fmla="*/ 35 w 123"/>
              <a:gd name="T35" fmla="*/ 25 h 93"/>
              <a:gd name="T36" fmla="*/ 34 w 123"/>
              <a:gd name="T37" fmla="*/ 26 h 93"/>
              <a:gd name="T38" fmla="*/ 41 w 123"/>
              <a:gd name="T39" fmla="*/ 24 h 93"/>
              <a:gd name="T40" fmla="*/ 50 w 123"/>
              <a:gd name="T41" fmla="*/ 21 h 93"/>
              <a:gd name="T42" fmla="*/ 50 w 123"/>
              <a:gd name="T43" fmla="*/ 18 h 93"/>
              <a:gd name="T44" fmla="*/ 61 w 123"/>
              <a:gd name="T45" fmla="*/ 21 h 93"/>
              <a:gd name="T46" fmla="*/ 69 w 123"/>
              <a:gd name="T47" fmla="*/ 28 h 93"/>
              <a:gd name="T48" fmla="*/ 74 w 123"/>
              <a:gd name="T49" fmla="*/ 30 h 93"/>
              <a:gd name="T50" fmla="*/ 77 w 123"/>
              <a:gd name="T51" fmla="*/ 36 h 93"/>
              <a:gd name="T52" fmla="*/ 76 w 123"/>
              <a:gd name="T53" fmla="*/ 48 h 93"/>
              <a:gd name="T54" fmla="*/ 80 w 123"/>
              <a:gd name="T55" fmla="*/ 54 h 93"/>
              <a:gd name="T56" fmla="*/ 79 w 123"/>
              <a:gd name="T57" fmla="*/ 50 h 93"/>
              <a:gd name="T58" fmla="*/ 82 w 123"/>
              <a:gd name="T59" fmla="*/ 51 h 93"/>
              <a:gd name="T60" fmla="*/ 83 w 123"/>
              <a:gd name="T61" fmla="*/ 50 h 93"/>
              <a:gd name="T62" fmla="*/ 83 w 123"/>
              <a:gd name="T63" fmla="*/ 53 h 93"/>
              <a:gd name="T64" fmla="*/ 80 w 123"/>
              <a:gd name="T65" fmla="*/ 57 h 93"/>
              <a:gd name="T66" fmla="*/ 83 w 123"/>
              <a:gd name="T67" fmla="*/ 61 h 93"/>
              <a:gd name="T68" fmla="*/ 89 w 123"/>
              <a:gd name="T69" fmla="*/ 68 h 93"/>
              <a:gd name="T70" fmla="*/ 91 w 123"/>
              <a:gd name="T71" fmla="*/ 69 h 93"/>
              <a:gd name="T72" fmla="*/ 94 w 123"/>
              <a:gd name="T73" fmla="*/ 74 h 93"/>
              <a:gd name="T74" fmla="*/ 99 w 123"/>
              <a:gd name="T75" fmla="*/ 82 h 93"/>
              <a:gd name="T76" fmla="*/ 108 w 123"/>
              <a:gd name="T77" fmla="*/ 88 h 93"/>
              <a:gd name="T78" fmla="*/ 111 w 123"/>
              <a:gd name="T79" fmla="*/ 90 h 93"/>
              <a:gd name="T80" fmla="*/ 110 w 123"/>
              <a:gd name="T81" fmla="*/ 91 h 93"/>
              <a:gd name="T82" fmla="*/ 109 w 123"/>
              <a:gd name="T83" fmla="*/ 92 h 93"/>
              <a:gd name="T84" fmla="*/ 113 w 123"/>
              <a:gd name="T85" fmla="*/ 92 h 93"/>
              <a:gd name="T86" fmla="*/ 121 w 123"/>
              <a:gd name="T87" fmla="*/ 88 h 93"/>
              <a:gd name="T88" fmla="*/ 121 w 123"/>
              <a:gd name="T89" fmla="*/ 82 h 93"/>
              <a:gd name="T90" fmla="*/ 122 w 123"/>
              <a:gd name="T91" fmla="*/ 74 h 93"/>
              <a:gd name="T92" fmla="*/ 121 w 123"/>
              <a:gd name="T93" fmla="*/ 61 h 93"/>
              <a:gd name="T94" fmla="*/ 113 w 123"/>
              <a:gd name="T95" fmla="*/ 48 h 93"/>
              <a:gd name="T96" fmla="*/ 110 w 123"/>
              <a:gd name="T97" fmla="*/ 43 h 93"/>
              <a:gd name="T98" fmla="*/ 110 w 123"/>
              <a:gd name="T99" fmla="*/ 38 h 93"/>
              <a:gd name="T100" fmla="*/ 103 w 123"/>
              <a:gd name="T101" fmla="*/ 29 h 93"/>
              <a:gd name="T102" fmla="*/ 99 w 123"/>
              <a:gd name="T103" fmla="*/ 24 h 93"/>
              <a:gd name="T104" fmla="*/ 92 w 123"/>
              <a:gd name="T105" fmla="*/ 8 h 93"/>
              <a:gd name="T106" fmla="*/ 90 w 123"/>
              <a:gd name="T107" fmla="*/ 6 h 93"/>
              <a:gd name="T108" fmla="*/ 88 w 123"/>
              <a:gd name="T109" fmla="*/ 1 h 93"/>
              <a:gd name="T110" fmla="*/ 82 w 123"/>
              <a:gd name="T111" fmla="*/ 1 h 93"/>
              <a:gd name="T112" fmla="*/ 82 w 123"/>
              <a:gd name="T113" fmla="*/ 7 h 93"/>
              <a:gd name="T114" fmla="*/ 80 w 123"/>
              <a:gd name="T115" fmla="*/ 8 h 93"/>
              <a:gd name="T116" fmla="*/ 39 w 123"/>
              <a:gd name="T117" fmla="*/ 7 h 93"/>
              <a:gd name="T118" fmla="*/ 38 w 123"/>
              <a:gd name="T119" fmla="*/ 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 h="93">
                <a:moveTo>
                  <a:pt x="38" y="3"/>
                </a:moveTo>
                <a:lnTo>
                  <a:pt x="0" y="7"/>
                </a:lnTo>
                <a:lnTo>
                  <a:pt x="0" y="8"/>
                </a:lnTo>
                <a:lnTo>
                  <a:pt x="0" y="8"/>
                </a:lnTo>
                <a:lnTo>
                  <a:pt x="0" y="9"/>
                </a:lnTo>
                <a:lnTo>
                  <a:pt x="0" y="10"/>
                </a:lnTo>
                <a:lnTo>
                  <a:pt x="1" y="12"/>
                </a:lnTo>
                <a:lnTo>
                  <a:pt x="2" y="12"/>
                </a:lnTo>
                <a:lnTo>
                  <a:pt x="2" y="12"/>
                </a:lnTo>
                <a:lnTo>
                  <a:pt x="4" y="13"/>
                </a:lnTo>
                <a:lnTo>
                  <a:pt x="4" y="14"/>
                </a:lnTo>
                <a:lnTo>
                  <a:pt x="3" y="15"/>
                </a:lnTo>
                <a:lnTo>
                  <a:pt x="3" y="16"/>
                </a:lnTo>
                <a:lnTo>
                  <a:pt x="4" y="16"/>
                </a:lnTo>
                <a:lnTo>
                  <a:pt x="4" y="17"/>
                </a:lnTo>
                <a:lnTo>
                  <a:pt x="4" y="17"/>
                </a:lnTo>
                <a:lnTo>
                  <a:pt x="3" y="18"/>
                </a:lnTo>
                <a:lnTo>
                  <a:pt x="3" y="19"/>
                </a:lnTo>
                <a:lnTo>
                  <a:pt x="4" y="19"/>
                </a:lnTo>
                <a:lnTo>
                  <a:pt x="6" y="18"/>
                </a:lnTo>
                <a:lnTo>
                  <a:pt x="7" y="18"/>
                </a:lnTo>
                <a:lnTo>
                  <a:pt x="7" y="16"/>
                </a:lnTo>
                <a:lnTo>
                  <a:pt x="8" y="15"/>
                </a:lnTo>
                <a:lnTo>
                  <a:pt x="9" y="15"/>
                </a:lnTo>
                <a:lnTo>
                  <a:pt x="9" y="15"/>
                </a:lnTo>
                <a:lnTo>
                  <a:pt x="10" y="15"/>
                </a:lnTo>
                <a:lnTo>
                  <a:pt x="10" y="15"/>
                </a:lnTo>
                <a:lnTo>
                  <a:pt x="10" y="16"/>
                </a:lnTo>
                <a:lnTo>
                  <a:pt x="9" y="17"/>
                </a:lnTo>
                <a:lnTo>
                  <a:pt x="9" y="17"/>
                </a:lnTo>
                <a:lnTo>
                  <a:pt x="10" y="17"/>
                </a:lnTo>
                <a:lnTo>
                  <a:pt x="12" y="16"/>
                </a:lnTo>
                <a:lnTo>
                  <a:pt x="19" y="14"/>
                </a:lnTo>
                <a:lnTo>
                  <a:pt x="20" y="14"/>
                </a:lnTo>
                <a:lnTo>
                  <a:pt x="20" y="15"/>
                </a:lnTo>
                <a:lnTo>
                  <a:pt x="19" y="16"/>
                </a:lnTo>
                <a:lnTo>
                  <a:pt x="19" y="16"/>
                </a:lnTo>
                <a:lnTo>
                  <a:pt x="22" y="16"/>
                </a:lnTo>
                <a:lnTo>
                  <a:pt x="25" y="17"/>
                </a:lnTo>
                <a:lnTo>
                  <a:pt x="28" y="19"/>
                </a:lnTo>
                <a:lnTo>
                  <a:pt x="29" y="19"/>
                </a:lnTo>
                <a:lnTo>
                  <a:pt x="29" y="18"/>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0" y="90"/>
                </a:lnTo>
                <a:lnTo>
                  <a:pt x="111" y="90"/>
                </a:lnTo>
                <a:lnTo>
                  <a:pt x="111" y="91"/>
                </a:lnTo>
                <a:lnTo>
                  <a:pt x="111" y="91"/>
                </a:lnTo>
                <a:lnTo>
                  <a:pt x="110"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80" y="8"/>
                </a:lnTo>
                <a:lnTo>
                  <a:pt x="79" y="6"/>
                </a:lnTo>
                <a:lnTo>
                  <a:pt x="40" y="8"/>
                </a:lnTo>
                <a:lnTo>
                  <a:pt x="39" y="7"/>
                </a:lnTo>
                <a:lnTo>
                  <a:pt x="39" y="6"/>
                </a:lnTo>
                <a:lnTo>
                  <a:pt x="38" y="4"/>
                </a:lnTo>
                <a:lnTo>
                  <a:pt x="38" y="3"/>
                </a:lnTo>
                <a:lnTo>
                  <a:pt x="38"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4515" name="Freeform 19"/>
          <p:cNvSpPr>
            <a:spLocks/>
          </p:cNvSpPr>
          <p:nvPr/>
        </p:nvSpPr>
        <p:spPr bwMode="auto">
          <a:xfrm>
            <a:off x="5987346" y="3009900"/>
            <a:ext cx="441677" cy="465138"/>
          </a:xfrm>
          <a:custGeom>
            <a:avLst/>
            <a:gdLst>
              <a:gd name="T0" fmla="*/ 20 w 61"/>
              <a:gd name="T1" fmla="*/ 0 h 60"/>
              <a:gd name="T2" fmla="*/ 20 w 61"/>
              <a:gd name="T3" fmla="*/ 3 h 60"/>
              <a:gd name="T4" fmla="*/ 21 w 61"/>
              <a:gd name="T5" fmla="*/ 5 h 60"/>
              <a:gd name="T6" fmla="*/ 19 w 61"/>
              <a:gd name="T7" fmla="*/ 13 h 60"/>
              <a:gd name="T8" fmla="*/ 19 w 61"/>
              <a:gd name="T9" fmla="*/ 15 h 60"/>
              <a:gd name="T10" fmla="*/ 18 w 61"/>
              <a:gd name="T11" fmla="*/ 19 h 60"/>
              <a:gd name="T12" fmla="*/ 15 w 61"/>
              <a:gd name="T13" fmla="*/ 22 h 60"/>
              <a:gd name="T14" fmla="*/ 13 w 61"/>
              <a:gd name="T15" fmla="*/ 23 h 60"/>
              <a:gd name="T16" fmla="*/ 11 w 61"/>
              <a:gd name="T17" fmla="*/ 24 h 60"/>
              <a:gd name="T18" fmla="*/ 10 w 61"/>
              <a:gd name="T19" fmla="*/ 26 h 60"/>
              <a:gd name="T20" fmla="*/ 9 w 61"/>
              <a:gd name="T21" fmla="*/ 30 h 60"/>
              <a:gd name="T22" fmla="*/ 6 w 61"/>
              <a:gd name="T23" fmla="*/ 30 h 60"/>
              <a:gd name="T24" fmla="*/ 4 w 61"/>
              <a:gd name="T25" fmla="*/ 34 h 60"/>
              <a:gd name="T26" fmla="*/ 4 w 61"/>
              <a:gd name="T27" fmla="*/ 38 h 60"/>
              <a:gd name="T28" fmla="*/ 2 w 61"/>
              <a:gd name="T29" fmla="*/ 41 h 60"/>
              <a:gd name="T30" fmla="*/ 0 w 61"/>
              <a:gd name="T31" fmla="*/ 43 h 60"/>
              <a:gd name="T32" fmla="*/ 0 w 61"/>
              <a:gd name="T33" fmla="*/ 46 h 60"/>
              <a:gd name="T34" fmla="*/ 3 w 61"/>
              <a:gd name="T35" fmla="*/ 51 h 60"/>
              <a:gd name="T36" fmla="*/ 6 w 61"/>
              <a:gd name="T37" fmla="*/ 54 h 60"/>
              <a:gd name="T38" fmla="*/ 8 w 61"/>
              <a:gd name="T39" fmla="*/ 54 h 60"/>
              <a:gd name="T40" fmla="*/ 8 w 61"/>
              <a:gd name="T41" fmla="*/ 55 h 60"/>
              <a:gd name="T42" fmla="*/ 10 w 61"/>
              <a:gd name="T43" fmla="*/ 55 h 60"/>
              <a:gd name="T44" fmla="*/ 10 w 61"/>
              <a:gd name="T45" fmla="*/ 57 h 60"/>
              <a:gd name="T46" fmla="*/ 15 w 61"/>
              <a:gd name="T47" fmla="*/ 60 h 60"/>
              <a:gd name="T48" fmla="*/ 18 w 61"/>
              <a:gd name="T49" fmla="*/ 59 h 60"/>
              <a:gd name="T50" fmla="*/ 19 w 61"/>
              <a:gd name="T51" fmla="*/ 57 h 60"/>
              <a:gd name="T52" fmla="*/ 21 w 61"/>
              <a:gd name="T53" fmla="*/ 59 h 60"/>
              <a:gd name="T54" fmla="*/ 25 w 61"/>
              <a:gd name="T55" fmla="*/ 57 h 60"/>
              <a:gd name="T56" fmla="*/ 26 w 61"/>
              <a:gd name="T57" fmla="*/ 55 h 60"/>
              <a:gd name="T58" fmla="*/ 30 w 61"/>
              <a:gd name="T59" fmla="*/ 53 h 60"/>
              <a:gd name="T60" fmla="*/ 33 w 61"/>
              <a:gd name="T61" fmla="*/ 51 h 60"/>
              <a:gd name="T62" fmla="*/ 33 w 61"/>
              <a:gd name="T63" fmla="*/ 48 h 60"/>
              <a:gd name="T64" fmla="*/ 38 w 61"/>
              <a:gd name="T65" fmla="*/ 32 h 60"/>
              <a:gd name="T66" fmla="*/ 40 w 61"/>
              <a:gd name="T67" fmla="*/ 33 h 60"/>
              <a:gd name="T68" fmla="*/ 41 w 61"/>
              <a:gd name="T69" fmla="*/ 35 h 60"/>
              <a:gd name="T70" fmla="*/ 44 w 61"/>
              <a:gd name="T71" fmla="*/ 32 h 60"/>
              <a:gd name="T72" fmla="*/ 46 w 61"/>
              <a:gd name="T73" fmla="*/ 27 h 60"/>
              <a:gd name="T74" fmla="*/ 49 w 61"/>
              <a:gd name="T75" fmla="*/ 25 h 60"/>
              <a:gd name="T76" fmla="*/ 51 w 61"/>
              <a:gd name="T77" fmla="*/ 23 h 60"/>
              <a:gd name="T78" fmla="*/ 52 w 61"/>
              <a:gd name="T79" fmla="*/ 20 h 60"/>
              <a:gd name="T80" fmla="*/ 52 w 61"/>
              <a:gd name="T81" fmla="*/ 19 h 60"/>
              <a:gd name="T82" fmla="*/ 52 w 61"/>
              <a:gd name="T83" fmla="*/ 15 h 60"/>
              <a:gd name="T84" fmla="*/ 59 w 61"/>
              <a:gd name="T85" fmla="*/ 19 h 60"/>
              <a:gd name="T86" fmla="*/ 60 w 61"/>
              <a:gd name="T87" fmla="*/ 19 h 60"/>
              <a:gd name="T88" fmla="*/ 59 w 61"/>
              <a:gd name="T89" fmla="*/ 13 h 60"/>
              <a:gd name="T90" fmla="*/ 58 w 61"/>
              <a:gd name="T91" fmla="*/ 11 h 60"/>
              <a:gd name="T92" fmla="*/ 56 w 61"/>
              <a:gd name="T93" fmla="*/ 11 h 60"/>
              <a:gd name="T94" fmla="*/ 51 w 61"/>
              <a:gd name="T95" fmla="*/ 12 h 60"/>
              <a:gd name="T96" fmla="*/ 49 w 61"/>
              <a:gd name="T97" fmla="*/ 14 h 60"/>
              <a:gd name="T98" fmla="*/ 46 w 61"/>
              <a:gd name="T99" fmla="*/ 13 h 60"/>
              <a:gd name="T100" fmla="*/ 45 w 61"/>
              <a:gd name="T101" fmla="*/ 15 h 60"/>
              <a:gd name="T102" fmla="*/ 42 w 61"/>
              <a:gd name="T103" fmla="*/ 17 h 60"/>
              <a:gd name="T104" fmla="*/ 39 w 61"/>
              <a:gd name="T105" fmla="*/ 20 h 60"/>
              <a:gd name="T106" fmla="*/ 36 w 61"/>
              <a:gd name="T107" fmla="*/ 13 h 60"/>
              <a:gd name="T108" fmla="*/ 21 w 61"/>
              <a:gd name="T10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6" y="55"/>
                </a:lnTo>
                <a:lnTo>
                  <a:pt x="27" y="56"/>
                </a:lnTo>
                <a:lnTo>
                  <a:pt x="30" y="53"/>
                </a:lnTo>
                <a:lnTo>
                  <a:pt x="31" y="54"/>
                </a:lnTo>
                <a:lnTo>
                  <a:pt x="33" y="51"/>
                </a:lnTo>
                <a:lnTo>
                  <a:pt x="32" y="50"/>
                </a:lnTo>
                <a:lnTo>
                  <a:pt x="33" y="48"/>
                </a:lnTo>
                <a:lnTo>
                  <a:pt x="35" y="43"/>
                </a:lnTo>
                <a:lnTo>
                  <a:pt x="38" y="32"/>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20"/>
                </a:lnTo>
                <a:lnTo>
                  <a:pt x="52" y="19"/>
                </a:lnTo>
                <a:lnTo>
                  <a:pt x="52" y="16"/>
                </a:lnTo>
                <a:lnTo>
                  <a:pt x="52" y="15"/>
                </a:lnTo>
                <a:lnTo>
                  <a:pt x="53" y="15"/>
                </a:lnTo>
                <a:lnTo>
                  <a:pt x="59" y="19"/>
                </a:lnTo>
                <a:lnTo>
                  <a:pt x="60"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lnTo>
                  <a:pt x="2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4516" name="Freeform 20"/>
          <p:cNvSpPr>
            <a:spLocks/>
          </p:cNvSpPr>
          <p:nvPr/>
        </p:nvSpPr>
        <p:spPr bwMode="auto">
          <a:xfrm>
            <a:off x="4844345" y="3660776"/>
            <a:ext cx="485422" cy="479425"/>
          </a:xfrm>
          <a:custGeom>
            <a:avLst/>
            <a:gdLst>
              <a:gd name="T0" fmla="*/ 0 w 67"/>
              <a:gd name="T1" fmla="*/ 3 h 62"/>
              <a:gd name="T2" fmla="*/ 60 w 67"/>
              <a:gd name="T3" fmla="*/ 0 h 62"/>
              <a:gd name="T4" fmla="*/ 60 w 67"/>
              <a:gd name="T5" fmla="*/ 1 h 62"/>
              <a:gd name="T6" fmla="*/ 61 w 67"/>
              <a:gd name="T7" fmla="*/ 2 h 62"/>
              <a:gd name="T8" fmla="*/ 62 w 67"/>
              <a:gd name="T9" fmla="*/ 3 h 62"/>
              <a:gd name="T10" fmla="*/ 61 w 67"/>
              <a:gd name="T11" fmla="*/ 5 h 62"/>
              <a:gd name="T12" fmla="*/ 60 w 67"/>
              <a:gd name="T13" fmla="*/ 6 h 62"/>
              <a:gd name="T14" fmla="*/ 58 w 67"/>
              <a:gd name="T15" fmla="*/ 8 h 62"/>
              <a:gd name="T16" fmla="*/ 58 w 67"/>
              <a:gd name="T17" fmla="*/ 9 h 62"/>
              <a:gd name="T18" fmla="*/ 67 w 67"/>
              <a:gd name="T19" fmla="*/ 9 h 62"/>
              <a:gd name="T20" fmla="*/ 67 w 67"/>
              <a:gd name="T21" fmla="*/ 9 h 62"/>
              <a:gd name="T22" fmla="*/ 67 w 67"/>
              <a:gd name="T23" fmla="*/ 10 h 62"/>
              <a:gd name="T24" fmla="*/ 66 w 67"/>
              <a:gd name="T25" fmla="*/ 12 h 62"/>
              <a:gd name="T26" fmla="*/ 65 w 67"/>
              <a:gd name="T27" fmla="*/ 13 h 62"/>
              <a:gd name="T28" fmla="*/ 64 w 67"/>
              <a:gd name="T29" fmla="*/ 17 h 62"/>
              <a:gd name="T30" fmla="*/ 62 w 67"/>
              <a:gd name="T31" fmla="*/ 19 h 62"/>
              <a:gd name="T32" fmla="*/ 62 w 67"/>
              <a:gd name="T33" fmla="*/ 22 h 62"/>
              <a:gd name="T34" fmla="*/ 62 w 67"/>
              <a:gd name="T35" fmla="*/ 25 h 62"/>
              <a:gd name="T36" fmla="*/ 62 w 67"/>
              <a:gd name="T37" fmla="*/ 25 h 62"/>
              <a:gd name="T38" fmla="*/ 60 w 67"/>
              <a:gd name="T39" fmla="*/ 26 h 62"/>
              <a:gd name="T40" fmla="*/ 60 w 67"/>
              <a:gd name="T41" fmla="*/ 27 h 62"/>
              <a:gd name="T42" fmla="*/ 57 w 67"/>
              <a:gd name="T43" fmla="*/ 29 h 62"/>
              <a:gd name="T44" fmla="*/ 57 w 67"/>
              <a:gd name="T45" fmla="*/ 32 h 62"/>
              <a:gd name="T46" fmla="*/ 57 w 67"/>
              <a:gd name="T47" fmla="*/ 35 h 62"/>
              <a:gd name="T48" fmla="*/ 56 w 67"/>
              <a:gd name="T49" fmla="*/ 36 h 62"/>
              <a:gd name="T50" fmla="*/ 54 w 67"/>
              <a:gd name="T51" fmla="*/ 38 h 62"/>
              <a:gd name="T52" fmla="*/ 52 w 67"/>
              <a:gd name="T53" fmla="*/ 40 h 62"/>
              <a:gd name="T54" fmla="*/ 51 w 67"/>
              <a:gd name="T55" fmla="*/ 41 h 62"/>
              <a:gd name="T56" fmla="*/ 51 w 67"/>
              <a:gd name="T57" fmla="*/ 43 h 62"/>
              <a:gd name="T58" fmla="*/ 50 w 67"/>
              <a:gd name="T59" fmla="*/ 45 h 62"/>
              <a:gd name="T60" fmla="*/ 50 w 67"/>
              <a:gd name="T61" fmla="*/ 46 h 62"/>
              <a:gd name="T62" fmla="*/ 49 w 67"/>
              <a:gd name="T63" fmla="*/ 49 h 62"/>
              <a:gd name="T64" fmla="*/ 48 w 67"/>
              <a:gd name="T65" fmla="*/ 51 h 62"/>
              <a:gd name="T66" fmla="*/ 49 w 67"/>
              <a:gd name="T67" fmla="*/ 54 h 62"/>
              <a:gd name="T68" fmla="*/ 50 w 67"/>
              <a:gd name="T69" fmla="*/ 55 h 62"/>
              <a:gd name="T70" fmla="*/ 50 w 67"/>
              <a:gd name="T71" fmla="*/ 57 h 62"/>
              <a:gd name="T72" fmla="*/ 50 w 67"/>
              <a:gd name="T73" fmla="*/ 57 h 62"/>
              <a:gd name="T74" fmla="*/ 50 w 67"/>
              <a:gd name="T75" fmla="*/ 58 h 62"/>
              <a:gd name="T76" fmla="*/ 50 w 67"/>
              <a:gd name="T77" fmla="*/ 58 h 62"/>
              <a:gd name="T78" fmla="*/ 49 w 67"/>
              <a:gd name="T79" fmla="*/ 60 h 62"/>
              <a:gd name="T80" fmla="*/ 50 w 67"/>
              <a:gd name="T81" fmla="*/ 61 h 62"/>
              <a:gd name="T82" fmla="*/ 8 w 67"/>
              <a:gd name="T83" fmla="*/ 62 h 62"/>
              <a:gd name="T84" fmla="*/ 8 w 67"/>
              <a:gd name="T85" fmla="*/ 53 h 62"/>
              <a:gd name="T86" fmla="*/ 6 w 67"/>
              <a:gd name="T87" fmla="*/ 52 h 62"/>
              <a:gd name="T88" fmla="*/ 4 w 67"/>
              <a:gd name="T89" fmla="*/ 53 h 62"/>
              <a:gd name="T90" fmla="*/ 4 w 67"/>
              <a:gd name="T91" fmla="*/ 53 h 62"/>
              <a:gd name="T92" fmla="*/ 2 w 67"/>
              <a:gd name="T93" fmla="*/ 51 h 62"/>
              <a:gd name="T94" fmla="*/ 2 w 67"/>
              <a:gd name="T95" fmla="*/ 22 h 62"/>
              <a:gd name="T96" fmla="*/ 0 w 67"/>
              <a:gd name="T97" fmla="*/ 3 h 62"/>
              <a:gd name="T98" fmla="*/ 0 w 67"/>
              <a:gd name="T99" fmla="*/ 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62">
                <a:moveTo>
                  <a:pt x="0" y="3"/>
                </a:moveTo>
                <a:lnTo>
                  <a:pt x="60" y="0"/>
                </a:lnTo>
                <a:lnTo>
                  <a:pt x="60" y="1"/>
                </a:lnTo>
                <a:lnTo>
                  <a:pt x="61" y="2"/>
                </a:lnTo>
                <a:lnTo>
                  <a:pt x="62" y="3"/>
                </a:lnTo>
                <a:lnTo>
                  <a:pt x="61" y="5"/>
                </a:lnTo>
                <a:lnTo>
                  <a:pt x="60" y="6"/>
                </a:lnTo>
                <a:lnTo>
                  <a:pt x="58" y="8"/>
                </a:lnTo>
                <a:lnTo>
                  <a:pt x="58" y="9"/>
                </a:lnTo>
                <a:lnTo>
                  <a:pt x="67" y="9"/>
                </a:lnTo>
                <a:lnTo>
                  <a:pt x="67" y="9"/>
                </a:lnTo>
                <a:lnTo>
                  <a:pt x="67" y="10"/>
                </a:lnTo>
                <a:lnTo>
                  <a:pt x="66" y="12"/>
                </a:lnTo>
                <a:lnTo>
                  <a:pt x="65" y="13"/>
                </a:lnTo>
                <a:lnTo>
                  <a:pt x="64" y="17"/>
                </a:lnTo>
                <a:lnTo>
                  <a:pt x="62" y="19"/>
                </a:lnTo>
                <a:lnTo>
                  <a:pt x="62" y="22"/>
                </a:lnTo>
                <a:lnTo>
                  <a:pt x="62" y="25"/>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7"/>
                </a:lnTo>
                <a:lnTo>
                  <a:pt x="50" y="58"/>
                </a:lnTo>
                <a:lnTo>
                  <a:pt x="50" y="58"/>
                </a:lnTo>
                <a:lnTo>
                  <a:pt x="49" y="60"/>
                </a:lnTo>
                <a:lnTo>
                  <a:pt x="50" y="61"/>
                </a:lnTo>
                <a:lnTo>
                  <a:pt x="8" y="62"/>
                </a:lnTo>
                <a:lnTo>
                  <a:pt x="8" y="53"/>
                </a:lnTo>
                <a:lnTo>
                  <a:pt x="6" y="52"/>
                </a:lnTo>
                <a:lnTo>
                  <a:pt x="4" y="53"/>
                </a:lnTo>
                <a:lnTo>
                  <a:pt x="4" y="53"/>
                </a:lnTo>
                <a:lnTo>
                  <a:pt x="2" y="51"/>
                </a:lnTo>
                <a:lnTo>
                  <a:pt x="2" y="22"/>
                </a:lnTo>
                <a:lnTo>
                  <a:pt x="0" y="3"/>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4517" name="Freeform 21"/>
          <p:cNvSpPr>
            <a:spLocks/>
          </p:cNvSpPr>
          <p:nvPr/>
        </p:nvSpPr>
        <p:spPr bwMode="auto">
          <a:xfrm>
            <a:off x="2103968" y="2562225"/>
            <a:ext cx="780344" cy="1423988"/>
          </a:xfrm>
          <a:custGeom>
            <a:avLst/>
            <a:gdLst>
              <a:gd name="T0" fmla="*/ 61 w 108"/>
              <a:gd name="T1" fmla="*/ 179 h 184"/>
              <a:gd name="T2" fmla="*/ 61 w 108"/>
              <a:gd name="T3" fmla="*/ 177 h 184"/>
              <a:gd name="T4" fmla="*/ 60 w 108"/>
              <a:gd name="T5" fmla="*/ 175 h 184"/>
              <a:gd name="T6" fmla="*/ 57 w 108"/>
              <a:gd name="T7" fmla="*/ 163 h 184"/>
              <a:gd name="T8" fmla="*/ 50 w 108"/>
              <a:gd name="T9" fmla="*/ 156 h 184"/>
              <a:gd name="T10" fmla="*/ 48 w 108"/>
              <a:gd name="T11" fmla="*/ 153 h 184"/>
              <a:gd name="T12" fmla="*/ 46 w 108"/>
              <a:gd name="T13" fmla="*/ 150 h 184"/>
              <a:gd name="T14" fmla="*/ 39 w 108"/>
              <a:gd name="T15" fmla="*/ 147 h 184"/>
              <a:gd name="T16" fmla="*/ 33 w 108"/>
              <a:gd name="T17" fmla="*/ 141 h 184"/>
              <a:gd name="T18" fmla="*/ 22 w 108"/>
              <a:gd name="T19" fmla="*/ 136 h 184"/>
              <a:gd name="T20" fmla="*/ 22 w 108"/>
              <a:gd name="T21" fmla="*/ 132 h 184"/>
              <a:gd name="T22" fmla="*/ 23 w 108"/>
              <a:gd name="T23" fmla="*/ 127 h 184"/>
              <a:gd name="T24" fmla="*/ 21 w 108"/>
              <a:gd name="T25" fmla="*/ 122 h 184"/>
              <a:gd name="T26" fmla="*/ 22 w 108"/>
              <a:gd name="T27" fmla="*/ 120 h 184"/>
              <a:gd name="T28" fmla="*/ 16 w 108"/>
              <a:gd name="T29" fmla="*/ 109 h 184"/>
              <a:gd name="T30" fmla="*/ 12 w 108"/>
              <a:gd name="T31" fmla="*/ 102 h 184"/>
              <a:gd name="T32" fmla="*/ 14 w 108"/>
              <a:gd name="T33" fmla="*/ 96 h 184"/>
              <a:gd name="T34" fmla="*/ 14 w 108"/>
              <a:gd name="T35" fmla="*/ 91 h 184"/>
              <a:gd name="T36" fmla="*/ 9 w 108"/>
              <a:gd name="T37" fmla="*/ 86 h 184"/>
              <a:gd name="T38" fmla="*/ 9 w 108"/>
              <a:gd name="T39" fmla="*/ 78 h 184"/>
              <a:gd name="T40" fmla="*/ 11 w 108"/>
              <a:gd name="T41" fmla="*/ 75 h 184"/>
              <a:gd name="T42" fmla="*/ 12 w 108"/>
              <a:gd name="T43" fmla="*/ 79 h 184"/>
              <a:gd name="T44" fmla="*/ 15 w 108"/>
              <a:gd name="T45" fmla="*/ 78 h 184"/>
              <a:gd name="T46" fmla="*/ 14 w 108"/>
              <a:gd name="T47" fmla="*/ 71 h 184"/>
              <a:gd name="T48" fmla="*/ 12 w 108"/>
              <a:gd name="T49" fmla="*/ 73 h 184"/>
              <a:gd name="T50" fmla="*/ 7 w 108"/>
              <a:gd name="T51" fmla="*/ 70 h 184"/>
              <a:gd name="T52" fmla="*/ 6 w 108"/>
              <a:gd name="T53" fmla="*/ 61 h 184"/>
              <a:gd name="T54" fmla="*/ 1 w 108"/>
              <a:gd name="T55" fmla="*/ 51 h 184"/>
              <a:gd name="T56" fmla="*/ 1 w 108"/>
              <a:gd name="T57" fmla="*/ 46 h 184"/>
              <a:gd name="T58" fmla="*/ 4 w 108"/>
              <a:gd name="T59" fmla="*/ 40 h 184"/>
              <a:gd name="T60" fmla="*/ 2 w 108"/>
              <a:gd name="T61" fmla="*/ 32 h 184"/>
              <a:gd name="T62" fmla="*/ 0 w 108"/>
              <a:gd name="T63" fmla="*/ 28 h 184"/>
              <a:gd name="T64" fmla="*/ 0 w 108"/>
              <a:gd name="T65" fmla="*/ 24 h 184"/>
              <a:gd name="T66" fmla="*/ 6 w 108"/>
              <a:gd name="T67" fmla="*/ 15 h 184"/>
              <a:gd name="T68" fmla="*/ 9 w 108"/>
              <a:gd name="T69" fmla="*/ 10 h 184"/>
              <a:gd name="T70" fmla="*/ 9 w 108"/>
              <a:gd name="T71" fmla="*/ 1 h 184"/>
              <a:gd name="T72" fmla="*/ 48 w 108"/>
              <a:gd name="T73" fmla="*/ 64 h 184"/>
              <a:gd name="T74" fmla="*/ 104 w 108"/>
              <a:gd name="T75" fmla="*/ 149 h 184"/>
              <a:gd name="T76" fmla="*/ 105 w 108"/>
              <a:gd name="T77" fmla="*/ 153 h 184"/>
              <a:gd name="T78" fmla="*/ 106 w 108"/>
              <a:gd name="T79" fmla="*/ 157 h 184"/>
              <a:gd name="T80" fmla="*/ 107 w 108"/>
              <a:gd name="T81" fmla="*/ 160 h 184"/>
              <a:gd name="T82" fmla="*/ 103 w 108"/>
              <a:gd name="T83" fmla="*/ 162 h 184"/>
              <a:gd name="T84" fmla="*/ 98 w 108"/>
              <a:gd name="T85" fmla="*/ 172 h 184"/>
              <a:gd name="T86" fmla="*/ 97 w 108"/>
              <a:gd name="T87" fmla="*/ 174 h 184"/>
              <a:gd name="T88" fmla="*/ 96 w 108"/>
              <a:gd name="T89" fmla="*/ 178 h 184"/>
              <a:gd name="T90" fmla="*/ 98 w 108"/>
              <a:gd name="T91" fmla="*/ 181 h 184"/>
              <a:gd name="T92" fmla="*/ 96 w 108"/>
              <a:gd name="T93"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184">
                <a:moveTo>
                  <a:pt x="94" y="183"/>
                </a:moveTo>
                <a:lnTo>
                  <a:pt x="61" y="180"/>
                </a:lnTo>
                <a:lnTo>
                  <a:pt x="61" y="179"/>
                </a:lnTo>
                <a:lnTo>
                  <a:pt x="60" y="178"/>
                </a:lnTo>
                <a:lnTo>
                  <a:pt x="60" y="177"/>
                </a:lnTo>
                <a:lnTo>
                  <a:pt x="61" y="177"/>
                </a:lnTo>
                <a:lnTo>
                  <a:pt x="60" y="176"/>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6" y="157"/>
                </a:lnTo>
                <a:lnTo>
                  <a:pt x="107" y="158"/>
                </a:lnTo>
                <a:lnTo>
                  <a:pt x="108" y="160"/>
                </a:lnTo>
                <a:lnTo>
                  <a:pt x="107"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lnTo>
                  <a:pt x="94" y="18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4518" name="Freeform 22"/>
          <p:cNvSpPr>
            <a:spLocks/>
          </p:cNvSpPr>
          <p:nvPr/>
        </p:nvSpPr>
        <p:spPr bwMode="auto">
          <a:xfrm>
            <a:off x="3324578" y="2452689"/>
            <a:ext cx="681567" cy="604837"/>
          </a:xfrm>
          <a:custGeom>
            <a:avLst/>
            <a:gdLst>
              <a:gd name="T0" fmla="*/ 88 w 94"/>
              <a:gd name="T1" fmla="*/ 78 h 78"/>
              <a:gd name="T2" fmla="*/ 91 w 94"/>
              <a:gd name="T3" fmla="*/ 44 h 78"/>
              <a:gd name="T4" fmla="*/ 94 w 94"/>
              <a:gd name="T5" fmla="*/ 10 h 78"/>
              <a:gd name="T6" fmla="*/ 10 w 94"/>
              <a:gd name="T7" fmla="*/ 0 h 78"/>
              <a:gd name="T8" fmla="*/ 9 w 94"/>
              <a:gd name="T9" fmla="*/ 8 h 78"/>
              <a:gd name="T10" fmla="*/ 3 w 94"/>
              <a:gd name="T11" fmla="*/ 50 h 78"/>
              <a:gd name="T12" fmla="*/ 2 w 94"/>
              <a:gd name="T13" fmla="*/ 50 h 78"/>
              <a:gd name="T14" fmla="*/ 0 w 94"/>
              <a:gd name="T15" fmla="*/ 67 h 78"/>
              <a:gd name="T16" fmla="*/ 25 w 94"/>
              <a:gd name="T17" fmla="*/ 71 h 78"/>
              <a:gd name="T18" fmla="*/ 88 w 94"/>
              <a:gd name="T19" fmla="*/ 78 h 78"/>
              <a:gd name="T20" fmla="*/ 88 w 94"/>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78">
                <a:moveTo>
                  <a:pt x="88" y="78"/>
                </a:moveTo>
                <a:lnTo>
                  <a:pt x="91" y="44"/>
                </a:lnTo>
                <a:lnTo>
                  <a:pt x="94" y="10"/>
                </a:lnTo>
                <a:lnTo>
                  <a:pt x="10" y="0"/>
                </a:lnTo>
                <a:lnTo>
                  <a:pt x="9" y="8"/>
                </a:lnTo>
                <a:lnTo>
                  <a:pt x="3" y="50"/>
                </a:lnTo>
                <a:lnTo>
                  <a:pt x="2" y="50"/>
                </a:lnTo>
                <a:lnTo>
                  <a:pt x="0" y="67"/>
                </a:lnTo>
                <a:lnTo>
                  <a:pt x="25" y="71"/>
                </a:lnTo>
                <a:lnTo>
                  <a:pt x="88" y="78"/>
                </a:lnTo>
                <a:lnTo>
                  <a:pt x="88" y="7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4519" name="Freeform 23"/>
          <p:cNvSpPr>
            <a:spLocks/>
          </p:cNvSpPr>
          <p:nvPr/>
        </p:nvSpPr>
        <p:spPr bwMode="auto">
          <a:xfrm>
            <a:off x="3434645" y="3003551"/>
            <a:ext cx="716844" cy="595313"/>
          </a:xfrm>
          <a:custGeom>
            <a:avLst/>
            <a:gdLst>
              <a:gd name="T0" fmla="*/ 0 w 99"/>
              <a:gd name="T1" fmla="*/ 67 h 77"/>
              <a:gd name="T2" fmla="*/ 10 w 99"/>
              <a:gd name="T3" fmla="*/ 0 h 77"/>
              <a:gd name="T4" fmla="*/ 73 w 99"/>
              <a:gd name="T5" fmla="*/ 7 h 77"/>
              <a:gd name="T6" fmla="*/ 99 w 99"/>
              <a:gd name="T7" fmla="*/ 9 h 77"/>
              <a:gd name="T8" fmla="*/ 98 w 99"/>
              <a:gd name="T9" fmla="*/ 26 h 77"/>
              <a:gd name="T10" fmla="*/ 95 w 99"/>
              <a:gd name="T11" fmla="*/ 77 h 77"/>
              <a:gd name="T12" fmla="*/ 82 w 99"/>
              <a:gd name="T13" fmla="*/ 76 h 77"/>
              <a:gd name="T14" fmla="*/ 0 w 99"/>
              <a:gd name="T15" fmla="*/ 67 h 77"/>
              <a:gd name="T16" fmla="*/ 0 w 99"/>
              <a:gd name="T17" fmla="*/ 6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7">
                <a:moveTo>
                  <a:pt x="0" y="67"/>
                </a:moveTo>
                <a:lnTo>
                  <a:pt x="10" y="0"/>
                </a:lnTo>
                <a:lnTo>
                  <a:pt x="73" y="7"/>
                </a:lnTo>
                <a:lnTo>
                  <a:pt x="99" y="9"/>
                </a:lnTo>
                <a:lnTo>
                  <a:pt x="98" y="26"/>
                </a:lnTo>
                <a:lnTo>
                  <a:pt x="95" y="77"/>
                </a:lnTo>
                <a:lnTo>
                  <a:pt x="82" y="76"/>
                </a:lnTo>
                <a:lnTo>
                  <a:pt x="0" y="67"/>
                </a:lnTo>
                <a:lnTo>
                  <a:pt x="0" y="67"/>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4520" name="Freeform 24"/>
          <p:cNvSpPr>
            <a:spLocks/>
          </p:cNvSpPr>
          <p:nvPr/>
        </p:nvSpPr>
        <p:spPr bwMode="auto">
          <a:xfrm>
            <a:off x="3341511" y="3521076"/>
            <a:ext cx="684389" cy="758825"/>
          </a:xfrm>
          <a:custGeom>
            <a:avLst/>
            <a:gdLst>
              <a:gd name="T0" fmla="*/ 13 w 95"/>
              <a:gd name="T1" fmla="*/ 0 h 98"/>
              <a:gd name="T2" fmla="*/ 0 w 95"/>
              <a:gd name="T3" fmla="*/ 96 h 98"/>
              <a:gd name="T4" fmla="*/ 0 w 95"/>
              <a:gd name="T5" fmla="*/ 96 h 98"/>
              <a:gd name="T6" fmla="*/ 12 w 95"/>
              <a:gd name="T7" fmla="*/ 98 h 98"/>
              <a:gd name="T8" fmla="*/ 13 w 95"/>
              <a:gd name="T9" fmla="*/ 90 h 98"/>
              <a:gd name="T10" fmla="*/ 37 w 95"/>
              <a:gd name="T11" fmla="*/ 93 h 98"/>
              <a:gd name="T12" fmla="*/ 37 w 95"/>
              <a:gd name="T13" fmla="*/ 93 h 98"/>
              <a:gd name="T14" fmla="*/ 36 w 95"/>
              <a:gd name="T15" fmla="*/ 92 h 98"/>
              <a:gd name="T16" fmla="*/ 37 w 95"/>
              <a:gd name="T17" fmla="*/ 91 h 98"/>
              <a:gd name="T18" fmla="*/ 36 w 95"/>
              <a:gd name="T19" fmla="*/ 90 h 98"/>
              <a:gd name="T20" fmla="*/ 36 w 95"/>
              <a:gd name="T21" fmla="*/ 90 h 98"/>
              <a:gd name="T22" fmla="*/ 36 w 95"/>
              <a:gd name="T23" fmla="*/ 90 h 98"/>
              <a:gd name="T24" fmla="*/ 87 w 95"/>
              <a:gd name="T25" fmla="*/ 94 h 98"/>
              <a:gd name="T26" fmla="*/ 93 w 95"/>
              <a:gd name="T27" fmla="*/ 18 h 98"/>
              <a:gd name="T28" fmla="*/ 94 w 95"/>
              <a:gd name="T29" fmla="*/ 18 h 98"/>
              <a:gd name="T30" fmla="*/ 95 w 95"/>
              <a:gd name="T31" fmla="*/ 9 h 98"/>
              <a:gd name="T32" fmla="*/ 13 w 95"/>
              <a:gd name="T33" fmla="*/ 0 h 98"/>
              <a:gd name="T34" fmla="*/ 13 w 95"/>
              <a:gd name="T3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98">
                <a:moveTo>
                  <a:pt x="13" y="0"/>
                </a:moveTo>
                <a:lnTo>
                  <a:pt x="0" y="96"/>
                </a:lnTo>
                <a:lnTo>
                  <a:pt x="0" y="96"/>
                </a:lnTo>
                <a:lnTo>
                  <a:pt x="12" y="98"/>
                </a:lnTo>
                <a:lnTo>
                  <a:pt x="13" y="90"/>
                </a:lnTo>
                <a:lnTo>
                  <a:pt x="37" y="93"/>
                </a:lnTo>
                <a:lnTo>
                  <a:pt x="37" y="93"/>
                </a:lnTo>
                <a:lnTo>
                  <a:pt x="36" y="92"/>
                </a:lnTo>
                <a:lnTo>
                  <a:pt x="37" y="91"/>
                </a:lnTo>
                <a:lnTo>
                  <a:pt x="36" y="90"/>
                </a:lnTo>
                <a:lnTo>
                  <a:pt x="36" y="90"/>
                </a:lnTo>
                <a:lnTo>
                  <a:pt x="36" y="90"/>
                </a:lnTo>
                <a:lnTo>
                  <a:pt x="87" y="94"/>
                </a:lnTo>
                <a:lnTo>
                  <a:pt x="93" y="18"/>
                </a:lnTo>
                <a:lnTo>
                  <a:pt x="94" y="18"/>
                </a:lnTo>
                <a:lnTo>
                  <a:pt x="95" y="9"/>
                </a:lnTo>
                <a:lnTo>
                  <a:pt x="13" y="0"/>
                </a:lnTo>
                <a:lnTo>
                  <a:pt x="13"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4521" name="Freeform 25"/>
          <p:cNvSpPr>
            <a:spLocks/>
          </p:cNvSpPr>
          <p:nvPr/>
        </p:nvSpPr>
        <p:spPr bwMode="auto">
          <a:xfrm>
            <a:off x="3601156" y="3660776"/>
            <a:ext cx="1367367" cy="1425575"/>
          </a:xfrm>
          <a:custGeom>
            <a:avLst/>
            <a:gdLst>
              <a:gd name="T0" fmla="*/ 171 w 189"/>
              <a:gd name="T1" fmla="*/ 50 h 184"/>
              <a:gd name="T2" fmla="*/ 159 w 189"/>
              <a:gd name="T3" fmla="*/ 47 h 184"/>
              <a:gd name="T4" fmla="*/ 151 w 189"/>
              <a:gd name="T5" fmla="*/ 49 h 184"/>
              <a:gd name="T6" fmla="*/ 145 w 189"/>
              <a:gd name="T7" fmla="*/ 49 h 184"/>
              <a:gd name="T8" fmla="*/ 143 w 189"/>
              <a:gd name="T9" fmla="*/ 49 h 184"/>
              <a:gd name="T10" fmla="*/ 140 w 189"/>
              <a:gd name="T11" fmla="*/ 47 h 184"/>
              <a:gd name="T12" fmla="*/ 137 w 189"/>
              <a:gd name="T13" fmla="*/ 51 h 184"/>
              <a:gd name="T14" fmla="*/ 135 w 189"/>
              <a:gd name="T15" fmla="*/ 48 h 184"/>
              <a:gd name="T16" fmla="*/ 129 w 189"/>
              <a:gd name="T17" fmla="*/ 47 h 184"/>
              <a:gd name="T18" fmla="*/ 125 w 189"/>
              <a:gd name="T19" fmla="*/ 46 h 184"/>
              <a:gd name="T20" fmla="*/ 119 w 189"/>
              <a:gd name="T21" fmla="*/ 44 h 184"/>
              <a:gd name="T22" fmla="*/ 115 w 189"/>
              <a:gd name="T23" fmla="*/ 43 h 184"/>
              <a:gd name="T24" fmla="*/ 109 w 189"/>
              <a:gd name="T25" fmla="*/ 41 h 184"/>
              <a:gd name="T26" fmla="*/ 106 w 189"/>
              <a:gd name="T27" fmla="*/ 38 h 184"/>
              <a:gd name="T28" fmla="*/ 100 w 189"/>
              <a:gd name="T29" fmla="*/ 36 h 184"/>
              <a:gd name="T30" fmla="*/ 58 w 189"/>
              <a:gd name="T31" fmla="*/ 0 h 184"/>
              <a:gd name="T32" fmla="*/ 0 w 189"/>
              <a:gd name="T33" fmla="*/ 72 h 184"/>
              <a:gd name="T34" fmla="*/ 1 w 189"/>
              <a:gd name="T35" fmla="*/ 75 h 184"/>
              <a:gd name="T36" fmla="*/ 5 w 189"/>
              <a:gd name="T37" fmla="*/ 81 h 184"/>
              <a:gd name="T38" fmla="*/ 23 w 189"/>
              <a:gd name="T39" fmla="*/ 99 h 184"/>
              <a:gd name="T40" fmla="*/ 25 w 189"/>
              <a:gd name="T41" fmla="*/ 104 h 184"/>
              <a:gd name="T42" fmla="*/ 38 w 189"/>
              <a:gd name="T43" fmla="*/ 123 h 184"/>
              <a:gd name="T44" fmla="*/ 49 w 189"/>
              <a:gd name="T45" fmla="*/ 125 h 184"/>
              <a:gd name="T46" fmla="*/ 56 w 189"/>
              <a:gd name="T47" fmla="*/ 114 h 184"/>
              <a:gd name="T48" fmla="*/ 60 w 189"/>
              <a:gd name="T49" fmla="*/ 113 h 184"/>
              <a:gd name="T50" fmla="*/ 67 w 189"/>
              <a:gd name="T51" fmla="*/ 115 h 184"/>
              <a:gd name="T52" fmla="*/ 75 w 189"/>
              <a:gd name="T53" fmla="*/ 119 h 184"/>
              <a:gd name="T54" fmla="*/ 77 w 189"/>
              <a:gd name="T55" fmla="*/ 121 h 184"/>
              <a:gd name="T56" fmla="*/ 83 w 189"/>
              <a:gd name="T57" fmla="*/ 129 h 184"/>
              <a:gd name="T58" fmla="*/ 94 w 189"/>
              <a:gd name="T59" fmla="*/ 149 h 184"/>
              <a:gd name="T60" fmla="*/ 100 w 189"/>
              <a:gd name="T61" fmla="*/ 155 h 184"/>
              <a:gd name="T62" fmla="*/ 102 w 189"/>
              <a:gd name="T63" fmla="*/ 165 h 184"/>
              <a:gd name="T64" fmla="*/ 111 w 189"/>
              <a:gd name="T65" fmla="*/ 176 h 184"/>
              <a:gd name="T66" fmla="*/ 126 w 189"/>
              <a:gd name="T67" fmla="*/ 181 h 184"/>
              <a:gd name="T68" fmla="*/ 135 w 189"/>
              <a:gd name="T69" fmla="*/ 182 h 184"/>
              <a:gd name="T70" fmla="*/ 134 w 189"/>
              <a:gd name="T71" fmla="*/ 180 h 184"/>
              <a:gd name="T72" fmla="*/ 131 w 189"/>
              <a:gd name="T73" fmla="*/ 162 h 184"/>
              <a:gd name="T74" fmla="*/ 130 w 189"/>
              <a:gd name="T75" fmla="*/ 160 h 184"/>
              <a:gd name="T76" fmla="*/ 133 w 189"/>
              <a:gd name="T77" fmla="*/ 153 h 184"/>
              <a:gd name="T78" fmla="*/ 134 w 189"/>
              <a:gd name="T79" fmla="*/ 151 h 184"/>
              <a:gd name="T80" fmla="*/ 137 w 189"/>
              <a:gd name="T81" fmla="*/ 145 h 184"/>
              <a:gd name="T82" fmla="*/ 139 w 189"/>
              <a:gd name="T83" fmla="*/ 145 h 184"/>
              <a:gd name="T84" fmla="*/ 141 w 189"/>
              <a:gd name="T85" fmla="*/ 142 h 184"/>
              <a:gd name="T86" fmla="*/ 143 w 189"/>
              <a:gd name="T87" fmla="*/ 142 h 184"/>
              <a:gd name="T88" fmla="*/ 147 w 189"/>
              <a:gd name="T89" fmla="*/ 140 h 184"/>
              <a:gd name="T90" fmla="*/ 149 w 189"/>
              <a:gd name="T91" fmla="*/ 136 h 184"/>
              <a:gd name="T92" fmla="*/ 150 w 189"/>
              <a:gd name="T93" fmla="*/ 138 h 184"/>
              <a:gd name="T94" fmla="*/ 165 w 189"/>
              <a:gd name="T95" fmla="*/ 130 h 184"/>
              <a:gd name="T96" fmla="*/ 168 w 189"/>
              <a:gd name="T97" fmla="*/ 121 h 184"/>
              <a:gd name="T98" fmla="*/ 171 w 189"/>
              <a:gd name="T99" fmla="*/ 120 h 184"/>
              <a:gd name="T100" fmla="*/ 181 w 189"/>
              <a:gd name="T101" fmla="*/ 119 h 184"/>
              <a:gd name="T102" fmla="*/ 184 w 189"/>
              <a:gd name="T103" fmla="*/ 117 h 184"/>
              <a:gd name="T104" fmla="*/ 185 w 189"/>
              <a:gd name="T105" fmla="*/ 114 h 184"/>
              <a:gd name="T106" fmla="*/ 186 w 189"/>
              <a:gd name="T107" fmla="*/ 106 h 184"/>
              <a:gd name="T108" fmla="*/ 188 w 189"/>
              <a:gd name="T109" fmla="*/ 101 h 184"/>
              <a:gd name="T110" fmla="*/ 187 w 189"/>
              <a:gd name="T111" fmla="*/ 91 h 184"/>
              <a:gd name="T112" fmla="*/ 185 w 189"/>
              <a:gd name="T113" fmla="*/ 88 h 184"/>
              <a:gd name="T114" fmla="*/ 184 w 189"/>
              <a:gd name="T115" fmla="*/ 82 h 184"/>
              <a:gd name="T116" fmla="*/ 180 w 189"/>
              <a:gd name="T117" fmla="*/ 53 h 184"/>
              <a:gd name="T118" fmla="*/ 174 w 189"/>
              <a:gd name="T119" fmla="*/ 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5" y="48"/>
                </a:lnTo>
                <a:lnTo>
                  <a:pt x="143" y="48"/>
                </a:lnTo>
                <a:lnTo>
                  <a:pt x="143" y="49"/>
                </a:lnTo>
                <a:lnTo>
                  <a:pt x="142" y="49"/>
                </a:lnTo>
                <a:lnTo>
                  <a:pt x="141" y="48"/>
                </a:lnTo>
                <a:lnTo>
                  <a:pt x="140" y="47"/>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5" y="43"/>
                </a:lnTo>
                <a:lnTo>
                  <a:pt x="113" y="42"/>
                </a:lnTo>
                <a:lnTo>
                  <a:pt x="109" y="42"/>
                </a:lnTo>
                <a:lnTo>
                  <a:pt x="109" y="41"/>
                </a:lnTo>
                <a:lnTo>
                  <a:pt x="108" y="40"/>
                </a:lnTo>
                <a:lnTo>
                  <a:pt x="108" y="39"/>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0" y="72"/>
                </a:lnTo>
                <a:lnTo>
                  <a:pt x="0" y="72"/>
                </a:lnTo>
                <a:lnTo>
                  <a:pt x="1" y="73"/>
                </a:lnTo>
                <a:lnTo>
                  <a:pt x="0" y="74"/>
                </a:lnTo>
                <a:lnTo>
                  <a:pt x="1" y="75"/>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2"/>
                </a:lnTo>
                <a:lnTo>
                  <a:pt x="135" y="181"/>
                </a:lnTo>
                <a:lnTo>
                  <a:pt x="134" y="180"/>
                </a:lnTo>
                <a:lnTo>
                  <a:pt x="134" y="180"/>
                </a:lnTo>
                <a:lnTo>
                  <a:pt x="133" y="178"/>
                </a:lnTo>
                <a:lnTo>
                  <a:pt x="130" y="170"/>
                </a:lnTo>
                <a:lnTo>
                  <a:pt x="129" y="167"/>
                </a:lnTo>
                <a:lnTo>
                  <a:pt x="131" y="162"/>
                </a:lnTo>
                <a:lnTo>
                  <a:pt x="131" y="160"/>
                </a:lnTo>
                <a:lnTo>
                  <a:pt x="130" y="160"/>
                </a:lnTo>
                <a:lnTo>
                  <a:pt x="130" y="160"/>
                </a:lnTo>
                <a:lnTo>
                  <a:pt x="130" y="160"/>
                </a:lnTo>
                <a:lnTo>
                  <a:pt x="130" y="159"/>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7" y="145"/>
                </a:lnTo>
                <a:lnTo>
                  <a:pt x="138" y="145"/>
                </a:lnTo>
                <a:lnTo>
                  <a:pt x="138" y="144"/>
                </a:lnTo>
                <a:lnTo>
                  <a:pt x="139" y="145"/>
                </a:lnTo>
                <a:lnTo>
                  <a:pt x="140" y="145"/>
                </a:lnTo>
                <a:lnTo>
                  <a:pt x="141" y="144"/>
                </a:lnTo>
                <a:lnTo>
                  <a:pt x="141" y="144"/>
                </a:lnTo>
                <a:lnTo>
                  <a:pt x="141" y="142"/>
                </a:lnTo>
                <a:lnTo>
                  <a:pt x="141" y="142"/>
                </a:lnTo>
                <a:lnTo>
                  <a:pt x="142" y="141"/>
                </a:lnTo>
                <a:lnTo>
                  <a:pt x="142" y="142"/>
                </a:lnTo>
                <a:lnTo>
                  <a:pt x="143" y="142"/>
                </a:lnTo>
                <a:lnTo>
                  <a:pt x="146" y="141"/>
                </a:lnTo>
                <a:lnTo>
                  <a:pt x="147" y="141"/>
                </a:lnTo>
                <a:lnTo>
                  <a:pt x="147" y="140"/>
                </a:lnTo>
                <a:lnTo>
                  <a:pt x="147" y="140"/>
                </a:lnTo>
                <a:lnTo>
                  <a:pt x="145" y="139"/>
                </a:lnTo>
                <a:lnTo>
                  <a:pt x="145" y="138"/>
                </a:lnTo>
                <a:lnTo>
                  <a:pt x="148" y="137"/>
                </a:lnTo>
                <a:lnTo>
                  <a:pt x="149" y="136"/>
                </a:lnTo>
                <a:lnTo>
                  <a:pt x="150" y="136"/>
                </a:lnTo>
                <a:lnTo>
                  <a:pt x="150" y="136"/>
                </a:lnTo>
                <a:lnTo>
                  <a:pt x="149" y="137"/>
                </a:lnTo>
                <a:lnTo>
                  <a:pt x="150" y="138"/>
                </a:lnTo>
                <a:lnTo>
                  <a:pt x="150" y="138"/>
                </a:lnTo>
                <a:lnTo>
                  <a:pt x="151" y="137"/>
                </a:lnTo>
                <a:lnTo>
                  <a:pt x="156" y="135"/>
                </a:lnTo>
                <a:lnTo>
                  <a:pt x="165" y="130"/>
                </a:lnTo>
                <a:lnTo>
                  <a:pt x="165" y="128"/>
                </a:lnTo>
                <a:lnTo>
                  <a:pt x="169" y="124"/>
                </a:lnTo>
                <a:lnTo>
                  <a:pt x="169" y="124"/>
                </a:lnTo>
                <a:lnTo>
                  <a:pt x="168" y="121"/>
                </a:lnTo>
                <a:lnTo>
                  <a:pt x="168" y="119"/>
                </a:lnTo>
                <a:lnTo>
                  <a:pt x="171" y="118"/>
                </a:lnTo>
                <a:lnTo>
                  <a:pt x="171" y="118"/>
                </a:lnTo>
                <a:lnTo>
                  <a:pt x="171" y="120"/>
                </a:lnTo>
                <a:lnTo>
                  <a:pt x="171" y="121"/>
                </a:lnTo>
                <a:lnTo>
                  <a:pt x="174" y="121"/>
                </a:lnTo>
                <a:lnTo>
                  <a:pt x="175" y="122"/>
                </a:lnTo>
                <a:lnTo>
                  <a:pt x="181" y="119"/>
                </a:lnTo>
                <a:lnTo>
                  <a:pt x="185" y="119"/>
                </a:lnTo>
                <a:lnTo>
                  <a:pt x="185" y="119"/>
                </a:lnTo>
                <a:lnTo>
                  <a:pt x="184" y="118"/>
                </a:lnTo>
                <a:lnTo>
                  <a:pt x="184" y="117"/>
                </a:lnTo>
                <a:lnTo>
                  <a:pt x="184" y="116"/>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6" y="53"/>
                </a:lnTo>
                <a:lnTo>
                  <a:pt x="174" y="51"/>
                </a:lnTo>
                <a:lnTo>
                  <a:pt x="174" y="5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4522" name="Freeform 26"/>
          <p:cNvSpPr>
            <a:spLocks/>
          </p:cNvSpPr>
          <p:nvPr/>
        </p:nvSpPr>
        <p:spPr bwMode="auto">
          <a:xfrm>
            <a:off x="6169378" y="2306638"/>
            <a:ext cx="736600" cy="603250"/>
          </a:xfrm>
          <a:custGeom>
            <a:avLst/>
            <a:gdLst>
              <a:gd name="T0" fmla="*/ 78 w 102"/>
              <a:gd name="T1" fmla="*/ 70 h 78"/>
              <a:gd name="T2" fmla="*/ 76 w 102"/>
              <a:gd name="T3" fmla="*/ 73 h 78"/>
              <a:gd name="T4" fmla="*/ 75 w 102"/>
              <a:gd name="T5" fmla="*/ 75 h 78"/>
              <a:gd name="T6" fmla="*/ 75 w 102"/>
              <a:gd name="T7" fmla="*/ 78 h 78"/>
              <a:gd name="T8" fmla="*/ 77 w 102"/>
              <a:gd name="T9" fmla="*/ 76 h 78"/>
              <a:gd name="T10" fmla="*/ 81 w 102"/>
              <a:gd name="T11" fmla="*/ 75 h 78"/>
              <a:gd name="T12" fmla="*/ 87 w 102"/>
              <a:gd name="T13" fmla="*/ 73 h 78"/>
              <a:gd name="T14" fmla="*/ 96 w 102"/>
              <a:gd name="T15" fmla="*/ 66 h 78"/>
              <a:gd name="T16" fmla="*/ 99 w 102"/>
              <a:gd name="T17" fmla="*/ 64 h 78"/>
              <a:gd name="T18" fmla="*/ 102 w 102"/>
              <a:gd name="T19" fmla="*/ 61 h 78"/>
              <a:gd name="T20" fmla="*/ 100 w 102"/>
              <a:gd name="T21" fmla="*/ 62 h 78"/>
              <a:gd name="T22" fmla="*/ 97 w 102"/>
              <a:gd name="T23" fmla="*/ 64 h 78"/>
              <a:gd name="T24" fmla="*/ 94 w 102"/>
              <a:gd name="T25" fmla="*/ 65 h 78"/>
              <a:gd name="T26" fmla="*/ 97 w 102"/>
              <a:gd name="T27" fmla="*/ 61 h 78"/>
              <a:gd name="T28" fmla="*/ 95 w 102"/>
              <a:gd name="T29" fmla="*/ 62 h 78"/>
              <a:gd name="T30" fmla="*/ 86 w 102"/>
              <a:gd name="T31" fmla="*/ 67 h 78"/>
              <a:gd name="T32" fmla="*/ 80 w 102"/>
              <a:gd name="T33" fmla="*/ 72 h 78"/>
              <a:gd name="T34" fmla="*/ 79 w 102"/>
              <a:gd name="T35" fmla="*/ 68 h 78"/>
              <a:gd name="T36" fmla="*/ 81 w 102"/>
              <a:gd name="T37" fmla="*/ 64 h 78"/>
              <a:gd name="T38" fmla="*/ 79 w 102"/>
              <a:gd name="T39" fmla="*/ 49 h 78"/>
              <a:gd name="T40" fmla="*/ 77 w 102"/>
              <a:gd name="T41" fmla="*/ 34 h 78"/>
              <a:gd name="T42" fmla="*/ 75 w 102"/>
              <a:gd name="T43" fmla="*/ 25 h 78"/>
              <a:gd name="T44" fmla="*/ 74 w 102"/>
              <a:gd name="T45" fmla="*/ 24 h 78"/>
              <a:gd name="T46" fmla="*/ 73 w 102"/>
              <a:gd name="T47" fmla="*/ 21 h 78"/>
              <a:gd name="T48" fmla="*/ 72 w 102"/>
              <a:gd name="T49" fmla="*/ 12 h 78"/>
              <a:gd name="T50" fmla="*/ 69 w 102"/>
              <a:gd name="T51" fmla="*/ 3 h 78"/>
              <a:gd name="T52" fmla="*/ 68 w 102"/>
              <a:gd name="T53" fmla="*/ 0 h 78"/>
              <a:gd name="T54" fmla="*/ 51 w 102"/>
              <a:gd name="T55" fmla="*/ 4 h 78"/>
              <a:gd name="T56" fmla="*/ 42 w 102"/>
              <a:gd name="T57" fmla="*/ 14 h 78"/>
              <a:gd name="T58" fmla="*/ 41 w 102"/>
              <a:gd name="T59" fmla="*/ 18 h 78"/>
              <a:gd name="T60" fmla="*/ 36 w 102"/>
              <a:gd name="T61" fmla="*/ 23 h 78"/>
              <a:gd name="T62" fmla="*/ 38 w 102"/>
              <a:gd name="T63" fmla="*/ 25 h 78"/>
              <a:gd name="T64" fmla="*/ 38 w 102"/>
              <a:gd name="T65" fmla="*/ 27 h 78"/>
              <a:gd name="T66" fmla="*/ 39 w 102"/>
              <a:gd name="T67" fmla="*/ 32 h 78"/>
              <a:gd name="T68" fmla="*/ 30 w 102"/>
              <a:gd name="T69" fmla="*/ 39 h 78"/>
              <a:gd name="T70" fmla="*/ 19 w 102"/>
              <a:gd name="T71" fmla="*/ 39 h 78"/>
              <a:gd name="T72" fmla="*/ 9 w 102"/>
              <a:gd name="T73" fmla="*/ 42 h 78"/>
              <a:gd name="T74" fmla="*/ 6 w 102"/>
              <a:gd name="T75" fmla="*/ 46 h 78"/>
              <a:gd name="T76" fmla="*/ 9 w 102"/>
              <a:gd name="T77" fmla="*/ 52 h 78"/>
              <a:gd name="T78" fmla="*/ 2 w 102"/>
              <a:gd name="T79" fmla="*/ 60 h 78"/>
              <a:gd name="T80" fmla="*/ 56 w 102"/>
              <a:gd name="T81" fmla="*/ 55 h 78"/>
              <a:gd name="T82" fmla="*/ 57 w 102"/>
              <a:gd name="T83" fmla="*/ 57 h 78"/>
              <a:gd name="T84" fmla="*/ 59 w 102"/>
              <a:gd name="T85" fmla="*/ 58 h 78"/>
              <a:gd name="T86" fmla="*/ 62 w 102"/>
              <a:gd name="T87" fmla="*/ 63 h 78"/>
              <a:gd name="T88" fmla="*/ 66 w 102"/>
              <a:gd name="T89" fmla="*/ 6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8">
                <a:moveTo>
                  <a:pt x="66" y="64"/>
                </a:moveTo>
                <a:lnTo>
                  <a:pt x="77" y="68"/>
                </a:lnTo>
                <a:lnTo>
                  <a:pt x="78" y="70"/>
                </a:lnTo>
                <a:lnTo>
                  <a:pt x="77" y="71"/>
                </a:lnTo>
                <a:lnTo>
                  <a:pt x="77" y="72"/>
                </a:lnTo>
                <a:lnTo>
                  <a:pt x="76" y="73"/>
                </a:lnTo>
                <a:lnTo>
                  <a:pt x="76" y="75"/>
                </a:lnTo>
                <a:lnTo>
                  <a:pt x="76" y="75"/>
                </a:lnTo>
                <a:lnTo>
                  <a:pt x="75" y="75"/>
                </a:lnTo>
                <a:lnTo>
                  <a:pt x="74" y="77"/>
                </a:lnTo>
                <a:lnTo>
                  <a:pt x="74" y="78"/>
                </a:lnTo>
                <a:lnTo>
                  <a:pt x="75"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2" y="61"/>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7" y="57"/>
                </a:lnTo>
                <a:lnTo>
                  <a:pt x="58" y="57"/>
                </a:lnTo>
                <a:lnTo>
                  <a:pt x="58" y="58"/>
                </a:lnTo>
                <a:lnTo>
                  <a:pt x="59" y="58"/>
                </a:lnTo>
                <a:lnTo>
                  <a:pt x="61" y="61"/>
                </a:lnTo>
                <a:lnTo>
                  <a:pt x="61" y="62"/>
                </a:lnTo>
                <a:lnTo>
                  <a:pt x="62" y="63"/>
                </a:lnTo>
                <a:lnTo>
                  <a:pt x="62" y="63"/>
                </a:lnTo>
                <a:lnTo>
                  <a:pt x="65" y="64"/>
                </a:lnTo>
                <a:lnTo>
                  <a:pt x="66" y="64"/>
                </a:lnTo>
                <a:lnTo>
                  <a:pt x="66" y="6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4523" name="Freeform 27"/>
          <p:cNvSpPr>
            <a:spLocks/>
          </p:cNvSpPr>
          <p:nvPr/>
        </p:nvSpPr>
        <p:spPr bwMode="auto">
          <a:xfrm>
            <a:off x="6660445" y="2266950"/>
            <a:ext cx="166511" cy="325438"/>
          </a:xfrm>
          <a:custGeom>
            <a:avLst/>
            <a:gdLst>
              <a:gd name="T0" fmla="*/ 0 w 23"/>
              <a:gd name="T1" fmla="*/ 5 h 42"/>
              <a:gd name="T2" fmla="*/ 1 w 23"/>
              <a:gd name="T3" fmla="*/ 7 h 42"/>
              <a:gd name="T4" fmla="*/ 0 w 23"/>
              <a:gd name="T5" fmla="*/ 8 h 42"/>
              <a:gd name="T6" fmla="*/ 1 w 23"/>
              <a:gd name="T7" fmla="*/ 8 h 42"/>
              <a:gd name="T8" fmla="*/ 1 w 23"/>
              <a:gd name="T9" fmla="*/ 9 h 42"/>
              <a:gd name="T10" fmla="*/ 3 w 23"/>
              <a:gd name="T11" fmla="*/ 14 h 42"/>
              <a:gd name="T12" fmla="*/ 4 w 23"/>
              <a:gd name="T13" fmla="*/ 17 h 42"/>
              <a:gd name="T14" fmla="*/ 3 w 23"/>
              <a:gd name="T15" fmla="*/ 19 h 42"/>
              <a:gd name="T16" fmla="*/ 3 w 23"/>
              <a:gd name="T17" fmla="*/ 21 h 42"/>
              <a:gd name="T18" fmla="*/ 5 w 23"/>
              <a:gd name="T19" fmla="*/ 26 h 42"/>
              <a:gd name="T20" fmla="*/ 5 w 23"/>
              <a:gd name="T21" fmla="*/ 28 h 42"/>
              <a:gd name="T22" fmla="*/ 5 w 23"/>
              <a:gd name="T23" fmla="*/ 29 h 42"/>
              <a:gd name="T24" fmla="*/ 6 w 23"/>
              <a:gd name="T25" fmla="*/ 29 h 42"/>
              <a:gd name="T26" fmla="*/ 5 w 23"/>
              <a:gd name="T27" fmla="*/ 28 h 42"/>
              <a:gd name="T28" fmla="*/ 6 w 23"/>
              <a:gd name="T29" fmla="*/ 28 h 42"/>
              <a:gd name="T30" fmla="*/ 7 w 23"/>
              <a:gd name="T31" fmla="*/ 30 h 42"/>
              <a:gd name="T32" fmla="*/ 8 w 23"/>
              <a:gd name="T33" fmla="*/ 34 h 42"/>
              <a:gd name="T34" fmla="*/ 8 w 23"/>
              <a:gd name="T35" fmla="*/ 37 h 42"/>
              <a:gd name="T36" fmla="*/ 9 w 23"/>
              <a:gd name="T37" fmla="*/ 39 h 42"/>
              <a:gd name="T38" fmla="*/ 10 w 23"/>
              <a:gd name="T39" fmla="*/ 42 h 42"/>
              <a:gd name="T40" fmla="*/ 20 w 23"/>
              <a:gd name="T41" fmla="*/ 40 h 42"/>
              <a:gd name="T42" fmla="*/ 19 w 23"/>
              <a:gd name="T43" fmla="*/ 39 h 42"/>
              <a:gd name="T44" fmla="*/ 18 w 23"/>
              <a:gd name="T45" fmla="*/ 38 h 42"/>
              <a:gd name="T46" fmla="*/ 18 w 23"/>
              <a:gd name="T47" fmla="*/ 37 h 42"/>
              <a:gd name="T48" fmla="*/ 19 w 23"/>
              <a:gd name="T49" fmla="*/ 36 h 42"/>
              <a:gd name="T50" fmla="*/ 18 w 23"/>
              <a:gd name="T51" fmla="*/ 34 h 42"/>
              <a:gd name="T52" fmla="*/ 18 w 23"/>
              <a:gd name="T53" fmla="*/ 27 h 42"/>
              <a:gd name="T54" fmla="*/ 18 w 23"/>
              <a:gd name="T55" fmla="*/ 25 h 42"/>
              <a:gd name="T56" fmla="*/ 19 w 23"/>
              <a:gd name="T57" fmla="*/ 21 h 42"/>
              <a:gd name="T58" fmla="*/ 19 w 23"/>
              <a:gd name="T59" fmla="*/ 19 h 42"/>
              <a:gd name="T60" fmla="*/ 19 w 23"/>
              <a:gd name="T61" fmla="*/ 17 h 42"/>
              <a:gd name="T62" fmla="*/ 19 w 23"/>
              <a:gd name="T63" fmla="*/ 15 h 42"/>
              <a:gd name="T64" fmla="*/ 19 w 23"/>
              <a:gd name="T65" fmla="*/ 14 h 42"/>
              <a:gd name="T66" fmla="*/ 19 w 23"/>
              <a:gd name="T67" fmla="*/ 13 h 42"/>
              <a:gd name="T68" fmla="*/ 22 w 23"/>
              <a:gd name="T69" fmla="*/ 11 h 42"/>
              <a:gd name="T70" fmla="*/ 23 w 23"/>
              <a:gd name="T71" fmla="*/ 7 h 42"/>
              <a:gd name="T72" fmla="*/ 22 w 23"/>
              <a:gd name="T73" fmla="*/ 5 h 42"/>
              <a:gd name="T74" fmla="*/ 22 w 23"/>
              <a:gd name="T75" fmla="*/ 3 h 42"/>
              <a:gd name="T76" fmla="*/ 22 w 23"/>
              <a:gd name="T77" fmla="*/ 3 h 42"/>
              <a:gd name="T78" fmla="*/ 22 w 23"/>
              <a:gd name="T79" fmla="*/ 2 h 42"/>
              <a:gd name="T80" fmla="*/ 21 w 23"/>
              <a:gd name="T81" fmla="*/ 0 h 42"/>
              <a:gd name="T82" fmla="*/ 0 w 23"/>
              <a:gd name="T83" fmla="*/ 5 h 42"/>
              <a:gd name="T84" fmla="*/ 0 w 23"/>
              <a:gd name="T85"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3"/>
                </a:lnTo>
                <a:lnTo>
                  <a:pt x="22" y="2"/>
                </a:lnTo>
                <a:lnTo>
                  <a:pt x="21" y="0"/>
                </a:lnTo>
                <a:lnTo>
                  <a:pt x="0" y="5"/>
                </a:lnTo>
                <a:lnTo>
                  <a:pt x="0" y="5"/>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234524" name="Group 28"/>
          <p:cNvGrpSpPr>
            <a:grpSpLocks/>
          </p:cNvGrpSpPr>
          <p:nvPr/>
        </p:nvGrpSpPr>
        <p:grpSpPr bwMode="auto">
          <a:xfrm>
            <a:off x="1027289" y="3886200"/>
            <a:ext cx="1786467" cy="1390650"/>
            <a:chOff x="768" y="2832"/>
            <a:chExt cx="1203" cy="876"/>
          </a:xfrm>
        </p:grpSpPr>
        <p:sp>
          <p:nvSpPr>
            <p:cNvPr id="234525" name="Freeform 29"/>
            <p:cNvSpPr>
              <a:spLocks/>
            </p:cNvSpPr>
            <p:nvPr/>
          </p:nvSpPr>
          <p:spPr bwMode="auto">
            <a:xfrm>
              <a:off x="1056" y="2832"/>
              <a:ext cx="915" cy="780"/>
            </a:xfrm>
            <a:custGeom>
              <a:avLst/>
              <a:gdLst>
                <a:gd name="T0" fmla="*/ 14 w 188"/>
                <a:gd name="T1" fmla="*/ 31 h 160"/>
                <a:gd name="T2" fmla="*/ 26 w 188"/>
                <a:gd name="T3" fmla="*/ 40 h 160"/>
                <a:gd name="T4" fmla="*/ 18 w 188"/>
                <a:gd name="T5" fmla="*/ 50 h 160"/>
                <a:gd name="T6" fmla="*/ 16 w 188"/>
                <a:gd name="T7" fmla="*/ 43 h 160"/>
                <a:gd name="T8" fmla="*/ 5 w 188"/>
                <a:gd name="T9" fmla="*/ 55 h 160"/>
                <a:gd name="T10" fmla="*/ 11 w 188"/>
                <a:gd name="T11" fmla="*/ 64 h 160"/>
                <a:gd name="T12" fmla="*/ 27 w 188"/>
                <a:gd name="T13" fmla="*/ 61 h 160"/>
                <a:gd name="T14" fmla="*/ 22 w 188"/>
                <a:gd name="T15" fmla="*/ 74 h 160"/>
                <a:gd name="T16" fmla="*/ 18 w 188"/>
                <a:gd name="T17" fmla="*/ 79 h 160"/>
                <a:gd name="T18" fmla="*/ 10 w 188"/>
                <a:gd name="T19" fmla="*/ 82 h 160"/>
                <a:gd name="T20" fmla="*/ 6 w 188"/>
                <a:gd name="T21" fmla="*/ 98 h 160"/>
                <a:gd name="T22" fmla="*/ 11 w 188"/>
                <a:gd name="T23" fmla="*/ 107 h 160"/>
                <a:gd name="T24" fmla="*/ 22 w 188"/>
                <a:gd name="T25" fmla="*/ 112 h 160"/>
                <a:gd name="T26" fmla="*/ 22 w 188"/>
                <a:gd name="T27" fmla="*/ 120 h 160"/>
                <a:gd name="T28" fmla="*/ 35 w 188"/>
                <a:gd name="T29" fmla="*/ 123 h 160"/>
                <a:gd name="T30" fmla="*/ 42 w 188"/>
                <a:gd name="T31" fmla="*/ 125 h 160"/>
                <a:gd name="T32" fmla="*/ 29 w 188"/>
                <a:gd name="T33" fmla="*/ 141 h 160"/>
                <a:gd name="T34" fmla="*/ 19 w 188"/>
                <a:gd name="T35" fmla="*/ 147 h 160"/>
                <a:gd name="T36" fmla="*/ 3 w 188"/>
                <a:gd name="T37" fmla="*/ 155 h 160"/>
                <a:gd name="T38" fmla="*/ 3 w 188"/>
                <a:gd name="T39" fmla="*/ 160 h 160"/>
                <a:gd name="T40" fmla="*/ 29 w 188"/>
                <a:gd name="T41" fmla="*/ 149 h 160"/>
                <a:gd name="T42" fmla="*/ 62 w 188"/>
                <a:gd name="T43" fmla="*/ 120 h 160"/>
                <a:gd name="T44" fmla="*/ 59 w 188"/>
                <a:gd name="T45" fmla="*/ 117 h 160"/>
                <a:gd name="T46" fmla="*/ 77 w 188"/>
                <a:gd name="T47" fmla="*/ 95 h 160"/>
                <a:gd name="T48" fmla="*/ 72 w 188"/>
                <a:gd name="T49" fmla="*/ 101 h 160"/>
                <a:gd name="T50" fmla="*/ 73 w 188"/>
                <a:gd name="T51" fmla="*/ 109 h 160"/>
                <a:gd name="T52" fmla="*/ 72 w 188"/>
                <a:gd name="T53" fmla="*/ 114 h 160"/>
                <a:gd name="T54" fmla="*/ 86 w 188"/>
                <a:gd name="T55" fmla="*/ 106 h 160"/>
                <a:gd name="T56" fmla="*/ 86 w 188"/>
                <a:gd name="T57" fmla="*/ 98 h 160"/>
                <a:gd name="T58" fmla="*/ 107 w 188"/>
                <a:gd name="T59" fmla="*/ 103 h 160"/>
                <a:gd name="T60" fmla="*/ 121 w 188"/>
                <a:gd name="T61" fmla="*/ 101 h 160"/>
                <a:gd name="T62" fmla="*/ 145 w 188"/>
                <a:gd name="T63" fmla="*/ 109 h 160"/>
                <a:gd name="T64" fmla="*/ 153 w 188"/>
                <a:gd name="T65" fmla="*/ 119 h 160"/>
                <a:gd name="T66" fmla="*/ 166 w 188"/>
                <a:gd name="T67" fmla="*/ 128 h 160"/>
                <a:gd name="T68" fmla="*/ 188 w 188"/>
                <a:gd name="T69" fmla="*/ 130 h 160"/>
                <a:gd name="T70" fmla="*/ 185 w 188"/>
                <a:gd name="T71" fmla="*/ 117 h 160"/>
                <a:gd name="T72" fmla="*/ 176 w 188"/>
                <a:gd name="T73" fmla="*/ 115 h 160"/>
                <a:gd name="T74" fmla="*/ 163 w 188"/>
                <a:gd name="T75" fmla="*/ 106 h 160"/>
                <a:gd name="T76" fmla="*/ 147 w 188"/>
                <a:gd name="T77" fmla="*/ 95 h 160"/>
                <a:gd name="T78" fmla="*/ 141 w 188"/>
                <a:gd name="T79" fmla="*/ 103 h 160"/>
                <a:gd name="T80" fmla="*/ 129 w 188"/>
                <a:gd name="T81" fmla="*/ 93 h 160"/>
                <a:gd name="T82" fmla="*/ 117 w 188"/>
                <a:gd name="T83" fmla="*/ 80 h 160"/>
                <a:gd name="T84" fmla="*/ 102 w 188"/>
                <a:gd name="T85" fmla="*/ 21 h 160"/>
                <a:gd name="T86" fmla="*/ 90 w 188"/>
                <a:gd name="T87" fmla="*/ 5 h 160"/>
                <a:gd name="T88" fmla="*/ 69 w 188"/>
                <a:gd name="T89" fmla="*/ 5 h 160"/>
                <a:gd name="T90" fmla="*/ 59 w 188"/>
                <a:gd name="T91" fmla="*/ 5 h 160"/>
                <a:gd name="T92" fmla="*/ 45 w 188"/>
                <a:gd name="T93" fmla="*/ 0 h 160"/>
                <a:gd name="T94" fmla="*/ 35 w 188"/>
                <a:gd name="T95" fmla="*/ 4 h 160"/>
                <a:gd name="T96" fmla="*/ 24 w 188"/>
                <a:gd name="T97" fmla="*/ 13 h 160"/>
                <a:gd name="T98" fmla="*/ 19 w 188"/>
                <a:gd name="T99" fmla="*/ 21 h 160"/>
                <a:gd name="T100" fmla="*/ 10 w 188"/>
                <a:gd name="T101" fmla="*/ 2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lnTo>
                    <a:pt x="10" y="26"/>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4526" name="Freeform 30"/>
            <p:cNvSpPr>
              <a:spLocks/>
            </p:cNvSpPr>
            <p:nvPr/>
          </p:nvSpPr>
          <p:spPr bwMode="auto">
            <a:xfrm>
              <a:off x="1021" y="3608"/>
              <a:ext cx="20" cy="14"/>
            </a:xfrm>
            <a:custGeom>
              <a:avLst/>
              <a:gdLst>
                <a:gd name="T0" fmla="*/ 2 w 4"/>
                <a:gd name="T1" fmla="*/ 2 h 3"/>
                <a:gd name="T2" fmla="*/ 2 w 4"/>
                <a:gd name="T3" fmla="*/ 1 h 3"/>
                <a:gd name="T4" fmla="*/ 2 w 4"/>
                <a:gd name="T5" fmla="*/ 1 h 3"/>
                <a:gd name="T6" fmla="*/ 2 w 4"/>
                <a:gd name="T7" fmla="*/ 1 h 3"/>
                <a:gd name="T8" fmla="*/ 2 w 4"/>
                <a:gd name="T9" fmla="*/ 1 h 3"/>
                <a:gd name="T10" fmla="*/ 2 w 4"/>
                <a:gd name="T11" fmla="*/ 1 h 3"/>
                <a:gd name="T12" fmla="*/ 2 w 4"/>
                <a:gd name="T13" fmla="*/ 1 h 3"/>
                <a:gd name="T14" fmla="*/ 1 w 4"/>
                <a:gd name="T15" fmla="*/ 0 h 3"/>
                <a:gd name="T16" fmla="*/ 1 w 4"/>
                <a:gd name="T17" fmla="*/ 0 h 3"/>
                <a:gd name="T18" fmla="*/ 0 w 4"/>
                <a:gd name="T19" fmla="*/ 1 h 3"/>
                <a:gd name="T20" fmla="*/ 0 w 4"/>
                <a:gd name="T21" fmla="*/ 1 h 3"/>
                <a:gd name="T22" fmla="*/ 0 w 4"/>
                <a:gd name="T23" fmla="*/ 1 h 3"/>
                <a:gd name="T24" fmla="*/ 0 w 4"/>
                <a:gd name="T25" fmla="*/ 1 h 3"/>
                <a:gd name="T26" fmla="*/ 0 w 4"/>
                <a:gd name="T27" fmla="*/ 1 h 3"/>
                <a:gd name="T28" fmla="*/ 0 w 4"/>
                <a:gd name="T29" fmla="*/ 1 h 3"/>
                <a:gd name="T30" fmla="*/ 0 w 4"/>
                <a:gd name="T31" fmla="*/ 2 h 3"/>
                <a:gd name="T32" fmla="*/ 0 w 4"/>
                <a:gd name="T33" fmla="*/ 2 h 3"/>
                <a:gd name="T34" fmla="*/ 1 w 4"/>
                <a:gd name="T35" fmla="*/ 2 h 3"/>
                <a:gd name="T36" fmla="*/ 1 w 4"/>
                <a:gd name="T37" fmla="*/ 2 h 3"/>
                <a:gd name="T38" fmla="*/ 1 w 4"/>
                <a:gd name="T39" fmla="*/ 3 h 3"/>
                <a:gd name="T40" fmla="*/ 2 w 4"/>
                <a:gd name="T41" fmla="*/ 3 h 3"/>
                <a:gd name="T42" fmla="*/ 2 w 4"/>
                <a:gd name="T43" fmla="*/ 3 h 3"/>
                <a:gd name="T44" fmla="*/ 3 w 4"/>
                <a:gd name="T45" fmla="*/ 3 h 3"/>
                <a:gd name="T46" fmla="*/ 3 w 4"/>
                <a:gd name="T47" fmla="*/ 3 h 3"/>
                <a:gd name="T48" fmla="*/ 4 w 4"/>
                <a:gd name="T49" fmla="*/ 2 h 3"/>
                <a:gd name="T50" fmla="*/ 4 w 4"/>
                <a:gd name="T51" fmla="*/ 2 h 3"/>
                <a:gd name="T52" fmla="*/ 4 w 4"/>
                <a:gd name="T53" fmla="*/ 2 h 3"/>
                <a:gd name="T54" fmla="*/ 4 w 4"/>
                <a:gd name="T55" fmla="*/ 1 h 3"/>
                <a:gd name="T56" fmla="*/ 4 w 4"/>
                <a:gd name="T57" fmla="*/ 1 h 3"/>
                <a:gd name="T58" fmla="*/ 4 w 4"/>
                <a:gd name="T59" fmla="*/ 1 h 3"/>
                <a:gd name="T60" fmla="*/ 4 w 4"/>
                <a:gd name="T61" fmla="*/ 1 h 3"/>
                <a:gd name="T62" fmla="*/ 4 w 4"/>
                <a:gd name="T63" fmla="*/ 1 h 3"/>
                <a:gd name="T64" fmla="*/ 4 w 4"/>
                <a:gd name="T65" fmla="*/ 0 h 3"/>
                <a:gd name="T66" fmla="*/ 4 w 4"/>
                <a:gd name="T67" fmla="*/ 0 h 3"/>
                <a:gd name="T68" fmla="*/ 4 w 4"/>
                <a:gd name="T69" fmla="*/ 0 h 3"/>
                <a:gd name="T70" fmla="*/ 4 w 4"/>
                <a:gd name="T71" fmla="*/ 0 h 3"/>
                <a:gd name="T72" fmla="*/ 4 w 4"/>
                <a:gd name="T73" fmla="*/ 1 h 3"/>
                <a:gd name="T74" fmla="*/ 3 w 4"/>
                <a:gd name="T75" fmla="*/ 1 h 3"/>
                <a:gd name="T76" fmla="*/ 3 w 4"/>
                <a:gd name="T77" fmla="*/ 1 h 3"/>
                <a:gd name="T78" fmla="*/ 2 w 4"/>
                <a:gd name="T79" fmla="*/ 2 h 3"/>
                <a:gd name="T80" fmla="*/ 2 w 4"/>
                <a:gd name="T81" fmla="*/ 2 h 3"/>
                <a:gd name="T82" fmla="*/ 2 w 4"/>
                <a:gd name="T83" fmla="*/ 2 h 3"/>
                <a:gd name="T84" fmla="*/ 2 w 4"/>
                <a:gd name="T85" fmla="*/ 2 h 3"/>
                <a:gd name="T86" fmla="*/ 2 w 4"/>
                <a:gd name="T87" fmla="*/ 3 h 3"/>
                <a:gd name="T88" fmla="*/ 3 w 4"/>
                <a:gd name="T8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3">
                  <a:moveTo>
                    <a:pt x="2" y="2"/>
                  </a:moveTo>
                  <a:lnTo>
                    <a:pt x="2" y="1"/>
                  </a:lnTo>
                  <a:lnTo>
                    <a:pt x="2" y="1"/>
                  </a:lnTo>
                  <a:lnTo>
                    <a:pt x="2" y="1"/>
                  </a:lnTo>
                  <a:lnTo>
                    <a:pt x="2" y="1"/>
                  </a:lnTo>
                  <a:lnTo>
                    <a:pt x="2" y="1"/>
                  </a:lnTo>
                  <a:lnTo>
                    <a:pt x="2" y="1"/>
                  </a:lnTo>
                  <a:lnTo>
                    <a:pt x="1" y="0"/>
                  </a:lnTo>
                  <a:lnTo>
                    <a:pt x="1" y="0"/>
                  </a:lnTo>
                  <a:lnTo>
                    <a:pt x="0" y="1"/>
                  </a:lnTo>
                  <a:lnTo>
                    <a:pt x="0" y="1"/>
                  </a:lnTo>
                  <a:lnTo>
                    <a:pt x="0" y="1"/>
                  </a:lnTo>
                  <a:lnTo>
                    <a:pt x="0" y="1"/>
                  </a:lnTo>
                  <a:lnTo>
                    <a:pt x="0" y="1"/>
                  </a:lnTo>
                  <a:lnTo>
                    <a:pt x="0" y="1"/>
                  </a:lnTo>
                  <a:lnTo>
                    <a:pt x="0" y="2"/>
                  </a:lnTo>
                  <a:lnTo>
                    <a:pt x="0" y="2"/>
                  </a:lnTo>
                  <a:lnTo>
                    <a:pt x="1" y="2"/>
                  </a:lnTo>
                  <a:lnTo>
                    <a:pt x="1" y="2"/>
                  </a:lnTo>
                  <a:lnTo>
                    <a:pt x="1" y="3"/>
                  </a:lnTo>
                  <a:lnTo>
                    <a:pt x="2" y="3"/>
                  </a:lnTo>
                  <a:lnTo>
                    <a:pt x="2" y="3"/>
                  </a:lnTo>
                  <a:lnTo>
                    <a:pt x="3" y="3"/>
                  </a:lnTo>
                  <a:lnTo>
                    <a:pt x="3" y="3"/>
                  </a:lnTo>
                  <a:lnTo>
                    <a:pt x="4" y="2"/>
                  </a:lnTo>
                  <a:lnTo>
                    <a:pt x="4" y="2"/>
                  </a:lnTo>
                  <a:lnTo>
                    <a:pt x="4" y="2"/>
                  </a:lnTo>
                  <a:lnTo>
                    <a:pt x="4" y="1"/>
                  </a:lnTo>
                  <a:lnTo>
                    <a:pt x="4" y="1"/>
                  </a:lnTo>
                  <a:lnTo>
                    <a:pt x="4" y="1"/>
                  </a:lnTo>
                  <a:lnTo>
                    <a:pt x="4" y="1"/>
                  </a:lnTo>
                  <a:lnTo>
                    <a:pt x="4" y="1"/>
                  </a:lnTo>
                  <a:lnTo>
                    <a:pt x="4" y="0"/>
                  </a:lnTo>
                  <a:lnTo>
                    <a:pt x="4" y="0"/>
                  </a:lnTo>
                  <a:lnTo>
                    <a:pt x="4" y="0"/>
                  </a:lnTo>
                  <a:lnTo>
                    <a:pt x="4" y="0"/>
                  </a:lnTo>
                  <a:lnTo>
                    <a:pt x="4" y="1"/>
                  </a:lnTo>
                  <a:lnTo>
                    <a:pt x="3" y="1"/>
                  </a:lnTo>
                  <a:lnTo>
                    <a:pt x="3" y="1"/>
                  </a:lnTo>
                  <a:lnTo>
                    <a:pt x="2" y="2"/>
                  </a:lnTo>
                  <a:lnTo>
                    <a:pt x="2" y="2"/>
                  </a:lnTo>
                  <a:lnTo>
                    <a:pt x="2" y="2"/>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endParaRPr lang="en-US"/>
            </a:p>
          </p:txBody>
        </p:sp>
        <p:sp>
          <p:nvSpPr>
            <p:cNvPr id="234527" name="Freeform 31"/>
            <p:cNvSpPr>
              <a:spLocks/>
            </p:cNvSpPr>
            <p:nvPr/>
          </p:nvSpPr>
          <p:spPr bwMode="auto">
            <a:xfrm>
              <a:off x="978" y="3610"/>
              <a:ext cx="43" cy="30"/>
            </a:xfrm>
            <a:custGeom>
              <a:avLst/>
              <a:gdLst>
                <a:gd name="T0" fmla="*/ 7 w 9"/>
                <a:gd name="T1" fmla="*/ 0 h 6"/>
                <a:gd name="T2" fmla="*/ 4 w 9"/>
                <a:gd name="T3" fmla="*/ 0 h 6"/>
                <a:gd name="T4" fmla="*/ 3 w 9"/>
                <a:gd name="T5" fmla="*/ 1 h 6"/>
                <a:gd name="T6" fmla="*/ 3 w 9"/>
                <a:gd name="T7" fmla="*/ 1 h 6"/>
                <a:gd name="T8" fmla="*/ 3 w 9"/>
                <a:gd name="T9" fmla="*/ 2 h 6"/>
                <a:gd name="T10" fmla="*/ 3 w 9"/>
                <a:gd name="T11" fmla="*/ 3 h 6"/>
                <a:gd name="T12" fmla="*/ 2 w 9"/>
                <a:gd name="T13" fmla="*/ 3 h 6"/>
                <a:gd name="T14" fmla="*/ 2 w 9"/>
                <a:gd name="T15" fmla="*/ 3 h 6"/>
                <a:gd name="T16" fmla="*/ 1 w 9"/>
                <a:gd name="T17" fmla="*/ 3 h 6"/>
                <a:gd name="T18" fmla="*/ 1 w 9"/>
                <a:gd name="T19" fmla="*/ 4 h 6"/>
                <a:gd name="T20" fmla="*/ 1 w 9"/>
                <a:gd name="T21" fmla="*/ 5 h 6"/>
                <a:gd name="T22" fmla="*/ 0 w 9"/>
                <a:gd name="T23" fmla="*/ 5 h 6"/>
                <a:gd name="T24" fmla="*/ 0 w 9"/>
                <a:gd name="T25" fmla="*/ 6 h 6"/>
                <a:gd name="T26" fmla="*/ 0 w 9"/>
                <a:gd name="T27" fmla="*/ 6 h 6"/>
                <a:gd name="T28" fmla="*/ 0 w 9"/>
                <a:gd name="T29" fmla="*/ 6 h 6"/>
                <a:gd name="T30" fmla="*/ 0 w 9"/>
                <a:gd name="T31" fmla="*/ 6 h 6"/>
                <a:gd name="T32" fmla="*/ 0 w 9"/>
                <a:gd name="T33" fmla="*/ 6 h 6"/>
                <a:gd name="T34" fmla="*/ 0 w 9"/>
                <a:gd name="T35" fmla="*/ 6 h 6"/>
                <a:gd name="T36" fmla="*/ 0 w 9"/>
                <a:gd name="T37" fmla="*/ 6 h 6"/>
                <a:gd name="T38" fmla="*/ 1 w 9"/>
                <a:gd name="T39" fmla="*/ 6 h 6"/>
                <a:gd name="T40" fmla="*/ 2 w 9"/>
                <a:gd name="T41" fmla="*/ 6 h 6"/>
                <a:gd name="T42" fmla="*/ 3 w 9"/>
                <a:gd name="T43" fmla="*/ 5 h 6"/>
                <a:gd name="T44" fmla="*/ 6 w 9"/>
                <a:gd name="T45" fmla="*/ 3 h 6"/>
                <a:gd name="T46" fmla="*/ 7 w 9"/>
                <a:gd name="T47" fmla="*/ 2 h 6"/>
                <a:gd name="T48" fmla="*/ 8 w 9"/>
                <a:gd name="T49" fmla="*/ 2 h 6"/>
                <a:gd name="T50" fmla="*/ 9 w 9"/>
                <a:gd name="T51" fmla="*/ 1 h 6"/>
                <a:gd name="T52" fmla="*/ 9 w 9"/>
                <a:gd name="T53" fmla="*/ 1 h 6"/>
                <a:gd name="T54" fmla="*/ 9 w 9"/>
                <a:gd name="T55" fmla="*/ 1 h 6"/>
                <a:gd name="T56" fmla="*/ 8 w 9"/>
                <a:gd name="T57" fmla="*/ 0 h 6"/>
                <a:gd name="T58" fmla="*/ 8 w 9"/>
                <a:gd name="T59" fmla="*/ 0 h 6"/>
                <a:gd name="T60" fmla="*/ 8 w 9"/>
                <a:gd name="T61" fmla="*/ 0 h 6"/>
                <a:gd name="T62" fmla="*/ 8 w 9"/>
                <a:gd name="T6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6">
                  <a:moveTo>
                    <a:pt x="8" y="0"/>
                  </a:moveTo>
                  <a:lnTo>
                    <a:pt x="7" y="0"/>
                  </a:lnTo>
                  <a:lnTo>
                    <a:pt x="6" y="0"/>
                  </a:lnTo>
                  <a:lnTo>
                    <a:pt x="4" y="0"/>
                  </a:lnTo>
                  <a:lnTo>
                    <a:pt x="4" y="1"/>
                  </a:lnTo>
                  <a:lnTo>
                    <a:pt x="3" y="1"/>
                  </a:lnTo>
                  <a:lnTo>
                    <a:pt x="3" y="1"/>
                  </a:lnTo>
                  <a:lnTo>
                    <a:pt x="3" y="1"/>
                  </a:lnTo>
                  <a:lnTo>
                    <a:pt x="3" y="1"/>
                  </a:lnTo>
                  <a:lnTo>
                    <a:pt x="3" y="2"/>
                  </a:lnTo>
                  <a:lnTo>
                    <a:pt x="3" y="2"/>
                  </a:lnTo>
                  <a:lnTo>
                    <a:pt x="3" y="3"/>
                  </a:lnTo>
                  <a:lnTo>
                    <a:pt x="3" y="3"/>
                  </a:lnTo>
                  <a:lnTo>
                    <a:pt x="2" y="3"/>
                  </a:lnTo>
                  <a:lnTo>
                    <a:pt x="2" y="3"/>
                  </a:lnTo>
                  <a:lnTo>
                    <a:pt x="2" y="3"/>
                  </a:lnTo>
                  <a:lnTo>
                    <a:pt x="1" y="3"/>
                  </a:lnTo>
                  <a:lnTo>
                    <a:pt x="1" y="3"/>
                  </a:lnTo>
                  <a:lnTo>
                    <a:pt x="1" y="4"/>
                  </a:lnTo>
                  <a:lnTo>
                    <a:pt x="1" y="4"/>
                  </a:lnTo>
                  <a:lnTo>
                    <a:pt x="1" y="5"/>
                  </a:lnTo>
                  <a:lnTo>
                    <a:pt x="1"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1" y="6"/>
                  </a:lnTo>
                  <a:lnTo>
                    <a:pt x="1" y="6"/>
                  </a:lnTo>
                  <a:lnTo>
                    <a:pt x="2" y="6"/>
                  </a:lnTo>
                  <a:lnTo>
                    <a:pt x="2" y="5"/>
                  </a:lnTo>
                  <a:lnTo>
                    <a:pt x="3" y="5"/>
                  </a:lnTo>
                  <a:lnTo>
                    <a:pt x="5" y="4"/>
                  </a:lnTo>
                  <a:lnTo>
                    <a:pt x="6" y="3"/>
                  </a:lnTo>
                  <a:lnTo>
                    <a:pt x="7" y="2"/>
                  </a:lnTo>
                  <a:lnTo>
                    <a:pt x="7" y="2"/>
                  </a:lnTo>
                  <a:lnTo>
                    <a:pt x="7" y="2"/>
                  </a:lnTo>
                  <a:lnTo>
                    <a:pt x="8" y="2"/>
                  </a:lnTo>
                  <a:lnTo>
                    <a:pt x="8" y="2"/>
                  </a:lnTo>
                  <a:lnTo>
                    <a:pt x="9" y="1"/>
                  </a:lnTo>
                  <a:lnTo>
                    <a:pt x="9" y="1"/>
                  </a:lnTo>
                  <a:lnTo>
                    <a:pt x="9" y="1"/>
                  </a:lnTo>
                  <a:lnTo>
                    <a:pt x="9" y="1"/>
                  </a:lnTo>
                  <a:lnTo>
                    <a:pt x="9" y="1"/>
                  </a:lnTo>
                  <a:lnTo>
                    <a:pt x="9" y="1"/>
                  </a:lnTo>
                  <a:lnTo>
                    <a:pt x="8" y="0"/>
                  </a:lnTo>
                  <a:lnTo>
                    <a:pt x="8" y="0"/>
                  </a:lnTo>
                  <a:lnTo>
                    <a:pt x="8" y="0"/>
                  </a:lnTo>
                  <a:lnTo>
                    <a:pt x="8" y="0"/>
                  </a:lnTo>
                  <a:lnTo>
                    <a:pt x="8" y="0"/>
                  </a:lnTo>
                  <a:lnTo>
                    <a:pt x="8" y="0"/>
                  </a:lnTo>
                  <a:lnTo>
                    <a:pt x="8"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4528" name="Freeform 32"/>
            <p:cNvSpPr>
              <a:spLocks/>
            </p:cNvSpPr>
            <p:nvPr/>
          </p:nvSpPr>
          <p:spPr bwMode="auto">
            <a:xfrm>
              <a:off x="934" y="3632"/>
              <a:ext cx="44" cy="34"/>
            </a:xfrm>
            <a:custGeom>
              <a:avLst/>
              <a:gdLst>
                <a:gd name="T0" fmla="*/ 8 w 9"/>
                <a:gd name="T1" fmla="*/ 3 h 7"/>
                <a:gd name="T2" fmla="*/ 8 w 9"/>
                <a:gd name="T3" fmla="*/ 1 h 7"/>
                <a:gd name="T4" fmla="*/ 5 w 9"/>
                <a:gd name="T5" fmla="*/ 3 h 7"/>
                <a:gd name="T6" fmla="*/ 4 w 9"/>
                <a:gd name="T7" fmla="*/ 4 h 7"/>
                <a:gd name="T8" fmla="*/ 4 w 9"/>
                <a:gd name="T9" fmla="*/ 4 h 7"/>
                <a:gd name="T10" fmla="*/ 2 w 9"/>
                <a:gd name="T11" fmla="*/ 5 h 7"/>
                <a:gd name="T12" fmla="*/ 1 w 9"/>
                <a:gd name="T13" fmla="*/ 6 h 7"/>
                <a:gd name="T14" fmla="*/ 0 w 9"/>
                <a:gd name="T15" fmla="*/ 6 h 7"/>
                <a:gd name="T16" fmla="*/ 2 w 9"/>
                <a:gd name="T17" fmla="*/ 6 h 7"/>
                <a:gd name="T18" fmla="*/ 3 w 9"/>
                <a:gd name="T19" fmla="*/ 5 h 7"/>
                <a:gd name="T20" fmla="*/ 6 w 9"/>
                <a:gd name="T21" fmla="*/ 4 h 7"/>
                <a:gd name="T22" fmla="*/ 8 w 9"/>
                <a:gd name="T23" fmla="*/ 3 h 7"/>
                <a:gd name="T24" fmla="*/ 8 w 9"/>
                <a:gd name="T2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34529" name="Freeform 33"/>
            <p:cNvSpPr>
              <a:spLocks/>
            </p:cNvSpPr>
            <p:nvPr/>
          </p:nvSpPr>
          <p:spPr bwMode="auto">
            <a:xfrm>
              <a:off x="934" y="3637"/>
              <a:ext cx="39" cy="29"/>
            </a:xfrm>
            <a:custGeom>
              <a:avLst/>
              <a:gdLst>
                <a:gd name="T0" fmla="*/ 8 w 8"/>
                <a:gd name="T1" fmla="*/ 2 h 6"/>
                <a:gd name="T2" fmla="*/ 8 w 8"/>
                <a:gd name="T3" fmla="*/ 1 h 6"/>
                <a:gd name="T4" fmla="*/ 8 w 8"/>
                <a:gd name="T5" fmla="*/ 1 h 6"/>
                <a:gd name="T6" fmla="*/ 8 w 8"/>
                <a:gd name="T7" fmla="*/ 0 h 6"/>
                <a:gd name="T8" fmla="*/ 8 w 8"/>
                <a:gd name="T9" fmla="*/ 0 h 6"/>
                <a:gd name="T10" fmla="*/ 8 w 8"/>
                <a:gd name="T11" fmla="*/ 0 h 6"/>
                <a:gd name="T12" fmla="*/ 8 w 8"/>
                <a:gd name="T13" fmla="*/ 0 h 6"/>
                <a:gd name="T14" fmla="*/ 8 w 8"/>
                <a:gd name="T15" fmla="*/ 0 h 6"/>
                <a:gd name="T16" fmla="*/ 8 w 8"/>
                <a:gd name="T17" fmla="*/ 0 h 6"/>
                <a:gd name="T18" fmla="*/ 8 w 8"/>
                <a:gd name="T19" fmla="*/ 0 h 6"/>
                <a:gd name="T20" fmla="*/ 7 w 8"/>
                <a:gd name="T21" fmla="*/ 0 h 6"/>
                <a:gd name="T22" fmla="*/ 7 w 8"/>
                <a:gd name="T23" fmla="*/ 0 h 6"/>
                <a:gd name="T24" fmla="*/ 6 w 8"/>
                <a:gd name="T25" fmla="*/ 0 h 6"/>
                <a:gd name="T26" fmla="*/ 5 w 8"/>
                <a:gd name="T27" fmla="*/ 1 h 6"/>
                <a:gd name="T28" fmla="*/ 5 w 8"/>
                <a:gd name="T29" fmla="*/ 2 h 6"/>
                <a:gd name="T30" fmla="*/ 5 w 8"/>
                <a:gd name="T31" fmla="*/ 2 h 6"/>
                <a:gd name="T32" fmla="*/ 4 w 8"/>
                <a:gd name="T33" fmla="*/ 2 h 6"/>
                <a:gd name="T34" fmla="*/ 4 w 8"/>
                <a:gd name="T35" fmla="*/ 2 h 6"/>
                <a:gd name="T36" fmla="*/ 4 w 8"/>
                <a:gd name="T37" fmla="*/ 2 h 6"/>
                <a:gd name="T38" fmla="*/ 4 w 8"/>
                <a:gd name="T39" fmla="*/ 3 h 6"/>
                <a:gd name="T40" fmla="*/ 4 w 8"/>
                <a:gd name="T41" fmla="*/ 3 h 6"/>
                <a:gd name="T42" fmla="*/ 4 w 8"/>
                <a:gd name="T43" fmla="*/ 3 h 6"/>
                <a:gd name="T44" fmla="*/ 4 w 8"/>
                <a:gd name="T45" fmla="*/ 3 h 6"/>
                <a:gd name="T46" fmla="*/ 2 w 8"/>
                <a:gd name="T47" fmla="*/ 4 h 6"/>
                <a:gd name="T48" fmla="*/ 2 w 8"/>
                <a:gd name="T49" fmla="*/ 4 h 6"/>
                <a:gd name="T50" fmla="*/ 2 w 8"/>
                <a:gd name="T51" fmla="*/ 4 h 6"/>
                <a:gd name="T52" fmla="*/ 2 w 8"/>
                <a:gd name="T53" fmla="*/ 4 h 6"/>
                <a:gd name="T54" fmla="*/ 1 w 8"/>
                <a:gd name="T55" fmla="*/ 4 h 6"/>
                <a:gd name="T56" fmla="*/ 1 w 8"/>
                <a:gd name="T57" fmla="*/ 5 h 6"/>
                <a:gd name="T58" fmla="*/ 1 w 8"/>
                <a:gd name="T59" fmla="*/ 5 h 6"/>
                <a:gd name="T60" fmla="*/ 0 w 8"/>
                <a:gd name="T61" fmla="*/ 5 h 6"/>
                <a:gd name="T62" fmla="*/ 0 w 8"/>
                <a:gd name="T63" fmla="*/ 5 h 6"/>
                <a:gd name="T64" fmla="*/ 0 w 8"/>
                <a:gd name="T65" fmla="*/ 5 h 6"/>
                <a:gd name="T66" fmla="*/ 1 w 8"/>
                <a:gd name="T67" fmla="*/ 6 h 6"/>
                <a:gd name="T68" fmla="*/ 1 w 8"/>
                <a:gd name="T69" fmla="*/ 6 h 6"/>
                <a:gd name="T70" fmla="*/ 1 w 8"/>
                <a:gd name="T71" fmla="*/ 6 h 6"/>
                <a:gd name="T72" fmla="*/ 1 w 8"/>
                <a:gd name="T73" fmla="*/ 6 h 6"/>
                <a:gd name="T74" fmla="*/ 2 w 8"/>
                <a:gd name="T75" fmla="*/ 5 h 6"/>
                <a:gd name="T76" fmla="*/ 2 w 8"/>
                <a:gd name="T77" fmla="*/ 5 h 6"/>
                <a:gd name="T78" fmla="*/ 3 w 8"/>
                <a:gd name="T79" fmla="*/ 5 h 6"/>
                <a:gd name="T80" fmla="*/ 3 w 8"/>
                <a:gd name="T81" fmla="*/ 4 h 6"/>
                <a:gd name="T82" fmla="*/ 3 w 8"/>
                <a:gd name="T83" fmla="*/ 4 h 6"/>
                <a:gd name="T84" fmla="*/ 5 w 8"/>
                <a:gd name="T85" fmla="*/ 4 h 6"/>
                <a:gd name="T86" fmla="*/ 5 w 8"/>
                <a:gd name="T87" fmla="*/ 3 h 6"/>
                <a:gd name="T88" fmla="*/ 6 w 8"/>
                <a:gd name="T89" fmla="*/ 3 h 6"/>
                <a:gd name="T90" fmla="*/ 7 w 8"/>
                <a:gd name="T91" fmla="*/ 3 h 6"/>
                <a:gd name="T92" fmla="*/ 7 w 8"/>
                <a:gd name="T93" fmla="*/ 2 h 6"/>
                <a:gd name="T94" fmla="*/ 7 w 8"/>
                <a:gd name="T95" fmla="*/ 2 h 6"/>
                <a:gd name="T96" fmla="*/ 8 w 8"/>
                <a:gd name="T97" fmla="*/ 2 h 6"/>
                <a:gd name="T98" fmla="*/ 8 w 8"/>
                <a:gd name="T99" fmla="*/ 2 h 6"/>
                <a:gd name="T100" fmla="*/ 8 w 8"/>
                <a:gd name="T10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6">
                  <a:moveTo>
                    <a:pt x="8" y="2"/>
                  </a:moveTo>
                  <a:lnTo>
                    <a:pt x="8" y="1"/>
                  </a:lnTo>
                  <a:lnTo>
                    <a:pt x="8" y="1"/>
                  </a:lnTo>
                  <a:lnTo>
                    <a:pt x="8" y="0"/>
                  </a:lnTo>
                  <a:lnTo>
                    <a:pt x="8" y="0"/>
                  </a:lnTo>
                  <a:lnTo>
                    <a:pt x="8" y="0"/>
                  </a:lnTo>
                  <a:lnTo>
                    <a:pt x="8" y="0"/>
                  </a:lnTo>
                  <a:lnTo>
                    <a:pt x="8" y="0"/>
                  </a:lnTo>
                  <a:lnTo>
                    <a:pt x="8" y="0"/>
                  </a:lnTo>
                  <a:lnTo>
                    <a:pt x="8" y="0"/>
                  </a:lnTo>
                  <a:lnTo>
                    <a:pt x="7" y="0"/>
                  </a:lnTo>
                  <a:lnTo>
                    <a:pt x="7" y="0"/>
                  </a:lnTo>
                  <a:lnTo>
                    <a:pt x="6" y="0"/>
                  </a:lnTo>
                  <a:lnTo>
                    <a:pt x="5" y="1"/>
                  </a:lnTo>
                  <a:lnTo>
                    <a:pt x="5" y="2"/>
                  </a:lnTo>
                  <a:lnTo>
                    <a:pt x="5" y="2"/>
                  </a:lnTo>
                  <a:lnTo>
                    <a:pt x="4" y="2"/>
                  </a:lnTo>
                  <a:lnTo>
                    <a:pt x="4" y="2"/>
                  </a:lnTo>
                  <a:lnTo>
                    <a:pt x="4" y="2"/>
                  </a:lnTo>
                  <a:lnTo>
                    <a:pt x="4" y="3"/>
                  </a:lnTo>
                  <a:lnTo>
                    <a:pt x="4" y="3"/>
                  </a:lnTo>
                  <a:lnTo>
                    <a:pt x="4" y="3"/>
                  </a:lnTo>
                  <a:lnTo>
                    <a:pt x="4" y="3"/>
                  </a:lnTo>
                  <a:lnTo>
                    <a:pt x="2" y="4"/>
                  </a:lnTo>
                  <a:lnTo>
                    <a:pt x="2" y="4"/>
                  </a:lnTo>
                  <a:lnTo>
                    <a:pt x="2" y="4"/>
                  </a:lnTo>
                  <a:lnTo>
                    <a:pt x="2" y="4"/>
                  </a:lnTo>
                  <a:lnTo>
                    <a:pt x="1" y="4"/>
                  </a:lnTo>
                  <a:lnTo>
                    <a:pt x="1" y="5"/>
                  </a:lnTo>
                  <a:lnTo>
                    <a:pt x="1" y="5"/>
                  </a:lnTo>
                  <a:lnTo>
                    <a:pt x="0" y="5"/>
                  </a:lnTo>
                  <a:lnTo>
                    <a:pt x="0" y="5"/>
                  </a:lnTo>
                  <a:lnTo>
                    <a:pt x="0" y="5"/>
                  </a:lnTo>
                  <a:lnTo>
                    <a:pt x="1" y="6"/>
                  </a:lnTo>
                  <a:lnTo>
                    <a:pt x="1" y="6"/>
                  </a:lnTo>
                  <a:lnTo>
                    <a:pt x="1" y="6"/>
                  </a:lnTo>
                  <a:lnTo>
                    <a:pt x="1" y="6"/>
                  </a:lnTo>
                  <a:lnTo>
                    <a:pt x="2" y="5"/>
                  </a:lnTo>
                  <a:lnTo>
                    <a:pt x="2" y="5"/>
                  </a:lnTo>
                  <a:lnTo>
                    <a:pt x="3" y="5"/>
                  </a:lnTo>
                  <a:lnTo>
                    <a:pt x="3" y="4"/>
                  </a:lnTo>
                  <a:lnTo>
                    <a:pt x="3" y="4"/>
                  </a:lnTo>
                  <a:lnTo>
                    <a:pt x="5" y="4"/>
                  </a:lnTo>
                  <a:lnTo>
                    <a:pt x="5" y="3"/>
                  </a:lnTo>
                  <a:lnTo>
                    <a:pt x="6" y="3"/>
                  </a:lnTo>
                  <a:lnTo>
                    <a:pt x="7" y="3"/>
                  </a:lnTo>
                  <a:lnTo>
                    <a:pt x="7" y="2"/>
                  </a:lnTo>
                  <a:lnTo>
                    <a:pt x="7" y="2"/>
                  </a:lnTo>
                  <a:lnTo>
                    <a:pt x="8" y="2"/>
                  </a:lnTo>
                  <a:lnTo>
                    <a:pt x="8" y="2"/>
                  </a:lnTo>
                  <a:lnTo>
                    <a:pt x="8"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4530" name="Freeform 34"/>
            <p:cNvSpPr>
              <a:spLocks/>
            </p:cNvSpPr>
            <p:nvPr/>
          </p:nvSpPr>
          <p:spPr bwMode="auto">
            <a:xfrm>
              <a:off x="909" y="3676"/>
              <a:ext cx="5" cy="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34531" name="Freeform 35"/>
            <p:cNvSpPr>
              <a:spLocks/>
            </p:cNvSpPr>
            <p:nvPr/>
          </p:nvSpPr>
          <p:spPr bwMode="auto">
            <a:xfrm>
              <a:off x="909" y="3676"/>
              <a:ext cx="5" cy="5"/>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0 h 1"/>
                <a:gd name="T12" fmla="*/ 0 w 1"/>
                <a:gd name="T13" fmla="*/ 0 h 1"/>
                <a:gd name="T14" fmla="*/ 0 w 1"/>
                <a:gd name="T15" fmla="*/ 0 h 1"/>
                <a:gd name="T16" fmla="*/ 0 w 1"/>
                <a:gd name="T17" fmla="*/ 1 h 1"/>
                <a:gd name="T18" fmla="*/ 0 w 1"/>
                <a:gd name="T19" fmla="*/ 1 h 1"/>
                <a:gd name="T20" fmla="*/ 0 w 1"/>
                <a:gd name="T21" fmla="*/ 1 h 1"/>
                <a:gd name="T22" fmla="*/ 0 w 1"/>
                <a:gd name="T23" fmla="*/ 1 h 1"/>
                <a:gd name="T24" fmla="*/ 0 w 1"/>
                <a:gd name="T25" fmla="*/ 1 h 1"/>
                <a:gd name="T26" fmla="*/ 1 w 1"/>
                <a:gd name="T27" fmla="*/ 1 h 1"/>
                <a:gd name="T28" fmla="*/ 1 w 1"/>
                <a:gd name="T29" fmla="*/ 0 h 1"/>
                <a:gd name="T30" fmla="*/ 1 w 1"/>
                <a:gd name="T31" fmla="*/ 0 h 1"/>
                <a:gd name="T32" fmla="*/ 1 w 1"/>
                <a:gd name="T33" fmla="*/ 0 h 1"/>
                <a:gd name="T34" fmla="*/ 1 w 1"/>
                <a:gd name="T35" fmla="*/ 0 h 1"/>
                <a:gd name="T36" fmla="*/ 1 w 1"/>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1">
                  <a:moveTo>
                    <a:pt x="1" y="0"/>
                  </a:moveTo>
                  <a:lnTo>
                    <a:pt x="1" y="0"/>
                  </a:lnTo>
                  <a:lnTo>
                    <a:pt x="1" y="0"/>
                  </a:lnTo>
                  <a:lnTo>
                    <a:pt x="1" y="0"/>
                  </a:lnTo>
                  <a:lnTo>
                    <a:pt x="0" y="0"/>
                  </a:lnTo>
                  <a:lnTo>
                    <a:pt x="0" y="0"/>
                  </a:lnTo>
                  <a:lnTo>
                    <a:pt x="0" y="0"/>
                  </a:lnTo>
                  <a:lnTo>
                    <a:pt x="0" y="0"/>
                  </a:lnTo>
                  <a:lnTo>
                    <a:pt x="0" y="1"/>
                  </a:lnTo>
                  <a:lnTo>
                    <a:pt x="0" y="1"/>
                  </a:lnTo>
                  <a:lnTo>
                    <a:pt x="0" y="1"/>
                  </a:lnTo>
                  <a:lnTo>
                    <a:pt x="0" y="1"/>
                  </a:lnTo>
                  <a:lnTo>
                    <a:pt x="0" y="1"/>
                  </a:lnTo>
                  <a:lnTo>
                    <a:pt x="1" y="1"/>
                  </a:lnTo>
                  <a:lnTo>
                    <a:pt x="1" y="0"/>
                  </a:lnTo>
                  <a:lnTo>
                    <a:pt x="1" y="0"/>
                  </a:lnTo>
                  <a:lnTo>
                    <a:pt x="1" y="0"/>
                  </a:lnTo>
                  <a:lnTo>
                    <a:pt x="1" y="0"/>
                  </a:lnTo>
                  <a:lnTo>
                    <a:pt x="1"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4532" name="Freeform 36"/>
            <p:cNvSpPr>
              <a:spLocks/>
            </p:cNvSpPr>
            <p:nvPr/>
          </p:nvSpPr>
          <p:spPr bwMode="auto">
            <a:xfrm>
              <a:off x="870" y="3682"/>
              <a:ext cx="14" cy="14"/>
            </a:xfrm>
            <a:custGeom>
              <a:avLst/>
              <a:gdLst>
                <a:gd name="T0" fmla="*/ 2 w 3"/>
                <a:gd name="T1" fmla="*/ 1 h 3"/>
                <a:gd name="T2" fmla="*/ 3 w 3"/>
                <a:gd name="T3" fmla="*/ 1 h 3"/>
                <a:gd name="T4" fmla="*/ 2 w 3"/>
                <a:gd name="T5" fmla="*/ 1 h 3"/>
                <a:gd name="T6" fmla="*/ 3 w 3"/>
                <a:gd name="T7" fmla="*/ 2 h 3"/>
                <a:gd name="T8" fmla="*/ 2 w 3"/>
                <a:gd name="T9" fmla="*/ 2 h 3"/>
                <a:gd name="T10" fmla="*/ 1 w 3"/>
                <a:gd name="T11" fmla="*/ 3 h 3"/>
                <a:gd name="T12" fmla="*/ 0 w 3"/>
                <a:gd name="T13" fmla="*/ 3 h 3"/>
                <a:gd name="T14" fmla="*/ 1 w 3"/>
                <a:gd name="T15" fmla="*/ 1 h 3"/>
                <a:gd name="T16" fmla="*/ 2 w 3"/>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34533" name="Freeform 37"/>
            <p:cNvSpPr>
              <a:spLocks/>
            </p:cNvSpPr>
            <p:nvPr/>
          </p:nvSpPr>
          <p:spPr bwMode="auto">
            <a:xfrm>
              <a:off x="875" y="3684"/>
              <a:ext cx="14" cy="9"/>
            </a:xfrm>
            <a:custGeom>
              <a:avLst/>
              <a:gdLst>
                <a:gd name="T0" fmla="*/ 2 w 3"/>
                <a:gd name="T1" fmla="*/ 0 h 2"/>
                <a:gd name="T2" fmla="*/ 2 w 3"/>
                <a:gd name="T3" fmla="*/ 0 h 2"/>
                <a:gd name="T4" fmla="*/ 2 w 3"/>
                <a:gd name="T5" fmla="*/ 0 h 2"/>
                <a:gd name="T6" fmla="*/ 2 w 3"/>
                <a:gd name="T7" fmla="*/ 0 h 2"/>
                <a:gd name="T8" fmla="*/ 3 w 3"/>
                <a:gd name="T9" fmla="*/ 0 h 2"/>
                <a:gd name="T10" fmla="*/ 3 w 3"/>
                <a:gd name="T11" fmla="*/ 0 h 2"/>
                <a:gd name="T12" fmla="*/ 3 w 3"/>
                <a:gd name="T13" fmla="*/ 0 h 2"/>
                <a:gd name="T14" fmla="*/ 3 w 3"/>
                <a:gd name="T15" fmla="*/ 0 h 2"/>
                <a:gd name="T16" fmla="*/ 3 w 3"/>
                <a:gd name="T17" fmla="*/ 0 h 2"/>
                <a:gd name="T18" fmla="*/ 3 w 3"/>
                <a:gd name="T19" fmla="*/ 0 h 2"/>
                <a:gd name="T20" fmla="*/ 3 w 3"/>
                <a:gd name="T21" fmla="*/ 0 h 2"/>
                <a:gd name="T22" fmla="*/ 2 w 3"/>
                <a:gd name="T23" fmla="*/ 0 h 2"/>
                <a:gd name="T24" fmla="*/ 2 w 3"/>
                <a:gd name="T25" fmla="*/ 1 h 2"/>
                <a:gd name="T26" fmla="*/ 3 w 3"/>
                <a:gd name="T27" fmla="*/ 1 h 2"/>
                <a:gd name="T28" fmla="*/ 3 w 3"/>
                <a:gd name="T29" fmla="*/ 1 h 2"/>
                <a:gd name="T30" fmla="*/ 3 w 3"/>
                <a:gd name="T31" fmla="*/ 1 h 2"/>
                <a:gd name="T32" fmla="*/ 2 w 3"/>
                <a:gd name="T33" fmla="*/ 1 h 2"/>
                <a:gd name="T34" fmla="*/ 2 w 3"/>
                <a:gd name="T35" fmla="*/ 1 h 2"/>
                <a:gd name="T36" fmla="*/ 2 w 3"/>
                <a:gd name="T37" fmla="*/ 1 h 2"/>
                <a:gd name="T38" fmla="*/ 2 w 3"/>
                <a:gd name="T39" fmla="*/ 1 h 2"/>
                <a:gd name="T40" fmla="*/ 2 w 3"/>
                <a:gd name="T41" fmla="*/ 1 h 2"/>
                <a:gd name="T42" fmla="*/ 1 w 3"/>
                <a:gd name="T43" fmla="*/ 2 h 2"/>
                <a:gd name="T44" fmla="*/ 1 w 3"/>
                <a:gd name="T45" fmla="*/ 2 h 2"/>
                <a:gd name="T46" fmla="*/ 1 w 3"/>
                <a:gd name="T47" fmla="*/ 2 h 2"/>
                <a:gd name="T48" fmla="*/ 0 w 3"/>
                <a:gd name="T49" fmla="*/ 2 h 2"/>
                <a:gd name="T50" fmla="*/ 0 w 3"/>
                <a:gd name="T51" fmla="*/ 2 h 2"/>
                <a:gd name="T52" fmla="*/ 0 w 3"/>
                <a:gd name="T53" fmla="*/ 1 h 2"/>
                <a:gd name="T54" fmla="*/ 1 w 3"/>
                <a:gd name="T55" fmla="*/ 1 h 2"/>
                <a:gd name="T56" fmla="*/ 1 w 3"/>
                <a:gd name="T57" fmla="*/ 1 h 2"/>
                <a:gd name="T58" fmla="*/ 1 w 3"/>
                <a:gd name="T59" fmla="*/ 1 h 2"/>
                <a:gd name="T60" fmla="*/ 1 w 3"/>
                <a:gd name="T61" fmla="*/ 0 h 2"/>
                <a:gd name="T62" fmla="*/ 2 w 3"/>
                <a:gd name="T63" fmla="*/ 0 h 2"/>
                <a:gd name="T64" fmla="*/ 2 w 3"/>
                <a:gd name="T65" fmla="*/ 0 h 2"/>
                <a:gd name="T66" fmla="*/ 2 w 3"/>
                <a:gd name="T67" fmla="*/ 0 h 2"/>
                <a:gd name="T68" fmla="*/ 2 w 3"/>
                <a:gd name="T69" fmla="*/ 0 h 2"/>
                <a:gd name="T70" fmla="*/ 2 w 3"/>
                <a:gd name="T71" fmla="*/ 0 h 2"/>
                <a:gd name="T72" fmla="*/ 2 w 3"/>
                <a:gd name="T73" fmla="*/ 0 h 2"/>
                <a:gd name="T74" fmla="*/ 2 w 3"/>
                <a:gd name="T7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 h="2">
                  <a:moveTo>
                    <a:pt x="2" y="0"/>
                  </a:moveTo>
                  <a:lnTo>
                    <a:pt x="2" y="0"/>
                  </a:lnTo>
                  <a:lnTo>
                    <a:pt x="2" y="0"/>
                  </a:lnTo>
                  <a:lnTo>
                    <a:pt x="2" y="0"/>
                  </a:lnTo>
                  <a:lnTo>
                    <a:pt x="3" y="0"/>
                  </a:lnTo>
                  <a:lnTo>
                    <a:pt x="3" y="0"/>
                  </a:lnTo>
                  <a:lnTo>
                    <a:pt x="3" y="0"/>
                  </a:lnTo>
                  <a:lnTo>
                    <a:pt x="3" y="0"/>
                  </a:lnTo>
                  <a:lnTo>
                    <a:pt x="3" y="0"/>
                  </a:lnTo>
                  <a:lnTo>
                    <a:pt x="3" y="0"/>
                  </a:lnTo>
                  <a:lnTo>
                    <a:pt x="3" y="0"/>
                  </a:lnTo>
                  <a:lnTo>
                    <a:pt x="2" y="0"/>
                  </a:lnTo>
                  <a:lnTo>
                    <a:pt x="2" y="1"/>
                  </a:lnTo>
                  <a:lnTo>
                    <a:pt x="3" y="1"/>
                  </a:lnTo>
                  <a:lnTo>
                    <a:pt x="3" y="1"/>
                  </a:lnTo>
                  <a:lnTo>
                    <a:pt x="3" y="1"/>
                  </a:lnTo>
                  <a:lnTo>
                    <a:pt x="2" y="1"/>
                  </a:lnTo>
                  <a:lnTo>
                    <a:pt x="2" y="1"/>
                  </a:lnTo>
                  <a:lnTo>
                    <a:pt x="2" y="1"/>
                  </a:lnTo>
                  <a:lnTo>
                    <a:pt x="2" y="1"/>
                  </a:lnTo>
                  <a:lnTo>
                    <a:pt x="2" y="1"/>
                  </a:lnTo>
                  <a:lnTo>
                    <a:pt x="1" y="2"/>
                  </a:lnTo>
                  <a:lnTo>
                    <a:pt x="1" y="2"/>
                  </a:lnTo>
                  <a:lnTo>
                    <a:pt x="1" y="2"/>
                  </a:lnTo>
                  <a:lnTo>
                    <a:pt x="0" y="2"/>
                  </a:lnTo>
                  <a:lnTo>
                    <a:pt x="0" y="2"/>
                  </a:lnTo>
                  <a:lnTo>
                    <a:pt x="0" y="1"/>
                  </a:lnTo>
                  <a:lnTo>
                    <a:pt x="1" y="1"/>
                  </a:lnTo>
                  <a:lnTo>
                    <a:pt x="1" y="1"/>
                  </a:lnTo>
                  <a:lnTo>
                    <a:pt x="1" y="1"/>
                  </a:lnTo>
                  <a:lnTo>
                    <a:pt x="1" y="0"/>
                  </a:lnTo>
                  <a:lnTo>
                    <a:pt x="2" y="0"/>
                  </a:lnTo>
                  <a:lnTo>
                    <a:pt x="2" y="0"/>
                  </a:lnTo>
                  <a:lnTo>
                    <a:pt x="2" y="0"/>
                  </a:lnTo>
                  <a:lnTo>
                    <a:pt x="2" y="0"/>
                  </a:lnTo>
                  <a:lnTo>
                    <a:pt x="2" y="0"/>
                  </a:lnTo>
                  <a:lnTo>
                    <a:pt x="2" y="0"/>
                  </a:lnTo>
                  <a:lnTo>
                    <a:pt x="2"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4534" name="Freeform 38"/>
            <p:cNvSpPr>
              <a:spLocks/>
            </p:cNvSpPr>
            <p:nvPr/>
          </p:nvSpPr>
          <p:spPr bwMode="auto">
            <a:xfrm>
              <a:off x="833" y="3690"/>
              <a:ext cx="19" cy="10"/>
            </a:xfrm>
            <a:custGeom>
              <a:avLst/>
              <a:gdLst>
                <a:gd name="T0" fmla="*/ 3 w 4"/>
                <a:gd name="T1" fmla="*/ 1 h 2"/>
                <a:gd name="T2" fmla="*/ 3 w 4"/>
                <a:gd name="T3" fmla="*/ 0 h 2"/>
                <a:gd name="T4" fmla="*/ 4 w 4"/>
                <a:gd name="T5" fmla="*/ 0 h 2"/>
                <a:gd name="T6" fmla="*/ 4 w 4"/>
                <a:gd name="T7" fmla="*/ 1 h 2"/>
                <a:gd name="T8" fmla="*/ 1 w 4"/>
                <a:gd name="T9" fmla="*/ 2 h 2"/>
                <a:gd name="T10" fmla="*/ 3 w 4"/>
                <a:gd name="T11" fmla="*/ 1 h 2"/>
              </a:gdLst>
              <a:ahLst/>
              <a:cxnLst>
                <a:cxn ang="0">
                  <a:pos x="T0" y="T1"/>
                </a:cxn>
                <a:cxn ang="0">
                  <a:pos x="T2" y="T3"/>
                </a:cxn>
                <a:cxn ang="0">
                  <a:pos x="T4" y="T5"/>
                </a:cxn>
                <a:cxn ang="0">
                  <a:pos x="T6" y="T7"/>
                </a:cxn>
                <a:cxn ang="0">
                  <a:pos x="T8" y="T9"/>
                </a:cxn>
                <a:cxn ang="0">
                  <a:pos x="T10" y="T11"/>
                </a:cxn>
              </a:cxnLst>
              <a:rect l="0" t="0" r="r" b="b"/>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34535" name="Freeform 39"/>
            <p:cNvSpPr>
              <a:spLocks/>
            </p:cNvSpPr>
            <p:nvPr/>
          </p:nvSpPr>
          <p:spPr bwMode="auto">
            <a:xfrm>
              <a:off x="838" y="3690"/>
              <a:ext cx="14" cy="10"/>
            </a:xfrm>
            <a:custGeom>
              <a:avLst/>
              <a:gdLst>
                <a:gd name="T0" fmla="*/ 2 w 3"/>
                <a:gd name="T1" fmla="*/ 1 h 2"/>
                <a:gd name="T2" fmla="*/ 2 w 3"/>
                <a:gd name="T3" fmla="*/ 1 h 2"/>
                <a:gd name="T4" fmla="*/ 2 w 3"/>
                <a:gd name="T5" fmla="*/ 0 h 2"/>
                <a:gd name="T6" fmla="*/ 2 w 3"/>
                <a:gd name="T7" fmla="*/ 0 h 2"/>
                <a:gd name="T8" fmla="*/ 2 w 3"/>
                <a:gd name="T9" fmla="*/ 0 h 2"/>
                <a:gd name="T10" fmla="*/ 2 w 3"/>
                <a:gd name="T11" fmla="*/ 0 h 2"/>
                <a:gd name="T12" fmla="*/ 2 w 3"/>
                <a:gd name="T13" fmla="*/ 0 h 2"/>
                <a:gd name="T14" fmla="*/ 3 w 3"/>
                <a:gd name="T15" fmla="*/ 0 h 2"/>
                <a:gd name="T16" fmla="*/ 3 w 3"/>
                <a:gd name="T17" fmla="*/ 0 h 2"/>
                <a:gd name="T18" fmla="*/ 3 w 3"/>
                <a:gd name="T19" fmla="*/ 0 h 2"/>
                <a:gd name="T20" fmla="*/ 3 w 3"/>
                <a:gd name="T21" fmla="*/ 1 h 2"/>
                <a:gd name="T22" fmla="*/ 3 w 3"/>
                <a:gd name="T23" fmla="*/ 1 h 2"/>
                <a:gd name="T24" fmla="*/ 3 w 3"/>
                <a:gd name="T25" fmla="*/ 1 h 2"/>
                <a:gd name="T26" fmla="*/ 3 w 3"/>
                <a:gd name="T27" fmla="*/ 1 h 2"/>
                <a:gd name="T28" fmla="*/ 2 w 3"/>
                <a:gd name="T29" fmla="*/ 2 h 2"/>
                <a:gd name="T30" fmla="*/ 1 w 3"/>
                <a:gd name="T31" fmla="*/ 2 h 2"/>
                <a:gd name="T32" fmla="*/ 0 w 3"/>
                <a:gd name="T33" fmla="*/ 2 h 2"/>
                <a:gd name="T34" fmla="*/ 0 w 3"/>
                <a:gd name="T35" fmla="*/ 2 h 2"/>
                <a:gd name="T36" fmla="*/ 0 w 3"/>
                <a:gd name="T37" fmla="*/ 2 h 2"/>
                <a:gd name="T38" fmla="*/ 0 w 3"/>
                <a:gd name="T39" fmla="*/ 2 h 2"/>
                <a:gd name="T40" fmla="*/ 0 w 3"/>
                <a:gd name="T41" fmla="*/ 2 h 2"/>
                <a:gd name="T42" fmla="*/ 0 w 3"/>
                <a:gd name="T43" fmla="*/ 2 h 2"/>
                <a:gd name="T44" fmla="*/ 1 w 3"/>
                <a:gd name="T45" fmla="*/ 2 h 2"/>
                <a:gd name="T46" fmla="*/ 2 w 3"/>
                <a:gd name="T47" fmla="*/ 1 h 2"/>
                <a:gd name="T48" fmla="*/ 2 w 3"/>
                <a:gd name="T49" fmla="*/ 1 h 2"/>
                <a:gd name="T50" fmla="*/ 2 w 3"/>
                <a:gd name="T51" fmla="*/ 1 h 2"/>
                <a:gd name="T52" fmla="*/ 2 w 3"/>
                <a:gd name="T53" fmla="*/ 1 h 2"/>
                <a:gd name="T54" fmla="*/ 2 w 3"/>
                <a:gd name="T5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2">
                  <a:moveTo>
                    <a:pt x="2" y="1"/>
                  </a:moveTo>
                  <a:lnTo>
                    <a:pt x="2" y="1"/>
                  </a:lnTo>
                  <a:lnTo>
                    <a:pt x="2" y="0"/>
                  </a:lnTo>
                  <a:lnTo>
                    <a:pt x="2" y="0"/>
                  </a:lnTo>
                  <a:lnTo>
                    <a:pt x="2" y="0"/>
                  </a:lnTo>
                  <a:lnTo>
                    <a:pt x="2" y="0"/>
                  </a:lnTo>
                  <a:lnTo>
                    <a:pt x="2" y="0"/>
                  </a:lnTo>
                  <a:lnTo>
                    <a:pt x="3" y="0"/>
                  </a:lnTo>
                  <a:lnTo>
                    <a:pt x="3" y="0"/>
                  </a:lnTo>
                  <a:lnTo>
                    <a:pt x="3" y="0"/>
                  </a:lnTo>
                  <a:lnTo>
                    <a:pt x="3" y="1"/>
                  </a:lnTo>
                  <a:lnTo>
                    <a:pt x="3" y="1"/>
                  </a:lnTo>
                  <a:lnTo>
                    <a:pt x="3" y="1"/>
                  </a:lnTo>
                  <a:lnTo>
                    <a:pt x="3" y="1"/>
                  </a:lnTo>
                  <a:lnTo>
                    <a:pt x="2" y="2"/>
                  </a:lnTo>
                  <a:lnTo>
                    <a:pt x="1" y="2"/>
                  </a:lnTo>
                  <a:lnTo>
                    <a:pt x="0" y="2"/>
                  </a:lnTo>
                  <a:lnTo>
                    <a:pt x="0" y="2"/>
                  </a:lnTo>
                  <a:lnTo>
                    <a:pt x="0" y="2"/>
                  </a:lnTo>
                  <a:lnTo>
                    <a:pt x="0" y="2"/>
                  </a:lnTo>
                  <a:lnTo>
                    <a:pt x="0" y="2"/>
                  </a:lnTo>
                  <a:lnTo>
                    <a:pt x="0" y="2"/>
                  </a:lnTo>
                  <a:lnTo>
                    <a:pt x="1" y="2"/>
                  </a:lnTo>
                  <a:lnTo>
                    <a:pt x="2" y="1"/>
                  </a:lnTo>
                  <a:lnTo>
                    <a:pt x="2" y="1"/>
                  </a:lnTo>
                  <a:lnTo>
                    <a:pt x="2" y="1"/>
                  </a:lnTo>
                  <a:lnTo>
                    <a:pt x="2" y="1"/>
                  </a:lnTo>
                  <a:lnTo>
                    <a:pt x="2"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4536" name="Freeform 40"/>
            <p:cNvSpPr>
              <a:spLocks/>
            </p:cNvSpPr>
            <p:nvPr/>
          </p:nvSpPr>
          <p:spPr bwMode="auto">
            <a:xfrm>
              <a:off x="814" y="3691"/>
              <a:ext cx="10" cy="15"/>
            </a:xfrm>
            <a:custGeom>
              <a:avLst/>
              <a:gdLst>
                <a:gd name="T0" fmla="*/ 1 w 2"/>
                <a:gd name="T1" fmla="*/ 1 h 3"/>
                <a:gd name="T2" fmla="*/ 0 w 2"/>
                <a:gd name="T3" fmla="*/ 0 h 3"/>
                <a:gd name="T4" fmla="*/ 0 w 2"/>
                <a:gd name="T5" fmla="*/ 0 h 3"/>
                <a:gd name="T6" fmla="*/ 1 w 2"/>
                <a:gd name="T7" fmla="*/ 2 h 3"/>
                <a:gd name="T8" fmla="*/ 0 w 2"/>
                <a:gd name="T9" fmla="*/ 2 h 3"/>
                <a:gd name="T10" fmla="*/ 0 w 2"/>
                <a:gd name="T11" fmla="*/ 2 h 3"/>
                <a:gd name="T12" fmla="*/ 0 w 2"/>
                <a:gd name="T13" fmla="*/ 3 h 3"/>
                <a:gd name="T14" fmla="*/ 1 w 2"/>
                <a:gd name="T15" fmla="*/ 3 h 3"/>
                <a:gd name="T16" fmla="*/ 1 w 2"/>
                <a:gd name="T17" fmla="*/ 3 h 3"/>
                <a:gd name="T18" fmla="*/ 2 w 2"/>
                <a:gd name="T19" fmla="*/ 3 h 3"/>
                <a:gd name="T20" fmla="*/ 2 w 2"/>
                <a:gd name="T21" fmla="*/ 1 h 3"/>
                <a:gd name="T22" fmla="*/ 2 w 2"/>
                <a:gd name="T23" fmla="*/ 0 h 3"/>
                <a:gd name="T24" fmla="*/ 1 w 2"/>
                <a:gd name="T25" fmla="*/ 0 h 3"/>
                <a:gd name="T26" fmla="*/ 1 w 2"/>
                <a:gd name="T2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34537" name="Freeform 41"/>
            <p:cNvSpPr>
              <a:spLocks/>
            </p:cNvSpPr>
            <p:nvPr/>
          </p:nvSpPr>
          <p:spPr bwMode="auto">
            <a:xfrm>
              <a:off x="814" y="3691"/>
              <a:ext cx="10" cy="15"/>
            </a:xfrm>
            <a:custGeom>
              <a:avLst/>
              <a:gdLst>
                <a:gd name="T0" fmla="*/ 1 w 2"/>
                <a:gd name="T1" fmla="*/ 1 h 3"/>
                <a:gd name="T2" fmla="*/ 1 w 2"/>
                <a:gd name="T3" fmla="*/ 0 h 3"/>
                <a:gd name="T4" fmla="*/ 1 w 2"/>
                <a:gd name="T5" fmla="*/ 0 h 3"/>
                <a:gd name="T6" fmla="*/ 1 w 2"/>
                <a:gd name="T7" fmla="*/ 0 h 3"/>
                <a:gd name="T8" fmla="*/ 0 w 2"/>
                <a:gd name="T9" fmla="*/ 0 h 3"/>
                <a:gd name="T10" fmla="*/ 0 w 2"/>
                <a:gd name="T11" fmla="*/ 0 h 3"/>
                <a:gd name="T12" fmla="*/ 0 w 2"/>
                <a:gd name="T13" fmla="*/ 1 h 3"/>
                <a:gd name="T14" fmla="*/ 1 w 2"/>
                <a:gd name="T15" fmla="*/ 1 h 3"/>
                <a:gd name="T16" fmla="*/ 1 w 2"/>
                <a:gd name="T17" fmla="*/ 1 h 3"/>
                <a:gd name="T18" fmla="*/ 1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3 h 3"/>
                <a:gd name="T34" fmla="*/ 1 w 2"/>
                <a:gd name="T35" fmla="*/ 3 h 3"/>
                <a:gd name="T36" fmla="*/ 1 w 2"/>
                <a:gd name="T37" fmla="*/ 3 h 3"/>
                <a:gd name="T38" fmla="*/ 1 w 2"/>
                <a:gd name="T39" fmla="*/ 3 h 3"/>
                <a:gd name="T40" fmla="*/ 1 w 2"/>
                <a:gd name="T41" fmla="*/ 3 h 3"/>
                <a:gd name="T42" fmla="*/ 1 w 2"/>
                <a:gd name="T43" fmla="*/ 3 h 3"/>
                <a:gd name="T44" fmla="*/ 2 w 2"/>
                <a:gd name="T45" fmla="*/ 3 h 3"/>
                <a:gd name="T46" fmla="*/ 2 w 2"/>
                <a:gd name="T47" fmla="*/ 2 h 3"/>
                <a:gd name="T48" fmla="*/ 2 w 2"/>
                <a:gd name="T49" fmla="*/ 1 h 3"/>
                <a:gd name="T50" fmla="*/ 2 w 2"/>
                <a:gd name="T51" fmla="*/ 1 h 3"/>
                <a:gd name="T52" fmla="*/ 2 w 2"/>
                <a:gd name="T53" fmla="*/ 1 h 3"/>
                <a:gd name="T54" fmla="*/ 2 w 2"/>
                <a:gd name="T55" fmla="*/ 0 h 3"/>
                <a:gd name="T56" fmla="*/ 2 w 2"/>
                <a:gd name="T57" fmla="*/ 0 h 3"/>
                <a:gd name="T58" fmla="*/ 2 w 2"/>
                <a:gd name="T59" fmla="*/ 0 h 3"/>
                <a:gd name="T60" fmla="*/ 1 w 2"/>
                <a:gd name="T61" fmla="*/ 0 h 3"/>
                <a:gd name="T62" fmla="*/ 1 w 2"/>
                <a:gd name="T63" fmla="*/ 0 h 3"/>
                <a:gd name="T64" fmla="*/ 1 w 2"/>
                <a:gd name="T6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3">
                  <a:moveTo>
                    <a:pt x="1" y="1"/>
                  </a:moveTo>
                  <a:lnTo>
                    <a:pt x="1" y="1"/>
                  </a:lnTo>
                  <a:lnTo>
                    <a:pt x="1" y="0"/>
                  </a:lnTo>
                  <a:lnTo>
                    <a:pt x="1" y="0"/>
                  </a:lnTo>
                  <a:lnTo>
                    <a:pt x="1" y="0"/>
                  </a:lnTo>
                  <a:lnTo>
                    <a:pt x="1" y="0"/>
                  </a:lnTo>
                  <a:lnTo>
                    <a:pt x="1" y="0"/>
                  </a:lnTo>
                  <a:lnTo>
                    <a:pt x="1" y="0"/>
                  </a:lnTo>
                  <a:lnTo>
                    <a:pt x="0" y="0"/>
                  </a:lnTo>
                  <a:lnTo>
                    <a:pt x="0" y="0"/>
                  </a:lnTo>
                  <a:lnTo>
                    <a:pt x="0" y="0"/>
                  </a:lnTo>
                  <a:lnTo>
                    <a:pt x="0" y="0"/>
                  </a:lnTo>
                  <a:lnTo>
                    <a:pt x="0" y="0"/>
                  </a:lnTo>
                  <a:lnTo>
                    <a:pt x="0" y="1"/>
                  </a:lnTo>
                  <a:lnTo>
                    <a:pt x="1" y="1"/>
                  </a:lnTo>
                  <a:lnTo>
                    <a:pt x="1" y="1"/>
                  </a:lnTo>
                  <a:lnTo>
                    <a:pt x="1" y="1"/>
                  </a:lnTo>
                  <a:lnTo>
                    <a:pt x="1" y="1"/>
                  </a:lnTo>
                  <a:lnTo>
                    <a:pt x="1" y="2"/>
                  </a:lnTo>
                  <a:lnTo>
                    <a:pt x="1" y="2"/>
                  </a:lnTo>
                  <a:lnTo>
                    <a:pt x="1" y="2"/>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3"/>
                  </a:lnTo>
                  <a:lnTo>
                    <a:pt x="0" y="3"/>
                  </a:lnTo>
                  <a:lnTo>
                    <a:pt x="1" y="3"/>
                  </a:lnTo>
                  <a:lnTo>
                    <a:pt x="1" y="3"/>
                  </a:lnTo>
                  <a:lnTo>
                    <a:pt x="1" y="3"/>
                  </a:lnTo>
                  <a:lnTo>
                    <a:pt x="1" y="3"/>
                  </a:lnTo>
                  <a:lnTo>
                    <a:pt x="1" y="3"/>
                  </a:lnTo>
                  <a:lnTo>
                    <a:pt x="1" y="3"/>
                  </a:lnTo>
                  <a:lnTo>
                    <a:pt x="1" y="3"/>
                  </a:lnTo>
                  <a:lnTo>
                    <a:pt x="1" y="3"/>
                  </a:lnTo>
                  <a:lnTo>
                    <a:pt x="1" y="3"/>
                  </a:lnTo>
                  <a:lnTo>
                    <a:pt x="2" y="3"/>
                  </a:lnTo>
                  <a:lnTo>
                    <a:pt x="2" y="3"/>
                  </a:lnTo>
                  <a:lnTo>
                    <a:pt x="2" y="3"/>
                  </a:lnTo>
                  <a:lnTo>
                    <a:pt x="2" y="2"/>
                  </a:lnTo>
                  <a:lnTo>
                    <a:pt x="2" y="2"/>
                  </a:lnTo>
                  <a:lnTo>
                    <a:pt x="2" y="1"/>
                  </a:lnTo>
                  <a:lnTo>
                    <a:pt x="2" y="1"/>
                  </a:lnTo>
                  <a:lnTo>
                    <a:pt x="2" y="1"/>
                  </a:lnTo>
                  <a:lnTo>
                    <a:pt x="2" y="1"/>
                  </a:lnTo>
                  <a:lnTo>
                    <a:pt x="2" y="1"/>
                  </a:lnTo>
                  <a:lnTo>
                    <a:pt x="2" y="0"/>
                  </a:lnTo>
                  <a:lnTo>
                    <a:pt x="2" y="0"/>
                  </a:lnTo>
                  <a:lnTo>
                    <a:pt x="2" y="0"/>
                  </a:lnTo>
                  <a:lnTo>
                    <a:pt x="2" y="0"/>
                  </a:lnTo>
                  <a:lnTo>
                    <a:pt x="2" y="0"/>
                  </a:lnTo>
                  <a:lnTo>
                    <a:pt x="2" y="0"/>
                  </a:lnTo>
                  <a:lnTo>
                    <a:pt x="1" y="0"/>
                  </a:lnTo>
                  <a:lnTo>
                    <a:pt x="1" y="0"/>
                  </a:lnTo>
                  <a:lnTo>
                    <a:pt x="1" y="0"/>
                  </a:lnTo>
                  <a:lnTo>
                    <a:pt x="1" y="0"/>
                  </a:lnTo>
                  <a:lnTo>
                    <a:pt x="1" y="1"/>
                  </a:lnTo>
                  <a:lnTo>
                    <a:pt x="1"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4538" name="Freeform 42"/>
            <p:cNvSpPr>
              <a:spLocks/>
            </p:cNvSpPr>
            <p:nvPr/>
          </p:nvSpPr>
          <p:spPr bwMode="auto">
            <a:xfrm>
              <a:off x="795" y="3693"/>
              <a:ext cx="15" cy="15"/>
            </a:xfrm>
            <a:custGeom>
              <a:avLst/>
              <a:gdLst>
                <a:gd name="T0" fmla="*/ 3 w 3"/>
                <a:gd name="T1" fmla="*/ 3 h 3"/>
                <a:gd name="T2" fmla="*/ 3 w 3"/>
                <a:gd name="T3" fmla="*/ 3 h 3"/>
                <a:gd name="T4" fmla="*/ 3 w 3"/>
                <a:gd name="T5" fmla="*/ 3 h 3"/>
                <a:gd name="T6" fmla="*/ 3 w 3"/>
                <a:gd name="T7" fmla="*/ 3 h 3"/>
                <a:gd name="T8" fmla="*/ 3 w 3"/>
                <a:gd name="T9" fmla="*/ 3 h 3"/>
                <a:gd name="T10" fmla="*/ 3 w 3"/>
                <a:gd name="T11" fmla="*/ 3 h 3"/>
                <a:gd name="T12" fmla="*/ 2 w 3"/>
                <a:gd name="T13" fmla="*/ 2 h 3"/>
                <a:gd name="T14" fmla="*/ 1 w 3"/>
                <a:gd name="T15" fmla="*/ 1 h 3"/>
                <a:gd name="T16" fmla="*/ 1 w 3"/>
                <a:gd name="T17" fmla="*/ 1 h 3"/>
                <a:gd name="T18" fmla="*/ 1 w 3"/>
                <a:gd name="T19" fmla="*/ 1 h 3"/>
                <a:gd name="T20" fmla="*/ 1 w 3"/>
                <a:gd name="T21" fmla="*/ 1 h 3"/>
                <a:gd name="T22" fmla="*/ 1 w 3"/>
                <a:gd name="T23" fmla="*/ 1 h 3"/>
                <a:gd name="T24" fmla="*/ 1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 h 3"/>
                <a:gd name="T42" fmla="*/ 0 w 3"/>
                <a:gd name="T43" fmla="*/ 1 h 3"/>
                <a:gd name="T44" fmla="*/ 0 w 3"/>
                <a:gd name="T45" fmla="*/ 1 h 3"/>
                <a:gd name="T46" fmla="*/ 0 w 3"/>
                <a:gd name="T47" fmla="*/ 1 h 3"/>
                <a:gd name="T48" fmla="*/ 1 w 3"/>
                <a:gd name="T49" fmla="*/ 1 h 3"/>
                <a:gd name="T50" fmla="*/ 1 w 3"/>
                <a:gd name="T51" fmla="*/ 2 h 3"/>
                <a:gd name="T52" fmla="*/ 1 w 3"/>
                <a:gd name="T53" fmla="*/ 2 h 3"/>
                <a:gd name="T54" fmla="*/ 2 w 3"/>
                <a:gd name="T55" fmla="*/ 3 h 3"/>
                <a:gd name="T56" fmla="*/ 2 w 3"/>
                <a:gd name="T57" fmla="*/ 3 h 3"/>
                <a:gd name="T58" fmla="*/ 3 w 3"/>
                <a:gd name="T59" fmla="*/ 3 h 3"/>
                <a:gd name="T60" fmla="*/ 3 w 3"/>
                <a:gd name="T61" fmla="*/ 3 h 3"/>
                <a:gd name="T62" fmla="*/ 3 w 3"/>
                <a:gd name="T63" fmla="*/ 3 h 3"/>
                <a:gd name="T64" fmla="*/ 3 w 3"/>
                <a:gd name="T65" fmla="*/ 3 h 3"/>
                <a:gd name="T66" fmla="*/ 3 w 3"/>
                <a:gd name="T6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 h="3">
                  <a:moveTo>
                    <a:pt x="3" y="3"/>
                  </a:moveTo>
                  <a:lnTo>
                    <a:pt x="3" y="3"/>
                  </a:lnTo>
                  <a:lnTo>
                    <a:pt x="3" y="3"/>
                  </a:lnTo>
                  <a:lnTo>
                    <a:pt x="3" y="3"/>
                  </a:lnTo>
                  <a:lnTo>
                    <a:pt x="3" y="3"/>
                  </a:lnTo>
                  <a:lnTo>
                    <a:pt x="3" y="3"/>
                  </a:lnTo>
                  <a:lnTo>
                    <a:pt x="2" y="2"/>
                  </a:lnTo>
                  <a:lnTo>
                    <a:pt x="1" y="1"/>
                  </a:lnTo>
                  <a:lnTo>
                    <a:pt x="1" y="1"/>
                  </a:lnTo>
                  <a:lnTo>
                    <a:pt x="1" y="1"/>
                  </a:lnTo>
                  <a:lnTo>
                    <a:pt x="1" y="1"/>
                  </a:lnTo>
                  <a:lnTo>
                    <a:pt x="1" y="1"/>
                  </a:lnTo>
                  <a:lnTo>
                    <a:pt x="1" y="0"/>
                  </a:lnTo>
                  <a:lnTo>
                    <a:pt x="0" y="0"/>
                  </a:lnTo>
                  <a:lnTo>
                    <a:pt x="0" y="0"/>
                  </a:lnTo>
                  <a:lnTo>
                    <a:pt x="0" y="0"/>
                  </a:lnTo>
                  <a:lnTo>
                    <a:pt x="0" y="0"/>
                  </a:lnTo>
                  <a:lnTo>
                    <a:pt x="0" y="0"/>
                  </a:lnTo>
                  <a:lnTo>
                    <a:pt x="0" y="0"/>
                  </a:lnTo>
                  <a:lnTo>
                    <a:pt x="0" y="0"/>
                  </a:lnTo>
                  <a:lnTo>
                    <a:pt x="0" y="1"/>
                  </a:lnTo>
                  <a:lnTo>
                    <a:pt x="0" y="1"/>
                  </a:lnTo>
                  <a:lnTo>
                    <a:pt x="0" y="1"/>
                  </a:lnTo>
                  <a:lnTo>
                    <a:pt x="0" y="1"/>
                  </a:lnTo>
                  <a:lnTo>
                    <a:pt x="1" y="1"/>
                  </a:lnTo>
                  <a:lnTo>
                    <a:pt x="1" y="2"/>
                  </a:lnTo>
                  <a:lnTo>
                    <a:pt x="1" y="2"/>
                  </a:lnTo>
                  <a:lnTo>
                    <a:pt x="2" y="3"/>
                  </a:lnTo>
                  <a:lnTo>
                    <a:pt x="2" y="3"/>
                  </a:lnTo>
                  <a:lnTo>
                    <a:pt x="3" y="3"/>
                  </a:lnTo>
                  <a:lnTo>
                    <a:pt x="3" y="3"/>
                  </a:lnTo>
                  <a:lnTo>
                    <a:pt x="3" y="3"/>
                  </a:lnTo>
                  <a:lnTo>
                    <a:pt x="3" y="3"/>
                  </a:lnTo>
                  <a:lnTo>
                    <a:pt x="3"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4539" name="Freeform 43"/>
            <p:cNvSpPr>
              <a:spLocks/>
            </p:cNvSpPr>
            <p:nvPr/>
          </p:nvSpPr>
          <p:spPr bwMode="auto">
            <a:xfrm>
              <a:off x="768" y="3683"/>
              <a:ext cx="19" cy="10"/>
            </a:xfrm>
            <a:custGeom>
              <a:avLst/>
              <a:gdLst>
                <a:gd name="T0" fmla="*/ 0 w 4"/>
                <a:gd name="T1" fmla="*/ 1 h 2"/>
                <a:gd name="T2" fmla="*/ 0 w 4"/>
                <a:gd name="T3" fmla="*/ 1 h 2"/>
                <a:gd name="T4" fmla="*/ 1 w 4"/>
                <a:gd name="T5" fmla="*/ 0 h 2"/>
                <a:gd name="T6" fmla="*/ 1 w 4"/>
                <a:gd name="T7" fmla="*/ 0 h 2"/>
                <a:gd name="T8" fmla="*/ 2 w 4"/>
                <a:gd name="T9" fmla="*/ 0 h 2"/>
                <a:gd name="T10" fmla="*/ 3 w 4"/>
                <a:gd name="T11" fmla="*/ 0 h 2"/>
                <a:gd name="T12" fmla="*/ 3 w 4"/>
                <a:gd name="T13" fmla="*/ 0 h 2"/>
                <a:gd name="T14" fmla="*/ 3 w 4"/>
                <a:gd name="T15" fmla="*/ 0 h 2"/>
                <a:gd name="T16" fmla="*/ 3 w 4"/>
                <a:gd name="T17" fmla="*/ 1 h 2"/>
                <a:gd name="T18" fmla="*/ 4 w 4"/>
                <a:gd name="T19" fmla="*/ 1 h 2"/>
                <a:gd name="T20" fmla="*/ 4 w 4"/>
                <a:gd name="T21" fmla="*/ 1 h 2"/>
                <a:gd name="T22" fmla="*/ 4 w 4"/>
                <a:gd name="T23" fmla="*/ 1 h 2"/>
                <a:gd name="T24" fmla="*/ 4 w 4"/>
                <a:gd name="T25" fmla="*/ 1 h 2"/>
                <a:gd name="T26" fmla="*/ 4 w 4"/>
                <a:gd name="T27" fmla="*/ 1 h 2"/>
                <a:gd name="T28" fmla="*/ 4 w 4"/>
                <a:gd name="T29" fmla="*/ 1 h 2"/>
                <a:gd name="T30" fmla="*/ 4 w 4"/>
                <a:gd name="T31" fmla="*/ 1 h 2"/>
                <a:gd name="T32" fmla="*/ 4 w 4"/>
                <a:gd name="T33" fmla="*/ 2 h 2"/>
                <a:gd name="T34" fmla="*/ 4 w 4"/>
                <a:gd name="T35" fmla="*/ 2 h 2"/>
                <a:gd name="T36" fmla="*/ 4 w 4"/>
                <a:gd name="T37" fmla="*/ 2 h 2"/>
                <a:gd name="T38" fmla="*/ 4 w 4"/>
                <a:gd name="T39" fmla="*/ 2 h 2"/>
                <a:gd name="T40" fmla="*/ 3 w 4"/>
                <a:gd name="T41" fmla="*/ 1 h 2"/>
                <a:gd name="T42" fmla="*/ 3 w 4"/>
                <a:gd name="T43" fmla="*/ 1 h 2"/>
                <a:gd name="T44" fmla="*/ 3 w 4"/>
                <a:gd name="T45" fmla="*/ 2 h 2"/>
                <a:gd name="T46" fmla="*/ 3 w 4"/>
                <a:gd name="T47" fmla="*/ 2 h 2"/>
                <a:gd name="T48" fmla="*/ 3 w 4"/>
                <a:gd name="T49" fmla="*/ 2 h 2"/>
                <a:gd name="T50" fmla="*/ 2 w 4"/>
                <a:gd name="T51" fmla="*/ 2 h 2"/>
                <a:gd name="T52" fmla="*/ 2 w 4"/>
                <a:gd name="T53" fmla="*/ 2 h 2"/>
                <a:gd name="T54" fmla="*/ 2 w 4"/>
                <a:gd name="T55" fmla="*/ 2 h 2"/>
                <a:gd name="T56" fmla="*/ 2 w 4"/>
                <a:gd name="T57" fmla="*/ 2 h 2"/>
                <a:gd name="T58" fmla="*/ 2 w 4"/>
                <a:gd name="T59" fmla="*/ 2 h 2"/>
                <a:gd name="T60" fmla="*/ 2 w 4"/>
                <a:gd name="T61" fmla="*/ 2 h 2"/>
                <a:gd name="T62" fmla="*/ 2 w 4"/>
                <a:gd name="T63" fmla="*/ 2 h 2"/>
                <a:gd name="T64" fmla="*/ 1 w 4"/>
                <a:gd name="T65" fmla="*/ 2 h 2"/>
                <a:gd name="T66" fmla="*/ 1 w 4"/>
                <a:gd name="T67" fmla="*/ 2 h 2"/>
                <a:gd name="T68" fmla="*/ 1 w 4"/>
                <a:gd name="T69" fmla="*/ 1 h 2"/>
                <a:gd name="T70" fmla="*/ 1 w 4"/>
                <a:gd name="T71" fmla="*/ 1 h 2"/>
                <a:gd name="T72" fmla="*/ 1 w 4"/>
                <a:gd name="T73" fmla="*/ 1 h 2"/>
                <a:gd name="T74" fmla="*/ 1 w 4"/>
                <a:gd name="T75" fmla="*/ 1 h 2"/>
                <a:gd name="T76" fmla="*/ 1 w 4"/>
                <a:gd name="T77" fmla="*/ 1 h 2"/>
                <a:gd name="T78" fmla="*/ 1 w 4"/>
                <a:gd name="T79" fmla="*/ 1 h 2"/>
                <a:gd name="T80" fmla="*/ 1 w 4"/>
                <a:gd name="T81" fmla="*/ 1 h 2"/>
                <a:gd name="T82" fmla="*/ 1 w 4"/>
                <a:gd name="T83" fmla="*/ 1 h 2"/>
                <a:gd name="T84" fmla="*/ 1 w 4"/>
                <a:gd name="T85" fmla="*/ 1 h 2"/>
                <a:gd name="T86" fmla="*/ 1 w 4"/>
                <a:gd name="T87" fmla="*/ 1 h 2"/>
                <a:gd name="T88" fmla="*/ 1 w 4"/>
                <a:gd name="T89" fmla="*/ 1 h 2"/>
                <a:gd name="T90" fmla="*/ 1 w 4"/>
                <a:gd name="T91" fmla="*/ 1 h 2"/>
                <a:gd name="T92" fmla="*/ 1 w 4"/>
                <a:gd name="T93" fmla="*/ 1 h 2"/>
                <a:gd name="T94" fmla="*/ 0 w 4"/>
                <a:gd name="T95" fmla="*/ 1 h 2"/>
                <a:gd name="T96" fmla="*/ 0 w 4"/>
                <a:gd name="T97" fmla="*/ 1 h 2"/>
                <a:gd name="T98" fmla="*/ 0 w 4"/>
                <a:gd name="T99" fmla="*/ 1 h 2"/>
                <a:gd name="T100" fmla="*/ 0 w 4"/>
                <a:gd name="T101" fmla="*/ 1 h 2"/>
                <a:gd name="T102" fmla="*/ 0 w 4"/>
                <a:gd name="T103" fmla="*/ 1 h 2"/>
                <a:gd name="T104" fmla="*/ 0 w 4"/>
                <a:gd name="T105" fmla="*/ 1 h 2"/>
                <a:gd name="T106" fmla="*/ 0 w 4"/>
                <a:gd name="T107" fmla="*/ 1 h 2"/>
                <a:gd name="T108" fmla="*/ 0 w 4"/>
                <a:gd name="T109" fmla="*/ 1 h 2"/>
                <a:gd name="T110" fmla="*/ 0 w 4"/>
                <a:gd name="T111" fmla="*/ 1 h 2"/>
                <a:gd name="T112" fmla="*/ 0 w 4"/>
                <a:gd name="T113" fmla="*/ 1 h 2"/>
                <a:gd name="T114" fmla="*/ 0 w 4"/>
                <a:gd name="T115" fmla="*/ 1 h 2"/>
                <a:gd name="T116" fmla="*/ 0 w 4"/>
                <a:gd name="T117" fmla="*/ 1 h 2"/>
                <a:gd name="T118" fmla="*/ 0 w 4"/>
                <a:gd name="T119" fmla="*/ 1 h 2"/>
                <a:gd name="T120" fmla="*/ 0 w 4"/>
                <a:gd name="T1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 h="2">
                  <a:moveTo>
                    <a:pt x="0" y="1"/>
                  </a:moveTo>
                  <a:lnTo>
                    <a:pt x="0" y="1"/>
                  </a:lnTo>
                  <a:lnTo>
                    <a:pt x="1" y="0"/>
                  </a:lnTo>
                  <a:lnTo>
                    <a:pt x="1" y="0"/>
                  </a:lnTo>
                  <a:lnTo>
                    <a:pt x="2" y="0"/>
                  </a:lnTo>
                  <a:lnTo>
                    <a:pt x="3" y="0"/>
                  </a:lnTo>
                  <a:lnTo>
                    <a:pt x="3" y="0"/>
                  </a:lnTo>
                  <a:lnTo>
                    <a:pt x="3" y="0"/>
                  </a:lnTo>
                  <a:lnTo>
                    <a:pt x="3" y="1"/>
                  </a:lnTo>
                  <a:lnTo>
                    <a:pt x="4" y="1"/>
                  </a:lnTo>
                  <a:lnTo>
                    <a:pt x="4" y="1"/>
                  </a:lnTo>
                  <a:lnTo>
                    <a:pt x="4" y="1"/>
                  </a:lnTo>
                  <a:lnTo>
                    <a:pt x="4" y="1"/>
                  </a:lnTo>
                  <a:lnTo>
                    <a:pt x="4" y="1"/>
                  </a:lnTo>
                  <a:lnTo>
                    <a:pt x="4" y="1"/>
                  </a:lnTo>
                  <a:lnTo>
                    <a:pt x="4" y="1"/>
                  </a:lnTo>
                  <a:lnTo>
                    <a:pt x="4" y="2"/>
                  </a:lnTo>
                  <a:lnTo>
                    <a:pt x="4" y="2"/>
                  </a:lnTo>
                  <a:lnTo>
                    <a:pt x="4" y="2"/>
                  </a:lnTo>
                  <a:lnTo>
                    <a:pt x="4" y="2"/>
                  </a:lnTo>
                  <a:lnTo>
                    <a:pt x="3" y="1"/>
                  </a:lnTo>
                  <a:lnTo>
                    <a:pt x="3" y="1"/>
                  </a:lnTo>
                  <a:lnTo>
                    <a:pt x="3" y="2"/>
                  </a:lnTo>
                  <a:lnTo>
                    <a:pt x="3" y="2"/>
                  </a:lnTo>
                  <a:lnTo>
                    <a:pt x="3" y="2"/>
                  </a:lnTo>
                  <a:lnTo>
                    <a:pt x="2" y="2"/>
                  </a:lnTo>
                  <a:lnTo>
                    <a:pt x="2" y="2"/>
                  </a:lnTo>
                  <a:lnTo>
                    <a:pt x="2" y="2"/>
                  </a:lnTo>
                  <a:lnTo>
                    <a:pt x="2" y="2"/>
                  </a:lnTo>
                  <a:lnTo>
                    <a:pt x="2" y="2"/>
                  </a:lnTo>
                  <a:lnTo>
                    <a:pt x="2" y="2"/>
                  </a:lnTo>
                  <a:lnTo>
                    <a:pt x="2" y="2"/>
                  </a:lnTo>
                  <a:lnTo>
                    <a:pt x="1" y="2"/>
                  </a:lnTo>
                  <a:lnTo>
                    <a:pt x="1" y="2"/>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234540" name="Freeform 44"/>
          <p:cNvSpPr>
            <a:spLocks/>
          </p:cNvSpPr>
          <p:nvPr/>
        </p:nvSpPr>
        <p:spPr bwMode="auto">
          <a:xfrm>
            <a:off x="2956278" y="2794001"/>
            <a:ext cx="551744" cy="727075"/>
          </a:xfrm>
          <a:custGeom>
            <a:avLst/>
            <a:gdLst>
              <a:gd name="T0" fmla="*/ 66 w 76"/>
              <a:gd name="T1" fmla="*/ 94 h 94"/>
              <a:gd name="T2" fmla="*/ 76 w 76"/>
              <a:gd name="T3" fmla="*/ 27 h 94"/>
              <a:gd name="T4" fmla="*/ 51 w 76"/>
              <a:gd name="T5" fmla="*/ 23 h 94"/>
              <a:gd name="T6" fmla="*/ 53 w 76"/>
              <a:gd name="T7" fmla="*/ 6 h 94"/>
              <a:gd name="T8" fmla="*/ 16 w 76"/>
              <a:gd name="T9" fmla="*/ 0 h 94"/>
              <a:gd name="T10" fmla="*/ 0 w 76"/>
              <a:gd name="T11" fmla="*/ 84 h 94"/>
              <a:gd name="T12" fmla="*/ 0 w 76"/>
              <a:gd name="T13" fmla="*/ 84 h 94"/>
              <a:gd name="T14" fmla="*/ 66 w 76"/>
              <a:gd name="T15" fmla="*/ 94 h 94"/>
              <a:gd name="T16" fmla="*/ 66 w 76"/>
              <a:gd name="T1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94">
                <a:moveTo>
                  <a:pt x="66" y="94"/>
                </a:moveTo>
                <a:lnTo>
                  <a:pt x="76" y="27"/>
                </a:lnTo>
                <a:lnTo>
                  <a:pt x="51" y="23"/>
                </a:lnTo>
                <a:lnTo>
                  <a:pt x="53" y="6"/>
                </a:lnTo>
                <a:lnTo>
                  <a:pt x="16" y="0"/>
                </a:lnTo>
                <a:lnTo>
                  <a:pt x="0" y="84"/>
                </a:lnTo>
                <a:lnTo>
                  <a:pt x="0" y="84"/>
                </a:lnTo>
                <a:lnTo>
                  <a:pt x="66" y="94"/>
                </a:lnTo>
                <a:lnTo>
                  <a:pt x="66" y="9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4541" name="Freeform 45"/>
          <p:cNvSpPr>
            <a:spLocks/>
          </p:cNvSpPr>
          <p:nvPr/>
        </p:nvSpPr>
        <p:spPr bwMode="auto">
          <a:xfrm>
            <a:off x="2343856" y="1709739"/>
            <a:ext cx="649111" cy="511175"/>
          </a:xfrm>
          <a:custGeom>
            <a:avLst/>
            <a:gdLst>
              <a:gd name="T0" fmla="*/ 1 w 90"/>
              <a:gd name="T1" fmla="*/ 40 h 66"/>
              <a:gd name="T2" fmla="*/ 0 w 90"/>
              <a:gd name="T3" fmla="*/ 40 h 66"/>
              <a:gd name="T4" fmla="*/ 1 w 90"/>
              <a:gd name="T5" fmla="*/ 37 h 66"/>
              <a:gd name="T6" fmla="*/ 1 w 90"/>
              <a:gd name="T7" fmla="*/ 35 h 66"/>
              <a:gd name="T8" fmla="*/ 1 w 90"/>
              <a:gd name="T9" fmla="*/ 35 h 66"/>
              <a:gd name="T10" fmla="*/ 2 w 90"/>
              <a:gd name="T11" fmla="*/ 36 h 66"/>
              <a:gd name="T12" fmla="*/ 1 w 90"/>
              <a:gd name="T13" fmla="*/ 37 h 66"/>
              <a:gd name="T14" fmla="*/ 3 w 90"/>
              <a:gd name="T15" fmla="*/ 36 h 66"/>
              <a:gd name="T16" fmla="*/ 3 w 90"/>
              <a:gd name="T17" fmla="*/ 35 h 66"/>
              <a:gd name="T18" fmla="*/ 3 w 90"/>
              <a:gd name="T19" fmla="*/ 33 h 66"/>
              <a:gd name="T20" fmla="*/ 2 w 90"/>
              <a:gd name="T21" fmla="*/ 30 h 66"/>
              <a:gd name="T22" fmla="*/ 3 w 90"/>
              <a:gd name="T23" fmla="*/ 30 h 66"/>
              <a:gd name="T24" fmla="*/ 5 w 90"/>
              <a:gd name="T25" fmla="*/ 29 h 66"/>
              <a:gd name="T26" fmla="*/ 4 w 90"/>
              <a:gd name="T27" fmla="*/ 28 h 66"/>
              <a:gd name="T28" fmla="*/ 3 w 90"/>
              <a:gd name="T29" fmla="*/ 29 h 66"/>
              <a:gd name="T30" fmla="*/ 3 w 90"/>
              <a:gd name="T31" fmla="*/ 25 h 66"/>
              <a:gd name="T32" fmla="*/ 3 w 90"/>
              <a:gd name="T33" fmla="*/ 22 h 66"/>
              <a:gd name="T34" fmla="*/ 3 w 90"/>
              <a:gd name="T35" fmla="*/ 17 h 66"/>
              <a:gd name="T36" fmla="*/ 2 w 90"/>
              <a:gd name="T37" fmla="*/ 11 h 66"/>
              <a:gd name="T38" fmla="*/ 2 w 90"/>
              <a:gd name="T39" fmla="*/ 6 h 66"/>
              <a:gd name="T40" fmla="*/ 11 w 90"/>
              <a:gd name="T41" fmla="*/ 9 h 66"/>
              <a:gd name="T42" fmla="*/ 19 w 90"/>
              <a:gd name="T43" fmla="*/ 13 h 66"/>
              <a:gd name="T44" fmla="*/ 23 w 90"/>
              <a:gd name="T45" fmla="*/ 14 h 66"/>
              <a:gd name="T46" fmla="*/ 24 w 90"/>
              <a:gd name="T47" fmla="*/ 15 h 66"/>
              <a:gd name="T48" fmla="*/ 24 w 90"/>
              <a:gd name="T49" fmla="*/ 20 h 66"/>
              <a:gd name="T50" fmla="*/ 22 w 90"/>
              <a:gd name="T51" fmla="*/ 23 h 66"/>
              <a:gd name="T52" fmla="*/ 22 w 90"/>
              <a:gd name="T53" fmla="*/ 25 h 66"/>
              <a:gd name="T54" fmla="*/ 22 w 90"/>
              <a:gd name="T55" fmla="*/ 27 h 66"/>
              <a:gd name="T56" fmla="*/ 23 w 90"/>
              <a:gd name="T57" fmla="*/ 28 h 66"/>
              <a:gd name="T58" fmla="*/ 25 w 90"/>
              <a:gd name="T59" fmla="*/ 24 h 66"/>
              <a:gd name="T60" fmla="*/ 27 w 90"/>
              <a:gd name="T61" fmla="*/ 21 h 66"/>
              <a:gd name="T62" fmla="*/ 29 w 90"/>
              <a:gd name="T63" fmla="*/ 18 h 66"/>
              <a:gd name="T64" fmla="*/ 26 w 90"/>
              <a:gd name="T65" fmla="*/ 10 h 66"/>
              <a:gd name="T66" fmla="*/ 27 w 90"/>
              <a:gd name="T67" fmla="*/ 9 h 66"/>
              <a:gd name="T68" fmla="*/ 29 w 90"/>
              <a:gd name="T69" fmla="*/ 7 h 66"/>
              <a:gd name="T70" fmla="*/ 27 w 90"/>
              <a:gd name="T71" fmla="*/ 5 h 66"/>
              <a:gd name="T72" fmla="*/ 27 w 90"/>
              <a:gd name="T73" fmla="*/ 0 h 66"/>
              <a:gd name="T74" fmla="*/ 62 w 90"/>
              <a:gd name="T75" fmla="*/ 9 h 66"/>
              <a:gd name="T76" fmla="*/ 90 w 90"/>
              <a:gd name="T77" fmla="*/ 16 h 66"/>
              <a:gd name="T78" fmla="*/ 80 w 90"/>
              <a:gd name="T79" fmla="*/ 59 h 66"/>
              <a:gd name="T80" fmla="*/ 80 w 90"/>
              <a:gd name="T81" fmla="*/ 60 h 66"/>
              <a:gd name="T82" fmla="*/ 80 w 90"/>
              <a:gd name="T83" fmla="*/ 61 h 66"/>
              <a:gd name="T84" fmla="*/ 81 w 90"/>
              <a:gd name="T85" fmla="*/ 63 h 66"/>
              <a:gd name="T86" fmla="*/ 80 w 90"/>
              <a:gd name="T87" fmla="*/ 64 h 66"/>
              <a:gd name="T88" fmla="*/ 80 w 90"/>
              <a:gd name="T89" fmla="*/ 66 h 66"/>
              <a:gd name="T90" fmla="*/ 55 w 90"/>
              <a:gd name="T91" fmla="*/ 61 h 66"/>
              <a:gd name="T92" fmla="*/ 52 w 90"/>
              <a:gd name="T93" fmla="*/ 61 h 66"/>
              <a:gd name="T94" fmla="*/ 50 w 90"/>
              <a:gd name="T95" fmla="*/ 60 h 66"/>
              <a:gd name="T96" fmla="*/ 47 w 90"/>
              <a:gd name="T97" fmla="*/ 61 h 66"/>
              <a:gd name="T98" fmla="*/ 44 w 90"/>
              <a:gd name="T99" fmla="*/ 60 h 66"/>
              <a:gd name="T100" fmla="*/ 41 w 90"/>
              <a:gd name="T101" fmla="*/ 61 h 66"/>
              <a:gd name="T102" fmla="*/ 37 w 90"/>
              <a:gd name="T103" fmla="*/ 60 h 66"/>
              <a:gd name="T104" fmla="*/ 30 w 90"/>
              <a:gd name="T105" fmla="*/ 60 h 66"/>
              <a:gd name="T106" fmla="*/ 24 w 90"/>
              <a:gd name="T107" fmla="*/ 58 h 66"/>
              <a:gd name="T108" fmla="*/ 19 w 90"/>
              <a:gd name="T109" fmla="*/ 58 h 66"/>
              <a:gd name="T110" fmla="*/ 12 w 90"/>
              <a:gd name="T111" fmla="*/ 56 h 66"/>
              <a:gd name="T112" fmla="*/ 11 w 90"/>
              <a:gd name="T113" fmla="*/ 50 h 66"/>
              <a:gd name="T114" fmla="*/ 11 w 90"/>
              <a:gd name="T115" fmla="*/ 47 h 66"/>
              <a:gd name="T116" fmla="*/ 7 w 90"/>
              <a:gd name="T117" fmla="*/ 44 h 66"/>
              <a:gd name="T118" fmla="*/ 6 w 90"/>
              <a:gd name="T119" fmla="*/ 43 h 66"/>
              <a:gd name="T120" fmla="*/ 3 w 90"/>
              <a:gd name="T121" fmla="*/ 4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 h="66">
                <a:moveTo>
                  <a:pt x="3" y="42"/>
                </a:moveTo>
                <a:lnTo>
                  <a:pt x="1" y="40"/>
                </a:lnTo>
                <a:lnTo>
                  <a:pt x="0" y="40"/>
                </a:lnTo>
                <a:lnTo>
                  <a:pt x="0" y="40"/>
                </a:lnTo>
                <a:lnTo>
                  <a:pt x="0" y="39"/>
                </a:lnTo>
                <a:lnTo>
                  <a:pt x="1" y="37"/>
                </a:lnTo>
                <a:lnTo>
                  <a:pt x="1" y="36"/>
                </a:lnTo>
                <a:lnTo>
                  <a:pt x="1" y="35"/>
                </a:lnTo>
                <a:lnTo>
                  <a:pt x="1" y="35"/>
                </a:lnTo>
                <a:lnTo>
                  <a:pt x="1" y="35"/>
                </a:lnTo>
                <a:lnTo>
                  <a:pt x="2" y="35"/>
                </a:lnTo>
                <a:lnTo>
                  <a:pt x="2" y="36"/>
                </a:lnTo>
                <a:lnTo>
                  <a:pt x="2" y="37"/>
                </a:lnTo>
                <a:lnTo>
                  <a:pt x="1" y="37"/>
                </a:lnTo>
                <a:lnTo>
                  <a:pt x="2" y="38"/>
                </a:lnTo>
                <a:lnTo>
                  <a:pt x="3" y="36"/>
                </a:lnTo>
                <a:lnTo>
                  <a:pt x="3" y="36"/>
                </a:lnTo>
                <a:lnTo>
                  <a:pt x="3" y="35"/>
                </a:lnTo>
                <a:lnTo>
                  <a:pt x="4" y="34"/>
                </a:lnTo>
                <a:lnTo>
                  <a:pt x="3" y="33"/>
                </a:lnTo>
                <a:lnTo>
                  <a:pt x="2" y="33"/>
                </a:lnTo>
                <a:lnTo>
                  <a:pt x="2" y="30"/>
                </a:lnTo>
                <a:lnTo>
                  <a:pt x="3" y="30"/>
                </a:lnTo>
                <a:lnTo>
                  <a:pt x="3" y="30"/>
                </a:lnTo>
                <a:lnTo>
                  <a:pt x="4" y="30"/>
                </a:lnTo>
                <a:lnTo>
                  <a:pt x="5" y="29"/>
                </a:lnTo>
                <a:lnTo>
                  <a:pt x="4" y="28"/>
                </a:lnTo>
                <a:lnTo>
                  <a:pt x="4" y="28"/>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90" y="16"/>
                </a:lnTo>
                <a:lnTo>
                  <a:pt x="80" y="59"/>
                </a:lnTo>
                <a:lnTo>
                  <a:pt x="80" y="59"/>
                </a:lnTo>
                <a:lnTo>
                  <a:pt x="80" y="59"/>
                </a:lnTo>
                <a:lnTo>
                  <a:pt x="80" y="60"/>
                </a:lnTo>
                <a:lnTo>
                  <a:pt x="80" y="61"/>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7" y="44"/>
                </a:lnTo>
                <a:lnTo>
                  <a:pt x="6" y="43"/>
                </a:lnTo>
                <a:lnTo>
                  <a:pt x="3" y="42"/>
                </a:lnTo>
                <a:lnTo>
                  <a:pt x="3" y="4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4542" name="Freeform 46"/>
          <p:cNvSpPr>
            <a:spLocks/>
          </p:cNvSpPr>
          <p:nvPr/>
        </p:nvSpPr>
        <p:spPr bwMode="auto">
          <a:xfrm>
            <a:off x="2168878" y="2035175"/>
            <a:ext cx="781756" cy="696913"/>
          </a:xfrm>
          <a:custGeom>
            <a:avLst/>
            <a:gdLst>
              <a:gd name="T0" fmla="*/ 0 w 108"/>
              <a:gd name="T1" fmla="*/ 67 h 90"/>
              <a:gd name="T2" fmla="*/ 0 w 108"/>
              <a:gd name="T3" fmla="*/ 62 h 90"/>
              <a:gd name="T4" fmla="*/ 1 w 108"/>
              <a:gd name="T5" fmla="*/ 57 h 90"/>
              <a:gd name="T6" fmla="*/ 2 w 108"/>
              <a:gd name="T7" fmla="*/ 51 h 90"/>
              <a:gd name="T8" fmla="*/ 3 w 108"/>
              <a:gd name="T9" fmla="*/ 49 h 90"/>
              <a:gd name="T10" fmla="*/ 5 w 108"/>
              <a:gd name="T11" fmla="*/ 47 h 90"/>
              <a:gd name="T12" fmla="*/ 5 w 108"/>
              <a:gd name="T13" fmla="*/ 45 h 90"/>
              <a:gd name="T14" fmla="*/ 10 w 108"/>
              <a:gd name="T15" fmla="*/ 37 h 90"/>
              <a:gd name="T16" fmla="*/ 16 w 108"/>
              <a:gd name="T17" fmla="*/ 23 h 90"/>
              <a:gd name="T18" fmla="*/ 20 w 108"/>
              <a:gd name="T19" fmla="*/ 13 h 90"/>
              <a:gd name="T20" fmla="*/ 24 w 108"/>
              <a:gd name="T21" fmla="*/ 3 h 90"/>
              <a:gd name="T22" fmla="*/ 24 w 108"/>
              <a:gd name="T23" fmla="*/ 0 h 90"/>
              <a:gd name="T24" fmla="*/ 27 w 108"/>
              <a:gd name="T25" fmla="*/ 0 h 90"/>
              <a:gd name="T26" fmla="*/ 30 w 108"/>
              <a:gd name="T27" fmla="*/ 1 h 90"/>
              <a:gd name="T28" fmla="*/ 31 w 108"/>
              <a:gd name="T29" fmla="*/ 2 h 90"/>
              <a:gd name="T30" fmla="*/ 35 w 108"/>
              <a:gd name="T31" fmla="*/ 5 h 90"/>
              <a:gd name="T32" fmla="*/ 35 w 108"/>
              <a:gd name="T33" fmla="*/ 8 h 90"/>
              <a:gd name="T34" fmla="*/ 36 w 108"/>
              <a:gd name="T35" fmla="*/ 14 h 90"/>
              <a:gd name="T36" fmla="*/ 43 w 108"/>
              <a:gd name="T37" fmla="*/ 16 h 90"/>
              <a:gd name="T38" fmla="*/ 48 w 108"/>
              <a:gd name="T39" fmla="*/ 16 h 90"/>
              <a:gd name="T40" fmla="*/ 54 w 108"/>
              <a:gd name="T41" fmla="*/ 18 h 90"/>
              <a:gd name="T42" fmla="*/ 61 w 108"/>
              <a:gd name="T43" fmla="*/ 18 h 90"/>
              <a:gd name="T44" fmla="*/ 65 w 108"/>
              <a:gd name="T45" fmla="*/ 19 h 90"/>
              <a:gd name="T46" fmla="*/ 68 w 108"/>
              <a:gd name="T47" fmla="*/ 18 h 90"/>
              <a:gd name="T48" fmla="*/ 71 w 108"/>
              <a:gd name="T49" fmla="*/ 19 h 90"/>
              <a:gd name="T50" fmla="*/ 74 w 108"/>
              <a:gd name="T51" fmla="*/ 18 h 90"/>
              <a:gd name="T52" fmla="*/ 76 w 108"/>
              <a:gd name="T53" fmla="*/ 19 h 90"/>
              <a:gd name="T54" fmla="*/ 79 w 108"/>
              <a:gd name="T55" fmla="*/ 19 h 90"/>
              <a:gd name="T56" fmla="*/ 104 w 108"/>
              <a:gd name="T57" fmla="*/ 24 h 90"/>
              <a:gd name="T58" fmla="*/ 105 w 108"/>
              <a:gd name="T59" fmla="*/ 27 h 90"/>
              <a:gd name="T60" fmla="*/ 108 w 108"/>
              <a:gd name="T61" fmla="*/ 28 h 90"/>
              <a:gd name="T62" fmla="*/ 102 w 108"/>
              <a:gd name="T63" fmla="*/ 40 h 90"/>
              <a:gd name="T64" fmla="*/ 101 w 108"/>
              <a:gd name="T65" fmla="*/ 42 h 90"/>
              <a:gd name="T66" fmla="*/ 98 w 108"/>
              <a:gd name="T67" fmla="*/ 44 h 90"/>
              <a:gd name="T68" fmla="*/ 94 w 108"/>
              <a:gd name="T69" fmla="*/ 51 h 90"/>
              <a:gd name="T70" fmla="*/ 97 w 108"/>
              <a:gd name="T71" fmla="*/ 53 h 90"/>
              <a:gd name="T72" fmla="*/ 97 w 108"/>
              <a:gd name="T73" fmla="*/ 55 h 90"/>
              <a:gd name="T74" fmla="*/ 96 w 108"/>
              <a:gd name="T75" fmla="*/ 56 h 90"/>
              <a:gd name="T76" fmla="*/ 95 w 108"/>
              <a:gd name="T77" fmla="*/ 60 h 90"/>
              <a:gd name="T78" fmla="*/ 52 w 108"/>
              <a:gd name="T79" fmla="*/ 81 h 90"/>
              <a:gd name="T80" fmla="*/ 1 w 108"/>
              <a:gd name="T81" fmla="*/ 6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27" y="0"/>
                </a:lnTo>
                <a:lnTo>
                  <a:pt x="30" y="1"/>
                </a:lnTo>
                <a:lnTo>
                  <a:pt x="31" y="2"/>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lnTo>
                  <a:pt x="1" y="6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4543" name="Freeform 47"/>
          <p:cNvSpPr>
            <a:spLocks/>
          </p:cNvSpPr>
          <p:nvPr/>
        </p:nvSpPr>
        <p:spPr bwMode="auto">
          <a:xfrm>
            <a:off x="2805289" y="1833563"/>
            <a:ext cx="585612" cy="1006475"/>
          </a:xfrm>
          <a:custGeom>
            <a:avLst/>
            <a:gdLst>
              <a:gd name="T0" fmla="*/ 7 w 81"/>
              <a:gd name="T1" fmla="*/ 86 h 130"/>
              <a:gd name="T2" fmla="*/ 8 w 81"/>
              <a:gd name="T3" fmla="*/ 82 h 130"/>
              <a:gd name="T4" fmla="*/ 9 w 81"/>
              <a:gd name="T5" fmla="*/ 81 h 130"/>
              <a:gd name="T6" fmla="*/ 9 w 81"/>
              <a:gd name="T7" fmla="*/ 79 h 130"/>
              <a:gd name="T8" fmla="*/ 6 w 81"/>
              <a:gd name="T9" fmla="*/ 77 h 130"/>
              <a:gd name="T10" fmla="*/ 10 w 81"/>
              <a:gd name="T11" fmla="*/ 70 h 130"/>
              <a:gd name="T12" fmla="*/ 13 w 81"/>
              <a:gd name="T13" fmla="*/ 68 h 130"/>
              <a:gd name="T14" fmla="*/ 14 w 81"/>
              <a:gd name="T15" fmla="*/ 66 h 130"/>
              <a:gd name="T16" fmla="*/ 20 w 81"/>
              <a:gd name="T17" fmla="*/ 54 h 130"/>
              <a:gd name="T18" fmla="*/ 17 w 81"/>
              <a:gd name="T19" fmla="*/ 53 h 130"/>
              <a:gd name="T20" fmla="*/ 16 w 81"/>
              <a:gd name="T21" fmla="*/ 50 h 130"/>
              <a:gd name="T22" fmla="*/ 16 w 81"/>
              <a:gd name="T23" fmla="*/ 47 h 130"/>
              <a:gd name="T24" fmla="*/ 16 w 81"/>
              <a:gd name="T25" fmla="*/ 45 h 130"/>
              <a:gd name="T26" fmla="*/ 16 w 81"/>
              <a:gd name="T27" fmla="*/ 43 h 130"/>
              <a:gd name="T28" fmla="*/ 26 w 81"/>
              <a:gd name="T29" fmla="*/ 0 h 130"/>
              <a:gd name="T30" fmla="*/ 34 w 81"/>
              <a:gd name="T31" fmla="*/ 19 h 130"/>
              <a:gd name="T32" fmla="*/ 36 w 81"/>
              <a:gd name="T33" fmla="*/ 26 h 130"/>
              <a:gd name="T34" fmla="*/ 35 w 81"/>
              <a:gd name="T35" fmla="*/ 29 h 130"/>
              <a:gd name="T36" fmla="*/ 37 w 81"/>
              <a:gd name="T37" fmla="*/ 31 h 130"/>
              <a:gd name="T38" fmla="*/ 42 w 81"/>
              <a:gd name="T39" fmla="*/ 39 h 130"/>
              <a:gd name="T40" fmla="*/ 43 w 81"/>
              <a:gd name="T41" fmla="*/ 43 h 130"/>
              <a:gd name="T42" fmla="*/ 45 w 81"/>
              <a:gd name="T43" fmla="*/ 45 h 130"/>
              <a:gd name="T44" fmla="*/ 49 w 81"/>
              <a:gd name="T45" fmla="*/ 46 h 130"/>
              <a:gd name="T46" fmla="*/ 46 w 81"/>
              <a:gd name="T47" fmla="*/ 52 h 130"/>
              <a:gd name="T48" fmla="*/ 45 w 81"/>
              <a:gd name="T49" fmla="*/ 56 h 130"/>
              <a:gd name="T50" fmla="*/ 45 w 81"/>
              <a:gd name="T51" fmla="*/ 57 h 130"/>
              <a:gd name="T52" fmla="*/ 43 w 81"/>
              <a:gd name="T53" fmla="*/ 60 h 130"/>
              <a:gd name="T54" fmla="*/ 43 w 81"/>
              <a:gd name="T55" fmla="*/ 62 h 130"/>
              <a:gd name="T56" fmla="*/ 46 w 81"/>
              <a:gd name="T57" fmla="*/ 65 h 130"/>
              <a:gd name="T58" fmla="*/ 50 w 81"/>
              <a:gd name="T59" fmla="*/ 61 h 130"/>
              <a:gd name="T60" fmla="*/ 51 w 81"/>
              <a:gd name="T61" fmla="*/ 63 h 130"/>
              <a:gd name="T62" fmla="*/ 52 w 81"/>
              <a:gd name="T63" fmla="*/ 64 h 130"/>
              <a:gd name="T64" fmla="*/ 52 w 81"/>
              <a:gd name="T65" fmla="*/ 69 h 130"/>
              <a:gd name="T66" fmla="*/ 54 w 81"/>
              <a:gd name="T67" fmla="*/ 74 h 130"/>
              <a:gd name="T68" fmla="*/ 53 w 81"/>
              <a:gd name="T69" fmla="*/ 76 h 130"/>
              <a:gd name="T70" fmla="*/ 56 w 81"/>
              <a:gd name="T71" fmla="*/ 78 h 130"/>
              <a:gd name="T72" fmla="*/ 57 w 81"/>
              <a:gd name="T73" fmla="*/ 81 h 130"/>
              <a:gd name="T74" fmla="*/ 57 w 81"/>
              <a:gd name="T75" fmla="*/ 84 h 130"/>
              <a:gd name="T76" fmla="*/ 59 w 81"/>
              <a:gd name="T77" fmla="*/ 87 h 130"/>
              <a:gd name="T78" fmla="*/ 61 w 81"/>
              <a:gd name="T79" fmla="*/ 84 h 130"/>
              <a:gd name="T80" fmla="*/ 65 w 81"/>
              <a:gd name="T81" fmla="*/ 86 h 130"/>
              <a:gd name="T82" fmla="*/ 67 w 81"/>
              <a:gd name="T83" fmla="*/ 84 h 130"/>
              <a:gd name="T84" fmla="*/ 71 w 81"/>
              <a:gd name="T85" fmla="*/ 85 h 130"/>
              <a:gd name="T86" fmla="*/ 73 w 81"/>
              <a:gd name="T87" fmla="*/ 86 h 130"/>
              <a:gd name="T88" fmla="*/ 76 w 81"/>
              <a:gd name="T89" fmla="*/ 84 h 130"/>
              <a:gd name="T90" fmla="*/ 79 w 81"/>
              <a:gd name="T91" fmla="*/ 85 h 130"/>
              <a:gd name="T92" fmla="*/ 81 w 81"/>
              <a:gd name="T93" fmla="*/ 88 h 130"/>
              <a:gd name="T94" fmla="*/ 74 w 81"/>
              <a:gd name="T95" fmla="*/ 130 h 130"/>
              <a:gd name="T96" fmla="*/ 0 w 81"/>
              <a:gd name="T97" fmla="*/ 11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16" y="43"/>
                </a:lnTo>
                <a:lnTo>
                  <a:pt x="26" y="0"/>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lnTo>
                  <a:pt x="0" y="11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4544" name="Freeform 48"/>
          <p:cNvSpPr>
            <a:spLocks/>
          </p:cNvSpPr>
          <p:nvPr/>
        </p:nvSpPr>
        <p:spPr bwMode="auto">
          <a:xfrm>
            <a:off x="3050823" y="1857375"/>
            <a:ext cx="997656" cy="673100"/>
          </a:xfrm>
          <a:custGeom>
            <a:avLst/>
            <a:gdLst>
              <a:gd name="T0" fmla="*/ 48 w 138"/>
              <a:gd name="T1" fmla="*/ 77 h 87"/>
              <a:gd name="T2" fmla="*/ 45 w 138"/>
              <a:gd name="T3" fmla="*/ 84 h 87"/>
              <a:gd name="T4" fmla="*/ 43 w 138"/>
              <a:gd name="T5" fmla="*/ 80 h 87"/>
              <a:gd name="T6" fmla="*/ 42 w 138"/>
              <a:gd name="T7" fmla="*/ 83 h 87"/>
              <a:gd name="T8" fmla="*/ 38 w 138"/>
              <a:gd name="T9" fmla="*/ 83 h 87"/>
              <a:gd name="T10" fmla="*/ 33 w 138"/>
              <a:gd name="T11" fmla="*/ 82 h 87"/>
              <a:gd name="T12" fmla="*/ 32 w 138"/>
              <a:gd name="T13" fmla="*/ 82 h 87"/>
              <a:gd name="T14" fmla="*/ 29 w 138"/>
              <a:gd name="T15" fmla="*/ 82 h 87"/>
              <a:gd name="T16" fmla="*/ 26 w 138"/>
              <a:gd name="T17" fmla="*/ 82 h 87"/>
              <a:gd name="T18" fmla="*/ 24 w 138"/>
              <a:gd name="T19" fmla="*/ 83 h 87"/>
              <a:gd name="T20" fmla="*/ 23 w 138"/>
              <a:gd name="T21" fmla="*/ 80 h 87"/>
              <a:gd name="T22" fmla="*/ 23 w 138"/>
              <a:gd name="T23" fmla="*/ 77 h 87"/>
              <a:gd name="T24" fmla="*/ 20 w 138"/>
              <a:gd name="T25" fmla="*/ 75 h 87"/>
              <a:gd name="T26" fmla="*/ 20 w 138"/>
              <a:gd name="T27" fmla="*/ 72 h 87"/>
              <a:gd name="T28" fmla="*/ 18 w 138"/>
              <a:gd name="T29" fmla="*/ 69 h 87"/>
              <a:gd name="T30" fmla="*/ 18 w 138"/>
              <a:gd name="T31" fmla="*/ 63 h 87"/>
              <a:gd name="T32" fmla="*/ 17 w 138"/>
              <a:gd name="T33" fmla="*/ 60 h 87"/>
              <a:gd name="T34" fmla="*/ 16 w 138"/>
              <a:gd name="T35" fmla="*/ 59 h 87"/>
              <a:gd name="T36" fmla="*/ 15 w 138"/>
              <a:gd name="T37" fmla="*/ 59 h 87"/>
              <a:gd name="T38" fmla="*/ 11 w 138"/>
              <a:gd name="T39" fmla="*/ 62 h 87"/>
              <a:gd name="T40" fmla="*/ 9 w 138"/>
              <a:gd name="T41" fmla="*/ 58 h 87"/>
              <a:gd name="T42" fmla="*/ 9 w 138"/>
              <a:gd name="T43" fmla="*/ 56 h 87"/>
              <a:gd name="T44" fmla="*/ 11 w 138"/>
              <a:gd name="T45" fmla="*/ 53 h 87"/>
              <a:gd name="T46" fmla="*/ 11 w 138"/>
              <a:gd name="T47" fmla="*/ 50 h 87"/>
              <a:gd name="T48" fmla="*/ 12 w 138"/>
              <a:gd name="T49" fmla="*/ 48 h 87"/>
              <a:gd name="T50" fmla="*/ 14 w 138"/>
              <a:gd name="T51" fmla="*/ 42 h 87"/>
              <a:gd name="T52" fmla="*/ 11 w 138"/>
              <a:gd name="T53" fmla="*/ 40 h 87"/>
              <a:gd name="T54" fmla="*/ 8 w 138"/>
              <a:gd name="T55" fmla="*/ 38 h 87"/>
              <a:gd name="T56" fmla="*/ 6 w 138"/>
              <a:gd name="T57" fmla="*/ 31 h 87"/>
              <a:gd name="T58" fmla="*/ 2 w 138"/>
              <a:gd name="T59" fmla="*/ 27 h 87"/>
              <a:gd name="T60" fmla="*/ 2 w 138"/>
              <a:gd name="T61" fmla="*/ 25 h 87"/>
              <a:gd name="T62" fmla="*/ 2 w 138"/>
              <a:gd name="T63" fmla="*/ 20 h 87"/>
              <a:gd name="T64" fmla="*/ 3 w 138"/>
              <a:gd name="T65" fmla="*/ 0 h 87"/>
              <a:gd name="T66" fmla="*/ 49 w 138"/>
              <a:gd name="T67" fmla="*/ 8 h 87"/>
              <a:gd name="T68" fmla="*/ 138 w 138"/>
              <a:gd name="T69" fmla="*/ 19 h 87"/>
              <a:gd name="T70" fmla="*/ 132 w 138"/>
              <a:gd name="T7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lnTo>
                  <a:pt x="132" y="87"/>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4545" name="Freeform 49"/>
          <p:cNvSpPr>
            <a:spLocks/>
          </p:cNvSpPr>
          <p:nvPr/>
        </p:nvSpPr>
        <p:spPr bwMode="auto">
          <a:xfrm>
            <a:off x="2451100" y="2662239"/>
            <a:ext cx="620889" cy="1030287"/>
          </a:xfrm>
          <a:custGeom>
            <a:avLst/>
            <a:gdLst>
              <a:gd name="T0" fmla="*/ 13 w 86"/>
              <a:gd name="T1" fmla="*/ 0 h 133"/>
              <a:gd name="T2" fmla="*/ 0 w 86"/>
              <a:gd name="T3" fmla="*/ 51 h 133"/>
              <a:gd name="T4" fmla="*/ 56 w 86"/>
              <a:gd name="T5" fmla="*/ 133 h 133"/>
              <a:gd name="T6" fmla="*/ 56 w 86"/>
              <a:gd name="T7" fmla="*/ 132 h 133"/>
              <a:gd name="T8" fmla="*/ 56 w 86"/>
              <a:gd name="T9" fmla="*/ 131 h 133"/>
              <a:gd name="T10" fmla="*/ 57 w 86"/>
              <a:gd name="T11" fmla="*/ 127 h 133"/>
              <a:gd name="T12" fmla="*/ 57 w 86"/>
              <a:gd name="T13" fmla="*/ 126 h 133"/>
              <a:gd name="T14" fmla="*/ 57 w 86"/>
              <a:gd name="T15" fmla="*/ 118 h 133"/>
              <a:gd name="T16" fmla="*/ 57 w 86"/>
              <a:gd name="T17" fmla="*/ 115 h 133"/>
              <a:gd name="T18" fmla="*/ 57 w 86"/>
              <a:gd name="T19" fmla="*/ 114 h 133"/>
              <a:gd name="T20" fmla="*/ 60 w 86"/>
              <a:gd name="T21" fmla="*/ 114 h 133"/>
              <a:gd name="T22" fmla="*/ 62 w 86"/>
              <a:gd name="T23" fmla="*/ 114 h 133"/>
              <a:gd name="T24" fmla="*/ 63 w 86"/>
              <a:gd name="T25" fmla="*/ 115 h 133"/>
              <a:gd name="T26" fmla="*/ 63 w 86"/>
              <a:gd name="T27" fmla="*/ 116 h 133"/>
              <a:gd name="T28" fmla="*/ 64 w 86"/>
              <a:gd name="T29" fmla="*/ 117 h 133"/>
              <a:gd name="T30" fmla="*/ 66 w 86"/>
              <a:gd name="T31" fmla="*/ 117 h 133"/>
              <a:gd name="T32" fmla="*/ 68 w 86"/>
              <a:gd name="T33" fmla="*/ 110 h 133"/>
              <a:gd name="T34" fmla="*/ 70 w 86"/>
              <a:gd name="T35" fmla="*/ 101 h 133"/>
              <a:gd name="T36" fmla="*/ 86 w 86"/>
              <a:gd name="T37" fmla="*/ 17 h 133"/>
              <a:gd name="T38" fmla="*/ 49 w 86"/>
              <a:gd name="T39" fmla="*/ 9 h 133"/>
              <a:gd name="T40" fmla="*/ 13 w 86"/>
              <a:gd name="T41" fmla="*/ 0 h 133"/>
              <a:gd name="T42" fmla="*/ 13 w 86"/>
              <a:gd name="T4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4546" name="Freeform 50"/>
          <p:cNvSpPr>
            <a:spLocks/>
          </p:cNvSpPr>
          <p:nvPr/>
        </p:nvSpPr>
        <p:spPr bwMode="auto">
          <a:xfrm>
            <a:off x="2775656" y="3444875"/>
            <a:ext cx="658988" cy="820738"/>
          </a:xfrm>
          <a:custGeom>
            <a:avLst/>
            <a:gdLst>
              <a:gd name="T0" fmla="*/ 78 w 91"/>
              <a:gd name="T1" fmla="*/ 106 h 106"/>
              <a:gd name="T2" fmla="*/ 91 w 91"/>
              <a:gd name="T3" fmla="*/ 10 h 106"/>
              <a:gd name="T4" fmla="*/ 25 w 91"/>
              <a:gd name="T5" fmla="*/ 0 h 106"/>
              <a:gd name="T6" fmla="*/ 25 w 91"/>
              <a:gd name="T7" fmla="*/ 0 h 106"/>
              <a:gd name="T8" fmla="*/ 23 w 91"/>
              <a:gd name="T9" fmla="*/ 9 h 106"/>
              <a:gd name="T10" fmla="*/ 21 w 91"/>
              <a:gd name="T11" fmla="*/ 16 h 106"/>
              <a:gd name="T12" fmla="*/ 19 w 91"/>
              <a:gd name="T13" fmla="*/ 16 h 106"/>
              <a:gd name="T14" fmla="*/ 18 w 91"/>
              <a:gd name="T15" fmla="*/ 15 h 106"/>
              <a:gd name="T16" fmla="*/ 18 w 91"/>
              <a:gd name="T17" fmla="*/ 14 h 106"/>
              <a:gd name="T18" fmla="*/ 17 w 91"/>
              <a:gd name="T19" fmla="*/ 13 h 106"/>
              <a:gd name="T20" fmla="*/ 15 w 91"/>
              <a:gd name="T21" fmla="*/ 13 h 106"/>
              <a:gd name="T22" fmla="*/ 12 w 91"/>
              <a:gd name="T23" fmla="*/ 13 h 106"/>
              <a:gd name="T24" fmla="*/ 12 w 91"/>
              <a:gd name="T25" fmla="*/ 14 h 106"/>
              <a:gd name="T26" fmla="*/ 12 w 91"/>
              <a:gd name="T27" fmla="*/ 17 h 106"/>
              <a:gd name="T28" fmla="*/ 12 w 91"/>
              <a:gd name="T29" fmla="*/ 25 h 106"/>
              <a:gd name="T30" fmla="*/ 12 w 91"/>
              <a:gd name="T31" fmla="*/ 26 h 106"/>
              <a:gd name="T32" fmla="*/ 11 w 91"/>
              <a:gd name="T33" fmla="*/ 30 h 106"/>
              <a:gd name="T34" fmla="*/ 11 w 91"/>
              <a:gd name="T35" fmla="*/ 31 h 106"/>
              <a:gd name="T36" fmla="*/ 11 w 91"/>
              <a:gd name="T37" fmla="*/ 32 h 106"/>
              <a:gd name="T38" fmla="*/ 11 w 91"/>
              <a:gd name="T39" fmla="*/ 34 h 106"/>
              <a:gd name="T40" fmla="*/ 11 w 91"/>
              <a:gd name="T41" fmla="*/ 35 h 106"/>
              <a:gd name="T42" fmla="*/ 11 w 91"/>
              <a:gd name="T43" fmla="*/ 36 h 106"/>
              <a:gd name="T44" fmla="*/ 12 w 91"/>
              <a:gd name="T45" fmla="*/ 38 h 106"/>
              <a:gd name="T46" fmla="*/ 12 w 91"/>
              <a:gd name="T47" fmla="*/ 39 h 106"/>
              <a:gd name="T48" fmla="*/ 12 w 91"/>
              <a:gd name="T49" fmla="*/ 41 h 106"/>
              <a:gd name="T50" fmla="*/ 13 w 91"/>
              <a:gd name="T51" fmla="*/ 43 h 106"/>
              <a:gd name="T52" fmla="*/ 13 w 91"/>
              <a:gd name="T53" fmla="*/ 43 h 106"/>
              <a:gd name="T54" fmla="*/ 14 w 91"/>
              <a:gd name="T55" fmla="*/ 44 h 106"/>
              <a:gd name="T56" fmla="*/ 15 w 91"/>
              <a:gd name="T57" fmla="*/ 46 h 106"/>
              <a:gd name="T58" fmla="*/ 14 w 91"/>
              <a:gd name="T59" fmla="*/ 46 h 106"/>
              <a:gd name="T60" fmla="*/ 14 w 91"/>
              <a:gd name="T61" fmla="*/ 46 h 106"/>
              <a:gd name="T62" fmla="*/ 12 w 91"/>
              <a:gd name="T63" fmla="*/ 47 h 106"/>
              <a:gd name="T64" fmla="*/ 10 w 91"/>
              <a:gd name="T65" fmla="*/ 48 h 106"/>
              <a:gd name="T66" fmla="*/ 9 w 91"/>
              <a:gd name="T67" fmla="*/ 50 h 106"/>
              <a:gd name="T68" fmla="*/ 7 w 91"/>
              <a:gd name="T69" fmla="*/ 55 h 106"/>
              <a:gd name="T70" fmla="*/ 5 w 91"/>
              <a:gd name="T71" fmla="*/ 58 h 106"/>
              <a:gd name="T72" fmla="*/ 3 w 91"/>
              <a:gd name="T73" fmla="*/ 58 h 106"/>
              <a:gd name="T74" fmla="*/ 3 w 91"/>
              <a:gd name="T75" fmla="*/ 59 h 106"/>
              <a:gd name="T76" fmla="*/ 4 w 91"/>
              <a:gd name="T77" fmla="*/ 60 h 106"/>
              <a:gd name="T78" fmla="*/ 3 w 91"/>
              <a:gd name="T79" fmla="*/ 61 h 106"/>
              <a:gd name="T80" fmla="*/ 3 w 91"/>
              <a:gd name="T81" fmla="*/ 63 h 106"/>
              <a:gd name="T82" fmla="*/ 3 w 91"/>
              <a:gd name="T83" fmla="*/ 64 h 106"/>
              <a:gd name="T84" fmla="*/ 5 w 91"/>
              <a:gd name="T85" fmla="*/ 66 h 106"/>
              <a:gd name="T86" fmla="*/ 6 w 91"/>
              <a:gd name="T87" fmla="*/ 67 h 106"/>
              <a:gd name="T88" fmla="*/ 5 w 91"/>
              <a:gd name="T89" fmla="*/ 67 h 106"/>
              <a:gd name="T90" fmla="*/ 5 w 91"/>
              <a:gd name="T91" fmla="*/ 69 h 106"/>
              <a:gd name="T92" fmla="*/ 4 w 91"/>
              <a:gd name="T93" fmla="*/ 70 h 106"/>
              <a:gd name="T94" fmla="*/ 3 w 91"/>
              <a:gd name="T95" fmla="*/ 70 h 106"/>
              <a:gd name="T96" fmla="*/ 1 w 91"/>
              <a:gd name="T97" fmla="*/ 69 h 106"/>
              <a:gd name="T98" fmla="*/ 0 w 91"/>
              <a:gd name="T99" fmla="*/ 73 h 106"/>
              <a:gd name="T100" fmla="*/ 49 w 91"/>
              <a:gd name="T101" fmla="*/ 102 h 106"/>
              <a:gd name="T102" fmla="*/ 78 w 91"/>
              <a:gd name="T103" fmla="*/ 106 h 106"/>
              <a:gd name="T104" fmla="*/ 78 w 91"/>
              <a:gd name="T105" fmla="*/ 106 h 106"/>
              <a:gd name="T106" fmla="*/ 78 w 91"/>
              <a:gd name="T10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106">
                <a:moveTo>
                  <a:pt x="78" y="106"/>
                </a:moveTo>
                <a:lnTo>
                  <a:pt x="91" y="10"/>
                </a:lnTo>
                <a:lnTo>
                  <a:pt x="25" y="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3" y="43"/>
                </a:lnTo>
                <a:lnTo>
                  <a:pt x="14" y="44"/>
                </a:lnTo>
                <a:lnTo>
                  <a:pt x="15" y="46"/>
                </a:lnTo>
                <a:lnTo>
                  <a:pt x="14"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lnTo>
                  <a:pt x="78" y="106"/>
                </a:lnTo>
                <a:lnTo>
                  <a:pt x="78" y="10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4547" name="Freeform 51"/>
          <p:cNvSpPr>
            <a:spLocks/>
          </p:cNvSpPr>
          <p:nvPr/>
        </p:nvSpPr>
        <p:spPr bwMode="auto">
          <a:xfrm>
            <a:off x="4607278" y="1981201"/>
            <a:ext cx="642055" cy="773113"/>
          </a:xfrm>
          <a:custGeom>
            <a:avLst/>
            <a:gdLst>
              <a:gd name="T0" fmla="*/ 8 w 89"/>
              <a:gd name="T1" fmla="*/ 69 h 100"/>
              <a:gd name="T2" fmla="*/ 4 w 89"/>
              <a:gd name="T3" fmla="*/ 64 h 100"/>
              <a:gd name="T4" fmla="*/ 7 w 89"/>
              <a:gd name="T5" fmla="*/ 60 h 100"/>
              <a:gd name="T6" fmla="*/ 7 w 89"/>
              <a:gd name="T7" fmla="*/ 56 h 100"/>
              <a:gd name="T8" fmla="*/ 5 w 89"/>
              <a:gd name="T9" fmla="*/ 47 h 100"/>
              <a:gd name="T10" fmla="*/ 5 w 89"/>
              <a:gd name="T11" fmla="*/ 43 h 100"/>
              <a:gd name="T12" fmla="*/ 4 w 89"/>
              <a:gd name="T13" fmla="*/ 33 h 100"/>
              <a:gd name="T14" fmla="*/ 2 w 89"/>
              <a:gd name="T15" fmla="*/ 26 h 100"/>
              <a:gd name="T16" fmla="*/ 0 w 89"/>
              <a:gd name="T17" fmla="*/ 16 h 100"/>
              <a:gd name="T18" fmla="*/ 1 w 89"/>
              <a:gd name="T19" fmla="*/ 12 h 100"/>
              <a:gd name="T20" fmla="*/ 0 w 89"/>
              <a:gd name="T21" fmla="*/ 7 h 100"/>
              <a:gd name="T22" fmla="*/ 23 w 89"/>
              <a:gd name="T23" fmla="*/ 3 h 100"/>
              <a:gd name="T24" fmla="*/ 25 w 89"/>
              <a:gd name="T25" fmla="*/ 1 h 100"/>
              <a:gd name="T26" fmla="*/ 28 w 89"/>
              <a:gd name="T27" fmla="*/ 5 h 100"/>
              <a:gd name="T28" fmla="*/ 28 w 89"/>
              <a:gd name="T29" fmla="*/ 10 h 100"/>
              <a:gd name="T30" fmla="*/ 32 w 89"/>
              <a:gd name="T31" fmla="*/ 12 h 100"/>
              <a:gd name="T32" fmla="*/ 34 w 89"/>
              <a:gd name="T33" fmla="*/ 13 h 100"/>
              <a:gd name="T34" fmla="*/ 38 w 89"/>
              <a:gd name="T35" fmla="*/ 13 h 100"/>
              <a:gd name="T36" fmla="*/ 39 w 89"/>
              <a:gd name="T37" fmla="*/ 14 h 100"/>
              <a:gd name="T38" fmla="*/ 43 w 89"/>
              <a:gd name="T39" fmla="*/ 13 h 100"/>
              <a:gd name="T40" fmla="*/ 51 w 89"/>
              <a:gd name="T41" fmla="*/ 14 h 100"/>
              <a:gd name="T42" fmla="*/ 52 w 89"/>
              <a:gd name="T43" fmla="*/ 15 h 100"/>
              <a:gd name="T44" fmla="*/ 53 w 89"/>
              <a:gd name="T45" fmla="*/ 15 h 100"/>
              <a:gd name="T46" fmla="*/ 54 w 89"/>
              <a:gd name="T47" fmla="*/ 18 h 100"/>
              <a:gd name="T48" fmla="*/ 57 w 89"/>
              <a:gd name="T49" fmla="*/ 17 h 100"/>
              <a:gd name="T50" fmla="*/ 59 w 89"/>
              <a:gd name="T51" fmla="*/ 17 h 100"/>
              <a:gd name="T52" fmla="*/ 62 w 89"/>
              <a:gd name="T53" fmla="*/ 19 h 100"/>
              <a:gd name="T54" fmla="*/ 64 w 89"/>
              <a:gd name="T55" fmla="*/ 21 h 100"/>
              <a:gd name="T56" fmla="*/ 68 w 89"/>
              <a:gd name="T57" fmla="*/ 21 h 100"/>
              <a:gd name="T58" fmla="*/ 73 w 89"/>
              <a:gd name="T59" fmla="*/ 18 h 100"/>
              <a:gd name="T60" fmla="*/ 81 w 89"/>
              <a:gd name="T61" fmla="*/ 20 h 100"/>
              <a:gd name="T62" fmla="*/ 83 w 89"/>
              <a:gd name="T63" fmla="*/ 20 h 100"/>
              <a:gd name="T64" fmla="*/ 86 w 89"/>
              <a:gd name="T65" fmla="*/ 21 h 100"/>
              <a:gd name="T66" fmla="*/ 87 w 89"/>
              <a:gd name="T67" fmla="*/ 22 h 100"/>
              <a:gd name="T68" fmla="*/ 81 w 89"/>
              <a:gd name="T69" fmla="*/ 25 h 100"/>
              <a:gd name="T70" fmla="*/ 78 w 89"/>
              <a:gd name="T71" fmla="*/ 28 h 100"/>
              <a:gd name="T72" fmla="*/ 73 w 89"/>
              <a:gd name="T73" fmla="*/ 30 h 100"/>
              <a:gd name="T74" fmla="*/ 59 w 89"/>
              <a:gd name="T75" fmla="*/ 44 h 100"/>
              <a:gd name="T76" fmla="*/ 57 w 89"/>
              <a:gd name="T77" fmla="*/ 46 h 100"/>
              <a:gd name="T78" fmla="*/ 57 w 89"/>
              <a:gd name="T79" fmla="*/ 56 h 100"/>
              <a:gd name="T80" fmla="*/ 52 w 89"/>
              <a:gd name="T81" fmla="*/ 59 h 100"/>
              <a:gd name="T82" fmla="*/ 52 w 89"/>
              <a:gd name="T83" fmla="*/ 61 h 100"/>
              <a:gd name="T84" fmla="*/ 52 w 89"/>
              <a:gd name="T85" fmla="*/ 65 h 100"/>
              <a:gd name="T86" fmla="*/ 53 w 89"/>
              <a:gd name="T87" fmla="*/ 69 h 100"/>
              <a:gd name="T88" fmla="*/ 52 w 89"/>
              <a:gd name="T89" fmla="*/ 73 h 100"/>
              <a:gd name="T90" fmla="*/ 53 w 89"/>
              <a:gd name="T91" fmla="*/ 79 h 100"/>
              <a:gd name="T92" fmla="*/ 55 w 89"/>
              <a:gd name="T93" fmla="*/ 80 h 100"/>
              <a:gd name="T94" fmla="*/ 58 w 89"/>
              <a:gd name="T95" fmla="*/ 81 h 100"/>
              <a:gd name="T96" fmla="*/ 59 w 89"/>
              <a:gd name="T97" fmla="*/ 83 h 100"/>
              <a:gd name="T98" fmla="*/ 64 w 89"/>
              <a:gd name="T99" fmla="*/ 87 h 100"/>
              <a:gd name="T100" fmla="*/ 72 w 89"/>
              <a:gd name="T101" fmla="*/ 92 h 100"/>
              <a:gd name="T102" fmla="*/ 72 w 89"/>
              <a:gd name="T103" fmla="*/ 95 h 100"/>
              <a:gd name="T104" fmla="*/ 8 w 89"/>
              <a:gd name="T10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39" y="14"/>
                </a:lnTo>
                <a:lnTo>
                  <a:pt x="42" y="14"/>
                </a:lnTo>
                <a:lnTo>
                  <a:pt x="43" y="13"/>
                </a:lnTo>
                <a:lnTo>
                  <a:pt x="48" y="13"/>
                </a:lnTo>
                <a:lnTo>
                  <a:pt x="51" y="14"/>
                </a:lnTo>
                <a:lnTo>
                  <a:pt x="52" y="14"/>
                </a:lnTo>
                <a:lnTo>
                  <a:pt x="52" y="15"/>
                </a:lnTo>
                <a:lnTo>
                  <a:pt x="53" y="15"/>
                </a:lnTo>
                <a:lnTo>
                  <a:pt x="53" y="15"/>
                </a:lnTo>
                <a:lnTo>
                  <a:pt x="54" y="16"/>
                </a:lnTo>
                <a:lnTo>
                  <a:pt x="54" y="18"/>
                </a:lnTo>
                <a:lnTo>
                  <a:pt x="55" y="19"/>
                </a:lnTo>
                <a:lnTo>
                  <a:pt x="57" y="17"/>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8" y="81"/>
                </a:lnTo>
                <a:lnTo>
                  <a:pt x="59" y="82"/>
                </a:lnTo>
                <a:lnTo>
                  <a:pt x="59" y="83"/>
                </a:lnTo>
                <a:lnTo>
                  <a:pt x="63" y="84"/>
                </a:lnTo>
                <a:lnTo>
                  <a:pt x="64" y="87"/>
                </a:lnTo>
                <a:lnTo>
                  <a:pt x="68" y="89"/>
                </a:lnTo>
                <a:lnTo>
                  <a:pt x="72" y="92"/>
                </a:lnTo>
                <a:lnTo>
                  <a:pt x="72" y="93"/>
                </a:lnTo>
                <a:lnTo>
                  <a:pt x="72" y="95"/>
                </a:lnTo>
                <a:lnTo>
                  <a:pt x="72" y="98"/>
                </a:lnTo>
                <a:lnTo>
                  <a:pt x="8" y="100"/>
                </a:lnTo>
                <a:lnTo>
                  <a:pt x="8" y="10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4548" name="Freeform 52"/>
          <p:cNvSpPr>
            <a:spLocks/>
          </p:cNvSpPr>
          <p:nvPr/>
        </p:nvSpPr>
        <p:spPr bwMode="auto">
          <a:xfrm>
            <a:off x="4902201" y="4133851"/>
            <a:ext cx="557389" cy="511175"/>
          </a:xfrm>
          <a:custGeom>
            <a:avLst/>
            <a:gdLst>
              <a:gd name="T0" fmla="*/ 41 w 77"/>
              <a:gd name="T1" fmla="*/ 1 h 66"/>
              <a:gd name="T2" fmla="*/ 44 w 77"/>
              <a:gd name="T3" fmla="*/ 10 h 66"/>
              <a:gd name="T4" fmla="*/ 43 w 77"/>
              <a:gd name="T5" fmla="*/ 13 h 66"/>
              <a:gd name="T6" fmla="*/ 40 w 77"/>
              <a:gd name="T7" fmla="*/ 22 h 66"/>
              <a:gd name="T8" fmla="*/ 64 w 77"/>
              <a:gd name="T9" fmla="*/ 33 h 66"/>
              <a:gd name="T10" fmla="*/ 64 w 77"/>
              <a:gd name="T11" fmla="*/ 40 h 66"/>
              <a:gd name="T12" fmla="*/ 63 w 77"/>
              <a:gd name="T13" fmla="*/ 45 h 66"/>
              <a:gd name="T14" fmla="*/ 58 w 77"/>
              <a:gd name="T15" fmla="*/ 44 h 66"/>
              <a:gd name="T16" fmla="*/ 56 w 77"/>
              <a:gd name="T17" fmla="*/ 49 h 66"/>
              <a:gd name="T18" fmla="*/ 62 w 77"/>
              <a:gd name="T19" fmla="*/ 48 h 66"/>
              <a:gd name="T20" fmla="*/ 66 w 77"/>
              <a:gd name="T21" fmla="*/ 47 h 66"/>
              <a:gd name="T22" fmla="*/ 64 w 77"/>
              <a:gd name="T23" fmla="*/ 49 h 66"/>
              <a:gd name="T24" fmla="*/ 66 w 77"/>
              <a:gd name="T25" fmla="*/ 51 h 66"/>
              <a:gd name="T26" fmla="*/ 71 w 77"/>
              <a:gd name="T27" fmla="*/ 47 h 66"/>
              <a:gd name="T28" fmla="*/ 74 w 77"/>
              <a:gd name="T29" fmla="*/ 48 h 66"/>
              <a:gd name="T30" fmla="*/ 73 w 77"/>
              <a:gd name="T31" fmla="*/ 51 h 66"/>
              <a:gd name="T32" fmla="*/ 68 w 77"/>
              <a:gd name="T33" fmla="*/ 56 h 66"/>
              <a:gd name="T34" fmla="*/ 71 w 77"/>
              <a:gd name="T35" fmla="*/ 60 h 66"/>
              <a:gd name="T36" fmla="*/ 77 w 77"/>
              <a:gd name="T37" fmla="*/ 65 h 66"/>
              <a:gd name="T38" fmla="*/ 71 w 77"/>
              <a:gd name="T39" fmla="*/ 63 h 66"/>
              <a:gd name="T40" fmla="*/ 64 w 77"/>
              <a:gd name="T41" fmla="*/ 59 h 66"/>
              <a:gd name="T42" fmla="*/ 61 w 77"/>
              <a:gd name="T43" fmla="*/ 62 h 66"/>
              <a:gd name="T44" fmla="*/ 60 w 77"/>
              <a:gd name="T45" fmla="*/ 65 h 66"/>
              <a:gd name="T46" fmla="*/ 57 w 77"/>
              <a:gd name="T47" fmla="*/ 63 h 66"/>
              <a:gd name="T48" fmla="*/ 54 w 77"/>
              <a:gd name="T49" fmla="*/ 63 h 66"/>
              <a:gd name="T50" fmla="*/ 49 w 77"/>
              <a:gd name="T51" fmla="*/ 64 h 66"/>
              <a:gd name="T52" fmla="*/ 41 w 77"/>
              <a:gd name="T53" fmla="*/ 59 h 66"/>
              <a:gd name="T54" fmla="*/ 38 w 77"/>
              <a:gd name="T55" fmla="*/ 57 h 66"/>
              <a:gd name="T56" fmla="*/ 37 w 77"/>
              <a:gd name="T57" fmla="*/ 56 h 66"/>
              <a:gd name="T58" fmla="*/ 34 w 77"/>
              <a:gd name="T59" fmla="*/ 55 h 66"/>
              <a:gd name="T60" fmla="*/ 33 w 77"/>
              <a:gd name="T61" fmla="*/ 54 h 66"/>
              <a:gd name="T62" fmla="*/ 31 w 77"/>
              <a:gd name="T63" fmla="*/ 58 h 66"/>
              <a:gd name="T64" fmla="*/ 15 w 77"/>
              <a:gd name="T65" fmla="*/ 56 h 66"/>
              <a:gd name="T66" fmla="*/ 4 w 77"/>
              <a:gd name="T67" fmla="*/ 55 h 66"/>
              <a:gd name="T68" fmla="*/ 5 w 77"/>
              <a:gd name="T69" fmla="*/ 53 h 66"/>
              <a:gd name="T70" fmla="*/ 6 w 77"/>
              <a:gd name="T71" fmla="*/ 46 h 66"/>
              <a:gd name="T72" fmla="*/ 6 w 77"/>
              <a:gd name="T73" fmla="*/ 42 h 66"/>
              <a:gd name="T74" fmla="*/ 9 w 77"/>
              <a:gd name="T75" fmla="*/ 37 h 66"/>
              <a:gd name="T76" fmla="*/ 7 w 77"/>
              <a:gd name="T77" fmla="*/ 30 h 66"/>
              <a:gd name="T78" fmla="*/ 6 w 77"/>
              <a:gd name="T79" fmla="*/ 28 h 66"/>
              <a:gd name="T80" fmla="*/ 4 w 77"/>
              <a:gd name="T81" fmla="*/ 25 h 66"/>
              <a:gd name="T82" fmla="*/ 1 w 77"/>
              <a:gd name="T83" fmla="*/ 19 h 66"/>
              <a:gd name="T84" fmla="*/ 0 w 77"/>
              <a:gd name="T85"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2" y="63"/>
                </a:lnTo>
                <a:lnTo>
                  <a:pt x="60" y="65"/>
                </a:lnTo>
                <a:lnTo>
                  <a:pt x="59" y="65"/>
                </a:lnTo>
                <a:lnTo>
                  <a:pt x="58" y="63"/>
                </a:lnTo>
                <a:lnTo>
                  <a:pt x="57" y="63"/>
                </a:lnTo>
                <a:lnTo>
                  <a:pt x="55" y="63"/>
                </a:lnTo>
                <a:lnTo>
                  <a:pt x="55" y="63"/>
                </a:lnTo>
                <a:lnTo>
                  <a:pt x="54" y="63"/>
                </a:lnTo>
                <a:lnTo>
                  <a:pt x="52" y="65"/>
                </a:lnTo>
                <a:lnTo>
                  <a:pt x="50" y="65"/>
                </a:lnTo>
                <a:lnTo>
                  <a:pt x="49" y="64"/>
                </a:lnTo>
                <a:lnTo>
                  <a:pt x="47" y="64"/>
                </a:lnTo>
                <a:lnTo>
                  <a:pt x="43" y="60"/>
                </a:lnTo>
                <a:lnTo>
                  <a:pt x="41" y="59"/>
                </a:lnTo>
                <a:lnTo>
                  <a:pt x="39" y="58"/>
                </a:lnTo>
                <a:lnTo>
                  <a:pt x="38" y="57"/>
                </a:lnTo>
                <a:lnTo>
                  <a:pt x="38" y="57"/>
                </a:lnTo>
                <a:lnTo>
                  <a:pt x="37" y="57"/>
                </a:lnTo>
                <a:lnTo>
                  <a:pt x="37" y="56"/>
                </a:lnTo>
                <a:lnTo>
                  <a:pt x="37" y="56"/>
                </a:lnTo>
                <a:lnTo>
                  <a:pt x="37" y="55"/>
                </a:lnTo>
                <a:lnTo>
                  <a:pt x="36" y="56"/>
                </a:lnTo>
                <a:lnTo>
                  <a:pt x="34" y="55"/>
                </a:lnTo>
                <a:lnTo>
                  <a:pt x="34" y="55"/>
                </a:lnTo>
                <a:lnTo>
                  <a:pt x="34" y="54"/>
                </a:lnTo>
                <a:lnTo>
                  <a:pt x="33" y="54"/>
                </a:lnTo>
                <a:lnTo>
                  <a:pt x="30" y="57"/>
                </a:lnTo>
                <a:lnTo>
                  <a:pt x="31" y="58"/>
                </a:lnTo>
                <a:lnTo>
                  <a:pt x="31" y="58"/>
                </a:lnTo>
                <a:lnTo>
                  <a:pt x="27" y="59"/>
                </a:lnTo>
                <a:lnTo>
                  <a:pt x="19" y="57"/>
                </a:lnTo>
                <a:lnTo>
                  <a:pt x="15" y="56"/>
                </a:lnTo>
                <a:lnTo>
                  <a:pt x="4" y="57"/>
                </a:lnTo>
                <a:lnTo>
                  <a:pt x="4" y="56"/>
                </a:lnTo>
                <a:lnTo>
                  <a:pt x="4" y="55"/>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4549" name="Freeform 53"/>
          <p:cNvSpPr>
            <a:spLocks/>
          </p:cNvSpPr>
          <p:nvPr/>
        </p:nvSpPr>
        <p:spPr bwMode="auto">
          <a:xfrm>
            <a:off x="5126568" y="2855913"/>
            <a:ext cx="390877" cy="735012"/>
          </a:xfrm>
          <a:custGeom>
            <a:avLst/>
            <a:gdLst>
              <a:gd name="T0" fmla="*/ 9 w 54"/>
              <a:gd name="T1" fmla="*/ 2 h 95"/>
              <a:gd name="T2" fmla="*/ 12 w 54"/>
              <a:gd name="T3" fmla="*/ 5 h 95"/>
              <a:gd name="T4" fmla="*/ 15 w 54"/>
              <a:gd name="T5" fmla="*/ 8 h 95"/>
              <a:gd name="T6" fmla="*/ 15 w 54"/>
              <a:gd name="T7" fmla="*/ 12 h 95"/>
              <a:gd name="T8" fmla="*/ 14 w 54"/>
              <a:gd name="T9" fmla="*/ 15 h 95"/>
              <a:gd name="T10" fmla="*/ 11 w 54"/>
              <a:gd name="T11" fmla="*/ 19 h 95"/>
              <a:gd name="T12" fmla="*/ 9 w 54"/>
              <a:gd name="T13" fmla="*/ 20 h 95"/>
              <a:gd name="T14" fmla="*/ 5 w 54"/>
              <a:gd name="T15" fmla="*/ 21 h 95"/>
              <a:gd name="T16" fmla="*/ 4 w 54"/>
              <a:gd name="T17" fmla="*/ 24 h 95"/>
              <a:gd name="T18" fmla="*/ 6 w 54"/>
              <a:gd name="T19" fmla="*/ 27 h 95"/>
              <a:gd name="T20" fmla="*/ 4 w 54"/>
              <a:gd name="T21" fmla="*/ 34 h 95"/>
              <a:gd name="T22" fmla="*/ 1 w 54"/>
              <a:gd name="T23" fmla="*/ 36 h 95"/>
              <a:gd name="T24" fmla="*/ 0 w 54"/>
              <a:gd name="T25" fmla="*/ 39 h 95"/>
              <a:gd name="T26" fmla="*/ 0 w 54"/>
              <a:gd name="T27" fmla="*/ 41 h 95"/>
              <a:gd name="T28" fmla="*/ 1 w 54"/>
              <a:gd name="T29" fmla="*/ 48 h 95"/>
              <a:gd name="T30" fmla="*/ 5 w 54"/>
              <a:gd name="T31" fmla="*/ 53 h 95"/>
              <a:gd name="T32" fmla="*/ 10 w 54"/>
              <a:gd name="T33" fmla="*/ 57 h 95"/>
              <a:gd name="T34" fmla="*/ 13 w 54"/>
              <a:gd name="T35" fmla="*/ 64 h 95"/>
              <a:gd name="T36" fmla="*/ 15 w 54"/>
              <a:gd name="T37" fmla="*/ 62 h 95"/>
              <a:gd name="T38" fmla="*/ 19 w 54"/>
              <a:gd name="T39" fmla="*/ 65 h 95"/>
              <a:gd name="T40" fmla="*/ 19 w 54"/>
              <a:gd name="T41" fmla="*/ 69 h 95"/>
              <a:gd name="T42" fmla="*/ 16 w 54"/>
              <a:gd name="T43" fmla="*/ 73 h 95"/>
              <a:gd name="T44" fmla="*/ 19 w 54"/>
              <a:gd name="T45" fmla="*/ 78 h 95"/>
              <a:gd name="T46" fmla="*/ 24 w 54"/>
              <a:gd name="T47" fmla="*/ 81 h 95"/>
              <a:gd name="T48" fmla="*/ 29 w 54"/>
              <a:gd name="T49" fmla="*/ 87 h 95"/>
              <a:gd name="T50" fmla="*/ 30 w 54"/>
              <a:gd name="T51" fmla="*/ 89 h 95"/>
              <a:gd name="T52" fmla="*/ 29 w 54"/>
              <a:gd name="T53" fmla="*/ 91 h 95"/>
              <a:gd name="T54" fmla="*/ 32 w 54"/>
              <a:gd name="T55" fmla="*/ 95 h 95"/>
              <a:gd name="T56" fmla="*/ 33 w 54"/>
              <a:gd name="T57" fmla="*/ 94 h 95"/>
              <a:gd name="T58" fmla="*/ 34 w 54"/>
              <a:gd name="T59" fmla="*/ 92 h 95"/>
              <a:gd name="T60" fmla="*/ 38 w 54"/>
              <a:gd name="T61" fmla="*/ 91 h 95"/>
              <a:gd name="T62" fmla="*/ 42 w 54"/>
              <a:gd name="T63" fmla="*/ 93 h 95"/>
              <a:gd name="T64" fmla="*/ 43 w 54"/>
              <a:gd name="T65" fmla="*/ 89 h 95"/>
              <a:gd name="T66" fmla="*/ 44 w 54"/>
              <a:gd name="T67" fmla="*/ 87 h 95"/>
              <a:gd name="T68" fmla="*/ 48 w 54"/>
              <a:gd name="T69" fmla="*/ 85 h 95"/>
              <a:gd name="T70" fmla="*/ 47 w 54"/>
              <a:gd name="T71" fmla="*/ 83 h 95"/>
              <a:gd name="T72" fmla="*/ 47 w 54"/>
              <a:gd name="T73" fmla="*/ 81 h 95"/>
              <a:gd name="T74" fmla="*/ 48 w 54"/>
              <a:gd name="T75" fmla="*/ 80 h 95"/>
              <a:gd name="T76" fmla="*/ 48 w 54"/>
              <a:gd name="T77" fmla="*/ 79 h 95"/>
              <a:gd name="T78" fmla="*/ 48 w 54"/>
              <a:gd name="T79" fmla="*/ 73 h 95"/>
              <a:gd name="T80" fmla="*/ 52 w 54"/>
              <a:gd name="T81" fmla="*/ 68 h 95"/>
              <a:gd name="T82" fmla="*/ 54 w 54"/>
              <a:gd name="T83" fmla="*/ 64 h 95"/>
              <a:gd name="T84" fmla="*/ 52 w 54"/>
              <a:gd name="T85" fmla="*/ 57 h 95"/>
              <a:gd name="T86" fmla="*/ 52 w 54"/>
              <a:gd name="T87" fmla="*/ 54 h 95"/>
              <a:gd name="T88" fmla="*/ 49 w 54"/>
              <a:gd name="T89" fmla="*/ 13 h 95"/>
              <a:gd name="T90" fmla="*/ 48 w 54"/>
              <a:gd name="T91" fmla="*/ 11 h 95"/>
              <a:gd name="T92" fmla="*/ 46 w 54"/>
              <a:gd name="T93" fmla="*/ 6 h 95"/>
              <a:gd name="T94" fmla="*/ 44 w 54"/>
              <a:gd name="T95" fmla="*/ 3 h 95"/>
              <a:gd name="T96" fmla="*/ 44 w 54"/>
              <a:gd name="T9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3"/>
                </a:lnTo>
                <a:lnTo>
                  <a:pt x="47" y="83"/>
                </a:lnTo>
                <a:lnTo>
                  <a:pt x="47" y="81"/>
                </a:lnTo>
                <a:lnTo>
                  <a:pt x="48" y="80"/>
                </a:lnTo>
                <a:lnTo>
                  <a:pt x="48" y="80"/>
                </a:lnTo>
                <a:lnTo>
                  <a:pt x="48" y="79"/>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lnTo>
                  <a:pt x="44" y="0"/>
                </a:lnTo>
                <a:close/>
              </a:path>
            </a:pathLst>
          </a:custGeom>
          <a:solidFill>
            <a:srgbClr val="AAC8F5"/>
          </a:solidFill>
          <a:ln w="12700" cmpd="sng">
            <a:solidFill>
              <a:srgbClr val="000000"/>
            </a:solidFill>
            <a:prstDash val="solid"/>
            <a:round/>
            <a:headEnd/>
            <a:tailEnd/>
          </a:ln>
        </p:spPr>
        <p:txBody>
          <a:bodyPr/>
          <a:lstStyle/>
          <a:p>
            <a:endParaRPr lang="en-US"/>
          </a:p>
        </p:txBody>
      </p:sp>
      <p:grpSp>
        <p:nvGrpSpPr>
          <p:cNvPr id="234550" name="Group 54"/>
          <p:cNvGrpSpPr>
            <a:grpSpLocks/>
          </p:cNvGrpSpPr>
          <p:nvPr/>
        </p:nvGrpSpPr>
        <p:grpSpPr bwMode="auto">
          <a:xfrm>
            <a:off x="5177367" y="2197100"/>
            <a:ext cx="738011" cy="742950"/>
            <a:chOff x="3562" y="1636"/>
            <a:chExt cx="497" cy="468"/>
          </a:xfrm>
        </p:grpSpPr>
        <p:sp>
          <p:nvSpPr>
            <p:cNvPr id="234551" name="Freeform 55"/>
            <p:cNvSpPr>
              <a:spLocks/>
            </p:cNvSpPr>
            <p:nvPr/>
          </p:nvSpPr>
          <p:spPr bwMode="auto">
            <a:xfrm>
              <a:off x="3806" y="1758"/>
              <a:ext cx="253" cy="346"/>
            </a:xfrm>
            <a:custGeom>
              <a:avLst/>
              <a:gdLst>
                <a:gd name="T0" fmla="*/ 26 w 52"/>
                <a:gd name="T1" fmla="*/ 68 h 71"/>
                <a:gd name="T2" fmla="*/ 43 w 52"/>
                <a:gd name="T3" fmla="*/ 67 h 71"/>
                <a:gd name="T4" fmla="*/ 45 w 52"/>
                <a:gd name="T5" fmla="*/ 62 h 71"/>
                <a:gd name="T6" fmla="*/ 45 w 52"/>
                <a:gd name="T7" fmla="*/ 58 h 71"/>
                <a:gd name="T8" fmla="*/ 48 w 52"/>
                <a:gd name="T9" fmla="*/ 55 h 71"/>
                <a:gd name="T10" fmla="*/ 49 w 52"/>
                <a:gd name="T11" fmla="*/ 52 h 71"/>
                <a:gd name="T12" fmla="*/ 50 w 52"/>
                <a:gd name="T13" fmla="*/ 50 h 71"/>
                <a:gd name="T14" fmla="*/ 51 w 52"/>
                <a:gd name="T15" fmla="*/ 51 h 71"/>
                <a:gd name="T16" fmla="*/ 52 w 52"/>
                <a:gd name="T17" fmla="*/ 50 h 71"/>
                <a:gd name="T18" fmla="*/ 52 w 52"/>
                <a:gd name="T19" fmla="*/ 46 h 71"/>
                <a:gd name="T20" fmla="*/ 51 w 52"/>
                <a:gd name="T21" fmla="*/ 42 h 71"/>
                <a:gd name="T22" fmla="*/ 47 w 52"/>
                <a:gd name="T23" fmla="*/ 28 h 71"/>
                <a:gd name="T24" fmla="*/ 42 w 52"/>
                <a:gd name="T25" fmla="*/ 28 h 71"/>
                <a:gd name="T26" fmla="*/ 36 w 52"/>
                <a:gd name="T27" fmla="*/ 36 h 71"/>
                <a:gd name="T28" fmla="*/ 35 w 52"/>
                <a:gd name="T29" fmla="*/ 35 h 71"/>
                <a:gd name="T30" fmla="*/ 33 w 52"/>
                <a:gd name="T31" fmla="*/ 34 h 71"/>
                <a:gd name="T32" fmla="*/ 33 w 52"/>
                <a:gd name="T33" fmla="*/ 30 h 71"/>
                <a:gd name="T34" fmla="*/ 36 w 52"/>
                <a:gd name="T35" fmla="*/ 28 h 71"/>
                <a:gd name="T36" fmla="*/ 36 w 52"/>
                <a:gd name="T37" fmla="*/ 26 h 71"/>
                <a:gd name="T38" fmla="*/ 38 w 52"/>
                <a:gd name="T39" fmla="*/ 24 h 71"/>
                <a:gd name="T40" fmla="*/ 38 w 52"/>
                <a:gd name="T41" fmla="*/ 17 h 71"/>
                <a:gd name="T42" fmla="*/ 37 w 52"/>
                <a:gd name="T43" fmla="*/ 14 h 71"/>
                <a:gd name="T44" fmla="*/ 35 w 52"/>
                <a:gd name="T45" fmla="*/ 12 h 71"/>
                <a:gd name="T46" fmla="*/ 37 w 52"/>
                <a:gd name="T47" fmla="*/ 10 h 71"/>
                <a:gd name="T48" fmla="*/ 36 w 52"/>
                <a:gd name="T49" fmla="*/ 7 h 71"/>
                <a:gd name="T50" fmla="*/ 30 w 52"/>
                <a:gd name="T51" fmla="*/ 4 h 71"/>
                <a:gd name="T52" fmla="*/ 26 w 52"/>
                <a:gd name="T53" fmla="*/ 2 h 71"/>
                <a:gd name="T54" fmla="*/ 21 w 52"/>
                <a:gd name="T55" fmla="*/ 1 h 71"/>
                <a:gd name="T56" fmla="*/ 18 w 52"/>
                <a:gd name="T57" fmla="*/ 1 h 71"/>
                <a:gd name="T58" fmla="*/ 15 w 52"/>
                <a:gd name="T59" fmla="*/ 3 h 71"/>
                <a:gd name="T60" fmla="*/ 15 w 52"/>
                <a:gd name="T61" fmla="*/ 6 h 71"/>
                <a:gd name="T62" fmla="*/ 16 w 52"/>
                <a:gd name="T63" fmla="*/ 7 h 71"/>
                <a:gd name="T64" fmla="*/ 15 w 52"/>
                <a:gd name="T65" fmla="*/ 8 h 71"/>
                <a:gd name="T66" fmla="*/ 13 w 52"/>
                <a:gd name="T67" fmla="*/ 10 h 71"/>
                <a:gd name="T68" fmla="*/ 12 w 52"/>
                <a:gd name="T69" fmla="*/ 13 h 71"/>
                <a:gd name="T70" fmla="*/ 12 w 52"/>
                <a:gd name="T71" fmla="*/ 17 h 71"/>
                <a:gd name="T72" fmla="*/ 10 w 52"/>
                <a:gd name="T73" fmla="*/ 16 h 71"/>
                <a:gd name="T74" fmla="*/ 10 w 52"/>
                <a:gd name="T75" fmla="*/ 13 h 71"/>
                <a:gd name="T76" fmla="*/ 10 w 52"/>
                <a:gd name="T77" fmla="*/ 11 h 71"/>
                <a:gd name="T78" fmla="*/ 8 w 52"/>
                <a:gd name="T79" fmla="*/ 13 h 71"/>
                <a:gd name="T80" fmla="*/ 8 w 52"/>
                <a:gd name="T81" fmla="*/ 16 h 71"/>
                <a:gd name="T82" fmla="*/ 5 w 52"/>
                <a:gd name="T83" fmla="*/ 17 h 71"/>
                <a:gd name="T84" fmla="*/ 4 w 52"/>
                <a:gd name="T85" fmla="*/ 19 h 71"/>
                <a:gd name="T86" fmla="*/ 3 w 52"/>
                <a:gd name="T87" fmla="*/ 23 h 71"/>
                <a:gd name="T88" fmla="*/ 2 w 52"/>
                <a:gd name="T89" fmla="*/ 28 h 71"/>
                <a:gd name="T90" fmla="*/ 1 w 52"/>
                <a:gd name="T91" fmla="*/ 32 h 71"/>
                <a:gd name="T92" fmla="*/ 2 w 52"/>
                <a:gd name="T93" fmla="*/ 37 h 71"/>
                <a:gd name="T94" fmla="*/ 2 w 52"/>
                <a:gd name="T95" fmla="*/ 41 h 71"/>
                <a:gd name="T96" fmla="*/ 6 w 52"/>
                <a:gd name="T97" fmla="*/ 50 h 71"/>
                <a:gd name="T98" fmla="*/ 7 w 52"/>
                <a:gd name="T99" fmla="*/ 55 h 71"/>
                <a:gd name="T100" fmla="*/ 7 w 52"/>
                <a:gd name="T101" fmla="*/ 56 h 71"/>
                <a:gd name="T102" fmla="*/ 6 w 52"/>
                <a:gd name="T103" fmla="*/ 62 h 71"/>
                <a:gd name="T104" fmla="*/ 2 w 52"/>
                <a:gd name="T105" fmla="*/ 69 h 71"/>
                <a:gd name="T106" fmla="*/ 0 w 52"/>
                <a:gd name="T10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5"/>
                  </a:lnTo>
                  <a:lnTo>
                    <a:pt x="7" y="56"/>
                  </a:lnTo>
                  <a:lnTo>
                    <a:pt x="6" y="59"/>
                  </a:lnTo>
                  <a:lnTo>
                    <a:pt x="6" y="62"/>
                  </a:lnTo>
                  <a:lnTo>
                    <a:pt x="5" y="64"/>
                  </a:lnTo>
                  <a:lnTo>
                    <a:pt x="2" y="69"/>
                  </a:lnTo>
                  <a:lnTo>
                    <a:pt x="1" y="71"/>
                  </a:lnTo>
                  <a:lnTo>
                    <a:pt x="0" y="71"/>
                  </a:lnTo>
                  <a:lnTo>
                    <a:pt x="0" y="7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4552" name="Freeform 56"/>
            <p:cNvSpPr>
              <a:spLocks/>
            </p:cNvSpPr>
            <p:nvPr/>
          </p:nvSpPr>
          <p:spPr bwMode="auto">
            <a:xfrm>
              <a:off x="3562" y="1636"/>
              <a:ext cx="405" cy="200"/>
            </a:xfrm>
            <a:custGeom>
              <a:avLst/>
              <a:gdLst>
                <a:gd name="T0" fmla="*/ 4 w 83"/>
                <a:gd name="T1" fmla="*/ 16 h 41"/>
                <a:gd name="T2" fmla="*/ 8 w 83"/>
                <a:gd name="T3" fmla="*/ 13 h 41"/>
                <a:gd name="T4" fmla="*/ 20 w 83"/>
                <a:gd name="T5" fmla="*/ 6 h 41"/>
                <a:gd name="T6" fmla="*/ 26 w 83"/>
                <a:gd name="T7" fmla="*/ 1 h 41"/>
                <a:gd name="T8" fmla="*/ 31 w 83"/>
                <a:gd name="T9" fmla="*/ 1 h 41"/>
                <a:gd name="T10" fmla="*/ 28 w 83"/>
                <a:gd name="T11" fmla="*/ 4 h 41"/>
                <a:gd name="T12" fmla="*/ 23 w 83"/>
                <a:gd name="T13" fmla="*/ 9 h 41"/>
                <a:gd name="T14" fmla="*/ 23 w 83"/>
                <a:gd name="T15" fmla="*/ 12 h 41"/>
                <a:gd name="T16" fmla="*/ 28 w 83"/>
                <a:gd name="T17" fmla="*/ 10 h 41"/>
                <a:gd name="T18" fmla="*/ 39 w 83"/>
                <a:gd name="T19" fmla="*/ 15 h 41"/>
                <a:gd name="T20" fmla="*/ 43 w 83"/>
                <a:gd name="T21" fmla="*/ 16 h 41"/>
                <a:gd name="T22" fmla="*/ 44 w 83"/>
                <a:gd name="T23" fmla="*/ 17 h 41"/>
                <a:gd name="T24" fmla="*/ 49 w 83"/>
                <a:gd name="T25" fmla="*/ 13 h 41"/>
                <a:gd name="T26" fmla="*/ 64 w 83"/>
                <a:gd name="T27" fmla="*/ 8 h 41"/>
                <a:gd name="T28" fmla="*/ 63 w 83"/>
                <a:gd name="T29" fmla="*/ 11 h 41"/>
                <a:gd name="T30" fmla="*/ 66 w 83"/>
                <a:gd name="T31" fmla="*/ 14 h 41"/>
                <a:gd name="T32" fmla="*/ 72 w 83"/>
                <a:gd name="T33" fmla="*/ 13 h 41"/>
                <a:gd name="T34" fmla="*/ 76 w 83"/>
                <a:gd name="T35" fmla="*/ 18 h 41"/>
                <a:gd name="T36" fmla="*/ 82 w 83"/>
                <a:gd name="T37" fmla="*/ 19 h 41"/>
                <a:gd name="T38" fmla="*/ 82 w 83"/>
                <a:gd name="T39" fmla="*/ 21 h 41"/>
                <a:gd name="T40" fmla="*/ 79 w 83"/>
                <a:gd name="T41" fmla="*/ 21 h 41"/>
                <a:gd name="T42" fmla="*/ 75 w 83"/>
                <a:gd name="T43" fmla="*/ 21 h 41"/>
                <a:gd name="T44" fmla="*/ 69 w 83"/>
                <a:gd name="T45" fmla="*/ 21 h 41"/>
                <a:gd name="T46" fmla="*/ 69 w 83"/>
                <a:gd name="T47" fmla="*/ 24 h 41"/>
                <a:gd name="T48" fmla="*/ 62 w 83"/>
                <a:gd name="T49" fmla="*/ 21 h 41"/>
                <a:gd name="T50" fmla="*/ 57 w 83"/>
                <a:gd name="T51" fmla="*/ 23 h 41"/>
                <a:gd name="T52" fmla="*/ 55 w 83"/>
                <a:gd name="T53" fmla="*/ 25 h 41"/>
                <a:gd name="T54" fmla="*/ 50 w 83"/>
                <a:gd name="T55" fmla="*/ 25 h 41"/>
                <a:gd name="T56" fmla="*/ 46 w 83"/>
                <a:gd name="T57" fmla="*/ 30 h 41"/>
                <a:gd name="T58" fmla="*/ 47 w 83"/>
                <a:gd name="T59" fmla="*/ 28 h 41"/>
                <a:gd name="T60" fmla="*/ 44 w 83"/>
                <a:gd name="T61" fmla="*/ 28 h 41"/>
                <a:gd name="T62" fmla="*/ 42 w 83"/>
                <a:gd name="T63" fmla="*/ 27 h 41"/>
                <a:gd name="T64" fmla="*/ 40 w 83"/>
                <a:gd name="T65" fmla="*/ 32 h 41"/>
                <a:gd name="T66" fmla="*/ 36 w 83"/>
                <a:gd name="T67" fmla="*/ 38 h 41"/>
                <a:gd name="T68" fmla="*/ 34 w 83"/>
                <a:gd name="T69" fmla="*/ 39 h 41"/>
                <a:gd name="T70" fmla="*/ 35 w 83"/>
                <a:gd name="T71" fmla="*/ 36 h 41"/>
                <a:gd name="T72" fmla="*/ 32 w 83"/>
                <a:gd name="T73" fmla="*/ 36 h 41"/>
                <a:gd name="T74" fmla="*/ 30 w 83"/>
                <a:gd name="T75" fmla="*/ 29 h 41"/>
                <a:gd name="T76" fmla="*/ 29 w 83"/>
                <a:gd name="T77" fmla="*/ 28 h 41"/>
                <a:gd name="T78" fmla="*/ 23 w 83"/>
                <a:gd name="T79" fmla="*/ 26 h 41"/>
                <a:gd name="T80" fmla="*/ 22 w 83"/>
                <a:gd name="T81" fmla="*/ 26 h 41"/>
                <a:gd name="T82" fmla="*/ 16 w 83"/>
                <a:gd name="T83" fmla="*/ 24 h 41"/>
                <a:gd name="T84" fmla="*/ 4 w 83"/>
                <a:gd name="T85" fmla="*/ 19 h 41"/>
                <a:gd name="T86" fmla="*/ 0 w 83"/>
                <a:gd name="T87"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3" y="16"/>
                  </a:lnTo>
                  <a:lnTo>
                    <a:pt x="44" y="17"/>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2" y="36"/>
                  </a:lnTo>
                  <a:lnTo>
                    <a:pt x="33" y="32"/>
                  </a:lnTo>
                  <a:lnTo>
                    <a:pt x="32" y="30"/>
                  </a:lnTo>
                  <a:lnTo>
                    <a:pt x="30" y="29"/>
                  </a:lnTo>
                  <a:lnTo>
                    <a:pt x="28" y="29"/>
                  </a:lnTo>
                  <a:lnTo>
                    <a:pt x="28" y="28"/>
                  </a:lnTo>
                  <a:lnTo>
                    <a:pt x="29" y="28"/>
                  </a:lnTo>
                  <a:lnTo>
                    <a:pt x="28" y="27"/>
                  </a:lnTo>
                  <a:lnTo>
                    <a:pt x="26" y="26"/>
                  </a:lnTo>
                  <a:lnTo>
                    <a:pt x="23" y="26"/>
                  </a:lnTo>
                  <a:lnTo>
                    <a:pt x="23" y="26"/>
                  </a:lnTo>
                  <a:lnTo>
                    <a:pt x="22" y="26"/>
                  </a:lnTo>
                  <a:lnTo>
                    <a:pt x="22" y="26"/>
                  </a:lnTo>
                  <a:lnTo>
                    <a:pt x="20" y="26"/>
                  </a:lnTo>
                  <a:lnTo>
                    <a:pt x="18" y="24"/>
                  </a:lnTo>
                  <a:lnTo>
                    <a:pt x="16" y="24"/>
                  </a:lnTo>
                  <a:lnTo>
                    <a:pt x="5" y="22"/>
                  </a:lnTo>
                  <a:lnTo>
                    <a:pt x="4" y="21"/>
                  </a:lnTo>
                  <a:lnTo>
                    <a:pt x="4" y="19"/>
                  </a:lnTo>
                  <a:lnTo>
                    <a:pt x="3" y="19"/>
                  </a:lnTo>
                  <a:lnTo>
                    <a:pt x="1" y="18"/>
                  </a:lnTo>
                  <a:lnTo>
                    <a:pt x="0" y="17"/>
                  </a:lnTo>
                  <a:lnTo>
                    <a:pt x="0" y="17"/>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234553" name="Freeform 57"/>
          <p:cNvSpPr>
            <a:spLocks/>
          </p:cNvSpPr>
          <p:nvPr/>
        </p:nvSpPr>
        <p:spPr bwMode="auto">
          <a:xfrm>
            <a:off x="5473701" y="2917826"/>
            <a:ext cx="290689" cy="557213"/>
          </a:xfrm>
          <a:custGeom>
            <a:avLst/>
            <a:gdLst>
              <a:gd name="T0" fmla="*/ 1 w 40"/>
              <a:gd name="T1" fmla="*/ 5 h 72"/>
              <a:gd name="T2" fmla="*/ 4 w 40"/>
              <a:gd name="T3" fmla="*/ 45 h 72"/>
              <a:gd name="T4" fmla="*/ 4 w 40"/>
              <a:gd name="T5" fmla="*/ 46 h 72"/>
              <a:gd name="T6" fmla="*/ 4 w 40"/>
              <a:gd name="T7" fmla="*/ 47 h 72"/>
              <a:gd name="T8" fmla="*/ 4 w 40"/>
              <a:gd name="T9" fmla="*/ 49 h 72"/>
              <a:gd name="T10" fmla="*/ 5 w 40"/>
              <a:gd name="T11" fmla="*/ 52 h 72"/>
              <a:gd name="T12" fmla="*/ 6 w 40"/>
              <a:gd name="T13" fmla="*/ 56 h 72"/>
              <a:gd name="T14" fmla="*/ 4 w 40"/>
              <a:gd name="T15" fmla="*/ 59 h 72"/>
              <a:gd name="T16" fmla="*/ 4 w 40"/>
              <a:gd name="T17" fmla="*/ 60 h 72"/>
              <a:gd name="T18" fmla="*/ 2 w 40"/>
              <a:gd name="T19" fmla="*/ 63 h 72"/>
              <a:gd name="T20" fmla="*/ 0 w 40"/>
              <a:gd name="T21" fmla="*/ 65 h 72"/>
              <a:gd name="T22" fmla="*/ 0 w 40"/>
              <a:gd name="T23" fmla="*/ 68 h 72"/>
              <a:gd name="T24" fmla="*/ 0 w 40"/>
              <a:gd name="T25" fmla="*/ 71 h 72"/>
              <a:gd name="T26" fmla="*/ 0 w 40"/>
              <a:gd name="T27" fmla="*/ 71 h 72"/>
              <a:gd name="T28" fmla="*/ 0 w 40"/>
              <a:gd name="T29" fmla="*/ 72 h 72"/>
              <a:gd name="T30" fmla="*/ 0 w 40"/>
              <a:gd name="T31" fmla="*/ 72 h 72"/>
              <a:gd name="T32" fmla="*/ 1 w 40"/>
              <a:gd name="T33" fmla="*/ 72 h 72"/>
              <a:gd name="T34" fmla="*/ 2 w 40"/>
              <a:gd name="T35" fmla="*/ 72 h 72"/>
              <a:gd name="T36" fmla="*/ 2 w 40"/>
              <a:gd name="T37" fmla="*/ 71 h 72"/>
              <a:gd name="T38" fmla="*/ 2 w 40"/>
              <a:gd name="T39" fmla="*/ 70 h 72"/>
              <a:gd name="T40" fmla="*/ 5 w 40"/>
              <a:gd name="T41" fmla="*/ 70 h 72"/>
              <a:gd name="T42" fmla="*/ 8 w 40"/>
              <a:gd name="T43" fmla="*/ 69 h 72"/>
              <a:gd name="T44" fmla="*/ 12 w 40"/>
              <a:gd name="T45" fmla="*/ 71 h 72"/>
              <a:gd name="T46" fmla="*/ 12 w 40"/>
              <a:gd name="T47" fmla="*/ 71 h 72"/>
              <a:gd name="T48" fmla="*/ 13 w 40"/>
              <a:gd name="T49" fmla="*/ 71 h 72"/>
              <a:gd name="T50" fmla="*/ 14 w 40"/>
              <a:gd name="T51" fmla="*/ 68 h 72"/>
              <a:gd name="T52" fmla="*/ 16 w 40"/>
              <a:gd name="T53" fmla="*/ 68 h 72"/>
              <a:gd name="T54" fmla="*/ 17 w 40"/>
              <a:gd name="T55" fmla="*/ 69 h 72"/>
              <a:gd name="T56" fmla="*/ 18 w 40"/>
              <a:gd name="T57" fmla="*/ 70 h 72"/>
              <a:gd name="T58" fmla="*/ 19 w 40"/>
              <a:gd name="T59" fmla="*/ 69 h 72"/>
              <a:gd name="T60" fmla="*/ 20 w 40"/>
              <a:gd name="T61" fmla="*/ 65 h 72"/>
              <a:gd name="T62" fmla="*/ 21 w 40"/>
              <a:gd name="T63" fmla="*/ 64 h 72"/>
              <a:gd name="T64" fmla="*/ 22 w 40"/>
              <a:gd name="T65" fmla="*/ 64 h 72"/>
              <a:gd name="T66" fmla="*/ 24 w 40"/>
              <a:gd name="T67" fmla="*/ 66 h 72"/>
              <a:gd name="T68" fmla="*/ 27 w 40"/>
              <a:gd name="T69" fmla="*/ 66 h 72"/>
              <a:gd name="T70" fmla="*/ 28 w 40"/>
              <a:gd name="T71" fmla="*/ 63 h 72"/>
              <a:gd name="T72" fmla="*/ 33 w 40"/>
              <a:gd name="T73" fmla="*/ 56 h 72"/>
              <a:gd name="T74" fmla="*/ 33 w 40"/>
              <a:gd name="T75" fmla="*/ 53 h 72"/>
              <a:gd name="T76" fmla="*/ 34 w 40"/>
              <a:gd name="T77" fmla="*/ 53 h 72"/>
              <a:gd name="T78" fmla="*/ 37 w 40"/>
              <a:gd name="T79" fmla="*/ 53 h 72"/>
              <a:gd name="T80" fmla="*/ 38 w 40"/>
              <a:gd name="T81" fmla="*/ 52 h 72"/>
              <a:gd name="T82" fmla="*/ 40 w 40"/>
              <a:gd name="T83" fmla="*/ 51 h 72"/>
              <a:gd name="T84" fmla="*/ 40 w 40"/>
              <a:gd name="T85" fmla="*/ 50 h 72"/>
              <a:gd name="T86" fmla="*/ 40 w 40"/>
              <a:gd name="T87" fmla="*/ 47 h 72"/>
              <a:gd name="T88" fmla="*/ 40 w 40"/>
              <a:gd name="T89" fmla="*/ 47 h 72"/>
              <a:gd name="T90" fmla="*/ 40 w 40"/>
              <a:gd name="T91" fmla="*/ 45 h 72"/>
              <a:gd name="T92" fmla="*/ 35 w 40"/>
              <a:gd name="T93" fmla="*/ 1 h 72"/>
              <a:gd name="T94" fmla="*/ 35 w 40"/>
              <a:gd name="T95" fmla="*/ 0 h 72"/>
              <a:gd name="T96" fmla="*/ 9 w 40"/>
              <a:gd name="T97" fmla="*/ 3 h 72"/>
              <a:gd name="T98" fmla="*/ 8 w 40"/>
              <a:gd name="T99" fmla="*/ 4 h 72"/>
              <a:gd name="T100" fmla="*/ 6 w 40"/>
              <a:gd name="T101" fmla="*/ 5 h 72"/>
              <a:gd name="T102" fmla="*/ 5 w 40"/>
              <a:gd name="T103" fmla="*/ 6 h 72"/>
              <a:gd name="T104" fmla="*/ 3 w 40"/>
              <a:gd name="T105" fmla="*/ 6 h 72"/>
              <a:gd name="T106" fmla="*/ 1 w 40"/>
              <a:gd name="T107" fmla="*/ 5 h 72"/>
              <a:gd name="T108" fmla="*/ 1 w 40"/>
              <a:gd name="T109"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1"/>
                </a:lnTo>
                <a:lnTo>
                  <a:pt x="0" y="72"/>
                </a:lnTo>
                <a:lnTo>
                  <a:pt x="0" y="72"/>
                </a:lnTo>
                <a:lnTo>
                  <a:pt x="1" y="72"/>
                </a:lnTo>
                <a:lnTo>
                  <a:pt x="2" y="72"/>
                </a:lnTo>
                <a:lnTo>
                  <a:pt x="2" y="71"/>
                </a:lnTo>
                <a:lnTo>
                  <a:pt x="2" y="70"/>
                </a:lnTo>
                <a:lnTo>
                  <a:pt x="5" y="70"/>
                </a:lnTo>
                <a:lnTo>
                  <a:pt x="8" y="69"/>
                </a:lnTo>
                <a:lnTo>
                  <a:pt x="12" y="71"/>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7"/>
                </a:lnTo>
                <a:lnTo>
                  <a:pt x="40" y="45"/>
                </a:lnTo>
                <a:lnTo>
                  <a:pt x="35" y="1"/>
                </a:lnTo>
                <a:lnTo>
                  <a:pt x="35" y="0"/>
                </a:lnTo>
                <a:lnTo>
                  <a:pt x="9" y="3"/>
                </a:lnTo>
                <a:lnTo>
                  <a:pt x="8" y="4"/>
                </a:lnTo>
                <a:lnTo>
                  <a:pt x="6" y="5"/>
                </a:lnTo>
                <a:lnTo>
                  <a:pt x="5" y="6"/>
                </a:lnTo>
                <a:lnTo>
                  <a:pt x="3" y="6"/>
                </a:lnTo>
                <a:lnTo>
                  <a:pt x="1" y="5"/>
                </a:lnTo>
                <a:lnTo>
                  <a:pt x="1"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4554" name="Freeform 58"/>
          <p:cNvSpPr>
            <a:spLocks/>
          </p:cNvSpPr>
          <p:nvPr/>
        </p:nvSpPr>
        <p:spPr bwMode="auto">
          <a:xfrm>
            <a:off x="5171723" y="3846514"/>
            <a:ext cx="338667" cy="642937"/>
          </a:xfrm>
          <a:custGeom>
            <a:avLst/>
            <a:gdLst>
              <a:gd name="T0" fmla="*/ 44 w 47"/>
              <a:gd name="T1" fmla="*/ 0 h 83"/>
              <a:gd name="T2" fmla="*/ 15 w 47"/>
              <a:gd name="T3" fmla="*/ 2 h 83"/>
              <a:gd name="T4" fmla="*/ 15 w 47"/>
              <a:gd name="T5" fmla="*/ 3 h 83"/>
              <a:gd name="T6" fmla="*/ 12 w 47"/>
              <a:gd name="T7" fmla="*/ 5 h 83"/>
              <a:gd name="T8" fmla="*/ 12 w 47"/>
              <a:gd name="T9" fmla="*/ 8 h 83"/>
              <a:gd name="T10" fmla="*/ 12 w 47"/>
              <a:gd name="T11" fmla="*/ 11 h 83"/>
              <a:gd name="T12" fmla="*/ 11 w 47"/>
              <a:gd name="T13" fmla="*/ 12 h 83"/>
              <a:gd name="T14" fmla="*/ 9 w 47"/>
              <a:gd name="T15" fmla="*/ 14 h 83"/>
              <a:gd name="T16" fmla="*/ 7 w 47"/>
              <a:gd name="T17" fmla="*/ 16 h 83"/>
              <a:gd name="T18" fmla="*/ 6 w 47"/>
              <a:gd name="T19" fmla="*/ 17 h 83"/>
              <a:gd name="T20" fmla="*/ 6 w 47"/>
              <a:gd name="T21" fmla="*/ 19 h 83"/>
              <a:gd name="T22" fmla="*/ 5 w 47"/>
              <a:gd name="T23" fmla="*/ 21 h 83"/>
              <a:gd name="T24" fmla="*/ 5 w 47"/>
              <a:gd name="T25" fmla="*/ 22 h 83"/>
              <a:gd name="T26" fmla="*/ 4 w 47"/>
              <a:gd name="T27" fmla="*/ 25 h 83"/>
              <a:gd name="T28" fmla="*/ 3 w 47"/>
              <a:gd name="T29" fmla="*/ 27 h 83"/>
              <a:gd name="T30" fmla="*/ 4 w 47"/>
              <a:gd name="T31" fmla="*/ 30 h 83"/>
              <a:gd name="T32" fmla="*/ 5 w 47"/>
              <a:gd name="T33" fmla="*/ 31 h 83"/>
              <a:gd name="T34" fmla="*/ 5 w 47"/>
              <a:gd name="T35" fmla="*/ 33 h 83"/>
              <a:gd name="T36" fmla="*/ 5 w 47"/>
              <a:gd name="T37" fmla="*/ 33 h 83"/>
              <a:gd name="T38" fmla="*/ 5 w 47"/>
              <a:gd name="T39" fmla="*/ 34 h 83"/>
              <a:gd name="T40" fmla="*/ 5 w 47"/>
              <a:gd name="T41" fmla="*/ 34 h 83"/>
              <a:gd name="T42" fmla="*/ 4 w 47"/>
              <a:gd name="T43" fmla="*/ 36 h 83"/>
              <a:gd name="T44" fmla="*/ 5 w 47"/>
              <a:gd name="T45" fmla="*/ 37 h 83"/>
              <a:gd name="T46" fmla="*/ 4 w 47"/>
              <a:gd name="T47" fmla="*/ 38 h 83"/>
              <a:gd name="T48" fmla="*/ 6 w 47"/>
              <a:gd name="T49" fmla="*/ 42 h 83"/>
              <a:gd name="T50" fmla="*/ 6 w 47"/>
              <a:gd name="T51" fmla="*/ 45 h 83"/>
              <a:gd name="T52" fmla="*/ 7 w 47"/>
              <a:gd name="T53" fmla="*/ 47 h 83"/>
              <a:gd name="T54" fmla="*/ 8 w 47"/>
              <a:gd name="T55" fmla="*/ 48 h 83"/>
              <a:gd name="T56" fmla="*/ 8 w 47"/>
              <a:gd name="T57" fmla="*/ 49 h 83"/>
              <a:gd name="T58" fmla="*/ 6 w 47"/>
              <a:gd name="T59" fmla="*/ 50 h 83"/>
              <a:gd name="T60" fmla="*/ 6 w 47"/>
              <a:gd name="T61" fmla="*/ 51 h 83"/>
              <a:gd name="T62" fmla="*/ 5 w 47"/>
              <a:gd name="T63" fmla="*/ 54 h 83"/>
              <a:gd name="T64" fmla="*/ 3 w 47"/>
              <a:gd name="T65" fmla="*/ 59 h 83"/>
              <a:gd name="T66" fmla="*/ 0 w 47"/>
              <a:gd name="T67" fmla="*/ 66 h 83"/>
              <a:gd name="T68" fmla="*/ 0 w 47"/>
              <a:gd name="T69" fmla="*/ 71 h 83"/>
              <a:gd name="T70" fmla="*/ 27 w 47"/>
              <a:gd name="T71" fmla="*/ 70 h 83"/>
              <a:gd name="T72" fmla="*/ 27 w 47"/>
              <a:gd name="T73" fmla="*/ 71 h 83"/>
              <a:gd name="T74" fmla="*/ 26 w 47"/>
              <a:gd name="T75" fmla="*/ 73 h 83"/>
              <a:gd name="T76" fmla="*/ 27 w 47"/>
              <a:gd name="T77" fmla="*/ 77 h 83"/>
              <a:gd name="T78" fmla="*/ 29 w 47"/>
              <a:gd name="T79" fmla="*/ 80 h 83"/>
              <a:gd name="T80" fmla="*/ 30 w 47"/>
              <a:gd name="T81" fmla="*/ 83 h 83"/>
              <a:gd name="T82" fmla="*/ 32 w 47"/>
              <a:gd name="T83" fmla="*/ 83 h 83"/>
              <a:gd name="T84" fmla="*/ 35 w 47"/>
              <a:gd name="T85" fmla="*/ 81 h 83"/>
              <a:gd name="T86" fmla="*/ 41 w 47"/>
              <a:gd name="T87" fmla="*/ 79 h 83"/>
              <a:gd name="T88" fmla="*/ 43 w 47"/>
              <a:gd name="T89" fmla="*/ 79 h 83"/>
              <a:gd name="T90" fmla="*/ 45 w 47"/>
              <a:gd name="T91" fmla="*/ 78 h 83"/>
              <a:gd name="T92" fmla="*/ 46 w 47"/>
              <a:gd name="T93" fmla="*/ 79 h 83"/>
              <a:gd name="T94" fmla="*/ 47 w 47"/>
              <a:gd name="T95" fmla="*/ 80 h 83"/>
              <a:gd name="T96" fmla="*/ 47 w 47"/>
              <a:gd name="T97" fmla="*/ 79 h 83"/>
              <a:gd name="T98" fmla="*/ 44 w 47"/>
              <a:gd name="T99" fmla="*/ 54 h 83"/>
              <a:gd name="T100" fmla="*/ 44 w 47"/>
              <a:gd name="T101" fmla="*/ 52 h 83"/>
              <a:gd name="T102" fmla="*/ 45 w 47"/>
              <a:gd name="T103" fmla="*/ 2 h 83"/>
              <a:gd name="T104" fmla="*/ 44 w 47"/>
              <a:gd name="T105" fmla="*/ 0 h 83"/>
              <a:gd name="T106" fmla="*/ 44 w 47"/>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3"/>
                </a:lnTo>
                <a:lnTo>
                  <a:pt x="5" y="34"/>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lnTo>
                  <a:pt x="44"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4555" name="Freeform 59"/>
          <p:cNvSpPr>
            <a:spLocks/>
          </p:cNvSpPr>
          <p:nvPr/>
        </p:nvSpPr>
        <p:spPr bwMode="auto">
          <a:xfrm>
            <a:off x="6111523" y="2732089"/>
            <a:ext cx="570089" cy="395287"/>
          </a:xfrm>
          <a:custGeom>
            <a:avLst/>
            <a:gdLst>
              <a:gd name="T0" fmla="*/ 19 w 79"/>
              <a:gd name="T1" fmla="*/ 49 h 51"/>
              <a:gd name="T2" fmla="*/ 55 w 79"/>
              <a:gd name="T3" fmla="*/ 42 h 51"/>
              <a:gd name="T4" fmla="*/ 66 w 79"/>
              <a:gd name="T5" fmla="*/ 40 h 51"/>
              <a:gd name="T6" fmla="*/ 67 w 79"/>
              <a:gd name="T7" fmla="*/ 40 h 51"/>
              <a:gd name="T8" fmla="*/ 67 w 79"/>
              <a:gd name="T9" fmla="*/ 39 h 51"/>
              <a:gd name="T10" fmla="*/ 67 w 79"/>
              <a:gd name="T11" fmla="*/ 38 h 51"/>
              <a:gd name="T12" fmla="*/ 68 w 79"/>
              <a:gd name="T13" fmla="*/ 37 h 51"/>
              <a:gd name="T14" fmla="*/ 70 w 79"/>
              <a:gd name="T15" fmla="*/ 37 h 51"/>
              <a:gd name="T16" fmla="*/ 71 w 79"/>
              <a:gd name="T17" fmla="*/ 37 h 51"/>
              <a:gd name="T18" fmla="*/ 74 w 79"/>
              <a:gd name="T19" fmla="*/ 35 h 51"/>
              <a:gd name="T20" fmla="*/ 74 w 79"/>
              <a:gd name="T21" fmla="*/ 33 h 51"/>
              <a:gd name="T22" fmla="*/ 77 w 79"/>
              <a:gd name="T23" fmla="*/ 31 h 51"/>
              <a:gd name="T24" fmla="*/ 79 w 79"/>
              <a:gd name="T25" fmla="*/ 30 h 51"/>
              <a:gd name="T26" fmla="*/ 79 w 79"/>
              <a:gd name="T27" fmla="*/ 29 h 51"/>
              <a:gd name="T28" fmla="*/ 77 w 79"/>
              <a:gd name="T29" fmla="*/ 28 h 51"/>
              <a:gd name="T30" fmla="*/ 76 w 79"/>
              <a:gd name="T31" fmla="*/ 27 h 51"/>
              <a:gd name="T32" fmla="*/ 75 w 79"/>
              <a:gd name="T33" fmla="*/ 27 h 51"/>
              <a:gd name="T34" fmla="*/ 75 w 79"/>
              <a:gd name="T35" fmla="*/ 26 h 51"/>
              <a:gd name="T36" fmla="*/ 73 w 79"/>
              <a:gd name="T37" fmla="*/ 26 h 51"/>
              <a:gd name="T38" fmla="*/ 73 w 79"/>
              <a:gd name="T39" fmla="*/ 24 h 51"/>
              <a:gd name="T40" fmla="*/ 71 w 79"/>
              <a:gd name="T41" fmla="*/ 24 h 51"/>
              <a:gd name="T42" fmla="*/ 71 w 79"/>
              <a:gd name="T43" fmla="*/ 23 h 51"/>
              <a:gd name="T44" fmla="*/ 71 w 79"/>
              <a:gd name="T45" fmla="*/ 20 h 51"/>
              <a:gd name="T46" fmla="*/ 72 w 79"/>
              <a:gd name="T47" fmla="*/ 20 h 51"/>
              <a:gd name="T48" fmla="*/ 71 w 79"/>
              <a:gd name="T49" fmla="*/ 18 h 51"/>
              <a:gd name="T50" fmla="*/ 70 w 79"/>
              <a:gd name="T51" fmla="*/ 17 h 51"/>
              <a:gd name="T52" fmla="*/ 70 w 79"/>
              <a:gd name="T53" fmla="*/ 17 h 51"/>
              <a:gd name="T54" fmla="*/ 71 w 79"/>
              <a:gd name="T55" fmla="*/ 16 h 51"/>
              <a:gd name="T56" fmla="*/ 72 w 79"/>
              <a:gd name="T57" fmla="*/ 15 h 51"/>
              <a:gd name="T58" fmla="*/ 73 w 79"/>
              <a:gd name="T59" fmla="*/ 12 h 51"/>
              <a:gd name="T60" fmla="*/ 73 w 79"/>
              <a:gd name="T61" fmla="*/ 11 h 51"/>
              <a:gd name="T62" fmla="*/ 74 w 79"/>
              <a:gd name="T63" fmla="*/ 10 h 51"/>
              <a:gd name="T64" fmla="*/ 74 w 79"/>
              <a:gd name="T65" fmla="*/ 9 h 51"/>
              <a:gd name="T66" fmla="*/ 73 w 79"/>
              <a:gd name="T67" fmla="*/ 9 h 51"/>
              <a:gd name="T68" fmla="*/ 70 w 79"/>
              <a:gd name="T69" fmla="*/ 8 h 51"/>
              <a:gd name="T70" fmla="*/ 70 w 79"/>
              <a:gd name="T71" fmla="*/ 8 h 51"/>
              <a:gd name="T72" fmla="*/ 69 w 79"/>
              <a:gd name="T73" fmla="*/ 7 h 51"/>
              <a:gd name="T74" fmla="*/ 69 w 79"/>
              <a:gd name="T75" fmla="*/ 6 h 51"/>
              <a:gd name="T76" fmla="*/ 67 w 79"/>
              <a:gd name="T77" fmla="*/ 3 h 51"/>
              <a:gd name="T78" fmla="*/ 66 w 79"/>
              <a:gd name="T79" fmla="*/ 3 h 51"/>
              <a:gd name="T80" fmla="*/ 66 w 79"/>
              <a:gd name="T81" fmla="*/ 2 h 51"/>
              <a:gd name="T82" fmla="*/ 65 w 79"/>
              <a:gd name="T83" fmla="*/ 2 h 51"/>
              <a:gd name="T84" fmla="*/ 65 w 79"/>
              <a:gd name="T85" fmla="*/ 2 h 51"/>
              <a:gd name="T86" fmla="*/ 65 w 79"/>
              <a:gd name="T87" fmla="*/ 1 h 51"/>
              <a:gd name="T88" fmla="*/ 64 w 79"/>
              <a:gd name="T89" fmla="*/ 0 h 51"/>
              <a:gd name="T90" fmla="*/ 9 w 79"/>
              <a:gd name="T91" fmla="*/ 11 h 51"/>
              <a:gd name="T92" fmla="*/ 8 w 79"/>
              <a:gd name="T93" fmla="*/ 7 h 51"/>
              <a:gd name="T94" fmla="*/ 5 w 79"/>
              <a:gd name="T95" fmla="*/ 10 h 51"/>
              <a:gd name="T96" fmla="*/ 5 w 79"/>
              <a:gd name="T97" fmla="*/ 10 h 51"/>
              <a:gd name="T98" fmla="*/ 4 w 79"/>
              <a:gd name="T99" fmla="*/ 9 h 51"/>
              <a:gd name="T100" fmla="*/ 4 w 79"/>
              <a:gd name="T101" fmla="*/ 9 h 51"/>
              <a:gd name="T102" fmla="*/ 3 w 79"/>
              <a:gd name="T103" fmla="*/ 11 h 51"/>
              <a:gd name="T104" fmla="*/ 1 w 79"/>
              <a:gd name="T105" fmla="*/ 13 h 51"/>
              <a:gd name="T106" fmla="*/ 0 w 79"/>
              <a:gd name="T107" fmla="*/ 14 h 51"/>
              <a:gd name="T108" fmla="*/ 4 w 79"/>
              <a:gd name="T109" fmla="*/ 36 h 51"/>
              <a:gd name="T110" fmla="*/ 6 w 79"/>
              <a:gd name="T111" fmla="*/ 51 h 51"/>
              <a:gd name="T112" fmla="*/ 19 w 79"/>
              <a:gd name="T113" fmla="*/ 49 h 51"/>
              <a:gd name="T114" fmla="*/ 19 w 79"/>
              <a:gd name="T115"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0" y="17"/>
                </a:lnTo>
                <a:lnTo>
                  <a:pt x="71" y="16"/>
                </a:lnTo>
                <a:lnTo>
                  <a:pt x="72" y="15"/>
                </a:lnTo>
                <a:lnTo>
                  <a:pt x="73" y="12"/>
                </a:lnTo>
                <a:lnTo>
                  <a:pt x="73" y="11"/>
                </a:lnTo>
                <a:lnTo>
                  <a:pt x="74" y="10"/>
                </a:lnTo>
                <a:lnTo>
                  <a:pt x="74" y="9"/>
                </a:lnTo>
                <a:lnTo>
                  <a:pt x="73" y="9"/>
                </a:lnTo>
                <a:lnTo>
                  <a:pt x="70" y="8"/>
                </a:lnTo>
                <a:lnTo>
                  <a:pt x="70" y="8"/>
                </a:lnTo>
                <a:lnTo>
                  <a:pt x="69" y="7"/>
                </a:lnTo>
                <a:lnTo>
                  <a:pt x="69" y="6"/>
                </a:lnTo>
                <a:lnTo>
                  <a:pt x="67" y="3"/>
                </a:lnTo>
                <a:lnTo>
                  <a:pt x="66" y="3"/>
                </a:lnTo>
                <a:lnTo>
                  <a:pt x="66" y="2"/>
                </a:lnTo>
                <a:lnTo>
                  <a:pt x="65" y="2"/>
                </a:lnTo>
                <a:lnTo>
                  <a:pt x="65" y="2"/>
                </a:lnTo>
                <a:lnTo>
                  <a:pt x="65" y="1"/>
                </a:lnTo>
                <a:lnTo>
                  <a:pt x="64" y="0"/>
                </a:lnTo>
                <a:lnTo>
                  <a:pt x="9" y="11"/>
                </a:lnTo>
                <a:lnTo>
                  <a:pt x="8" y="7"/>
                </a:lnTo>
                <a:lnTo>
                  <a:pt x="5" y="10"/>
                </a:lnTo>
                <a:lnTo>
                  <a:pt x="5" y="10"/>
                </a:lnTo>
                <a:lnTo>
                  <a:pt x="4" y="9"/>
                </a:lnTo>
                <a:lnTo>
                  <a:pt x="4" y="9"/>
                </a:lnTo>
                <a:lnTo>
                  <a:pt x="3" y="11"/>
                </a:lnTo>
                <a:lnTo>
                  <a:pt x="1" y="13"/>
                </a:lnTo>
                <a:lnTo>
                  <a:pt x="0" y="14"/>
                </a:lnTo>
                <a:lnTo>
                  <a:pt x="4" y="36"/>
                </a:lnTo>
                <a:lnTo>
                  <a:pt x="6" y="51"/>
                </a:lnTo>
                <a:lnTo>
                  <a:pt x="19" y="49"/>
                </a:lnTo>
                <a:lnTo>
                  <a:pt x="19" y="49"/>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4556" name="Freeform 60"/>
          <p:cNvSpPr>
            <a:spLocks/>
          </p:cNvSpPr>
          <p:nvPr/>
        </p:nvSpPr>
        <p:spPr bwMode="auto">
          <a:xfrm>
            <a:off x="5922434" y="3127376"/>
            <a:ext cx="738011" cy="455613"/>
          </a:xfrm>
          <a:custGeom>
            <a:avLst/>
            <a:gdLst>
              <a:gd name="T0" fmla="*/ 31 w 102"/>
              <a:gd name="T1" fmla="*/ 55 h 59"/>
              <a:gd name="T2" fmla="*/ 26 w 102"/>
              <a:gd name="T3" fmla="*/ 56 h 59"/>
              <a:gd name="T4" fmla="*/ 22 w 102"/>
              <a:gd name="T5" fmla="*/ 56 h 59"/>
              <a:gd name="T6" fmla="*/ 5 w 102"/>
              <a:gd name="T7" fmla="*/ 56 h 59"/>
              <a:gd name="T8" fmla="*/ 9 w 102"/>
              <a:gd name="T9" fmla="*/ 52 h 59"/>
              <a:gd name="T10" fmla="*/ 10 w 102"/>
              <a:gd name="T11" fmla="*/ 49 h 59"/>
              <a:gd name="T12" fmla="*/ 19 w 102"/>
              <a:gd name="T13" fmla="*/ 40 h 59"/>
              <a:gd name="T14" fmla="*/ 21 w 102"/>
              <a:gd name="T15" fmla="*/ 44 h 59"/>
              <a:gd name="T16" fmla="*/ 27 w 102"/>
              <a:gd name="T17" fmla="*/ 44 h 59"/>
              <a:gd name="T18" fmla="*/ 29 w 102"/>
              <a:gd name="T19" fmla="*/ 43 h 59"/>
              <a:gd name="T20" fmla="*/ 34 w 102"/>
              <a:gd name="T21" fmla="*/ 42 h 59"/>
              <a:gd name="T22" fmla="*/ 36 w 102"/>
              <a:gd name="T23" fmla="*/ 41 h 59"/>
              <a:gd name="T24" fmla="*/ 42 w 102"/>
              <a:gd name="T25" fmla="*/ 36 h 59"/>
              <a:gd name="T26" fmla="*/ 44 w 102"/>
              <a:gd name="T27" fmla="*/ 28 h 59"/>
              <a:gd name="T28" fmla="*/ 49 w 102"/>
              <a:gd name="T29" fmla="*/ 18 h 59"/>
              <a:gd name="T30" fmla="*/ 52 w 102"/>
              <a:gd name="T31" fmla="*/ 19 h 59"/>
              <a:gd name="T32" fmla="*/ 55 w 102"/>
              <a:gd name="T33" fmla="*/ 12 h 59"/>
              <a:gd name="T34" fmla="*/ 59 w 102"/>
              <a:gd name="T35" fmla="*/ 10 h 59"/>
              <a:gd name="T36" fmla="*/ 61 w 102"/>
              <a:gd name="T37" fmla="*/ 5 h 59"/>
              <a:gd name="T38" fmla="*/ 61 w 102"/>
              <a:gd name="T39" fmla="*/ 1 h 59"/>
              <a:gd name="T40" fmla="*/ 68 w 102"/>
              <a:gd name="T41" fmla="*/ 4 h 59"/>
              <a:gd name="T42" fmla="*/ 70 w 102"/>
              <a:gd name="T43" fmla="*/ 1 h 59"/>
              <a:gd name="T44" fmla="*/ 73 w 102"/>
              <a:gd name="T45" fmla="*/ 2 h 59"/>
              <a:gd name="T46" fmla="*/ 76 w 102"/>
              <a:gd name="T47" fmla="*/ 4 h 59"/>
              <a:gd name="T48" fmla="*/ 80 w 102"/>
              <a:gd name="T49" fmla="*/ 8 h 59"/>
              <a:gd name="T50" fmla="*/ 77 w 102"/>
              <a:gd name="T51" fmla="*/ 14 h 59"/>
              <a:gd name="T52" fmla="*/ 81 w 102"/>
              <a:gd name="T53" fmla="*/ 15 h 59"/>
              <a:gd name="T54" fmla="*/ 84 w 102"/>
              <a:gd name="T55" fmla="*/ 17 h 59"/>
              <a:gd name="T56" fmla="*/ 87 w 102"/>
              <a:gd name="T57" fmla="*/ 18 h 59"/>
              <a:gd name="T58" fmla="*/ 93 w 102"/>
              <a:gd name="T59" fmla="*/ 20 h 59"/>
              <a:gd name="T60" fmla="*/ 93 w 102"/>
              <a:gd name="T61" fmla="*/ 23 h 59"/>
              <a:gd name="T62" fmla="*/ 92 w 102"/>
              <a:gd name="T63" fmla="*/ 26 h 59"/>
              <a:gd name="T64" fmla="*/ 95 w 102"/>
              <a:gd name="T65" fmla="*/ 29 h 59"/>
              <a:gd name="T66" fmla="*/ 93 w 102"/>
              <a:gd name="T67" fmla="*/ 30 h 59"/>
              <a:gd name="T68" fmla="*/ 94 w 102"/>
              <a:gd name="T69" fmla="*/ 31 h 59"/>
              <a:gd name="T70" fmla="*/ 92 w 102"/>
              <a:gd name="T71" fmla="*/ 32 h 59"/>
              <a:gd name="T72" fmla="*/ 94 w 102"/>
              <a:gd name="T73" fmla="*/ 33 h 59"/>
              <a:gd name="T74" fmla="*/ 94 w 102"/>
              <a:gd name="T75" fmla="*/ 36 h 59"/>
              <a:gd name="T76" fmla="*/ 92 w 102"/>
              <a:gd name="T77" fmla="*/ 36 h 59"/>
              <a:gd name="T78" fmla="*/ 96 w 102"/>
              <a:gd name="T79" fmla="*/ 37 h 59"/>
              <a:gd name="T80" fmla="*/ 100 w 102"/>
              <a:gd name="T81" fmla="*/ 36 h 59"/>
              <a:gd name="T82" fmla="*/ 101 w 102"/>
              <a:gd name="T83" fmla="*/ 42 h 59"/>
              <a:gd name="T84" fmla="*/ 101 w 102"/>
              <a:gd name="T85"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 h="59">
                <a:moveTo>
                  <a:pt x="101" y="43"/>
                </a:moveTo>
                <a:lnTo>
                  <a:pt x="67" y="50"/>
                </a:lnTo>
                <a:lnTo>
                  <a:pt x="31" y="55"/>
                </a:lnTo>
                <a:lnTo>
                  <a:pt x="31" y="55"/>
                </a:lnTo>
                <a:lnTo>
                  <a:pt x="29" y="56"/>
                </a:lnTo>
                <a:lnTo>
                  <a:pt x="26" y="56"/>
                </a:lnTo>
                <a:lnTo>
                  <a:pt x="26" y="55"/>
                </a:lnTo>
                <a:lnTo>
                  <a:pt x="22" y="56"/>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5" y="40"/>
                </a:lnTo>
                <a:lnTo>
                  <a:pt x="36" y="41"/>
                </a:lnTo>
                <a:lnTo>
                  <a:pt x="39" y="38"/>
                </a:lnTo>
                <a:lnTo>
                  <a:pt x="40" y="39"/>
                </a:lnTo>
                <a:lnTo>
                  <a:pt x="42" y="36"/>
                </a:lnTo>
                <a:lnTo>
                  <a:pt x="41" y="35"/>
                </a:lnTo>
                <a:lnTo>
                  <a:pt x="42" y="33"/>
                </a:lnTo>
                <a:lnTo>
                  <a:pt x="44" y="28"/>
                </a:lnTo>
                <a:lnTo>
                  <a:pt x="47" y="17"/>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5"/>
                </a:lnTo>
                <a:lnTo>
                  <a:pt x="61" y="4"/>
                </a:lnTo>
                <a:lnTo>
                  <a:pt x="61" y="1"/>
                </a:lnTo>
                <a:lnTo>
                  <a:pt x="61" y="0"/>
                </a:lnTo>
                <a:lnTo>
                  <a:pt x="62" y="0"/>
                </a:lnTo>
                <a:lnTo>
                  <a:pt x="68" y="4"/>
                </a:lnTo>
                <a:lnTo>
                  <a:pt x="69" y="4"/>
                </a:lnTo>
                <a:lnTo>
                  <a:pt x="69" y="4"/>
                </a:lnTo>
                <a:lnTo>
                  <a:pt x="70" y="1"/>
                </a:lnTo>
                <a:lnTo>
                  <a:pt x="71" y="1"/>
                </a:lnTo>
                <a:lnTo>
                  <a:pt x="72" y="1"/>
                </a:lnTo>
                <a:lnTo>
                  <a:pt x="73" y="2"/>
                </a:lnTo>
                <a:lnTo>
                  <a:pt x="72" y="3"/>
                </a:lnTo>
                <a:lnTo>
                  <a:pt x="74" y="4"/>
                </a:lnTo>
                <a:lnTo>
                  <a:pt x="76" y="4"/>
                </a:lnTo>
                <a:lnTo>
                  <a:pt x="78" y="6"/>
                </a:lnTo>
                <a:lnTo>
                  <a:pt x="79" y="6"/>
                </a:lnTo>
                <a:lnTo>
                  <a:pt x="80" y="8"/>
                </a:lnTo>
                <a:lnTo>
                  <a:pt x="80" y="8"/>
                </a:lnTo>
                <a:lnTo>
                  <a:pt x="78" y="12"/>
                </a:lnTo>
                <a:lnTo>
                  <a:pt x="77" y="14"/>
                </a:lnTo>
                <a:lnTo>
                  <a:pt x="78" y="16"/>
                </a:lnTo>
                <a:lnTo>
                  <a:pt x="80" y="16"/>
                </a:lnTo>
                <a:lnTo>
                  <a:pt x="81" y="15"/>
                </a:lnTo>
                <a:lnTo>
                  <a:pt x="83" y="17"/>
                </a:lnTo>
                <a:lnTo>
                  <a:pt x="84" y="17"/>
                </a:lnTo>
                <a:lnTo>
                  <a:pt x="84" y="17"/>
                </a:lnTo>
                <a:lnTo>
                  <a:pt x="85" y="18"/>
                </a:lnTo>
                <a:lnTo>
                  <a:pt x="86" y="18"/>
                </a:lnTo>
                <a:lnTo>
                  <a:pt x="87" y="18"/>
                </a:lnTo>
                <a:lnTo>
                  <a:pt x="87" y="18"/>
                </a:lnTo>
                <a:lnTo>
                  <a:pt x="90" y="20"/>
                </a:lnTo>
                <a:lnTo>
                  <a:pt x="93" y="20"/>
                </a:lnTo>
                <a:lnTo>
                  <a:pt x="94" y="22"/>
                </a:lnTo>
                <a:lnTo>
                  <a:pt x="93" y="22"/>
                </a:lnTo>
                <a:lnTo>
                  <a:pt x="93" y="23"/>
                </a:lnTo>
                <a:lnTo>
                  <a:pt x="93" y="25"/>
                </a:lnTo>
                <a:lnTo>
                  <a:pt x="93" y="25"/>
                </a:lnTo>
                <a:lnTo>
                  <a:pt x="92" y="26"/>
                </a:lnTo>
                <a:lnTo>
                  <a:pt x="92" y="26"/>
                </a:lnTo>
                <a:lnTo>
                  <a:pt x="94" y="27"/>
                </a:lnTo>
                <a:lnTo>
                  <a:pt x="95" y="29"/>
                </a:lnTo>
                <a:lnTo>
                  <a:pt x="95" y="29"/>
                </a:lnTo>
                <a:lnTo>
                  <a:pt x="95" y="30"/>
                </a:lnTo>
                <a:lnTo>
                  <a:pt x="93" y="30"/>
                </a:lnTo>
                <a:lnTo>
                  <a:pt x="93" y="30"/>
                </a:lnTo>
                <a:lnTo>
                  <a:pt x="93" y="31"/>
                </a:lnTo>
                <a:lnTo>
                  <a:pt x="94" y="31"/>
                </a:lnTo>
                <a:lnTo>
                  <a:pt x="94" y="32"/>
                </a:lnTo>
                <a:lnTo>
                  <a:pt x="93" y="32"/>
                </a:lnTo>
                <a:lnTo>
                  <a:pt x="92" y="32"/>
                </a:lnTo>
                <a:lnTo>
                  <a:pt x="92" y="32"/>
                </a:lnTo>
                <a:lnTo>
                  <a:pt x="93" y="33"/>
                </a:lnTo>
                <a:lnTo>
                  <a:pt x="94" y="33"/>
                </a:lnTo>
                <a:lnTo>
                  <a:pt x="96" y="34"/>
                </a:lnTo>
                <a:lnTo>
                  <a:pt x="96" y="34"/>
                </a:lnTo>
                <a:lnTo>
                  <a:pt x="94" y="36"/>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2"/>
                </a:lnTo>
                <a:lnTo>
                  <a:pt x="101" y="43"/>
                </a:lnTo>
                <a:lnTo>
                  <a:pt x="101" y="4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4557" name="Freeform 61"/>
          <p:cNvSpPr>
            <a:spLocks/>
          </p:cNvSpPr>
          <p:nvPr/>
        </p:nvSpPr>
        <p:spPr bwMode="auto">
          <a:xfrm>
            <a:off x="5973234" y="3730626"/>
            <a:ext cx="498122" cy="409575"/>
          </a:xfrm>
          <a:custGeom>
            <a:avLst/>
            <a:gdLst>
              <a:gd name="T0" fmla="*/ 41 w 69"/>
              <a:gd name="T1" fmla="*/ 53 h 53"/>
              <a:gd name="T2" fmla="*/ 38 w 69"/>
              <a:gd name="T3" fmla="*/ 52 h 53"/>
              <a:gd name="T4" fmla="*/ 37 w 69"/>
              <a:gd name="T5" fmla="*/ 48 h 53"/>
              <a:gd name="T6" fmla="*/ 33 w 69"/>
              <a:gd name="T7" fmla="*/ 44 h 53"/>
              <a:gd name="T8" fmla="*/ 31 w 69"/>
              <a:gd name="T9" fmla="*/ 39 h 53"/>
              <a:gd name="T10" fmla="*/ 29 w 69"/>
              <a:gd name="T11" fmla="*/ 37 h 53"/>
              <a:gd name="T12" fmla="*/ 25 w 69"/>
              <a:gd name="T13" fmla="*/ 34 h 53"/>
              <a:gd name="T14" fmla="*/ 23 w 69"/>
              <a:gd name="T15" fmla="*/ 32 h 53"/>
              <a:gd name="T16" fmla="*/ 22 w 69"/>
              <a:gd name="T17" fmla="*/ 30 h 53"/>
              <a:gd name="T18" fmla="*/ 15 w 69"/>
              <a:gd name="T19" fmla="*/ 25 h 53"/>
              <a:gd name="T20" fmla="*/ 13 w 69"/>
              <a:gd name="T21" fmla="*/ 23 h 53"/>
              <a:gd name="T22" fmla="*/ 10 w 69"/>
              <a:gd name="T23" fmla="*/ 19 h 53"/>
              <a:gd name="T24" fmla="*/ 8 w 69"/>
              <a:gd name="T25" fmla="*/ 16 h 53"/>
              <a:gd name="T26" fmla="*/ 1 w 69"/>
              <a:gd name="T27" fmla="*/ 14 h 53"/>
              <a:gd name="T28" fmla="*/ 1 w 69"/>
              <a:gd name="T29" fmla="*/ 10 h 53"/>
              <a:gd name="T30" fmla="*/ 3 w 69"/>
              <a:gd name="T31" fmla="*/ 8 h 53"/>
              <a:gd name="T32" fmla="*/ 3 w 69"/>
              <a:gd name="T33" fmla="*/ 7 h 53"/>
              <a:gd name="T34" fmla="*/ 8 w 69"/>
              <a:gd name="T35" fmla="*/ 5 h 53"/>
              <a:gd name="T36" fmla="*/ 12 w 69"/>
              <a:gd name="T37" fmla="*/ 3 h 53"/>
              <a:gd name="T38" fmla="*/ 13 w 69"/>
              <a:gd name="T39" fmla="*/ 2 h 53"/>
              <a:gd name="T40" fmla="*/ 31 w 69"/>
              <a:gd name="T41" fmla="*/ 1 h 53"/>
              <a:gd name="T42" fmla="*/ 31 w 69"/>
              <a:gd name="T43" fmla="*/ 2 h 53"/>
              <a:gd name="T44" fmla="*/ 35 w 69"/>
              <a:gd name="T45" fmla="*/ 4 h 53"/>
              <a:gd name="T46" fmla="*/ 51 w 69"/>
              <a:gd name="T47" fmla="*/ 4 h 53"/>
              <a:gd name="T48" fmla="*/ 68 w 69"/>
              <a:gd name="T49" fmla="*/ 17 h 53"/>
              <a:gd name="T50" fmla="*/ 66 w 69"/>
              <a:gd name="T51" fmla="*/ 19 h 53"/>
              <a:gd name="T52" fmla="*/ 63 w 69"/>
              <a:gd name="T53" fmla="*/ 24 h 53"/>
              <a:gd name="T54" fmla="*/ 62 w 69"/>
              <a:gd name="T55" fmla="*/ 28 h 53"/>
              <a:gd name="T56" fmla="*/ 62 w 69"/>
              <a:gd name="T57" fmla="*/ 30 h 53"/>
              <a:gd name="T58" fmla="*/ 60 w 69"/>
              <a:gd name="T59" fmla="*/ 31 h 53"/>
              <a:gd name="T60" fmla="*/ 59 w 69"/>
              <a:gd name="T61" fmla="*/ 33 h 53"/>
              <a:gd name="T62" fmla="*/ 57 w 69"/>
              <a:gd name="T63" fmla="*/ 35 h 53"/>
              <a:gd name="T64" fmla="*/ 53 w 69"/>
              <a:gd name="T65" fmla="*/ 39 h 53"/>
              <a:gd name="T66" fmla="*/ 50 w 69"/>
              <a:gd name="T67" fmla="*/ 41 h 53"/>
              <a:gd name="T68" fmla="*/ 49 w 69"/>
              <a:gd name="T69" fmla="*/ 43 h 53"/>
              <a:gd name="T70" fmla="*/ 46 w 69"/>
              <a:gd name="T71" fmla="*/ 44 h 53"/>
              <a:gd name="T72" fmla="*/ 46 w 69"/>
              <a:gd name="T73" fmla="*/ 45 h 53"/>
              <a:gd name="T74" fmla="*/ 45 w 69"/>
              <a:gd name="T75" fmla="*/ 47 h 53"/>
              <a:gd name="T76" fmla="*/ 43 w 69"/>
              <a:gd name="T77" fmla="*/ 48 h 53"/>
              <a:gd name="T78" fmla="*/ 43 w 69"/>
              <a:gd name="T79" fmla="*/ 48 h 53"/>
              <a:gd name="T80" fmla="*/ 43 w 69"/>
              <a:gd name="T81" fmla="*/ 49 h 53"/>
              <a:gd name="T82" fmla="*/ 44 w 69"/>
              <a:gd name="T83" fmla="*/ 50 h 53"/>
              <a:gd name="T84" fmla="*/ 42 w 69"/>
              <a:gd name="T85" fmla="*/ 51 h 53"/>
              <a:gd name="T86" fmla="*/ 41 w 69"/>
              <a:gd name="T87"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8"/>
                </a:lnTo>
                <a:lnTo>
                  <a:pt x="3" y="7"/>
                </a:lnTo>
                <a:lnTo>
                  <a:pt x="7" y="5"/>
                </a:lnTo>
                <a:lnTo>
                  <a:pt x="8" y="5"/>
                </a:lnTo>
                <a:lnTo>
                  <a:pt x="8" y="5"/>
                </a:lnTo>
                <a:lnTo>
                  <a:pt x="12" y="3"/>
                </a:lnTo>
                <a:lnTo>
                  <a:pt x="12" y="2"/>
                </a:lnTo>
                <a:lnTo>
                  <a:pt x="13" y="2"/>
                </a:lnTo>
                <a:lnTo>
                  <a:pt x="31" y="0"/>
                </a:lnTo>
                <a:lnTo>
                  <a:pt x="31" y="1"/>
                </a:lnTo>
                <a:lnTo>
                  <a:pt x="31" y="2"/>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6" y="45"/>
                </a:lnTo>
                <a:lnTo>
                  <a:pt x="46" y="45"/>
                </a:lnTo>
                <a:lnTo>
                  <a:pt x="45" y="47"/>
                </a:lnTo>
                <a:lnTo>
                  <a:pt x="44" y="48"/>
                </a:lnTo>
                <a:lnTo>
                  <a:pt x="43" y="48"/>
                </a:lnTo>
                <a:lnTo>
                  <a:pt x="43" y="48"/>
                </a:lnTo>
                <a:lnTo>
                  <a:pt x="43" y="48"/>
                </a:lnTo>
                <a:lnTo>
                  <a:pt x="43" y="49"/>
                </a:lnTo>
                <a:lnTo>
                  <a:pt x="43" y="49"/>
                </a:lnTo>
                <a:lnTo>
                  <a:pt x="44" y="49"/>
                </a:lnTo>
                <a:lnTo>
                  <a:pt x="44" y="50"/>
                </a:lnTo>
                <a:lnTo>
                  <a:pt x="43" y="50"/>
                </a:lnTo>
                <a:lnTo>
                  <a:pt x="42" y="51"/>
                </a:lnTo>
                <a:lnTo>
                  <a:pt x="41" y="52"/>
                </a:lnTo>
                <a:lnTo>
                  <a:pt x="41" y="52"/>
                </a:lnTo>
                <a:lnTo>
                  <a:pt x="41" y="5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4558" name="Freeform 62"/>
          <p:cNvSpPr>
            <a:spLocks/>
          </p:cNvSpPr>
          <p:nvPr/>
        </p:nvSpPr>
        <p:spPr bwMode="auto">
          <a:xfrm>
            <a:off x="5748867" y="3784600"/>
            <a:ext cx="529167" cy="596900"/>
          </a:xfrm>
          <a:custGeom>
            <a:avLst/>
            <a:gdLst>
              <a:gd name="T0" fmla="*/ 9 w 73"/>
              <a:gd name="T1" fmla="*/ 41 h 77"/>
              <a:gd name="T2" fmla="*/ 11 w 73"/>
              <a:gd name="T3" fmla="*/ 44 h 77"/>
              <a:gd name="T4" fmla="*/ 13 w 73"/>
              <a:gd name="T5" fmla="*/ 46 h 77"/>
              <a:gd name="T6" fmla="*/ 13 w 73"/>
              <a:gd name="T7" fmla="*/ 49 h 77"/>
              <a:gd name="T8" fmla="*/ 14 w 73"/>
              <a:gd name="T9" fmla="*/ 50 h 77"/>
              <a:gd name="T10" fmla="*/ 13 w 73"/>
              <a:gd name="T11" fmla="*/ 55 h 77"/>
              <a:gd name="T12" fmla="*/ 12 w 73"/>
              <a:gd name="T13" fmla="*/ 60 h 77"/>
              <a:gd name="T14" fmla="*/ 14 w 73"/>
              <a:gd name="T15" fmla="*/ 68 h 77"/>
              <a:gd name="T16" fmla="*/ 16 w 73"/>
              <a:gd name="T17" fmla="*/ 71 h 77"/>
              <a:gd name="T18" fmla="*/ 17 w 73"/>
              <a:gd name="T19" fmla="*/ 74 h 77"/>
              <a:gd name="T20" fmla="*/ 18 w 73"/>
              <a:gd name="T21" fmla="*/ 76 h 77"/>
              <a:gd name="T22" fmla="*/ 58 w 73"/>
              <a:gd name="T23" fmla="*/ 76 h 77"/>
              <a:gd name="T24" fmla="*/ 60 w 73"/>
              <a:gd name="T25" fmla="*/ 77 h 77"/>
              <a:gd name="T26" fmla="*/ 59 w 73"/>
              <a:gd name="T27" fmla="*/ 71 h 77"/>
              <a:gd name="T28" fmla="*/ 60 w 73"/>
              <a:gd name="T29" fmla="*/ 69 h 77"/>
              <a:gd name="T30" fmla="*/ 64 w 73"/>
              <a:gd name="T31" fmla="*/ 69 h 77"/>
              <a:gd name="T32" fmla="*/ 67 w 73"/>
              <a:gd name="T33" fmla="*/ 69 h 77"/>
              <a:gd name="T34" fmla="*/ 67 w 73"/>
              <a:gd name="T35" fmla="*/ 65 h 77"/>
              <a:gd name="T36" fmla="*/ 67 w 73"/>
              <a:gd name="T37" fmla="*/ 62 h 77"/>
              <a:gd name="T38" fmla="*/ 69 w 73"/>
              <a:gd name="T39" fmla="*/ 53 h 77"/>
              <a:gd name="T40" fmla="*/ 71 w 73"/>
              <a:gd name="T41" fmla="*/ 48 h 77"/>
              <a:gd name="T42" fmla="*/ 73 w 73"/>
              <a:gd name="T43" fmla="*/ 47 h 77"/>
              <a:gd name="T44" fmla="*/ 73 w 73"/>
              <a:gd name="T45" fmla="*/ 46 h 77"/>
              <a:gd name="T46" fmla="*/ 72 w 73"/>
              <a:gd name="T47" fmla="*/ 46 h 77"/>
              <a:gd name="T48" fmla="*/ 69 w 73"/>
              <a:gd name="T49" fmla="*/ 45 h 77"/>
              <a:gd name="T50" fmla="*/ 68 w 73"/>
              <a:gd name="T51" fmla="*/ 41 h 77"/>
              <a:gd name="T52" fmla="*/ 64 w 73"/>
              <a:gd name="T53" fmla="*/ 37 h 77"/>
              <a:gd name="T54" fmla="*/ 62 w 73"/>
              <a:gd name="T55" fmla="*/ 32 h 77"/>
              <a:gd name="T56" fmla="*/ 60 w 73"/>
              <a:gd name="T57" fmla="*/ 30 h 77"/>
              <a:gd name="T58" fmla="*/ 56 w 73"/>
              <a:gd name="T59" fmla="*/ 27 h 77"/>
              <a:gd name="T60" fmla="*/ 54 w 73"/>
              <a:gd name="T61" fmla="*/ 25 h 77"/>
              <a:gd name="T62" fmla="*/ 53 w 73"/>
              <a:gd name="T63" fmla="*/ 23 h 77"/>
              <a:gd name="T64" fmla="*/ 46 w 73"/>
              <a:gd name="T65" fmla="*/ 18 h 77"/>
              <a:gd name="T66" fmla="*/ 44 w 73"/>
              <a:gd name="T67" fmla="*/ 16 h 77"/>
              <a:gd name="T68" fmla="*/ 41 w 73"/>
              <a:gd name="T69" fmla="*/ 12 h 77"/>
              <a:gd name="T70" fmla="*/ 39 w 73"/>
              <a:gd name="T71" fmla="*/ 9 h 77"/>
              <a:gd name="T72" fmla="*/ 32 w 73"/>
              <a:gd name="T73" fmla="*/ 7 h 77"/>
              <a:gd name="T74" fmla="*/ 32 w 73"/>
              <a:gd name="T75" fmla="*/ 3 h 77"/>
              <a:gd name="T76" fmla="*/ 34 w 73"/>
              <a:gd name="T77" fmla="*/ 1 h 77"/>
              <a:gd name="T78" fmla="*/ 34 w 73"/>
              <a:gd name="T79" fmla="*/ 0 h 77"/>
              <a:gd name="T80" fmla="*/ 0 w 73"/>
              <a:gd name="T81"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7"/>
                </a:lnTo>
                <a:lnTo>
                  <a:pt x="73" y="46"/>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1"/>
                </a:lnTo>
                <a:lnTo>
                  <a:pt x="34" y="0"/>
                </a:lnTo>
                <a:lnTo>
                  <a:pt x="13" y="3"/>
                </a:lnTo>
                <a:lnTo>
                  <a:pt x="0" y="5"/>
                </a:lnTo>
                <a:lnTo>
                  <a:pt x="0" y="5"/>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4559" name="Freeform 63"/>
          <p:cNvSpPr>
            <a:spLocks/>
          </p:cNvSpPr>
          <p:nvPr/>
        </p:nvSpPr>
        <p:spPr bwMode="auto">
          <a:xfrm>
            <a:off x="6246990" y="3041650"/>
            <a:ext cx="448733" cy="223838"/>
          </a:xfrm>
          <a:custGeom>
            <a:avLst/>
            <a:gdLst>
              <a:gd name="T0" fmla="*/ 36 w 62"/>
              <a:gd name="T1" fmla="*/ 2 h 29"/>
              <a:gd name="T2" fmla="*/ 2 w 62"/>
              <a:gd name="T3" fmla="*/ 17 h 29"/>
              <a:gd name="T4" fmla="*/ 4 w 62"/>
              <a:gd name="T5" fmla="*/ 16 h 29"/>
              <a:gd name="T6" fmla="*/ 8 w 62"/>
              <a:gd name="T7" fmla="*/ 13 h 29"/>
              <a:gd name="T8" fmla="*/ 10 w 62"/>
              <a:gd name="T9" fmla="*/ 11 h 29"/>
              <a:gd name="T10" fmla="*/ 11 w 62"/>
              <a:gd name="T11" fmla="*/ 10 h 29"/>
              <a:gd name="T12" fmla="*/ 14 w 62"/>
              <a:gd name="T13" fmla="*/ 9 h 29"/>
              <a:gd name="T14" fmla="*/ 19 w 62"/>
              <a:gd name="T15" fmla="*/ 7 h 29"/>
              <a:gd name="T16" fmla="*/ 21 w 62"/>
              <a:gd name="T17" fmla="*/ 8 h 29"/>
              <a:gd name="T18" fmla="*/ 23 w 62"/>
              <a:gd name="T19" fmla="*/ 8 h 29"/>
              <a:gd name="T20" fmla="*/ 25 w 62"/>
              <a:gd name="T21" fmla="*/ 12 h 29"/>
              <a:gd name="T22" fmla="*/ 27 w 62"/>
              <a:gd name="T23" fmla="*/ 12 h 29"/>
              <a:gd name="T24" fmla="*/ 27 w 62"/>
              <a:gd name="T25" fmla="*/ 14 h 29"/>
              <a:gd name="T26" fmla="*/ 31 w 62"/>
              <a:gd name="T27" fmla="*/ 15 h 29"/>
              <a:gd name="T28" fmla="*/ 34 w 62"/>
              <a:gd name="T29" fmla="*/ 17 h 29"/>
              <a:gd name="T30" fmla="*/ 35 w 62"/>
              <a:gd name="T31" fmla="*/ 19 h 29"/>
              <a:gd name="T32" fmla="*/ 32 w 62"/>
              <a:gd name="T33" fmla="*/ 25 h 29"/>
              <a:gd name="T34" fmla="*/ 35 w 62"/>
              <a:gd name="T35" fmla="*/ 27 h 29"/>
              <a:gd name="T36" fmla="*/ 38 w 62"/>
              <a:gd name="T37" fmla="*/ 28 h 29"/>
              <a:gd name="T38" fmla="*/ 39 w 62"/>
              <a:gd name="T39" fmla="*/ 28 h 29"/>
              <a:gd name="T40" fmla="*/ 42 w 62"/>
              <a:gd name="T41" fmla="*/ 27 h 29"/>
              <a:gd name="T42" fmla="*/ 46 w 62"/>
              <a:gd name="T43" fmla="*/ 29 h 29"/>
              <a:gd name="T44" fmla="*/ 47 w 62"/>
              <a:gd name="T45" fmla="*/ 28 h 29"/>
              <a:gd name="T46" fmla="*/ 45 w 62"/>
              <a:gd name="T47" fmla="*/ 26 h 29"/>
              <a:gd name="T48" fmla="*/ 44 w 62"/>
              <a:gd name="T49" fmla="*/ 25 h 29"/>
              <a:gd name="T50" fmla="*/ 45 w 62"/>
              <a:gd name="T51" fmla="*/ 24 h 29"/>
              <a:gd name="T52" fmla="*/ 44 w 62"/>
              <a:gd name="T53" fmla="*/ 23 h 29"/>
              <a:gd name="T54" fmla="*/ 41 w 62"/>
              <a:gd name="T55" fmla="*/ 19 h 29"/>
              <a:gd name="T56" fmla="*/ 41 w 62"/>
              <a:gd name="T57" fmla="*/ 16 h 29"/>
              <a:gd name="T58" fmla="*/ 41 w 62"/>
              <a:gd name="T59" fmla="*/ 12 h 29"/>
              <a:gd name="T60" fmla="*/ 41 w 62"/>
              <a:gd name="T61" fmla="*/ 10 h 29"/>
              <a:gd name="T62" fmla="*/ 41 w 62"/>
              <a:gd name="T63" fmla="*/ 9 h 29"/>
              <a:gd name="T64" fmla="*/ 44 w 62"/>
              <a:gd name="T65" fmla="*/ 6 h 29"/>
              <a:gd name="T66" fmla="*/ 45 w 62"/>
              <a:gd name="T67" fmla="*/ 4 h 29"/>
              <a:gd name="T68" fmla="*/ 47 w 62"/>
              <a:gd name="T69" fmla="*/ 4 h 29"/>
              <a:gd name="T70" fmla="*/ 45 w 62"/>
              <a:gd name="T71" fmla="*/ 8 h 29"/>
              <a:gd name="T72" fmla="*/ 44 w 62"/>
              <a:gd name="T73" fmla="*/ 10 h 29"/>
              <a:gd name="T74" fmla="*/ 46 w 62"/>
              <a:gd name="T75" fmla="*/ 12 h 29"/>
              <a:gd name="T76" fmla="*/ 46 w 62"/>
              <a:gd name="T77" fmla="*/ 16 h 29"/>
              <a:gd name="T78" fmla="*/ 45 w 62"/>
              <a:gd name="T79" fmla="*/ 18 h 29"/>
              <a:gd name="T80" fmla="*/ 46 w 62"/>
              <a:gd name="T81" fmla="*/ 19 h 29"/>
              <a:gd name="T82" fmla="*/ 46 w 62"/>
              <a:gd name="T83" fmla="*/ 21 h 29"/>
              <a:gd name="T84" fmla="*/ 47 w 62"/>
              <a:gd name="T85" fmla="*/ 24 h 29"/>
              <a:gd name="T86" fmla="*/ 50 w 62"/>
              <a:gd name="T87" fmla="*/ 25 h 29"/>
              <a:gd name="T88" fmla="*/ 52 w 62"/>
              <a:gd name="T89" fmla="*/ 24 h 29"/>
              <a:gd name="T90" fmla="*/ 52 w 62"/>
              <a:gd name="T91" fmla="*/ 26 h 29"/>
              <a:gd name="T92" fmla="*/ 53 w 62"/>
              <a:gd name="T93" fmla="*/ 28 h 29"/>
              <a:gd name="T94" fmla="*/ 55 w 62"/>
              <a:gd name="T95" fmla="*/ 29 h 29"/>
              <a:gd name="T96" fmla="*/ 56 w 62"/>
              <a:gd name="T97" fmla="*/ 28 h 29"/>
              <a:gd name="T98" fmla="*/ 61 w 62"/>
              <a:gd name="T99" fmla="*/ 26 h 29"/>
              <a:gd name="T100" fmla="*/ 62 w 62"/>
              <a:gd name="T101" fmla="*/ 19 h 29"/>
              <a:gd name="T102" fmla="*/ 54 w 62"/>
              <a:gd name="T103" fmla="*/ 21 h 29"/>
              <a:gd name="T104" fmla="*/ 47 w 62"/>
              <a:gd name="T10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5" y="19"/>
                </a:lnTo>
                <a:lnTo>
                  <a:pt x="33" y="23"/>
                </a:lnTo>
                <a:lnTo>
                  <a:pt x="32" y="25"/>
                </a:lnTo>
                <a:lnTo>
                  <a:pt x="33" y="27"/>
                </a:lnTo>
                <a:lnTo>
                  <a:pt x="35" y="27"/>
                </a:lnTo>
                <a:lnTo>
                  <a:pt x="36" y="26"/>
                </a:lnTo>
                <a:lnTo>
                  <a:pt x="38" y="28"/>
                </a:lnTo>
                <a:lnTo>
                  <a:pt x="39" y="28"/>
                </a:lnTo>
                <a:lnTo>
                  <a:pt x="39" y="28"/>
                </a:lnTo>
                <a:lnTo>
                  <a:pt x="40" y="27"/>
                </a:lnTo>
                <a:lnTo>
                  <a:pt x="42" y="27"/>
                </a:lnTo>
                <a:lnTo>
                  <a:pt x="45" y="28"/>
                </a:lnTo>
                <a:lnTo>
                  <a:pt x="46" y="29"/>
                </a:lnTo>
                <a:lnTo>
                  <a:pt x="47" y="29"/>
                </a:lnTo>
                <a:lnTo>
                  <a:pt x="47" y="28"/>
                </a:lnTo>
                <a:lnTo>
                  <a:pt x="46" y="28"/>
                </a:lnTo>
                <a:lnTo>
                  <a:pt x="45" y="26"/>
                </a:lnTo>
                <a:lnTo>
                  <a:pt x="44" y="25"/>
                </a:lnTo>
                <a:lnTo>
                  <a:pt x="44" y="25"/>
                </a:lnTo>
                <a:lnTo>
                  <a:pt x="44" y="24"/>
                </a:lnTo>
                <a:lnTo>
                  <a:pt x="45" y="24"/>
                </a:lnTo>
                <a:lnTo>
                  <a:pt x="45" y="24"/>
                </a:lnTo>
                <a:lnTo>
                  <a:pt x="44" y="23"/>
                </a:lnTo>
                <a:lnTo>
                  <a:pt x="43" y="21"/>
                </a:lnTo>
                <a:lnTo>
                  <a:pt x="41" y="19"/>
                </a:lnTo>
                <a:lnTo>
                  <a:pt x="41" y="17"/>
                </a:lnTo>
                <a:lnTo>
                  <a:pt x="41" y="16"/>
                </a:lnTo>
                <a:lnTo>
                  <a:pt x="41" y="13"/>
                </a:lnTo>
                <a:lnTo>
                  <a:pt x="41" y="12"/>
                </a:lnTo>
                <a:lnTo>
                  <a:pt x="41" y="11"/>
                </a:lnTo>
                <a:lnTo>
                  <a:pt x="41" y="10"/>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3" y="28"/>
                </a:lnTo>
                <a:lnTo>
                  <a:pt x="54" y="29"/>
                </a:lnTo>
                <a:lnTo>
                  <a:pt x="55" y="29"/>
                </a:lnTo>
                <a:lnTo>
                  <a:pt x="55" y="29"/>
                </a:lnTo>
                <a:lnTo>
                  <a:pt x="56" y="28"/>
                </a:lnTo>
                <a:lnTo>
                  <a:pt x="61" y="27"/>
                </a:lnTo>
                <a:lnTo>
                  <a:pt x="61" y="26"/>
                </a:lnTo>
                <a:lnTo>
                  <a:pt x="61" y="25"/>
                </a:lnTo>
                <a:lnTo>
                  <a:pt x="62" y="19"/>
                </a:lnTo>
                <a:lnTo>
                  <a:pt x="62" y="19"/>
                </a:lnTo>
                <a:lnTo>
                  <a:pt x="54" y="21"/>
                </a:lnTo>
                <a:lnTo>
                  <a:pt x="47" y="0"/>
                </a:lnTo>
                <a:lnTo>
                  <a:pt x="47"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4560" name="Freeform 64"/>
          <p:cNvSpPr>
            <a:spLocks/>
          </p:cNvSpPr>
          <p:nvPr/>
        </p:nvSpPr>
        <p:spPr bwMode="auto">
          <a:xfrm>
            <a:off x="6588478" y="3017839"/>
            <a:ext cx="107244" cy="185737"/>
          </a:xfrm>
          <a:custGeom>
            <a:avLst/>
            <a:gdLst>
              <a:gd name="T0" fmla="*/ 15 w 15"/>
              <a:gd name="T1" fmla="*/ 22 h 24"/>
              <a:gd name="T2" fmla="*/ 15 w 15"/>
              <a:gd name="T3" fmla="*/ 20 h 24"/>
              <a:gd name="T4" fmla="*/ 14 w 15"/>
              <a:gd name="T5" fmla="*/ 18 h 24"/>
              <a:gd name="T6" fmla="*/ 12 w 15"/>
              <a:gd name="T7" fmla="*/ 16 h 24"/>
              <a:gd name="T8" fmla="*/ 10 w 15"/>
              <a:gd name="T9" fmla="*/ 15 h 24"/>
              <a:gd name="T10" fmla="*/ 9 w 15"/>
              <a:gd name="T11" fmla="*/ 14 h 24"/>
              <a:gd name="T12" fmla="*/ 9 w 15"/>
              <a:gd name="T13" fmla="*/ 12 h 24"/>
              <a:gd name="T14" fmla="*/ 7 w 15"/>
              <a:gd name="T15" fmla="*/ 9 h 24"/>
              <a:gd name="T16" fmla="*/ 6 w 15"/>
              <a:gd name="T17" fmla="*/ 8 h 24"/>
              <a:gd name="T18" fmla="*/ 5 w 15"/>
              <a:gd name="T19" fmla="*/ 6 h 24"/>
              <a:gd name="T20" fmla="*/ 4 w 15"/>
              <a:gd name="T21" fmla="*/ 5 h 24"/>
              <a:gd name="T22" fmla="*/ 4 w 15"/>
              <a:gd name="T23" fmla="*/ 4 h 24"/>
              <a:gd name="T24" fmla="*/ 4 w 15"/>
              <a:gd name="T25" fmla="*/ 4 h 24"/>
              <a:gd name="T26" fmla="*/ 4 w 15"/>
              <a:gd name="T27" fmla="*/ 3 h 24"/>
              <a:gd name="T28" fmla="*/ 5 w 15"/>
              <a:gd name="T29" fmla="*/ 0 h 24"/>
              <a:gd name="T30" fmla="*/ 4 w 15"/>
              <a:gd name="T31" fmla="*/ 0 h 24"/>
              <a:gd name="T32" fmla="*/ 2 w 15"/>
              <a:gd name="T33" fmla="*/ 0 h 24"/>
              <a:gd name="T34" fmla="*/ 1 w 15"/>
              <a:gd name="T35" fmla="*/ 1 h 24"/>
              <a:gd name="T36" fmla="*/ 1 w 15"/>
              <a:gd name="T37" fmla="*/ 2 h 24"/>
              <a:gd name="T38" fmla="*/ 1 w 15"/>
              <a:gd name="T39" fmla="*/ 3 h 24"/>
              <a:gd name="T40" fmla="*/ 0 w 15"/>
              <a:gd name="T41" fmla="*/ 3 h 24"/>
              <a:gd name="T42" fmla="*/ 7 w 15"/>
              <a:gd name="T43" fmla="*/ 24 h 24"/>
              <a:gd name="T44" fmla="*/ 15 w 15"/>
              <a:gd name="T45" fmla="*/ 22 h 24"/>
              <a:gd name="T46" fmla="*/ 15 w 15"/>
              <a:gd name="T4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4"/>
                </a:lnTo>
                <a:lnTo>
                  <a:pt x="4" y="3"/>
                </a:lnTo>
                <a:lnTo>
                  <a:pt x="5" y="0"/>
                </a:lnTo>
                <a:lnTo>
                  <a:pt x="4" y="0"/>
                </a:lnTo>
                <a:lnTo>
                  <a:pt x="2" y="0"/>
                </a:lnTo>
                <a:lnTo>
                  <a:pt x="1" y="1"/>
                </a:lnTo>
                <a:lnTo>
                  <a:pt x="1" y="2"/>
                </a:lnTo>
                <a:lnTo>
                  <a:pt x="1" y="3"/>
                </a:lnTo>
                <a:lnTo>
                  <a:pt x="0" y="3"/>
                </a:lnTo>
                <a:lnTo>
                  <a:pt x="7" y="24"/>
                </a:lnTo>
                <a:lnTo>
                  <a:pt x="15" y="22"/>
                </a:lnTo>
                <a:lnTo>
                  <a:pt x="15" y="2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4561" name="Freeform 65"/>
          <p:cNvSpPr>
            <a:spLocks/>
          </p:cNvSpPr>
          <p:nvPr/>
        </p:nvSpPr>
        <p:spPr bwMode="auto">
          <a:xfrm>
            <a:off x="6616701" y="2801939"/>
            <a:ext cx="138289" cy="325437"/>
          </a:xfrm>
          <a:custGeom>
            <a:avLst/>
            <a:gdLst>
              <a:gd name="T0" fmla="*/ 0 w 19"/>
              <a:gd name="T1" fmla="*/ 31 h 42"/>
              <a:gd name="T2" fmla="*/ 0 w 19"/>
              <a:gd name="T3" fmla="*/ 32 h 42"/>
              <a:gd name="T4" fmla="*/ 2 w 19"/>
              <a:gd name="T5" fmla="*/ 34 h 42"/>
              <a:gd name="T6" fmla="*/ 6 w 19"/>
              <a:gd name="T7" fmla="*/ 37 h 42"/>
              <a:gd name="T8" fmla="*/ 9 w 19"/>
              <a:gd name="T9" fmla="*/ 38 h 42"/>
              <a:gd name="T10" fmla="*/ 10 w 19"/>
              <a:gd name="T11" fmla="*/ 40 h 42"/>
              <a:gd name="T12" fmla="*/ 11 w 19"/>
              <a:gd name="T13" fmla="*/ 42 h 42"/>
              <a:gd name="T14" fmla="*/ 13 w 19"/>
              <a:gd name="T15" fmla="*/ 39 h 42"/>
              <a:gd name="T16" fmla="*/ 14 w 19"/>
              <a:gd name="T17" fmla="*/ 35 h 42"/>
              <a:gd name="T18" fmla="*/ 17 w 19"/>
              <a:gd name="T19" fmla="*/ 30 h 42"/>
              <a:gd name="T20" fmla="*/ 19 w 19"/>
              <a:gd name="T21" fmla="*/ 26 h 42"/>
              <a:gd name="T22" fmla="*/ 18 w 19"/>
              <a:gd name="T23" fmla="*/ 19 h 42"/>
              <a:gd name="T24" fmla="*/ 17 w 19"/>
              <a:gd name="T25" fmla="*/ 13 h 42"/>
              <a:gd name="T26" fmla="*/ 14 w 19"/>
              <a:gd name="T27" fmla="*/ 14 h 42"/>
              <a:gd name="T28" fmla="*/ 13 w 19"/>
              <a:gd name="T29" fmla="*/ 14 h 42"/>
              <a:gd name="T30" fmla="*/ 12 w 19"/>
              <a:gd name="T31" fmla="*/ 14 h 42"/>
              <a:gd name="T32" fmla="*/ 13 w 19"/>
              <a:gd name="T33" fmla="*/ 11 h 42"/>
              <a:gd name="T34" fmla="*/ 14 w 19"/>
              <a:gd name="T35" fmla="*/ 11 h 42"/>
              <a:gd name="T36" fmla="*/ 15 w 19"/>
              <a:gd name="T37" fmla="*/ 8 h 42"/>
              <a:gd name="T38" fmla="*/ 16 w 19"/>
              <a:gd name="T39" fmla="*/ 6 h 42"/>
              <a:gd name="T40" fmla="*/ 4 w 19"/>
              <a:gd name="T41" fmla="*/ 0 h 42"/>
              <a:gd name="T42" fmla="*/ 3 w 19"/>
              <a:gd name="T43" fmla="*/ 2 h 42"/>
              <a:gd name="T44" fmla="*/ 2 w 19"/>
              <a:gd name="T45" fmla="*/ 6 h 42"/>
              <a:gd name="T46" fmla="*/ 0 w 19"/>
              <a:gd name="T47" fmla="*/ 8 h 42"/>
              <a:gd name="T48" fmla="*/ 1 w 19"/>
              <a:gd name="T49" fmla="*/ 9 h 42"/>
              <a:gd name="T50" fmla="*/ 1 w 19"/>
              <a:gd name="T51" fmla="*/ 11 h 42"/>
              <a:gd name="T52" fmla="*/ 1 w 19"/>
              <a:gd name="T53" fmla="*/ 15 h 42"/>
              <a:gd name="T54" fmla="*/ 3 w 19"/>
              <a:gd name="T55" fmla="*/ 17 h 42"/>
              <a:gd name="T56" fmla="*/ 5 w 19"/>
              <a:gd name="T57" fmla="*/ 18 h 42"/>
              <a:gd name="T58" fmla="*/ 7 w 19"/>
              <a:gd name="T59" fmla="*/ 19 h 42"/>
              <a:gd name="T60" fmla="*/ 9 w 19"/>
              <a:gd name="T61" fmla="*/ 21 h 42"/>
              <a:gd name="T62" fmla="*/ 4 w 19"/>
              <a:gd name="T63" fmla="*/ 24 h 42"/>
              <a:gd name="T64" fmla="*/ 1 w 19"/>
              <a:gd name="T65"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42">
                <a:moveTo>
                  <a:pt x="1" y="28"/>
                </a:moveTo>
                <a:lnTo>
                  <a:pt x="0" y="31"/>
                </a:lnTo>
                <a:lnTo>
                  <a:pt x="0" y="32"/>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3" y="14"/>
                </a:lnTo>
                <a:lnTo>
                  <a:pt x="13" y="14"/>
                </a:lnTo>
                <a:lnTo>
                  <a:pt x="12" y="14"/>
                </a:lnTo>
                <a:lnTo>
                  <a:pt x="12" y="13"/>
                </a:lnTo>
                <a:lnTo>
                  <a:pt x="13" y="11"/>
                </a:lnTo>
                <a:lnTo>
                  <a:pt x="14"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lnTo>
                  <a:pt x="1" y="2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4562" name="Freeform 66"/>
          <p:cNvSpPr>
            <a:spLocks/>
          </p:cNvSpPr>
          <p:nvPr/>
        </p:nvSpPr>
        <p:spPr bwMode="auto">
          <a:xfrm>
            <a:off x="6739467" y="2654301"/>
            <a:ext cx="166511" cy="169863"/>
          </a:xfrm>
          <a:custGeom>
            <a:avLst/>
            <a:gdLst>
              <a:gd name="T0" fmla="*/ 0 w 23"/>
              <a:gd name="T1" fmla="*/ 4 h 22"/>
              <a:gd name="T2" fmla="*/ 8 w 23"/>
              <a:gd name="T3" fmla="*/ 2 h 22"/>
              <a:gd name="T4" fmla="*/ 8 w 23"/>
              <a:gd name="T5" fmla="*/ 3 h 22"/>
              <a:gd name="T6" fmla="*/ 9 w 23"/>
              <a:gd name="T7" fmla="*/ 3 h 22"/>
              <a:gd name="T8" fmla="*/ 9 w 23"/>
              <a:gd name="T9" fmla="*/ 3 h 22"/>
              <a:gd name="T10" fmla="*/ 20 w 23"/>
              <a:gd name="T11" fmla="*/ 0 h 22"/>
              <a:gd name="T12" fmla="*/ 23 w 23"/>
              <a:gd name="T13" fmla="*/ 9 h 22"/>
              <a:gd name="T14" fmla="*/ 23 w 23"/>
              <a:gd name="T15" fmla="*/ 10 h 22"/>
              <a:gd name="T16" fmla="*/ 22 w 23"/>
              <a:gd name="T17" fmla="*/ 10 h 22"/>
              <a:gd name="T18" fmla="*/ 23 w 23"/>
              <a:gd name="T19" fmla="*/ 11 h 22"/>
              <a:gd name="T20" fmla="*/ 23 w 23"/>
              <a:gd name="T21" fmla="*/ 11 h 22"/>
              <a:gd name="T22" fmla="*/ 21 w 23"/>
              <a:gd name="T23" fmla="*/ 12 h 22"/>
              <a:gd name="T24" fmla="*/ 17 w 23"/>
              <a:gd name="T25" fmla="*/ 13 h 22"/>
              <a:gd name="T26" fmla="*/ 16 w 23"/>
              <a:gd name="T27" fmla="*/ 13 h 22"/>
              <a:gd name="T28" fmla="*/ 16 w 23"/>
              <a:gd name="T29" fmla="*/ 13 h 22"/>
              <a:gd name="T30" fmla="*/ 16 w 23"/>
              <a:gd name="T31" fmla="*/ 14 h 22"/>
              <a:gd name="T32" fmla="*/ 16 w 23"/>
              <a:gd name="T33" fmla="*/ 14 h 22"/>
              <a:gd name="T34" fmla="*/ 13 w 23"/>
              <a:gd name="T35" fmla="*/ 15 h 22"/>
              <a:gd name="T36" fmla="*/ 10 w 23"/>
              <a:gd name="T37" fmla="*/ 16 h 22"/>
              <a:gd name="T38" fmla="*/ 10 w 23"/>
              <a:gd name="T39" fmla="*/ 16 h 22"/>
              <a:gd name="T40" fmla="*/ 8 w 23"/>
              <a:gd name="T41" fmla="*/ 18 h 22"/>
              <a:gd name="T42" fmla="*/ 3 w 23"/>
              <a:gd name="T43" fmla="*/ 21 h 22"/>
              <a:gd name="T44" fmla="*/ 2 w 23"/>
              <a:gd name="T45" fmla="*/ 22 h 22"/>
              <a:gd name="T46" fmla="*/ 0 w 23"/>
              <a:gd name="T47" fmla="*/ 21 h 22"/>
              <a:gd name="T48" fmla="*/ 2 w 23"/>
              <a:gd name="T49" fmla="*/ 19 h 22"/>
              <a:gd name="T50" fmla="*/ 2 w 23"/>
              <a:gd name="T51" fmla="*/ 18 h 22"/>
              <a:gd name="T52" fmla="*/ 2 w 23"/>
              <a:gd name="T53" fmla="*/ 17 h 22"/>
              <a:gd name="T54" fmla="*/ 0 w 23"/>
              <a:gd name="T55" fmla="*/ 4 h 22"/>
              <a:gd name="T56" fmla="*/ 0 w 23"/>
              <a:gd name="T5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22">
                <a:moveTo>
                  <a:pt x="0" y="4"/>
                </a:moveTo>
                <a:lnTo>
                  <a:pt x="8" y="2"/>
                </a:lnTo>
                <a:lnTo>
                  <a:pt x="8" y="3"/>
                </a:lnTo>
                <a:lnTo>
                  <a:pt x="9" y="3"/>
                </a:lnTo>
                <a:lnTo>
                  <a:pt x="9" y="3"/>
                </a:lnTo>
                <a:lnTo>
                  <a:pt x="20" y="0"/>
                </a:lnTo>
                <a:lnTo>
                  <a:pt x="23" y="9"/>
                </a:lnTo>
                <a:lnTo>
                  <a:pt x="23" y="10"/>
                </a:lnTo>
                <a:lnTo>
                  <a:pt x="22" y="10"/>
                </a:lnTo>
                <a:lnTo>
                  <a:pt x="23" y="11"/>
                </a:lnTo>
                <a:lnTo>
                  <a:pt x="23" y="11"/>
                </a:lnTo>
                <a:lnTo>
                  <a:pt x="21" y="12"/>
                </a:lnTo>
                <a:lnTo>
                  <a:pt x="17" y="13"/>
                </a:lnTo>
                <a:lnTo>
                  <a:pt x="16" y="13"/>
                </a:lnTo>
                <a:lnTo>
                  <a:pt x="16" y="13"/>
                </a:lnTo>
                <a:lnTo>
                  <a:pt x="16" y="14"/>
                </a:lnTo>
                <a:lnTo>
                  <a:pt x="16" y="14"/>
                </a:lnTo>
                <a:lnTo>
                  <a:pt x="13" y="15"/>
                </a:lnTo>
                <a:lnTo>
                  <a:pt x="10" y="16"/>
                </a:lnTo>
                <a:lnTo>
                  <a:pt x="10" y="16"/>
                </a:lnTo>
                <a:lnTo>
                  <a:pt x="8" y="18"/>
                </a:lnTo>
                <a:lnTo>
                  <a:pt x="3" y="21"/>
                </a:lnTo>
                <a:lnTo>
                  <a:pt x="2" y="22"/>
                </a:lnTo>
                <a:lnTo>
                  <a:pt x="0" y="21"/>
                </a:lnTo>
                <a:lnTo>
                  <a:pt x="2" y="19"/>
                </a:lnTo>
                <a:lnTo>
                  <a:pt x="2" y="18"/>
                </a:lnTo>
                <a:lnTo>
                  <a:pt x="2" y="17"/>
                </a:lnTo>
                <a:lnTo>
                  <a:pt x="0" y="4"/>
                </a:lnTo>
                <a:lnTo>
                  <a:pt x="0" y="4"/>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4563" name="Freeform 67"/>
          <p:cNvSpPr>
            <a:spLocks/>
          </p:cNvSpPr>
          <p:nvPr/>
        </p:nvSpPr>
        <p:spPr bwMode="auto">
          <a:xfrm>
            <a:off x="6732411" y="2522538"/>
            <a:ext cx="327378" cy="177800"/>
          </a:xfrm>
          <a:custGeom>
            <a:avLst/>
            <a:gdLst>
              <a:gd name="T0" fmla="*/ 10 w 45"/>
              <a:gd name="T1" fmla="*/ 7 h 23"/>
              <a:gd name="T2" fmla="*/ 24 w 45"/>
              <a:gd name="T3" fmla="*/ 3 h 23"/>
              <a:gd name="T4" fmla="*/ 25 w 45"/>
              <a:gd name="T5" fmla="*/ 3 h 23"/>
              <a:gd name="T6" fmla="*/ 25 w 45"/>
              <a:gd name="T7" fmla="*/ 2 h 23"/>
              <a:gd name="T8" fmla="*/ 27 w 45"/>
              <a:gd name="T9" fmla="*/ 0 h 23"/>
              <a:gd name="T10" fmla="*/ 29 w 45"/>
              <a:gd name="T11" fmla="*/ 0 h 23"/>
              <a:gd name="T12" fmla="*/ 31 w 45"/>
              <a:gd name="T13" fmla="*/ 3 h 23"/>
              <a:gd name="T14" fmla="*/ 32 w 45"/>
              <a:gd name="T15" fmla="*/ 5 h 23"/>
              <a:gd name="T16" fmla="*/ 30 w 45"/>
              <a:gd name="T17" fmla="*/ 7 h 23"/>
              <a:gd name="T18" fmla="*/ 29 w 45"/>
              <a:gd name="T19" fmla="*/ 10 h 23"/>
              <a:gd name="T20" fmla="*/ 33 w 45"/>
              <a:gd name="T21" fmla="*/ 10 h 23"/>
              <a:gd name="T22" fmla="*/ 36 w 45"/>
              <a:gd name="T23" fmla="*/ 15 h 23"/>
              <a:gd name="T24" fmla="*/ 41 w 45"/>
              <a:gd name="T25" fmla="*/ 16 h 23"/>
              <a:gd name="T26" fmla="*/ 43 w 45"/>
              <a:gd name="T27" fmla="*/ 14 h 23"/>
              <a:gd name="T28" fmla="*/ 42 w 45"/>
              <a:gd name="T29" fmla="*/ 12 h 23"/>
              <a:gd name="T30" fmla="*/ 40 w 45"/>
              <a:gd name="T31" fmla="*/ 10 h 23"/>
              <a:gd name="T32" fmla="*/ 42 w 45"/>
              <a:gd name="T33" fmla="*/ 11 h 23"/>
              <a:gd name="T34" fmla="*/ 45 w 45"/>
              <a:gd name="T35" fmla="*/ 16 h 23"/>
              <a:gd name="T36" fmla="*/ 44 w 45"/>
              <a:gd name="T37" fmla="*/ 17 h 23"/>
              <a:gd name="T38" fmla="*/ 40 w 45"/>
              <a:gd name="T39" fmla="*/ 19 h 23"/>
              <a:gd name="T40" fmla="*/ 37 w 45"/>
              <a:gd name="T41" fmla="*/ 21 h 23"/>
              <a:gd name="T42" fmla="*/ 37 w 45"/>
              <a:gd name="T43" fmla="*/ 20 h 23"/>
              <a:gd name="T44" fmla="*/ 36 w 45"/>
              <a:gd name="T45" fmla="*/ 18 h 23"/>
              <a:gd name="T46" fmla="*/ 34 w 45"/>
              <a:gd name="T47" fmla="*/ 22 h 23"/>
              <a:gd name="T48" fmla="*/ 32 w 45"/>
              <a:gd name="T49" fmla="*/ 22 h 23"/>
              <a:gd name="T50" fmla="*/ 32 w 45"/>
              <a:gd name="T51" fmla="*/ 21 h 23"/>
              <a:gd name="T52" fmla="*/ 30 w 45"/>
              <a:gd name="T53" fmla="*/ 20 h 23"/>
              <a:gd name="T54" fmla="*/ 28 w 45"/>
              <a:gd name="T55" fmla="*/ 19 h 23"/>
              <a:gd name="T56" fmla="*/ 27 w 45"/>
              <a:gd name="T57" fmla="*/ 17 h 23"/>
              <a:gd name="T58" fmla="*/ 21 w 45"/>
              <a:gd name="T59" fmla="*/ 17 h 23"/>
              <a:gd name="T60" fmla="*/ 10 w 45"/>
              <a:gd name="T61" fmla="*/ 20 h 23"/>
              <a:gd name="T62" fmla="*/ 9 w 45"/>
              <a:gd name="T63" fmla="*/ 19 h 23"/>
              <a:gd name="T64" fmla="*/ 0 w 45"/>
              <a:gd name="T65" fmla="*/ 21 h 23"/>
              <a:gd name="T66" fmla="*/ 0 w 45"/>
              <a:gd name="T6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23">
                <a:moveTo>
                  <a:pt x="0" y="9"/>
                </a:moveTo>
                <a:lnTo>
                  <a:pt x="10" y="7"/>
                </a:lnTo>
                <a:lnTo>
                  <a:pt x="24" y="4"/>
                </a:lnTo>
                <a:lnTo>
                  <a:pt x="24" y="3"/>
                </a:lnTo>
                <a:lnTo>
                  <a:pt x="25" y="3"/>
                </a:lnTo>
                <a:lnTo>
                  <a:pt x="25"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20"/>
                </a:lnTo>
                <a:lnTo>
                  <a:pt x="37" y="18"/>
                </a:lnTo>
                <a:lnTo>
                  <a:pt x="36" y="18"/>
                </a:lnTo>
                <a:lnTo>
                  <a:pt x="35" y="20"/>
                </a:lnTo>
                <a:lnTo>
                  <a:pt x="34" y="22"/>
                </a:lnTo>
                <a:lnTo>
                  <a:pt x="33" y="23"/>
                </a:lnTo>
                <a:lnTo>
                  <a:pt x="32" y="22"/>
                </a:lnTo>
                <a:lnTo>
                  <a:pt x="32" y="21"/>
                </a:lnTo>
                <a:lnTo>
                  <a:pt x="32" y="21"/>
                </a:lnTo>
                <a:lnTo>
                  <a:pt x="31" y="21"/>
                </a:lnTo>
                <a:lnTo>
                  <a:pt x="30" y="20"/>
                </a:lnTo>
                <a:lnTo>
                  <a:pt x="30" y="20"/>
                </a:lnTo>
                <a:lnTo>
                  <a:pt x="28" y="19"/>
                </a:lnTo>
                <a:lnTo>
                  <a:pt x="27" y="17"/>
                </a:lnTo>
                <a:lnTo>
                  <a:pt x="27" y="17"/>
                </a:lnTo>
                <a:lnTo>
                  <a:pt x="26" y="15"/>
                </a:lnTo>
                <a:lnTo>
                  <a:pt x="21" y="17"/>
                </a:lnTo>
                <a:lnTo>
                  <a:pt x="10" y="20"/>
                </a:lnTo>
                <a:lnTo>
                  <a:pt x="10" y="20"/>
                </a:lnTo>
                <a:lnTo>
                  <a:pt x="9" y="20"/>
                </a:lnTo>
                <a:lnTo>
                  <a:pt x="9" y="19"/>
                </a:lnTo>
                <a:lnTo>
                  <a:pt x="1" y="21"/>
                </a:lnTo>
                <a:lnTo>
                  <a:pt x="0" y="21"/>
                </a:lnTo>
                <a:lnTo>
                  <a:pt x="0" y="9"/>
                </a:lnTo>
                <a:lnTo>
                  <a:pt x="0" y="9"/>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4564" name="Freeform 68"/>
          <p:cNvSpPr>
            <a:spLocks/>
          </p:cNvSpPr>
          <p:nvPr/>
        </p:nvSpPr>
        <p:spPr bwMode="auto">
          <a:xfrm>
            <a:off x="6884812" y="2638425"/>
            <a:ext cx="86077" cy="101600"/>
          </a:xfrm>
          <a:custGeom>
            <a:avLst/>
            <a:gdLst>
              <a:gd name="T0" fmla="*/ 0 w 12"/>
              <a:gd name="T1" fmla="*/ 2 h 13"/>
              <a:gd name="T2" fmla="*/ 3 w 12"/>
              <a:gd name="T3" fmla="*/ 11 h 13"/>
              <a:gd name="T4" fmla="*/ 3 w 12"/>
              <a:gd name="T5" fmla="*/ 12 h 13"/>
              <a:gd name="T6" fmla="*/ 2 w 12"/>
              <a:gd name="T7" fmla="*/ 12 h 13"/>
              <a:gd name="T8" fmla="*/ 3 w 12"/>
              <a:gd name="T9" fmla="*/ 13 h 13"/>
              <a:gd name="T10" fmla="*/ 3 w 12"/>
              <a:gd name="T11" fmla="*/ 13 h 13"/>
              <a:gd name="T12" fmla="*/ 3 w 12"/>
              <a:gd name="T13" fmla="*/ 13 h 13"/>
              <a:gd name="T14" fmla="*/ 6 w 12"/>
              <a:gd name="T15" fmla="*/ 12 h 13"/>
              <a:gd name="T16" fmla="*/ 7 w 12"/>
              <a:gd name="T17" fmla="*/ 11 h 13"/>
              <a:gd name="T18" fmla="*/ 7 w 12"/>
              <a:gd name="T19" fmla="*/ 10 h 13"/>
              <a:gd name="T20" fmla="*/ 7 w 12"/>
              <a:gd name="T21" fmla="*/ 9 h 13"/>
              <a:gd name="T22" fmla="*/ 7 w 12"/>
              <a:gd name="T23" fmla="*/ 7 h 13"/>
              <a:gd name="T24" fmla="*/ 8 w 12"/>
              <a:gd name="T25" fmla="*/ 6 h 13"/>
              <a:gd name="T26" fmla="*/ 8 w 12"/>
              <a:gd name="T27" fmla="*/ 7 h 13"/>
              <a:gd name="T28" fmla="*/ 8 w 12"/>
              <a:gd name="T29" fmla="*/ 8 h 13"/>
              <a:gd name="T30" fmla="*/ 8 w 12"/>
              <a:gd name="T31" fmla="*/ 10 h 13"/>
              <a:gd name="T32" fmla="*/ 9 w 12"/>
              <a:gd name="T33" fmla="*/ 10 h 13"/>
              <a:gd name="T34" fmla="*/ 9 w 12"/>
              <a:gd name="T35" fmla="*/ 10 h 13"/>
              <a:gd name="T36" fmla="*/ 9 w 12"/>
              <a:gd name="T37" fmla="*/ 9 h 13"/>
              <a:gd name="T38" fmla="*/ 10 w 12"/>
              <a:gd name="T39" fmla="*/ 9 h 13"/>
              <a:gd name="T40" fmla="*/ 11 w 12"/>
              <a:gd name="T41" fmla="*/ 8 h 13"/>
              <a:gd name="T42" fmla="*/ 12 w 12"/>
              <a:gd name="T43" fmla="*/ 8 h 13"/>
              <a:gd name="T44" fmla="*/ 12 w 12"/>
              <a:gd name="T45" fmla="*/ 8 h 13"/>
              <a:gd name="T46" fmla="*/ 11 w 12"/>
              <a:gd name="T47" fmla="*/ 7 h 13"/>
              <a:gd name="T48" fmla="*/ 11 w 12"/>
              <a:gd name="T49" fmla="*/ 6 h 13"/>
              <a:gd name="T50" fmla="*/ 11 w 12"/>
              <a:gd name="T51" fmla="*/ 6 h 13"/>
              <a:gd name="T52" fmla="*/ 10 w 12"/>
              <a:gd name="T53" fmla="*/ 6 h 13"/>
              <a:gd name="T54" fmla="*/ 9 w 12"/>
              <a:gd name="T55" fmla="*/ 5 h 13"/>
              <a:gd name="T56" fmla="*/ 9 w 12"/>
              <a:gd name="T57" fmla="*/ 5 h 13"/>
              <a:gd name="T58" fmla="*/ 7 w 12"/>
              <a:gd name="T59" fmla="*/ 4 h 13"/>
              <a:gd name="T60" fmla="*/ 6 w 12"/>
              <a:gd name="T61" fmla="*/ 2 h 13"/>
              <a:gd name="T62" fmla="*/ 6 w 12"/>
              <a:gd name="T63" fmla="*/ 2 h 13"/>
              <a:gd name="T64" fmla="*/ 5 w 12"/>
              <a:gd name="T65" fmla="*/ 0 h 13"/>
              <a:gd name="T66" fmla="*/ 0 w 12"/>
              <a:gd name="T67" fmla="*/ 2 h 13"/>
              <a:gd name="T68" fmla="*/ 0 w 12"/>
              <a:gd name="T6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3">
                <a:moveTo>
                  <a:pt x="0" y="2"/>
                </a:moveTo>
                <a:lnTo>
                  <a:pt x="3" y="11"/>
                </a:lnTo>
                <a:lnTo>
                  <a:pt x="3" y="12"/>
                </a:lnTo>
                <a:lnTo>
                  <a:pt x="2" y="12"/>
                </a:lnTo>
                <a:lnTo>
                  <a:pt x="3" y="13"/>
                </a:lnTo>
                <a:lnTo>
                  <a:pt x="3" y="13"/>
                </a:lnTo>
                <a:lnTo>
                  <a:pt x="3" y="13"/>
                </a:lnTo>
                <a:lnTo>
                  <a:pt x="6" y="12"/>
                </a:lnTo>
                <a:lnTo>
                  <a:pt x="7" y="11"/>
                </a:lnTo>
                <a:lnTo>
                  <a:pt x="7" y="10"/>
                </a:lnTo>
                <a:lnTo>
                  <a:pt x="7" y="9"/>
                </a:lnTo>
                <a:lnTo>
                  <a:pt x="7" y="7"/>
                </a:lnTo>
                <a:lnTo>
                  <a:pt x="8" y="6"/>
                </a:lnTo>
                <a:lnTo>
                  <a:pt x="8" y="7"/>
                </a:lnTo>
                <a:lnTo>
                  <a:pt x="8" y="8"/>
                </a:lnTo>
                <a:lnTo>
                  <a:pt x="8" y="10"/>
                </a:lnTo>
                <a:lnTo>
                  <a:pt x="9" y="10"/>
                </a:lnTo>
                <a:lnTo>
                  <a:pt x="9" y="10"/>
                </a:lnTo>
                <a:lnTo>
                  <a:pt x="9" y="9"/>
                </a:lnTo>
                <a:lnTo>
                  <a:pt x="10" y="9"/>
                </a:lnTo>
                <a:lnTo>
                  <a:pt x="11" y="8"/>
                </a:lnTo>
                <a:lnTo>
                  <a:pt x="12" y="8"/>
                </a:lnTo>
                <a:lnTo>
                  <a:pt x="12" y="8"/>
                </a:lnTo>
                <a:lnTo>
                  <a:pt x="11" y="7"/>
                </a:lnTo>
                <a:lnTo>
                  <a:pt x="11" y="6"/>
                </a:lnTo>
                <a:lnTo>
                  <a:pt x="11" y="6"/>
                </a:lnTo>
                <a:lnTo>
                  <a:pt x="10" y="6"/>
                </a:lnTo>
                <a:lnTo>
                  <a:pt x="9" y="5"/>
                </a:lnTo>
                <a:lnTo>
                  <a:pt x="9" y="5"/>
                </a:lnTo>
                <a:lnTo>
                  <a:pt x="7" y="4"/>
                </a:lnTo>
                <a:lnTo>
                  <a:pt x="6" y="2"/>
                </a:lnTo>
                <a:lnTo>
                  <a:pt x="6" y="2"/>
                </a:lnTo>
                <a:lnTo>
                  <a:pt x="5" y="0"/>
                </a:lnTo>
                <a:lnTo>
                  <a:pt x="0" y="2"/>
                </a:lnTo>
                <a:lnTo>
                  <a:pt x="0" y="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4565" name="Freeform 69"/>
          <p:cNvSpPr>
            <a:spLocks/>
          </p:cNvSpPr>
          <p:nvPr/>
        </p:nvSpPr>
        <p:spPr bwMode="auto">
          <a:xfrm>
            <a:off x="6790267" y="2212975"/>
            <a:ext cx="152400" cy="363538"/>
          </a:xfrm>
          <a:custGeom>
            <a:avLst/>
            <a:gdLst>
              <a:gd name="T0" fmla="*/ 21 w 21"/>
              <a:gd name="T1" fmla="*/ 40 h 47"/>
              <a:gd name="T2" fmla="*/ 20 w 21"/>
              <a:gd name="T3" fmla="*/ 40 h 47"/>
              <a:gd name="T4" fmla="*/ 19 w 21"/>
              <a:gd name="T5" fmla="*/ 40 h 47"/>
              <a:gd name="T6" fmla="*/ 18 w 21"/>
              <a:gd name="T7" fmla="*/ 42 h 47"/>
              <a:gd name="T8" fmla="*/ 17 w 21"/>
              <a:gd name="T9" fmla="*/ 42 h 47"/>
              <a:gd name="T10" fmla="*/ 17 w 21"/>
              <a:gd name="T11" fmla="*/ 43 h 47"/>
              <a:gd name="T12" fmla="*/ 17 w 21"/>
              <a:gd name="T13" fmla="*/ 43 h 47"/>
              <a:gd name="T14" fmla="*/ 17 w 21"/>
              <a:gd name="T15" fmla="*/ 43 h 47"/>
              <a:gd name="T16" fmla="*/ 16 w 21"/>
              <a:gd name="T17" fmla="*/ 43 h 47"/>
              <a:gd name="T18" fmla="*/ 16 w 21"/>
              <a:gd name="T19" fmla="*/ 44 h 47"/>
              <a:gd name="T20" fmla="*/ 2 w 21"/>
              <a:gd name="T21" fmla="*/ 47 h 47"/>
              <a:gd name="T22" fmla="*/ 1 w 21"/>
              <a:gd name="T23" fmla="*/ 46 h 47"/>
              <a:gd name="T24" fmla="*/ 0 w 21"/>
              <a:gd name="T25" fmla="*/ 45 h 47"/>
              <a:gd name="T26" fmla="*/ 0 w 21"/>
              <a:gd name="T27" fmla="*/ 44 h 47"/>
              <a:gd name="T28" fmla="*/ 1 w 21"/>
              <a:gd name="T29" fmla="*/ 43 h 47"/>
              <a:gd name="T30" fmla="*/ 0 w 21"/>
              <a:gd name="T31" fmla="*/ 41 h 47"/>
              <a:gd name="T32" fmla="*/ 0 w 21"/>
              <a:gd name="T33" fmla="*/ 34 h 47"/>
              <a:gd name="T34" fmla="*/ 0 w 21"/>
              <a:gd name="T35" fmla="*/ 32 h 47"/>
              <a:gd name="T36" fmla="*/ 1 w 21"/>
              <a:gd name="T37" fmla="*/ 28 h 47"/>
              <a:gd name="T38" fmla="*/ 1 w 21"/>
              <a:gd name="T39" fmla="*/ 26 h 47"/>
              <a:gd name="T40" fmla="*/ 1 w 21"/>
              <a:gd name="T41" fmla="*/ 24 h 47"/>
              <a:gd name="T42" fmla="*/ 1 w 21"/>
              <a:gd name="T43" fmla="*/ 22 h 47"/>
              <a:gd name="T44" fmla="*/ 1 w 21"/>
              <a:gd name="T45" fmla="*/ 21 h 47"/>
              <a:gd name="T46" fmla="*/ 1 w 21"/>
              <a:gd name="T47" fmla="*/ 20 h 47"/>
              <a:gd name="T48" fmla="*/ 4 w 21"/>
              <a:gd name="T49" fmla="*/ 18 h 47"/>
              <a:gd name="T50" fmla="*/ 5 w 21"/>
              <a:gd name="T51" fmla="*/ 14 h 47"/>
              <a:gd name="T52" fmla="*/ 4 w 21"/>
              <a:gd name="T53" fmla="*/ 12 h 47"/>
              <a:gd name="T54" fmla="*/ 4 w 21"/>
              <a:gd name="T55" fmla="*/ 10 h 47"/>
              <a:gd name="T56" fmla="*/ 4 w 21"/>
              <a:gd name="T57" fmla="*/ 10 h 47"/>
              <a:gd name="T58" fmla="*/ 4 w 21"/>
              <a:gd name="T59" fmla="*/ 9 h 47"/>
              <a:gd name="T60" fmla="*/ 3 w 21"/>
              <a:gd name="T61" fmla="*/ 7 h 47"/>
              <a:gd name="T62" fmla="*/ 4 w 21"/>
              <a:gd name="T63" fmla="*/ 4 h 47"/>
              <a:gd name="T64" fmla="*/ 3 w 21"/>
              <a:gd name="T65" fmla="*/ 3 h 47"/>
              <a:gd name="T66" fmla="*/ 3 w 21"/>
              <a:gd name="T67" fmla="*/ 2 h 47"/>
              <a:gd name="T68" fmla="*/ 4 w 21"/>
              <a:gd name="T69" fmla="*/ 2 h 47"/>
              <a:gd name="T70" fmla="*/ 5 w 21"/>
              <a:gd name="T71" fmla="*/ 1 h 47"/>
              <a:gd name="T72" fmla="*/ 6 w 21"/>
              <a:gd name="T73" fmla="*/ 1 h 47"/>
              <a:gd name="T74" fmla="*/ 6 w 21"/>
              <a:gd name="T75" fmla="*/ 1 h 47"/>
              <a:gd name="T76" fmla="*/ 7 w 21"/>
              <a:gd name="T77" fmla="*/ 0 h 47"/>
              <a:gd name="T78" fmla="*/ 17 w 21"/>
              <a:gd name="T79" fmla="*/ 29 h 47"/>
              <a:gd name="T80" fmla="*/ 17 w 21"/>
              <a:gd name="T81" fmla="*/ 30 h 47"/>
              <a:gd name="T82" fmla="*/ 17 w 21"/>
              <a:gd name="T83" fmla="*/ 31 h 47"/>
              <a:gd name="T84" fmla="*/ 17 w 21"/>
              <a:gd name="T85" fmla="*/ 31 h 47"/>
              <a:gd name="T86" fmla="*/ 19 w 21"/>
              <a:gd name="T87" fmla="*/ 33 h 47"/>
              <a:gd name="T88" fmla="*/ 20 w 21"/>
              <a:gd name="T89" fmla="*/ 33 h 47"/>
              <a:gd name="T90" fmla="*/ 20 w 21"/>
              <a:gd name="T91" fmla="*/ 34 h 47"/>
              <a:gd name="T92" fmla="*/ 20 w 21"/>
              <a:gd name="T93" fmla="*/ 35 h 47"/>
              <a:gd name="T94" fmla="*/ 21 w 21"/>
              <a:gd name="T95" fmla="*/ 37 h 47"/>
              <a:gd name="T96" fmla="*/ 21 w 21"/>
              <a:gd name="T97" fmla="*/ 38 h 47"/>
              <a:gd name="T98" fmla="*/ 21 w 21"/>
              <a:gd name="T99" fmla="*/ 39 h 47"/>
              <a:gd name="T100" fmla="*/ 21 w 21"/>
              <a:gd name="T101" fmla="*/ 40 h 47"/>
              <a:gd name="T102" fmla="*/ 21 w 21"/>
              <a:gd name="T103" fmla="*/ 4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 h="47">
                <a:moveTo>
                  <a:pt x="21" y="40"/>
                </a:moveTo>
                <a:lnTo>
                  <a:pt x="20" y="40"/>
                </a:lnTo>
                <a:lnTo>
                  <a:pt x="19" y="40"/>
                </a:lnTo>
                <a:lnTo>
                  <a:pt x="18" y="42"/>
                </a:lnTo>
                <a:lnTo>
                  <a:pt x="17" y="42"/>
                </a:lnTo>
                <a:lnTo>
                  <a:pt x="17" y="43"/>
                </a:lnTo>
                <a:lnTo>
                  <a:pt x="17" y="43"/>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10"/>
                </a:lnTo>
                <a:lnTo>
                  <a:pt x="4" y="9"/>
                </a:lnTo>
                <a:lnTo>
                  <a:pt x="3" y="7"/>
                </a:lnTo>
                <a:lnTo>
                  <a:pt x="4" y="4"/>
                </a:lnTo>
                <a:lnTo>
                  <a:pt x="3" y="3"/>
                </a:lnTo>
                <a:lnTo>
                  <a:pt x="3" y="2"/>
                </a:lnTo>
                <a:lnTo>
                  <a:pt x="4" y="2"/>
                </a:lnTo>
                <a:lnTo>
                  <a:pt x="5" y="1"/>
                </a:lnTo>
                <a:lnTo>
                  <a:pt x="6" y="1"/>
                </a:lnTo>
                <a:lnTo>
                  <a:pt x="6" y="1"/>
                </a:lnTo>
                <a:lnTo>
                  <a:pt x="7" y="0"/>
                </a:lnTo>
                <a:lnTo>
                  <a:pt x="17" y="29"/>
                </a:lnTo>
                <a:lnTo>
                  <a:pt x="17" y="30"/>
                </a:lnTo>
                <a:lnTo>
                  <a:pt x="17" y="31"/>
                </a:lnTo>
                <a:lnTo>
                  <a:pt x="17" y="31"/>
                </a:lnTo>
                <a:lnTo>
                  <a:pt x="19" y="33"/>
                </a:lnTo>
                <a:lnTo>
                  <a:pt x="20" y="33"/>
                </a:lnTo>
                <a:lnTo>
                  <a:pt x="20" y="34"/>
                </a:lnTo>
                <a:lnTo>
                  <a:pt x="20" y="35"/>
                </a:lnTo>
                <a:lnTo>
                  <a:pt x="21" y="37"/>
                </a:lnTo>
                <a:lnTo>
                  <a:pt x="21" y="38"/>
                </a:lnTo>
                <a:lnTo>
                  <a:pt x="21" y="39"/>
                </a:lnTo>
                <a:lnTo>
                  <a:pt x="21" y="40"/>
                </a:lnTo>
                <a:lnTo>
                  <a:pt x="21" y="4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4566" name="Freeform 70"/>
          <p:cNvSpPr>
            <a:spLocks/>
          </p:cNvSpPr>
          <p:nvPr/>
        </p:nvSpPr>
        <p:spPr bwMode="auto">
          <a:xfrm>
            <a:off x="6841067" y="1887539"/>
            <a:ext cx="354189" cy="611187"/>
          </a:xfrm>
          <a:custGeom>
            <a:avLst/>
            <a:gdLst>
              <a:gd name="T0" fmla="*/ 10 w 49"/>
              <a:gd name="T1" fmla="*/ 71 h 79"/>
              <a:gd name="T2" fmla="*/ 10 w 49"/>
              <a:gd name="T3" fmla="*/ 73 h 79"/>
              <a:gd name="T4" fmla="*/ 12 w 49"/>
              <a:gd name="T5" fmla="*/ 75 h 79"/>
              <a:gd name="T6" fmla="*/ 13 w 49"/>
              <a:gd name="T7" fmla="*/ 76 h 79"/>
              <a:gd name="T8" fmla="*/ 14 w 49"/>
              <a:gd name="T9" fmla="*/ 79 h 79"/>
              <a:gd name="T10" fmla="*/ 15 w 49"/>
              <a:gd name="T11" fmla="*/ 77 h 79"/>
              <a:gd name="T12" fmla="*/ 16 w 49"/>
              <a:gd name="T13" fmla="*/ 73 h 79"/>
              <a:gd name="T14" fmla="*/ 18 w 49"/>
              <a:gd name="T15" fmla="*/ 68 h 79"/>
              <a:gd name="T16" fmla="*/ 18 w 49"/>
              <a:gd name="T17" fmla="*/ 67 h 79"/>
              <a:gd name="T18" fmla="*/ 20 w 49"/>
              <a:gd name="T19" fmla="*/ 63 h 79"/>
              <a:gd name="T20" fmla="*/ 21 w 49"/>
              <a:gd name="T21" fmla="*/ 64 h 79"/>
              <a:gd name="T22" fmla="*/ 22 w 49"/>
              <a:gd name="T23" fmla="*/ 64 h 79"/>
              <a:gd name="T24" fmla="*/ 22 w 49"/>
              <a:gd name="T25" fmla="*/ 62 h 79"/>
              <a:gd name="T26" fmla="*/ 26 w 49"/>
              <a:gd name="T27" fmla="*/ 61 h 79"/>
              <a:gd name="T28" fmla="*/ 26 w 49"/>
              <a:gd name="T29" fmla="*/ 59 h 79"/>
              <a:gd name="T30" fmla="*/ 28 w 49"/>
              <a:gd name="T31" fmla="*/ 58 h 79"/>
              <a:gd name="T32" fmla="*/ 29 w 49"/>
              <a:gd name="T33" fmla="*/ 56 h 79"/>
              <a:gd name="T34" fmla="*/ 31 w 49"/>
              <a:gd name="T35" fmla="*/ 52 h 79"/>
              <a:gd name="T36" fmla="*/ 31 w 49"/>
              <a:gd name="T37" fmla="*/ 51 h 79"/>
              <a:gd name="T38" fmla="*/ 34 w 49"/>
              <a:gd name="T39" fmla="*/ 51 h 79"/>
              <a:gd name="T40" fmla="*/ 35 w 49"/>
              <a:gd name="T41" fmla="*/ 49 h 79"/>
              <a:gd name="T42" fmla="*/ 37 w 49"/>
              <a:gd name="T43" fmla="*/ 47 h 79"/>
              <a:gd name="T44" fmla="*/ 40 w 49"/>
              <a:gd name="T45" fmla="*/ 48 h 79"/>
              <a:gd name="T46" fmla="*/ 43 w 49"/>
              <a:gd name="T47" fmla="*/ 44 h 79"/>
              <a:gd name="T48" fmla="*/ 46 w 49"/>
              <a:gd name="T49" fmla="*/ 41 h 79"/>
              <a:gd name="T50" fmla="*/ 48 w 49"/>
              <a:gd name="T51" fmla="*/ 40 h 79"/>
              <a:gd name="T52" fmla="*/ 49 w 49"/>
              <a:gd name="T53" fmla="*/ 38 h 79"/>
              <a:gd name="T54" fmla="*/ 48 w 49"/>
              <a:gd name="T55" fmla="*/ 37 h 79"/>
              <a:gd name="T56" fmla="*/ 47 w 49"/>
              <a:gd name="T57" fmla="*/ 36 h 79"/>
              <a:gd name="T58" fmla="*/ 48 w 49"/>
              <a:gd name="T59" fmla="*/ 35 h 79"/>
              <a:gd name="T60" fmla="*/ 47 w 49"/>
              <a:gd name="T61" fmla="*/ 32 h 79"/>
              <a:gd name="T62" fmla="*/ 45 w 49"/>
              <a:gd name="T63" fmla="*/ 31 h 79"/>
              <a:gd name="T64" fmla="*/ 43 w 49"/>
              <a:gd name="T65" fmla="*/ 32 h 79"/>
              <a:gd name="T66" fmla="*/ 41 w 49"/>
              <a:gd name="T67" fmla="*/ 28 h 79"/>
              <a:gd name="T68" fmla="*/ 41 w 49"/>
              <a:gd name="T69" fmla="*/ 26 h 79"/>
              <a:gd name="T70" fmla="*/ 40 w 49"/>
              <a:gd name="T71" fmla="*/ 26 h 79"/>
              <a:gd name="T72" fmla="*/ 38 w 49"/>
              <a:gd name="T73" fmla="*/ 26 h 79"/>
              <a:gd name="T74" fmla="*/ 36 w 49"/>
              <a:gd name="T75" fmla="*/ 25 h 79"/>
              <a:gd name="T76" fmla="*/ 35 w 49"/>
              <a:gd name="T77" fmla="*/ 22 h 79"/>
              <a:gd name="T78" fmla="*/ 24 w 49"/>
              <a:gd name="T79" fmla="*/ 0 h 79"/>
              <a:gd name="T80" fmla="*/ 22 w 49"/>
              <a:gd name="T81" fmla="*/ 0 h 79"/>
              <a:gd name="T82" fmla="*/ 21 w 49"/>
              <a:gd name="T83" fmla="*/ 2 h 79"/>
              <a:gd name="T84" fmla="*/ 18 w 49"/>
              <a:gd name="T85" fmla="*/ 2 h 79"/>
              <a:gd name="T86" fmla="*/ 15 w 49"/>
              <a:gd name="T87" fmla="*/ 5 h 79"/>
              <a:gd name="T88" fmla="*/ 14 w 49"/>
              <a:gd name="T89" fmla="*/ 2 h 79"/>
              <a:gd name="T90" fmla="*/ 13 w 49"/>
              <a:gd name="T91" fmla="*/ 1 h 79"/>
              <a:gd name="T92" fmla="*/ 6 w 49"/>
              <a:gd name="T93" fmla="*/ 16 h 79"/>
              <a:gd name="T94" fmla="*/ 7 w 49"/>
              <a:gd name="T95" fmla="*/ 19 h 79"/>
              <a:gd name="T96" fmla="*/ 7 w 49"/>
              <a:gd name="T97" fmla="*/ 22 h 79"/>
              <a:gd name="T98" fmla="*/ 5 w 49"/>
              <a:gd name="T99" fmla="*/ 24 h 79"/>
              <a:gd name="T100" fmla="*/ 6 w 49"/>
              <a:gd name="T101" fmla="*/ 32 h 79"/>
              <a:gd name="T102" fmla="*/ 4 w 49"/>
              <a:gd name="T103" fmla="*/ 36 h 79"/>
              <a:gd name="T104" fmla="*/ 4 w 49"/>
              <a:gd name="T105" fmla="*/ 39 h 79"/>
              <a:gd name="T106" fmla="*/ 3 w 49"/>
              <a:gd name="T107" fmla="*/ 40 h 79"/>
              <a:gd name="T108" fmla="*/ 3 w 49"/>
              <a:gd name="T109" fmla="*/ 42 h 79"/>
              <a:gd name="T110" fmla="*/ 1 w 49"/>
              <a:gd name="T111" fmla="*/ 41 h 79"/>
              <a:gd name="T112" fmla="*/ 0 w 49"/>
              <a:gd name="T113" fmla="*/ 4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 h="79">
                <a:moveTo>
                  <a:pt x="0" y="42"/>
                </a:moveTo>
                <a:lnTo>
                  <a:pt x="10" y="71"/>
                </a:lnTo>
                <a:lnTo>
                  <a:pt x="10" y="72"/>
                </a:lnTo>
                <a:lnTo>
                  <a:pt x="10" y="73"/>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8" y="37"/>
                </a:lnTo>
                <a:lnTo>
                  <a:pt x="47" y="36"/>
                </a:lnTo>
                <a:lnTo>
                  <a:pt x="48" y="35"/>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1" y="26"/>
                </a:lnTo>
                <a:lnTo>
                  <a:pt x="40"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lnTo>
                  <a:pt x="0" y="42"/>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234567" name="Group 71"/>
          <p:cNvGrpSpPr>
            <a:grpSpLocks/>
          </p:cNvGrpSpPr>
          <p:nvPr/>
        </p:nvGrpSpPr>
        <p:grpSpPr bwMode="auto">
          <a:xfrm>
            <a:off x="2875845" y="4635501"/>
            <a:ext cx="859367" cy="588963"/>
            <a:chOff x="1991" y="3321"/>
            <a:chExt cx="361" cy="231"/>
          </a:xfrm>
        </p:grpSpPr>
        <p:sp>
          <p:nvSpPr>
            <p:cNvPr id="234568" name="Freeform 72"/>
            <p:cNvSpPr>
              <a:spLocks/>
            </p:cNvSpPr>
            <p:nvPr/>
          </p:nvSpPr>
          <p:spPr bwMode="auto">
            <a:xfrm>
              <a:off x="2274" y="3459"/>
              <a:ext cx="78" cy="93"/>
            </a:xfrm>
            <a:custGeom>
              <a:avLst/>
              <a:gdLst>
                <a:gd name="T0" fmla="*/ 0 w 16"/>
                <a:gd name="T1" fmla="*/ 7 h 19"/>
                <a:gd name="T2" fmla="*/ 1 w 16"/>
                <a:gd name="T3" fmla="*/ 13 h 19"/>
                <a:gd name="T4" fmla="*/ 1 w 16"/>
                <a:gd name="T5" fmla="*/ 16 h 19"/>
                <a:gd name="T6" fmla="*/ 6 w 16"/>
                <a:gd name="T7" fmla="*/ 19 h 19"/>
                <a:gd name="T8" fmla="*/ 8 w 16"/>
                <a:gd name="T9" fmla="*/ 16 h 19"/>
                <a:gd name="T10" fmla="*/ 16 w 16"/>
                <a:gd name="T11" fmla="*/ 11 h 19"/>
                <a:gd name="T12" fmla="*/ 13 w 16"/>
                <a:gd name="T13" fmla="*/ 5 h 19"/>
                <a:gd name="T14" fmla="*/ 3 w 16"/>
                <a:gd name="T15" fmla="*/ 0 h 19"/>
                <a:gd name="T16" fmla="*/ 3 w 16"/>
                <a:gd name="T17" fmla="*/ 5 h 19"/>
                <a:gd name="T18" fmla="*/ 0 w 16"/>
                <a:gd name="T19" fmla="*/ 7 h 19"/>
                <a:gd name="T20" fmla="*/ 0 w 16"/>
                <a:gd name="T2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9">
                  <a:moveTo>
                    <a:pt x="0" y="7"/>
                  </a:moveTo>
                  <a:lnTo>
                    <a:pt x="1" y="13"/>
                  </a:lnTo>
                  <a:lnTo>
                    <a:pt x="1" y="16"/>
                  </a:lnTo>
                  <a:lnTo>
                    <a:pt x="6" y="19"/>
                  </a:lnTo>
                  <a:lnTo>
                    <a:pt x="8" y="16"/>
                  </a:lnTo>
                  <a:lnTo>
                    <a:pt x="16" y="11"/>
                  </a:lnTo>
                  <a:lnTo>
                    <a:pt x="13" y="5"/>
                  </a:lnTo>
                  <a:lnTo>
                    <a:pt x="3" y="0"/>
                  </a:lnTo>
                  <a:lnTo>
                    <a:pt x="3" y="5"/>
                  </a:lnTo>
                  <a:lnTo>
                    <a:pt x="0" y="7"/>
                  </a:lnTo>
                  <a:lnTo>
                    <a:pt x="0" y="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4569" name="Freeform 73"/>
            <p:cNvSpPr>
              <a:spLocks/>
            </p:cNvSpPr>
            <p:nvPr/>
          </p:nvSpPr>
          <p:spPr bwMode="auto">
            <a:xfrm>
              <a:off x="2235" y="3409"/>
              <a:ext cx="44" cy="29"/>
            </a:xfrm>
            <a:custGeom>
              <a:avLst/>
              <a:gdLst>
                <a:gd name="T0" fmla="*/ 3 w 9"/>
                <a:gd name="T1" fmla="*/ 6 h 6"/>
                <a:gd name="T2" fmla="*/ 8 w 9"/>
                <a:gd name="T3" fmla="*/ 6 h 6"/>
                <a:gd name="T4" fmla="*/ 9 w 9"/>
                <a:gd name="T5" fmla="*/ 3 h 6"/>
                <a:gd name="T6" fmla="*/ 5 w 9"/>
                <a:gd name="T7" fmla="*/ 2 h 6"/>
                <a:gd name="T8" fmla="*/ 3 w 9"/>
                <a:gd name="T9" fmla="*/ 2 h 6"/>
                <a:gd name="T10" fmla="*/ 2 w 9"/>
                <a:gd name="T11" fmla="*/ 0 h 6"/>
                <a:gd name="T12" fmla="*/ 0 w 9"/>
                <a:gd name="T13" fmla="*/ 2 h 6"/>
                <a:gd name="T14" fmla="*/ 2 w 9"/>
                <a:gd name="T15" fmla="*/ 5 h 6"/>
                <a:gd name="T16" fmla="*/ 3 w 9"/>
                <a:gd name="T17" fmla="*/ 6 h 6"/>
                <a:gd name="T18" fmla="*/ 3 w 9"/>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3" y="6"/>
                  </a:moveTo>
                  <a:lnTo>
                    <a:pt x="8" y="6"/>
                  </a:lnTo>
                  <a:lnTo>
                    <a:pt x="9" y="3"/>
                  </a:lnTo>
                  <a:lnTo>
                    <a:pt x="5" y="2"/>
                  </a:lnTo>
                  <a:lnTo>
                    <a:pt x="3" y="2"/>
                  </a:lnTo>
                  <a:lnTo>
                    <a:pt x="2" y="0"/>
                  </a:lnTo>
                  <a:lnTo>
                    <a:pt x="0" y="2"/>
                  </a:lnTo>
                  <a:lnTo>
                    <a:pt x="2" y="5"/>
                  </a:lnTo>
                  <a:lnTo>
                    <a:pt x="3" y="6"/>
                  </a:lnTo>
                  <a:lnTo>
                    <a:pt x="3" y="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4570" name="Freeform 74"/>
            <p:cNvSpPr>
              <a:spLocks/>
            </p:cNvSpPr>
            <p:nvPr/>
          </p:nvSpPr>
          <p:spPr bwMode="auto">
            <a:xfrm>
              <a:off x="2225" y="3438"/>
              <a:ext cx="20" cy="10"/>
            </a:xfrm>
            <a:custGeom>
              <a:avLst/>
              <a:gdLst>
                <a:gd name="T0" fmla="*/ 0 w 4"/>
                <a:gd name="T1" fmla="*/ 2 h 2"/>
                <a:gd name="T2" fmla="*/ 4 w 4"/>
                <a:gd name="T3" fmla="*/ 0 h 2"/>
                <a:gd name="T4" fmla="*/ 4 w 4"/>
                <a:gd name="T5" fmla="*/ 2 h 2"/>
                <a:gd name="T6" fmla="*/ 0 w 4"/>
                <a:gd name="T7" fmla="*/ 2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lnTo>
                    <a:pt x="4" y="0"/>
                  </a:lnTo>
                  <a:lnTo>
                    <a:pt x="4" y="2"/>
                  </a:lnTo>
                  <a:lnTo>
                    <a:pt x="0" y="2"/>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4571" name="Freeform 75"/>
            <p:cNvSpPr>
              <a:spLocks/>
            </p:cNvSpPr>
            <p:nvPr/>
          </p:nvSpPr>
          <p:spPr bwMode="auto">
            <a:xfrm>
              <a:off x="2211" y="3419"/>
              <a:ext cx="19" cy="14"/>
            </a:xfrm>
            <a:custGeom>
              <a:avLst/>
              <a:gdLst>
                <a:gd name="T0" fmla="*/ 2 w 4"/>
                <a:gd name="T1" fmla="*/ 0 h 3"/>
                <a:gd name="T2" fmla="*/ 2 w 4"/>
                <a:gd name="T3" fmla="*/ 0 h 3"/>
                <a:gd name="T4" fmla="*/ 3 w 4"/>
                <a:gd name="T5" fmla="*/ 0 h 3"/>
                <a:gd name="T6" fmla="*/ 3 w 4"/>
                <a:gd name="T7" fmla="*/ 0 h 3"/>
                <a:gd name="T8" fmla="*/ 3 w 4"/>
                <a:gd name="T9" fmla="*/ 0 h 3"/>
                <a:gd name="T10" fmla="*/ 3 w 4"/>
                <a:gd name="T11" fmla="*/ 1 h 3"/>
                <a:gd name="T12" fmla="*/ 3 w 4"/>
                <a:gd name="T13" fmla="*/ 1 h 3"/>
                <a:gd name="T14" fmla="*/ 3 w 4"/>
                <a:gd name="T15" fmla="*/ 1 h 3"/>
                <a:gd name="T16" fmla="*/ 4 w 4"/>
                <a:gd name="T17" fmla="*/ 1 h 3"/>
                <a:gd name="T18" fmla="*/ 3 w 4"/>
                <a:gd name="T19" fmla="*/ 2 h 3"/>
                <a:gd name="T20" fmla="*/ 3 w 4"/>
                <a:gd name="T21" fmla="*/ 2 h 3"/>
                <a:gd name="T22" fmla="*/ 3 w 4"/>
                <a:gd name="T23" fmla="*/ 2 h 3"/>
                <a:gd name="T24" fmla="*/ 3 w 4"/>
                <a:gd name="T25" fmla="*/ 3 h 3"/>
                <a:gd name="T26" fmla="*/ 3 w 4"/>
                <a:gd name="T27" fmla="*/ 3 h 3"/>
                <a:gd name="T28" fmla="*/ 3 w 4"/>
                <a:gd name="T29" fmla="*/ 3 h 3"/>
                <a:gd name="T30" fmla="*/ 2 w 4"/>
                <a:gd name="T31" fmla="*/ 3 h 3"/>
                <a:gd name="T32" fmla="*/ 2 w 4"/>
                <a:gd name="T33" fmla="*/ 3 h 3"/>
                <a:gd name="T34" fmla="*/ 2 w 4"/>
                <a:gd name="T35" fmla="*/ 3 h 3"/>
                <a:gd name="T36" fmla="*/ 1 w 4"/>
                <a:gd name="T37" fmla="*/ 3 h 3"/>
                <a:gd name="T38" fmla="*/ 1 w 4"/>
                <a:gd name="T39" fmla="*/ 3 h 3"/>
                <a:gd name="T40" fmla="*/ 1 w 4"/>
                <a:gd name="T41" fmla="*/ 3 h 3"/>
                <a:gd name="T42" fmla="*/ 1 w 4"/>
                <a:gd name="T43" fmla="*/ 2 h 3"/>
                <a:gd name="T44" fmla="*/ 0 w 4"/>
                <a:gd name="T45" fmla="*/ 2 h 3"/>
                <a:gd name="T46" fmla="*/ 0 w 4"/>
                <a:gd name="T47" fmla="*/ 2 h 3"/>
                <a:gd name="T48" fmla="*/ 0 w 4"/>
                <a:gd name="T49" fmla="*/ 1 h 3"/>
                <a:gd name="T50" fmla="*/ 0 w 4"/>
                <a:gd name="T51" fmla="*/ 1 h 3"/>
                <a:gd name="T52" fmla="*/ 0 w 4"/>
                <a:gd name="T53" fmla="*/ 1 h 3"/>
                <a:gd name="T54" fmla="*/ 1 w 4"/>
                <a:gd name="T55" fmla="*/ 1 h 3"/>
                <a:gd name="T56" fmla="*/ 1 w 4"/>
                <a:gd name="T57" fmla="*/ 0 h 3"/>
                <a:gd name="T58" fmla="*/ 1 w 4"/>
                <a:gd name="T59" fmla="*/ 0 h 3"/>
                <a:gd name="T60" fmla="*/ 1 w 4"/>
                <a:gd name="T61" fmla="*/ 0 h 3"/>
                <a:gd name="T62" fmla="*/ 2 w 4"/>
                <a:gd name="T63" fmla="*/ 0 h 3"/>
                <a:gd name="T64" fmla="*/ 2 w 4"/>
                <a:gd name="T65" fmla="*/ 0 h 3"/>
                <a:gd name="T66" fmla="*/ 2 w 4"/>
                <a:gd name="T6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3">
                  <a:moveTo>
                    <a:pt x="2" y="0"/>
                  </a:moveTo>
                  <a:lnTo>
                    <a:pt x="2" y="0"/>
                  </a:lnTo>
                  <a:lnTo>
                    <a:pt x="3" y="0"/>
                  </a:lnTo>
                  <a:lnTo>
                    <a:pt x="3" y="0"/>
                  </a:lnTo>
                  <a:lnTo>
                    <a:pt x="3" y="0"/>
                  </a:lnTo>
                  <a:lnTo>
                    <a:pt x="3" y="1"/>
                  </a:lnTo>
                  <a:lnTo>
                    <a:pt x="3" y="1"/>
                  </a:lnTo>
                  <a:lnTo>
                    <a:pt x="3" y="1"/>
                  </a:lnTo>
                  <a:lnTo>
                    <a:pt x="4" y="1"/>
                  </a:lnTo>
                  <a:lnTo>
                    <a:pt x="3" y="2"/>
                  </a:lnTo>
                  <a:lnTo>
                    <a:pt x="3" y="2"/>
                  </a:lnTo>
                  <a:lnTo>
                    <a:pt x="3" y="2"/>
                  </a:lnTo>
                  <a:lnTo>
                    <a:pt x="3" y="3"/>
                  </a:lnTo>
                  <a:lnTo>
                    <a:pt x="3" y="3"/>
                  </a:lnTo>
                  <a:lnTo>
                    <a:pt x="3" y="3"/>
                  </a:lnTo>
                  <a:lnTo>
                    <a:pt x="2" y="3"/>
                  </a:lnTo>
                  <a:lnTo>
                    <a:pt x="2" y="3"/>
                  </a:lnTo>
                  <a:lnTo>
                    <a:pt x="2" y="3"/>
                  </a:lnTo>
                  <a:lnTo>
                    <a:pt x="1" y="3"/>
                  </a:lnTo>
                  <a:lnTo>
                    <a:pt x="1" y="3"/>
                  </a:lnTo>
                  <a:lnTo>
                    <a:pt x="1" y="3"/>
                  </a:lnTo>
                  <a:lnTo>
                    <a:pt x="1" y="2"/>
                  </a:lnTo>
                  <a:lnTo>
                    <a:pt x="0" y="2"/>
                  </a:lnTo>
                  <a:lnTo>
                    <a:pt x="0" y="2"/>
                  </a:lnTo>
                  <a:lnTo>
                    <a:pt x="0" y="1"/>
                  </a:lnTo>
                  <a:lnTo>
                    <a:pt x="0" y="1"/>
                  </a:lnTo>
                  <a:lnTo>
                    <a:pt x="0" y="1"/>
                  </a:lnTo>
                  <a:lnTo>
                    <a:pt x="1" y="1"/>
                  </a:lnTo>
                  <a:lnTo>
                    <a:pt x="1" y="0"/>
                  </a:lnTo>
                  <a:lnTo>
                    <a:pt x="1" y="0"/>
                  </a:lnTo>
                  <a:lnTo>
                    <a:pt x="1" y="0"/>
                  </a:lnTo>
                  <a:lnTo>
                    <a:pt x="2" y="0"/>
                  </a:lnTo>
                  <a:lnTo>
                    <a:pt x="2" y="0"/>
                  </a:lnTo>
                  <a:lnTo>
                    <a:pt x="2"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4572" name="Freeform 76"/>
            <p:cNvSpPr>
              <a:spLocks/>
            </p:cNvSpPr>
            <p:nvPr/>
          </p:nvSpPr>
          <p:spPr bwMode="auto">
            <a:xfrm>
              <a:off x="2186" y="3394"/>
              <a:ext cx="39" cy="15"/>
            </a:xfrm>
            <a:custGeom>
              <a:avLst/>
              <a:gdLst>
                <a:gd name="T0" fmla="*/ 0 w 8"/>
                <a:gd name="T1" fmla="*/ 3 h 3"/>
                <a:gd name="T2" fmla="*/ 7 w 8"/>
                <a:gd name="T3" fmla="*/ 3 h 3"/>
                <a:gd name="T4" fmla="*/ 8 w 8"/>
                <a:gd name="T5" fmla="*/ 0 h 3"/>
                <a:gd name="T6" fmla="*/ 2 w 8"/>
                <a:gd name="T7" fmla="*/ 0 h 3"/>
                <a:gd name="T8" fmla="*/ 0 w 8"/>
                <a:gd name="T9" fmla="*/ 3 h 3"/>
                <a:gd name="T10" fmla="*/ 0 w 8"/>
                <a:gd name="T11" fmla="*/ 3 h 3"/>
              </a:gdLst>
              <a:ahLst/>
              <a:cxnLst>
                <a:cxn ang="0">
                  <a:pos x="T0" y="T1"/>
                </a:cxn>
                <a:cxn ang="0">
                  <a:pos x="T2" y="T3"/>
                </a:cxn>
                <a:cxn ang="0">
                  <a:pos x="T4" y="T5"/>
                </a:cxn>
                <a:cxn ang="0">
                  <a:pos x="T6" y="T7"/>
                </a:cxn>
                <a:cxn ang="0">
                  <a:pos x="T8" y="T9"/>
                </a:cxn>
                <a:cxn ang="0">
                  <a:pos x="T10" y="T11"/>
                </a:cxn>
              </a:cxnLst>
              <a:rect l="0" t="0" r="r" b="b"/>
              <a:pathLst>
                <a:path w="8" h="3">
                  <a:moveTo>
                    <a:pt x="0" y="3"/>
                  </a:moveTo>
                  <a:lnTo>
                    <a:pt x="7" y="3"/>
                  </a:lnTo>
                  <a:lnTo>
                    <a:pt x="8" y="0"/>
                  </a:lnTo>
                  <a:lnTo>
                    <a:pt x="2" y="0"/>
                  </a:lnTo>
                  <a:lnTo>
                    <a:pt x="0" y="3"/>
                  </a:lnTo>
                  <a:lnTo>
                    <a:pt x="0" y="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4573" name="Freeform 77"/>
            <p:cNvSpPr>
              <a:spLocks/>
            </p:cNvSpPr>
            <p:nvPr/>
          </p:nvSpPr>
          <p:spPr bwMode="auto">
            <a:xfrm>
              <a:off x="2026" y="3321"/>
              <a:ext cx="38" cy="24"/>
            </a:xfrm>
            <a:custGeom>
              <a:avLst/>
              <a:gdLst>
                <a:gd name="T0" fmla="*/ 0 w 8"/>
                <a:gd name="T1" fmla="*/ 4 h 5"/>
                <a:gd name="T2" fmla="*/ 3 w 8"/>
                <a:gd name="T3" fmla="*/ 5 h 5"/>
                <a:gd name="T4" fmla="*/ 6 w 8"/>
                <a:gd name="T5" fmla="*/ 5 h 5"/>
                <a:gd name="T6" fmla="*/ 8 w 8"/>
                <a:gd name="T7" fmla="*/ 2 h 5"/>
                <a:gd name="T8" fmla="*/ 5 w 8"/>
                <a:gd name="T9" fmla="*/ 0 h 5"/>
                <a:gd name="T10" fmla="*/ 1 w 8"/>
                <a:gd name="T11" fmla="*/ 2 h 5"/>
                <a:gd name="T12" fmla="*/ 0 w 8"/>
                <a:gd name="T13" fmla="*/ 4 h 5"/>
                <a:gd name="T14" fmla="*/ 0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4"/>
                  </a:moveTo>
                  <a:lnTo>
                    <a:pt x="3" y="5"/>
                  </a:lnTo>
                  <a:lnTo>
                    <a:pt x="6" y="5"/>
                  </a:lnTo>
                  <a:lnTo>
                    <a:pt x="8" y="2"/>
                  </a:lnTo>
                  <a:lnTo>
                    <a:pt x="5" y="0"/>
                  </a:lnTo>
                  <a:lnTo>
                    <a:pt x="1" y="2"/>
                  </a:lnTo>
                  <a:lnTo>
                    <a:pt x="0" y="4"/>
                  </a:lnTo>
                  <a:lnTo>
                    <a:pt x="0" y="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4574" name="Freeform 78"/>
            <p:cNvSpPr>
              <a:spLocks/>
            </p:cNvSpPr>
            <p:nvPr/>
          </p:nvSpPr>
          <p:spPr bwMode="auto">
            <a:xfrm>
              <a:off x="1991" y="3321"/>
              <a:ext cx="20" cy="24"/>
            </a:xfrm>
            <a:custGeom>
              <a:avLst/>
              <a:gdLst>
                <a:gd name="T0" fmla="*/ 0 w 4"/>
                <a:gd name="T1" fmla="*/ 5 h 5"/>
                <a:gd name="T2" fmla="*/ 4 w 4"/>
                <a:gd name="T3" fmla="*/ 2 h 5"/>
                <a:gd name="T4" fmla="*/ 4 w 4"/>
                <a:gd name="T5" fmla="*/ 0 h 5"/>
                <a:gd name="T6" fmla="*/ 0 w 4"/>
                <a:gd name="T7" fmla="*/ 4 h 5"/>
                <a:gd name="T8" fmla="*/ 0 w 4"/>
                <a:gd name="T9" fmla="*/ 5 h 5"/>
                <a:gd name="T10" fmla="*/ 0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0" y="5"/>
                  </a:moveTo>
                  <a:lnTo>
                    <a:pt x="4" y="2"/>
                  </a:lnTo>
                  <a:lnTo>
                    <a:pt x="4" y="0"/>
                  </a:lnTo>
                  <a:lnTo>
                    <a:pt x="0" y="4"/>
                  </a:lnTo>
                  <a:lnTo>
                    <a:pt x="0" y="5"/>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4575" name="Freeform 79"/>
            <p:cNvSpPr>
              <a:spLocks/>
            </p:cNvSpPr>
            <p:nvPr/>
          </p:nvSpPr>
          <p:spPr bwMode="auto">
            <a:xfrm>
              <a:off x="2128" y="3360"/>
              <a:ext cx="39" cy="34"/>
            </a:xfrm>
            <a:custGeom>
              <a:avLst/>
              <a:gdLst>
                <a:gd name="T0" fmla="*/ 3 w 8"/>
                <a:gd name="T1" fmla="*/ 7 h 7"/>
                <a:gd name="T2" fmla="*/ 8 w 8"/>
                <a:gd name="T3" fmla="*/ 7 h 7"/>
                <a:gd name="T4" fmla="*/ 8 w 8"/>
                <a:gd name="T5" fmla="*/ 4 h 7"/>
                <a:gd name="T6" fmla="*/ 4 w 8"/>
                <a:gd name="T7" fmla="*/ 0 h 7"/>
                <a:gd name="T8" fmla="*/ 0 w 8"/>
                <a:gd name="T9" fmla="*/ 2 h 7"/>
                <a:gd name="T10" fmla="*/ 3 w 8"/>
                <a:gd name="T11" fmla="*/ 7 h 7"/>
                <a:gd name="T12" fmla="*/ 3 w 8"/>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3" y="7"/>
                  </a:moveTo>
                  <a:lnTo>
                    <a:pt x="8" y="7"/>
                  </a:lnTo>
                  <a:lnTo>
                    <a:pt x="8" y="4"/>
                  </a:lnTo>
                  <a:lnTo>
                    <a:pt x="4" y="0"/>
                  </a:lnTo>
                  <a:lnTo>
                    <a:pt x="0" y="2"/>
                  </a:lnTo>
                  <a:lnTo>
                    <a:pt x="3" y="7"/>
                  </a:lnTo>
                  <a:lnTo>
                    <a:pt x="3" y="7"/>
                  </a:lnTo>
                  <a:close/>
                </a:path>
              </a:pathLst>
            </a:custGeom>
            <a:solidFill>
              <a:srgbClr val="AAC8F5"/>
            </a:solidFill>
            <a:ln w="12700" cmpd="sng">
              <a:solidFill>
                <a:schemeClr val="tx1"/>
              </a:solidFill>
              <a:prstDash val="solid"/>
              <a:round/>
              <a:headEnd/>
              <a:tailEnd/>
            </a:ln>
          </p:spPr>
          <p:txBody>
            <a:bodyPr/>
            <a:lstStyle/>
            <a:p>
              <a:endParaRPr lang="en-US"/>
            </a:p>
          </p:txBody>
        </p:sp>
      </p:grpSp>
      <p:sp>
        <p:nvSpPr>
          <p:cNvPr id="234608" name="Rectangle 112"/>
          <p:cNvSpPr>
            <a:spLocks noGrp="1" noChangeArrowheads="1"/>
          </p:cNvSpPr>
          <p:nvPr>
            <p:ph type="title"/>
          </p:nvPr>
        </p:nvSpPr>
        <p:spPr>
          <a:xfrm>
            <a:off x="0" y="533400"/>
            <a:ext cx="9144000" cy="957262"/>
          </a:xfrm>
          <a:noFill/>
          <a:ln/>
          <a:extLst>
            <a:ext uri="{AF507438-7753-43E0-B8FC-AC1667EBCBE1}">
              <a14:hiddenEffects xmlns:a14="http://schemas.microsoft.com/office/drawing/2010/main">
                <a:effectLst>
                  <a:outerShdw dist="35921" dir="2700000" algn="ctr" rotWithShape="0">
                    <a:schemeClr val="tx1"/>
                  </a:outerShdw>
                </a:effectLst>
              </a14:hiddenEffects>
            </a:ext>
          </a:extLst>
        </p:spPr>
        <p:txBody>
          <a:bodyPr/>
          <a:lstStyle/>
          <a:p>
            <a:pPr algn="ctr"/>
            <a:r>
              <a:rPr lang="en-US" altLang="en-US" sz="2400" dirty="0"/>
              <a:t>Obesity Trends* Among U.S. Adults</a:t>
            </a:r>
            <a:br>
              <a:rPr lang="en-US" altLang="en-US" sz="2400" dirty="0"/>
            </a:br>
            <a:r>
              <a:rPr lang="en-US" altLang="en-US" sz="2400" dirty="0">
                <a:solidFill>
                  <a:srgbClr val="DE3021"/>
                </a:solidFill>
              </a:rPr>
              <a:t>BRFSS, 1986</a:t>
            </a:r>
          </a:p>
        </p:txBody>
      </p:sp>
      <p:grpSp>
        <p:nvGrpSpPr>
          <p:cNvPr id="234626" name="Group 130"/>
          <p:cNvGrpSpPr>
            <a:grpSpLocks/>
          </p:cNvGrpSpPr>
          <p:nvPr/>
        </p:nvGrpSpPr>
        <p:grpSpPr bwMode="auto">
          <a:xfrm>
            <a:off x="395111" y="5891214"/>
            <a:ext cx="4463345" cy="352425"/>
            <a:chOff x="280" y="3711"/>
            <a:chExt cx="3163" cy="222"/>
          </a:xfrm>
        </p:grpSpPr>
        <p:sp>
          <p:nvSpPr>
            <p:cNvPr id="234627" name="Text Box 131"/>
            <p:cNvSpPr txBox="1">
              <a:spLocks noChangeArrowheads="1"/>
            </p:cNvSpPr>
            <p:nvPr/>
          </p:nvSpPr>
          <p:spPr bwMode="auto">
            <a:xfrm>
              <a:off x="463" y="3711"/>
              <a:ext cx="2615"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dirty="0">
                  <a:latin typeface="Verdana" pitchFamily="34" charset="0"/>
                </a:rPr>
                <a:t>No Data         &lt;10%           10%–14%</a:t>
              </a:r>
            </a:p>
          </p:txBody>
        </p:sp>
        <p:sp>
          <p:nvSpPr>
            <p:cNvPr id="234628" name="Rectangle 132"/>
            <p:cNvSpPr>
              <a:spLocks noChangeArrowheads="1"/>
            </p:cNvSpPr>
            <p:nvPr/>
          </p:nvSpPr>
          <p:spPr bwMode="auto">
            <a:xfrm>
              <a:off x="346" y="3752"/>
              <a:ext cx="148" cy="14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4629" name="Rectangle 133"/>
            <p:cNvSpPr>
              <a:spLocks noChangeArrowheads="1"/>
            </p:cNvSpPr>
            <p:nvPr/>
          </p:nvSpPr>
          <p:spPr bwMode="auto">
            <a:xfrm>
              <a:off x="1340" y="3734"/>
              <a:ext cx="148" cy="148"/>
            </a:xfrm>
            <a:prstGeom prst="rect">
              <a:avLst/>
            </a:prstGeom>
            <a:solidFill>
              <a:srgbClr val="99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4630" name="Rectangle 134"/>
            <p:cNvSpPr>
              <a:spLocks noChangeArrowheads="1"/>
            </p:cNvSpPr>
            <p:nvPr/>
          </p:nvSpPr>
          <p:spPr bwMode="auto">
            <a:xfrm>
              <a:off x="2106" y="3729"/>
              <a:ext cx="148" cy="148"/>
            </a:xfrm>
            <a:prstGeom prst="rect">
              <a:avLst/>
            </a:prstGeom>
            <a:solidFill>
              <a:srgbClr val="6699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4631" name="Rectangle 135"/>
            <p:cNvSpPr>
              <a:spLocks noChangeArrowheads="1"/>
            </p:cNvSpPr>
            <p:nvPr/>
          </p:nvSpPr>
          <p:spPr bwMode="auto">
            <a:xfrm>
              <a:off x="280" y="3712"/>
              <a:ext cx="3163" cy="221"/>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234632" name="Text Box 136"/>
          <p:cNvSpPr txBox="1">
            <a:spLocks noChangeArrowheads="1"/>
          </p:cNvSpPr>
          <p:nvPr/>
        </p:nvSpPr>
        <p:spPr bwMode="auto">
          <a:xfrm>
            <a:off x="2119489" y="1368623"/>
            <a:ext cx="545534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dirty="0">
                <a:latin typeface="Verdana" pitchFamily="34" charset="0"/>
              </a:rPr>
              <a:t>(*BMI ≥30, or ~ 30 lbs overweight for 5’ 4” person)</a:t>
            </a:r>
          </a:p>
        </p:txBody>
      </p:sp>
    </p:spTree>
    <p:extLst>
      <p:ext uri="{BB962C8B-B14F-4D97-AF65-F5344CB8AC3E}">
        <p14:creationId xmlns:p14="http://schemas.microsoft.com/office/powerpoint/2010/main" val="19030948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5"/>
          <p:cNvGraphicFramePr>
            <a:graphicFrameLocks/>
          </p:cNvGraphicFramePr>
          <p:nvPr>
            <p:extLst>
              <p:ext uri="{D42A27DB-BD31-4B8C-83A1-F6EECF244321}">
                <p14:modId xmlns:p14="http://schemas.microsoft.com/office/powerpoint/2010/main" val="564419474"/>
              </p:ext>
            </p:extLst>
          </p:nvPr>
        </p:nvGraphicFramePr>
        <p:xfrm>
          <a:off x="206780" y="685799"/>
          <a:ext cx="8327619" cy="5915319"/>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82147763"/>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p:cNvGraphicFramePr>
            <a:graphicFrameLocks/>
          </p:cNvGraphicFramePr>
          <p:nvPr>
            <p:extLst>
              <p:ext uri="{D42A27DB-BD31-4B8C-83A1-F6EECF244321}">
                <p14:modId xmlns:p14="http://schemas.microsoft.com/office/powerpoint/2010/main" val="644190070"/>
              </p:ext>
            </p:extLst>
          </p:nvPr>
        </p:nvGraphicFramePr>
        <p:xfrm>
          <a:off x="202162" y="685800"/>
          <a:ext cx="8560838" cy="60198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761187236"/>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itle 7"/>
          <p:cNvSpPr>
            <a:spLocks noGrp="1"/>
          </p:cNvSpPr>
          <p:nvPr>
            <p:ph type="title"/>
          </p:nvPr>
        </p:nvSpPr>
        <p:spPr>
          <a:xfrm>
            <a:off x="304800" y="380999"/>
            <a:ext cx="8686800" cy="771525"/>
          </a:xfrm>
        </p:spPr>
        <p:txBody>
          <a:bodyPr>
            <a:normAutofit/>
          </a:bodyPr>
          <a:lstStyle/>
          <a:p>
            <a:pPr algn="ctr" eaLnBrk="1" hangingPunct="1"/>
            <a:r>
              <a:rPr lang="en-US" sz="3200" dirty="0" smtClean="0">
                <a:solidFill>
                  <a:srgbClr val="00B0F0"/>
                </a:solidFill>
                <a:latin typeface="Garamond" panose="02020404030301010803" pitchFamily="18" charset="0"/>
                <a:cs typeface="Arial" panose="020B0604020202020204" pitchFamily="34" charset="0"/>
              </a:rPr>
              <a:t>Policy Evaluation in Student BMI</a:t>
            </a:r>
          </a:p>
        </p:txBody>
      </p:sp>
      <p:pic>
        <p:nvPicPr>
          <p:cNvPr id="22531" name="Picture 5" descr="C:\Documents and Settings\Pat Crawford\My Documents\My Pictures\2009_0745figEX4.g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57200" y="1143000"/>
            <a:ext cx="8548688" cy="522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2" name="TextBox 1"/>
          <p:cNvSpPr txBox="1">
            <a:spLocks noChangeArrowheads="1"/>
          </p:cNvSpPr>
          <p:nvPr/>
        </p:nvSpPr>
        <p:spPr bwMode="auto">
          <a:xfrm>
            <a:off x="5257800" y="6345237"/>
            <a:ext cx="3635226" cy="307777"/>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defRPr sz="3200">
                <a:solidFill>
                  <a:schemeClr val="tx1"/>
                </a:solidFill>
                <a:latin typeface="Garamond" pitchFamily="18" charset="0"/>
              </a:defRPr>
            </a:lvl1pPr>
            <a:lvl2pPr marL="742950" indent="-285750" eaLnBrk="0" hangingPunct="0">
              <a:defRPr sz="3200">
                <a:solidFill>
                  <a:schemeClr val="tx1"/>
                </a:solidFill>
                <a:latin typeface="Garamond" pitchFamily="18" charset="0"/>
              </a:defRPr>
            </a:lvl2pPr>
            <a:lvl3pPr marL="1143000" indent="-228600" eaLnBrk="0" hangingPunct="0">
              <a:defRPr sz="3200">
                <a:solidFill>
                  <a:schemeClr val="tx1"/>
                </a:solidFill>
                <a:latin typeface="Garamond" pitchFamily="18" charset="0"/>
              </a:defRPr>
            </a:lvl3pPr>
            <a:lvl4pPr marL="1600200" indent="-228600" eaLnBrk="0" hangingPunct="0">
              <a:defRPr sz="3200">
                <a:solidFill>
                  <a:schemeClr val="tx1"/>
                </a:solidFill>
                <a:latin typeface="Garamond" pitchFamily="18" charset="0"/>
              </a:defRPr>
            </a:lvl4pPr>
            <a:lvl5pPr marL="2057400" indent="-228600" eaLnBrk="0" hangingPunct="0">
              <a:defRPr sz="3200">
                <a:solidFill>
                  <a:schemeClr val="tx1"/>
                </a:solidFill>
                <a:latin typeface="Garamond" pitchFamily="18" charset="0"/>
              </a:defRPr>
            </a:lvl5pPr>
            <a:lvl6pPr marL="2514600" indent="-228600" eaLnBrk="0" fontAlgn="base" hangingPunct="0">
              <a:spcBef>
                <a:spcPct val="0"/>
              </a:spcBef>
              <a:spcAft>
                <a:spcPct val="0"/>
              </a:spcAft>
              <a:defRPr sz="3200">
                <a:solidFill>
                  <a:schemeClr val="tx1"/>
                </a:solidFill>
                <a:latin typeface="Garamond" pitchFamily="18" charset="0"/>
              </a:defRPr>
            </a:lvl6pPr>
            <a:lvl7pPr marL="2971800" indent="-228600" eaLnBrk="0" fontAlgn="base" hangingPunct="0">
              <a:spcBef>
                <a:spcPct val="0"/>
              </a:spcBef>
              <a:spcAft>
                <a:spcPct val="0"/>
              </a:spcAft>
              <a:defRPr sz="3200">
                <a:solidFill>
                  <a:schemeClr val="tx1"/>
                </a:solidFill>
                <a:latin typeface="Garamond" pitchFamily="18" charset="0"/>
              </a:defRPr>
            </a:lvl7pPr>
            <a:lvl8pPr marL="3429000" indent="-228600" eaLnBrk="0" fontAlgn="base" hangingPunct="0">
              <a:spcBef>
                <a:spcPct val="0"/>
              </a:spcBef>
              <a:spcAft>
                <a:spcPct val="0"/>
              </a:spcAft>
              <a:defRPr sz="3200">
                <a:solidFill>
                  <a:schemeClr val="tx1"/>
                </a:solidFill>
                <a:latin typeface="Garamond" pitchFamily="18" charset="0"/>
              </a:defRPr>
            </a:lvl8pPr>
            <a:lvl9pPr marL="3886200" indent="-228600" eaLnBrk="0" fontAlgn="base" hangingPunct="0">
              <a:spcBef>
                <a:spcPct val="0"/>
              </a:spcBef>
              <a:spcAft>
                <a:spcPct val="0"/>
              </a:spcAft>
              <a:defRPr sz="3200">
                <a:solidFill>
                  <a:schemeClr val="tx1"/>
                </a:solidFill>
                <a:latin typeface="Garamond" pitchFamily="18" charset="0"/>
              </a:defRPr>
            </a:lvl9pPr>
          </a:lstStyle>
          <a:p>
            <a:pPr eaLnBrk="1" hangingPunct="1"/>
            <a:r>
              <a:rPr lang="en-US" sz="1400" dirty="0" smtClean="0">
                <a:latin typeface="Times New Roman" pitchFamily="18" charset="0"/>
                <a:cs typeface="Times New Roman" pitchFamily="18" charset="0"/>
              </a:rPr>
              <a:t>Ref: Sanchez-</a:t>
            </a:r>
            <a:r>
              <a:rPr lang="en-US" sz="1400" dirty="0" err="1" smtClean="0">
                <a:latin typeface="Times New Roman" pitchFamily="18" charset="0"/>
                <a:cs typeface="Times New Roman" pitchFamily="18" charset="0"/>
              </a:rPr>
              <a:t>Vaznaugh</a:t>
            </a:r>
            <a:r>
              <a:rPr lang="en-US" sz="1400" dirty="0" smtClean="0">
                <a:latin typeface="Times New Roman" pitchFamily="18" charset="0"/>
                <a:cs typeface="Times New Roman" pitchFamily="18" charset="0"/>
              </a:rPr>
              <a:t>, Crawford,  </a:t>
            </a:r>
            <a:r>
              <a:rPr lang="en-US" sz="1400" dirty="0">
                <a:latin typeface="Times New Roman" pitchFamily="18" charset="0"/>
                <a:cs typeface="Times New Roman" pitchFamily="18" charset="0"/>
              </a:rPr>
              <a:t>2010</a:t>
            </a:r>
            <a:endParaRPr lang="es-ES_tradnl" sz="1400" dirty="0">
              <a:latin typeface="Times New Roman" pitchFamily="18" charset="0"/>
              <a:cs typeface="Times New Roman" pitchFamily="18" charset="0"/>
            </a:endParaRPr>
          </a:p>
        </p:txBody>
      </p:sp>
    </p:spTree>
    <p:extLst>
      <p:ext uri="{BB962C8B-B14F-4D97-AF65-F5344CB8AC3E}">
        <p14:creationId xmlns:p14="http://schemas.microsoft.com/office/powerpoint/2010/main" val="2326972303"/>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itle 1" hidden="1"/>
          <p:cNvSpPr>
            <a:spLocks noGrp="1"/>
          </p:cNvSpPr>
          <p:nvPr>
            <p:ph type="title"/>
          </p:nvPr>
        </p:nvSpPr>
        <p:spPr/>
        <p:txBody>
          <a:bodyPr/>
          <a:lstStyle/>
          <a:p>
            <a:pPr eaLnBrk="1" hangingPunct="1"/>
            <a:endParaRPr lang="es-ES_tradnl" altLang="es-ES_tradnl" smtClean="0"/>
          </a:p>
        </p:txBody>
      </p:sp>
      <p:pic>
        <p:nvPicPr>
          <p:cNvPr id="7171" name="Picture 2"/>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b="3505"/>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p:cNvSpPr txBox="1"/>
          <p:nvPr/>
        </p:nvSpPr>
        <p:spPr>
          <a:xfrm>
            <a:off x="533400" y="6324600"/>
            <a:ext cx="1021433" cy="276999"/>
          </a:xfrm>
          <a:prstGeom prst="rect">
            <a:avLst/>
          </a:prstGeom>
          <a:noFill/>
        </p:spPr>
        <p:txBody>
          <a:bodyPr wrap="none" rtlCol="0">
            <a:spAutoFit/>
          </a:bodyPr>
          <a:lstStyle/>
          <a:p>
            <a:r>
              <a:rPr lang="en-US" sz="1200" dirty="0" smtClean="0"/>
              <a:t>Ref: CCPHA</a:t>
            </a:r>
            <a:endParaRPr lang="en-US" sz="1200" dirty="0"/>
          </a:p>
        </p:txBody>
      </p:sp>
    </p:spTree>
    <p:extLst>
      <p:ext uri="{BB962C8B-B14F-4D97-AF65-F5344CB8AC3E}">
        <p14:creationId xmlns:p14="http://schemas.microsoft.com/office/powerpoint/2010/main" val="2810018398"/>
      </p:ext>
    </p:extLst>
  </p:cSld>
  <p:clrMapOvr>
    <a:masterClrMapping/>
  </p:clrMapOvr>
  <p:transition spd="slow"/>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12976" y="1342326"/>
            <a:ext cx="7848600" cy="4247317"/>
          </a:xfrm>
          <a:prstGeom prst="rect">
            <a:avLst/>
          </a:prstGeom>
          <a:noFill/>
        </p:spPr>
        <p:txBody>
          <a:bodyPr wrap="square" rtlCol="0">
            <a:spAutoFit/>
          </a:bodyPr>
          <a:lstStyle/>
          <a:p>
            <a:pPr marL="285750" indent="-285750">
              <a:lnSpc>
                <a:spcPct val="150000"/>
              </a:lnSpc>
              <a:buFont typeface="Arial" pitchFamily="34" charset="0"/>
              <a:buChar char="•"/>
            </a:pPr>
            <a:r>
              <a:rPr lang="en-US" sz="2400" dirty="0"/>
              <a:t>A</a:t>
            </a:r>
            <a:r>
              <a:rPr lang="en-US" sz="2400" dirty="0" smtClean="0"/>
              <a:t>nnualize </a:t>
            </a:r>
            <a:r>
              <a:rPr lang="en-US" sz="2400" dirty="0"/>
              <a:t>the adjusted decrease in prevalence </a:t>
            </a:r>
            <a:r>
              <a:rPr lang="en-US" sz="2400" dirty="0" smtClean="0"/>
              <a:t>from </a:t>
            </a:r>
            <a:r>
              <a:rPr lang="en-US" sz="2400" dirty="0"/>
              <a:t>peak </a:t>
            </a:r>
            <a:r>
              <a:rPr lang="en-US" sz="2400" dirty="0" smtClean="0"/>
              <a:t>to </a:t>
            </a:r>
            <a:r>
              <a:rPr lang="en-US" sz="2400" dirty="0"/>
              <a:t>2008 </a:t>
            </a:r>
            <a:endParaRPr lang="en-US" sz="2400" dirty="0" smtClean="0"/>
          </a:p>
          <a:p>
            <a:pPr marL="285750" indent="-285750">
              <a:lnSpc>
                <a:spcPct val="150000"/>
              </a:lnSpc>
              <a:buFont typeface="Arial" pitchFamily="34" charset="0"/>
              <a:buChar char="•"/>
            </a:pPr>
            <a:r>
              <a:rPr lang="en-US" sz="2400" dirty="0"/>
              <a:t>A</a:t>
            </a:r>
            <a:r>
              <a:rPr lang="en-US" sz="2400" dirty="0" smtClean="0"/>
              <a:t>ssume </a:t>
            </a:r>
            <a:r>
              <a:rPr lang="en-US" sz="2400" dirty="0"/>
              <a:t>that annual decrease continues until </a:t>
            </a:r>
            <a:r>
              <a:rPr lang="en-US" sz="2400" dirty="0" smtClean="0"/>
              <a:t>2015</a:t>
            </a:r>
          </a:p>
          <a:p>
            <a:pPr marL="285750" indent="-285750">
              <a:lnSpc>
                <a:spcPct val="150000"/>
              </a:lnSpc>
              <a:buFont typeface="Arial" pitchFamily="34" charset="0"/>
              <a:buChar char="•"/>
            </a:pPr>
            <a:r>
              <a:rPr lang="en-US" sz="2400" dirty="0"/>
              <a:t>A</a:t>
            </a:r>
            <a:r>
              <a:rPr lang="en-US" sz="2400" dirty="0" smtClean="0"/>
              <a:t>pply </a:t>
            </a:r>
            <a:r>
              <a:rPr lang="en-US" sz="2400" dirty="0"/>
              <a:t>this to ALL kids in CA </a:t>
            </a:r>
            <a:endParaRPr lang="en-US" sz="2400" dirty="0" smtClean="0"/>
          </a:p>
          <a:p>
            <a:pPr marL="285750" indent="-285750">
              <a:lnSpc>
                <a:spcPct val="150000"/>
              </a:lnSpc>
              <a:buFont typeface="Arial" pitchFamily="34" charset="0"/>
              <a:buChar char="•"/>
            </a:pPr>
            <a:r>
              <a:rPr lang="en-US" sz="2400" dirty="0" smtClean="0"/>
              <a:t>~ 100,000 </a:t>
            </a:r>
            <a:r>
              <a:rPr lang="en-US" sz="2400" dirty="0"/>
              <a:t>kids </a:t>
            </a:r>
            <a:r>
              <a:rPr lang="en-US" sz="2400" dirty="0" smtClean="0"/>
              <a:t>DROP </a:t>
            </a:r>
            <a:r>
              <a:rPr lang="en-US" sz="2400" dirty="0"/>
              <a:t>OUT of the obese category </a:t>
            </a:r>
            <a:endParaRPr lang="en-US" sz="2400" dirty="0" smtClean="0"/>
          </a:p>
          <a:p>
            <a:pPr marL="285750" indent="-285750">
              <a:lnSpc>
                <a:spcPct val="150000"/>
              </a:lnSpc>
              <a:buFont typeface="Arial" pitchFamily="34" charset="0"/>
              <a:buChar char="•"/>
            </a:pPr>
            <a:r>
              <a:rPr lang="en-US" sz="2400" dirty="0" smtClean="0"/>
              <a:t>Assuming </a:t>
            </a:r>
            <a:r>
              <a:rPr lang="en-US" sz="2400" dirty="0"/>
              <a:t>a savings of $220 per </a:t>
            </a:r>
            <a:r>
              <a:rPr lang="en-US" sz="2400" dirty="0" smtClean="0"/>
              <a:t>child** </a:t>
            </a:r>
            <a:endParaRPr lang="en-US" sz="2400" dirty="0"/>
          </a:p>
          <a:p>
            <a:pPr marL="285750" indent="-285750">
              <a:lnSpc>
                <a:spcPct val="150000"/>
              </a:lnSpc>
              <a:buFont typeface="Arial" pitchFamily="34" charset="0"/>
              <a:buChar char="•"/>
            </a:pPr>
            <a:r>
              <a:rPr lang="en-US" sz="2400" dirty="0" smtClean="0"/>
              <a:t>Savings of </a:t>
            </a:r>
            <a:r>
              <a:rPr lang="en-US" sz="2400" dirty="0"/>
              <a:t>about $20 </a:t>
            </a:r>
            <a:r>
              <a:rPr lang="en-US" sz="2400" dirty="0" smtClean="0"/>
              <a:t>million</a:t>
            </a:r>
            <a:endParaRPr lang="en-US" sz="2400" dirty="0"/>
          </a:p>
          <a:p>
            <a:endParaRPr lang="en-US" dirty="0"/>
          </a:p>
        </p:txBody>
      </p:sp>
      <p:sp>
        <p:nvSpPr>
          <p:cNvPr id="3" name="TextBox 2"/>
          <p:cNvSpPr txBox="1"/>
          <p:nvPr/>
        </p:nvSpPr>
        <p:spPr>
          <a:xfrm>
            <a:off x="304800" y="685800"/>
            <a:ext cx="8382000" cy="646331"/>
          </a:xfrm>
          <a:prstGeom prst="rect">
            <a:avLst/>
          </a:prstGeom>
          <a:noFill/>
        </p:spPr>
        <p:txBody>
          <a:bodyPr wrap="square" rtlCol="0">
            <a:spAutoFit/>
          </a:bodyPr>
          <a:lstStyle/>
          <a:p>
            <a:pPr algn="ctr"/>
            <a:r>
              <a:rPr lang="en-US" sz="3600" dirty="0" smtClean="0">
                <a:solidFill>
                  <a:srgbClr val="00B0F0"/>
                </a:solidFill>
                <a:latin typeface="Garamond" panose="02020404030301010803" pitchFamily="18" charset="0"/>
              </a:rPr>
              <a:t>Medical cost savings per </a:t>
            </a:r>
            <a:r>
              <a:rPr lang="en-US" sz="3200" dirty="0" smtClean="0">
                <a:solidFill>
                  <a:srgbClr val="00B0F0"/>
                </a:solidFill>
                <a:latin typeface="Garamond" panose="02020404030301010803" pitchFamily="18" charset="0"/>
              </a:rPr>
              <a:t>child*</a:t>
            </a:r>
            <a:endParaRPr lang="en-US" sz="3600" dirty="0">
              <a:solidFill>
                <a:srgbClr val="00B0F0"/>
              </a:solidFill>
              <a:latin typeface="Garamond" panose="02020404030301010803" pitchFamily="18" charset="0"/>
            </a:endParaRPr>
          </a:p>
        </p:txBody>
      </p:sp>
      <p:sp>
        <p:nvSpPr>
          <p:cNvPr id="4" name="TextBox 3"/>
          <p:cNvSpPr txBox="1"/>
          <p:nvPr/>
        </p:nvSpPr>
        <p:spPr>
          <a:xfrm>
            <a:off x="654377" y="5791200"/>
            <a:ext cx="6096000" cy="923330"/>
          </a:xfrm>
          <a:prstGeom prst="rect">
            <a:avLst/>
          </a:prstGeom>
          <a:noFill/>
        </p:spPr>
        <p:txBody>
          <a:bodyPr wrap="square" rtlCol="0">
            <a:spAutoFit/>
          </a:bodyPr>
          <a:lstStyle/>
          <a:p>
            <a:r>
              <a:rPr lang="en-US" sz="1200" dirty="0" smtClean="0"/>
              <a:t>* Madsen K, UC Berkeley, personal communication</a:t>
            </a:r>
            <a:endParaRPr lang="en-US" sz="1200" dirty="0"/>
          </a:p>
          <a:p>
            <a:r>
              <a:rPr lang="en-US" sz="1200" dirty="0" smtClean="0"/>
              <a:t>**(</a:t>
            </a:r>
            <a:r>
              <a:rPr lang="en-US" sz="1200" dirty="0"/>
              <a:t>based on MEPS data from 2001 to 2003, as reported in NY state comptroller report from Oct 2012)</a:t>
            </a:r>
          </a:p>
          <a:p>
            <a:endParaRPr lang="en-US" dirty="0"/>
          </a:p>
        </p:txBody>
      </p:sp>
    </p:spTree>
    <p:extLst>
      <p:ext uri="{BB962C8B-B14F-4D97-AF65-F5344CB8AC3E}">
        <p14:creationId xmlns:p14="http://schemas.microsoft.com/office/powerpoint/2010/main" val="2301791163"/>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2270119810"/>
              </p:ext>
            </p:extLst>
          </p:nvPr>
        </p:nvGraphicFramePr>
        <p:xfrm>
          <a:off x="914400" y="1447800"/>
          <a:ext cx="7239000" cy="4724398"/>
        </p:xfrm>
        <a:graphic>
          <a:graphicData uri="http://schemas.openxmlformats.org/drawingml/2006/table">
            <a:tbl>
              <a:tblPr/>
              <a:tblGrid>
                <a:gridCol w="3505200"/>
                <a:gridCol w="1724496"/>
                <a:gridCol w="2009304"/>
              </a:tblGrid>
              <a:tr h="1574800">
                <a:tc>
                  <a:txBody>
                    <a:bodyPr/>
                    <a:lstStyle/>
                    <a:p>
                      <a:r>
                        <a:rPr lang="en-US" sz="2400" b="1" dirty="0">
                          <a:effectLst/>
                        </a:rPr>
                        <a:t/>
                      </a:r>
                      <a:br>
                        <a:rPr lang="en-US" sz="2400" b="1" dirty="0">
                          <a:effectLst/>
                        </a:rPr>
                      </a:br>
                      <a:endParaRPr lang="en-US" sz="2400" b="1" dirty="0">
                        <a:effectLst/>
                      </a:endParaRPr>
                    </a:p>
                    <a:p>
                      <a:r>
                        <a:rPr lang="en-US" sz="2400" b="1" dirty="0">
                          <a:effectLst/>
                        </a:rPr>
                        <a:t>GIRLS</a:t>
                      </a:r>
                    </a:p>
                  </a:txBody>
                  <a:tcPr marL="0" marR="0" marT="0" marB="0" anchor="ctr">
                    <a:lnL>
                      <a:noFill/>
                    </a:lnL>
                    <a:lnR>
                      <a:noFill/>
                    </a:lnR>
                    <a:lnT>
                      <a:noFill/>
                    </a:lnT>
                    <a:lnB>
                      <a:noFill/>
                    </a:lnB>
                  </a:tcPr>
                </a:tc>
                <a:tc>
                  <a:txBody>
                    <a:bodyPr/>
                    <a:lstStyle/>
                    <a:p>
                      <a:r>
                        <a:rPr lang="en-US" sz="2400" b="1" dirty="0" smtClean="0">
                          <a:effectLst/>
                        </a:rPr>
                        <a:t>Remission </a:t>
                      </a:r>
                      <a:r>
                        <a:rPr lang="en-US" sz="2400" b="1" dirty="0">
                          <a:effectLst/>
                        </a:rPr>
                        <a:t>2008 to 2015</a:t>
                      </a:r>
                    </a:p>
                  </a:txBody>
                  <a:tcPr marL="0" marR="0" marT="0" marB="0" anchor="ctr">
                    <a:lnL>
                      <a:noFill/>
                    </a:lnL>
                    <a:lnR>
                      <a:noFill/>
                    </a:lnR>
                    <a:lnT>
                      <a:noFill/>
                    </a:lnT>
                    <a:lnB>
                      <a:noFill/>
                    </a:lnB>
                  </a:tcPr>
                </a:tc>
                <a:tc>
                  <a:txBody>
                    <a:bodyPr/>
                    <a:lstStyle/>
                    <a:p>
                      <a:pPr algn="ctr"/>
                      <a:r>
                        <a:rPr lang="en-US" sz="2400" b="1" dirty="0" smtClean="0"/>
                        <a:t>SAVINGS</a:t>
                      </a:r>
                      <a:endParaRPr lang="en-US" sz="2400" b="1" dirty="0"/>
                    </a:p>
                  </a:txBody>
                  <a:tcPr marL="0" marR="0" marT="0" marB="0" anchor="ctr">
                    <a:lnL>
                      <a:noFill/>
                    </a:lnL>
                    <a:lnR>
                      <a:noFill/>
                    </a:lnR>
                    <a:lnT>
                      <a:noFill/>
                    </a:lnT>
                    <a:lnB>
                      <a:noFill/>
                    </a:lnB>
                  </a:tcPr>
                </a:tc>
              </a:tr>
              <a:tr h="524933">
                <a:tc>
                  <a:txBody>
                    <a:bodyPr/>
                    <a:lstStyle/>
                    <a:p>
                      <a:r>
                        <a:rPr lang="en-US" sz="2400">
                          <a:effectLst/>
                        </a:rPr>
                        <a:t>White</a:t>
                      </a:r>
                    </a:p>
                  </a:txBody>
                  <a:tcPr marL="0" marR="0" marT="0" marB="0" anchor="ctr">
                    <a:lnL>
                      <a:noFill/>
                    </a:lnL>
                    <a:lnR>
                      <a:noFill/>
                    </a:lnR>
                    <a:lnT>
                      <a:noFill/>
                    </a:lnT>
                    <a:lnB>
                      <a:noFill/>
                    </a:lnB>
                  </a:tcPr>
                </a:tc>
                <a:tc>
                  <a:txBody>
                    <a:bodyPr/>
                    <a:lstStyle/>
                    <a:p>
                      <a:pPr algn="r"/>
                      <a:r>
                        <a:rPr lang="en-US" sz="2400"/>
                        <a:t> 11,024 </a:t>
                      </a:r>
                    </a:p>
                  </a:txBody>
                  <a:tcPr marL="0" marR="0" marT="0" marB="0" anchor="ctr">
                    <a:lnL>
                      <a:noFill/>
                    </a:lnL>
                    <a:lnR>
                      <a:noFill/>
                    </a:lnR>
                    <a:lnT>
                      <a:noFill/>
                    </a:lnT>
                    <a:lnB>
                      <a:noFill/>
                    </a:lnB>
                  </a:tcPr>
                </a:tc>
                <a:tc>
                  <a:txBody>
                    <a:bodyPr/>
                    <a:lstStyle/>
                    <a:p>
                      <a:pPr algn="r"/>
                      <a:r>
                        <a:rPr lang="en-US" sz="2400" dirty="0"/>
                        <a:t> </a:t>
                      </a:r>
                      <a:r>
                        <a:rPr lang="en-US" sz="2400" dirty="0" smtClean="0"/>
                        <a:t>$2,425,337 </a:t>
                      </a:r>
                      <a:endParaRPr lang="en-US" sz="2400" dirty="0"/>
                    </a:p>
                  </a:txBody>
                  <a:tcPr marL="0" marR="0" marT="0" marB="0" anchor="ctr">
                    <a:lnL>
                      <a:noFill/>
                    </a:lnL>
                    <a:lnR>
                      <a:noFill/>
                    </a:lnR>
                    <a:lnT>
                      <a:noFill/>
                    </a:lnT>
                    <a:lnB>
                      <a:noFill/>
                    </a:lnB>
                  </a:tcPr>
                </a:tc>
              </a:tr>
              <a:tr h="524933">
                <a:tc>
                  <a:txBody>
                    <a:bodyPr/>
                    <a:lstStyle/>
                    <a:p>
                      <a:r>
                        <a:rPr lang="en-US" sz="2400">
                          <a:effectLst/>
                        </a:rPr>
                        <a:t>African American</a:t>
                      </a:r>
                    </a:p>
                  </a:txBody>
                  <a:tcPr marL="0" marR="0" marT="0" marB="0" anchor="ctr">
                    <a:lnL>
                      <a:noFill/>
                    </a:lnL>
                    <a:lnR>
                      <a:noFill/>
                    </a:lnR>
                    <a:lnT>
                      <a:noFill/>
                    </a:lnT>
                    <a:lnB>
                      <a:noFill/>
                    </a:lnB>
                  </a:tcPr>
                </a:tc>
                <a:tc>
                  <a:txBody>
                    <a:bodyPr/>
                    <a:lstStyle/>
                    <a:p>
                      <a:pPr algn="r"/>
                      <a:r>
                        <a:rPr lang="en-US" sz="2400"/>
                        <a:t> -   </a:t>
                      </a:r>
                    </a:p>
                  </a:txBody>
                  <a:tcPr marL="0" marR="0" marT="0" marB="0" anchor="ctr">
                    <a:lnL>
                      <a:noFill/>
                    </a:lnL>
                    <a:lnR>
                      <a:noFill/>
                    </a:lnR>
                    <a:lnT>
                      <a:noFill/>
                    </a:lnT>
                    <a:lnB>
                      <a:noFill/>
                    </a:lnB>
                  </a:tcPr>
                </a:tc>
                <a:tc>
                  <a:txBody>
                    <a:bodyPr/>
                    <a:lstStyle/>
                    <a:p>
                      <a:pPr algn="r"/>
                      <a:r>
                        <a:rPr lang="en-US" sz="2400" dirty="0"/>
                        <a:t> -   </a:t>
                      </a:r>
                    </a:p>
                  </a:txBody>
                  <a:tcPr marL="0" marR="0" marT="0" marB="0" anchor="ctr">
                    <a:lnL>
                      <a:noFill/>
                    </a:lnL>
                    <a:lnR>
                      <a:noFill/>
                    </a:lnR>
                    <a:lnT>
                      <a:noFill/>
                    </a:lnT>
                    <a:lnB>
                      <a:noFill/>
                    </a:lnB>
                  </a:tcPr>
                </a:tc>
              </a:tr>
              <a:tr h="524933">
                <a:tc>
                  <a:txBody>
                    <a:bodyPr/>
                    <a:lstStyle/>
                    <a:p>
                      <a:r>
                        <a:rPr lang="en-US" sz="2400" dirty="0" smtClean="0">
                          <a:effectLst/>
                        </a:rPr>
                        <a:t>Latina</a:t>
                      </a:r>
                      <a:endParaRPr lang="en-US" sz="2400" dirty="0">
                        <a:effectLst/>
                      </a:endParaRPr>
                    </a:p>
                  </a:txBody>
                  <a:tcPr marL="0" marR="0" marT="0" marB="0" anchor="ctr">
                    <a:lnL>
                      <a:noFill/>
                    </a:lnL>
                    <a:lnR>
                      <a:noFill/>
                    </a:lnR>
                    <a:lnT>
                      <a:noFill/>
                    </a:lnT>
                    <a:lnB>
                      <a:noFill/>
                    </a:lnB>
                  </a:tcPr>
                </a:tc>
                <a:tc>
                  <a:txBody>
                    <a:bodyPr/>
                    <a:lstStyle/>
                    <a:p>
                      <a:pPr algn="r"/>
                      <a:r>
                        <a:rPr lang="en-US" sz="2400"/>
                        <a:t> 8,772 </a:t>
                      </a:r>
                    </a:p>
                  </a:txBody>
                  <a:tcPr marL="0" marR="0" marT="0" marB="0" anchor="ctr">
                    <a:lnL>
                      <a:noFill/>
                    </a:lnL>
                    <a:lnR>
                      <a:noFill/>
                    </a:lnR>
                    <a:lnT>
                      <a:noFill/>
                    </a:lnT>
                    <a:lnB>
                      <a:noFill/>
                    </a:lnB>
                  </a:tcPr>
                </a:tc>
                <a:tc>
                  <a:txBody>
                    <a:bodyPr/>
                    <a:lstStyle/>
                    <a:p>
                      <a:pPr algn="r"/>
                      <a:r>
                        <a:rPr lang="en-US" sz="2400" dirty="0"/>
                        <a:t> </a:t>
                      </a:r>
                      <a:r>
                        <a:rPr lang="en-US" sz="2400" dirty="0" smtClean="0"/>
                        <a:t>$1,929,798 </a:t>
                      </a:r>
                      <a:endParaRPr lang="en-US" sz="2400" dirty="0"/>
                    </a:p>
                  </a:txBody>
                  <a:tcPr marL="0" marR="0" marT="0" marB="0" anchor="ctr">
                    <a:lnL>
                      <a:noFill/>
                    </a:lnL>
                    <a:lnR>
                      <a:noFill/>
                    </a:lnR>
                    <a:lnT>
                      <a:noFill/>
                    </a:lnT>
                    <a:lnB>
                      <a:noFill/>
                    </a:lnB>
                  </a:tcPr>
                </a:tc>
              </a:tr>
              <a:tr h="524933">
                <a:tc>
                  <a:txBody>
                    <a:bodyPr/>
                    <a:lstStyle/>
                    <a:p>
                      <a:r>
                        <a:rPr lang="en-US" sz="2400" dirty="0">
                          <a:effectLst/>
                        </a:rPr>
                        <a:t>Asian</a:t>
                      </a:r>
                    </a:p>
                  </a:txBody>
                  <a:tcPr marL="0" marR="0" marT="0" marB="0" anchor="ctr">
                    <a:lnL>
                      <a:noFill/>
                    </a:lnL>
                    <a:lnR>
                      <a:noFill/>
                    </a:lnR>
                    <a:lnT>
                      <a:noFill/>
                    </a:lnT>
                    <a:lnB>
                      <a:noFill/>
                    </a:lnB>
                  </a:tcPr>
                </a:tc>
                <a:tc>
                  <a:txBody>
                    <a:bodyPr/>
                    <a:lstStyle/>
                    <a:p>
                      <a:pPr algn="r"/>
                      <a:r>
                        <a:rPr lang="en-US" sz="2400"/>
                        <a:t> 2,443 </a:t>
                      </a:r>
                    </a:p>
                  </a:txBody>
                  <a:tcPr marL="0" marR="0" marT="0" marB="0" anchor="ctr">
                    <a:lnL>
                      <a:noFill/>
                    </a:lnL>
                    <a:lnR>
                      <a:noFill/>
                    </a:lnR>
                    <a:lnT>
                      <a:noFill/>
                    </a:lnT>
                    <a:lnB>
                      <a:noFill/>
                    </a:lnB>
                  </a:tcPr>
                </a:tc>
                <a:tc>
                  <a:txBody>
                    <a:bodyPr/>
                    <a:lstStyle/>
                    <a:p>
                      <a:pPr algn="r"/>
                      <a:r>
                        <a:rPr lang="en-US" sz="2400" dirty="0"/>
                        <a:t> </a:t>
                      </a:r>
                      <a:r>
                        <a:rPr lang="en-US" sz="2400" dirty="0" smtClean="0"/>
                        <a:t>$537,360 </a:t>
                      </a:r>
                      <a:endParaRPr lang="en-US" sz="2400" dirty="0"/>
                    </a:p>
                  </a:txBody>
                  <a:tcPr marL="0" marR="0" marT="0" marB="0" anchor="ctr">
                    <a:lnL>
                      <a:noFill/>
                    </a:lnL>
                    <a:lnR>
                      <a:noFill/>
                    </a:lnR>
                    <a:lnT>
                      <a:noFill/>
                    </a:lnT>
                    <a:lnB>
                      <a:noFill/>
                    </a:lnB>
                  </a:tcPr>
                </a:tc>
              </a:tr>
              <a:tr h="524933">
                <a:tc>
                  <a:txBody>
                    <a:bodyPr/>
                    <a:lstStyle/>
                    <a:p>
                      <a:r>
                        <a:rPr lang="en-US" sz="2400">
                          <a:effectLst/>
                        </a:rPr>
                        <a:t>American Indian</a:t>
                      </a:r>
                    </a:p>
                  </a:txBody>
                  <a:tcPr marL="0" marR="0" marT="0" marB="0" anchor="ctr">
                    <a:lnL>
                      <a:noFill/>
                    </a:lnL>
                    <a:lnR>
                      <a:noFill/>
                    </a:lnR>
                    <a:lnT>
                      <a:noFill/>
                    </a:lnT>
                    <a:lnB>
                      <a:noFill/>
                    </a:lnB>
                  </a:tcPr>
                </a:tc>
                <a:tc>
                  <a:txBody>
                    <a:bodyPr/>
                    <a:lstStyle/>
                    <a:p>
                      <a:pPr algn="r"/>
                      <a:r>
                        <a:rPr lang="en-US" sz="2400"/>
                        <a:t> -   </a:t>
                      </a:r>
                    </a:p>
                  </a:txBody>
                  <a:tcPr marL="0" marR="0" marT="0" marB="0" anchor="ctr">
                    <a:lnL>
                      <a:noFill/>
                    </a:lnL>
                    <a:lnR>
                      <a:noFill/>
                    </a:lnR>
                    <a:lnT>
                      <a:noFill/>
                    </a:lnT>
                    <a:lnB>
                      <a:noFill/>
                    </a:lnB>
                  </a:tcPr>
                </a:tc>
                <a:tc>
                  <a:txBody>
                    <a:bodyPr/>
                    <a:lstStyle/>
                    <a:p>
                      <a:pPr algn="r"/>
                      <a:r>
                        <a:rPr lang="en-US" sz="2400" dirty="0"/>
                        <a:t> -   </a:t>
                      </a:r>
                    </a:p>
                  </a:txBody>
                  <a:tcPr marL="0" marR="0" marT="0" marB="0" anchor="ctr">
                    <a:lnL>
                      <a:noFill/>
                    </a:lnL>
                    <a:lnR>
                      <a:noFill/>
                    </a:lnR>
                    <a:lnT>
                      <a:noFill/>
                    </a:lnT>
                    <a:lnB>
                      <a:noFill/>
                    </a:lnB>
                  </a:tcPr>
                </a:tc>
              </a:tr>
              <a:tr h="524933">
                <a:tc>
                  <a:txBody>
                    <a:bodyPr/>
                    <a:lstStyle/>
                    <a:p>
                      <a:r>
                        <a:rPr lang="en-US" sz="2400">
                          <a:effectLst/>
                        </a:rPr>
                        <a:t>TOTAL (By race)</a:t>
                      </a:r>
                    </a:p>
                  </a:txBody>
                  <a:tcPr marL="0" marR="0" marT="0" marB="0" anchor="ctr">
                    <a:lnL>
                      <a:noFill/>
                    </a:lnL>
                    <a:lnR>
                      <a:noFill/>
                    </a:lnR>
                    <a:lnT>
                      <a:noFill/>
                    </a:lnT>
                    <a:lnB>
                      <a:noFill/>
                    </a:lnB>
                  </a:tcPr>
                </a:tc>
                <a:tc>
                  <a:txBody>
                    <a:bodyPr/>
                    <a:lstStyle/>
                    <a:p>
                      <a:pPr algn="r"/>
                      <a:r>
                        <a:rPr lang="en-US" sz="2400"/>
                        <a:t> 22,239 </a:t>
                      </a:r>
                    </a:p>
                  </a:txBody>
                  <a:tcPr marL="0" marR="0" marT="0" marB="0" anchor="ctr">
                    <a:lnL>
                      <a:noFill/>
                    </a:lnL>
                    <a:lnR>
                      <a:noFill/>
                    </a:lnR>
                    <a:lnT>
                      <a:noFill/>
                    </a:lnT>
                    <a:lnB>
                      <a:noFill/>
                    </a:lnB>
                  </a:tcPr>
                </a:tc>
                <a:tc>
                  <a:txBody>
                    <a:bodyPr/>
                    <a:lstStyle/>
                    <a:p>
                      <a:pPr algn="r"/>
                      <a:r>
                        <a:rPr lang="en-US" sz="2400" dirty="0"/>
                        <a:t> </a:t>
                      </a:r>
                      <a:r>
                        <a:rPr lang="en-US" sz="2400" dirty="0" smtClean="0"/>
                        <a:t>$4,892,495 </a:t>
                      </a:r>
                      <a:endParaRPr lang="en-US" sz="2400" dirty="0"/>
                    </a:p>
                  </a:txBody>
                  <a:tcPr marL="0" marR="0" marT="0" marB="0" anchor="ctr">
                    <a:lnL>
                      <a:noFill/>
                    </a:lnL>
                    <a:lnR>
                      <a:noFill/>
                    </a:lnR>
                    <a:lnT>
                      <a:noFill/>
                    </a:lnT>
                    <a:lnB>
                      <a:noFill/>
                    </a:lnB>
                  </a:tcPr>
                </a:tc>
              </a:tr>
            </a:tbl>
          </a:graphicData>
        </a:graphic>
      </p:graphicFrame>
    </p:spTree>
    <p:extLst>
      <p:ext uri="{BB962C8B-B14F-4D97-AF65-F5344CB8AC3E}">
        <p14:creationId xmlns:p14="http://schemas.microsoft.com/office/powerpoint/2010/main" val="1614665849"/>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3480506836"/>
              </p:ext>
            </p:extLst>
          </p:nvPr>
        </p:nvGraphicFramePr>
        <p:xfrm>
          <a:off x="1219200" y="1219201"/>
          <a:ext cx="7239000" cy="5065395"/>
        </p:xfrm>
        <a:graphic>
          <a:graphicData uri="http://schemas.openxmlformats.org/drawingml/2006/table">
            <a:tbl>
              <a:tblPr/>
              <a:tblGrid>
                <a:gridCol w="3210251"/>
                <a:gridCol w="1850241"/>
                <a:gridCol w="2178508"/>
              </a:tblGrid>
              <a:tr h="1238250">
                <a:tc>
                  <a:txBody>
                    <a:bodyPr/>
                    <a:lstStyle/>
                    <a:p>
                      <a:r>
                        <a:rPr lang="en-US" sz="2400" b="1" dirty="0">
                          <a:effectLst/>
                        </a:rPr>
                        <a:t>BOYS</a:t>
                      </a:r>
                    </a:p>
                  </a:txBody>
                  <a:tcPr marL="0" marR="0" marT="0" marB="0" anchor="ctr">
                    <a:lnL>
                      <a:noFill/>
                    </a:lnL>
                    <a:lnR>
                      <a:noFill/>
                    </a:lnR>
                    <a:lnT>
                      <a:noFill/>
                    </a:lnT>
                    <a:lnB>
                      <a:noFill/>
                    </a:lnB>
                  </a:tcPr>
                </a:tc>
                <a:tc>
                  <a:txBody>
                    <a:bodyPr/>
                    <a:lstStyle/>
                    <a:p>
                      <a:r>
                        <a:rPr lang="en-US" sz="2400" b="1" dirty="0" smtClean="0">
                          <a:effectLst/>
                        </a:rPr>
                        <a:t>Remission: </a:t>
                      </a:r>
                      <a:r>
                        <a:rPr lang="en-US" sz="2400" b="1" dirty="0">
                          <a:effectLst/>
                        </a:rPr>
                        <a:t>2008 to 2015</a:t>
                      </a:r>
                    </a:p>
                  </a:txBody>
                  <a:tcPr marL="0" marR="0" marT="0" marB="0" anchor="ctr">
                    <a:lnL>
                      <a:noFill/>
                    </a:lnL>
                    <a:lnR>
                      <a:noFill/>
                    </a:lnR>
                    <a:lnT>
                      <a:noFill/>
                    </a:lnT>
                    <a:lnB>
                      <a:noFill/>
                    </a:lnB>
                  </a:tcPr>
                </a:tc>
                <a:tc>
                  <a:txBody>
                    <a:bodyPr/>
                    <a:lstStyle/>
                    <a:p>
                      <a:pPr algn="ctr"/>
                      <a:r>
                        <a:rPr lang="en-US" sz="2400" b="1" dirty="0">
                          <a:effectLst/>
                        </a:rPr>
                        <a:t>Savings*</a:t>
                      </a:r>
                    </a:p>
                  </a:txBody>
                  <a:tcPr marL="0" marR="0" marT="0" marB="0" anchor="ctr">
                    <a:lnL>
                      <a:noFill/>
                    </a:lnL>
                    <a:lnR>
                      <a:noFill/>
                    </a:lnR>
                    <a:lnT>
                      <a:noFill/>
                    </a:lnT>
                    <a:lnB>
                      <a:noFill/>
                    </a:lnB>
                  </a:tcPr>
                </a:tc>
              </a:tr>
              <a:tr h="619125">
                <a:tc>
                  <a:txBody>
                    <a:bodyPr/>
                    <a:lstStyle/>
                    <a:p>
                      <a:r>
                        <a:rPr lang="en-US" sz="2400">
                          <a:effectLst/>
                        </a:rPr>
                        <a:t>White</a:t>
                      </a:r>
                    </a:p>
                  </a:txBody>
                  <a:tcPr marL="0" marR="0" marT="0" marB="0" anchor="ctr">
                    <a:lnL>
                      <a:noFill/>
                    </a:lnL>
                    <a:lnR>
                      <a:noFill/>
                    </a:lnR>
                    <a:lnT>
                      <a:noFill/>
                    </a:lnT>
                    <a:lnB>
                      <a:noFill/>
                    </a:lnB>
                  </a:tcPr>
                </a:tc>
                <a:tc>
                  <a:txBody>
                    <a:bodyPr/>
                    <a:lstStyle/>
                    <a:p>
                      <a:pPr algn="r"/>
                      <a:r>
                        <a:rPr lang="en-US" sz="2400"/>
                        <a:t> 27,165 </a:t>
                      </a:r>
                    </a:p>
                  </a:txBody>
                  <a:tcPr marL="0" marR="0" marT="0" marB="0" anchor="ctr">
                    <a:lnL>
                      <a:noFill/>
                    </a:lnL>
                    <a:lnR>
                      <a:noFill/>
                    </a:lnR>
                    <a:lnT>
                      <a:noFill/>
                    </a:lnT>
                    <a:lnB>
                      <a:noFill/>
                    </a:lnB>
                  </a:tcPr>
                </a:tc>
                <a:tc>
                  <a:txBody>
                    <a:bodyPr/>
                    <a:lstStyle/>
                    <a:p>
                      <a:pPr algn="r"/>
                      <a:r>
                        <a:rPr lang="en-US" sz="2400" dirty="0"/>
                        <a:t> </a:t>
                      </a:r>
                      <a:r>
                        <a:rPr lang="en-US" sz="2400" dirty="0" smtClean="0"/>
                        <a:t>$5,976,209 </a:t>
                      </a:r>
                      <a:endParaRPr lang="en-US" sz="2400" dirty="0"/>
                    </a:p>
                  </a:txBody>
                  <a:tcPr marL="0" marR="0" marT="0" marB="0" anchor="ctr">
                    <a:lnL>
                      <a:noFill/>
                    </a:lnL>
                    <a:lnR>
                      <a:noFill/>
                    </a:lnR>
                    <a:lnT>
                      <a:noFill/>
                    </a:lnT>
                    <a:lnB>
                      <a:noFill/>
                    </a:lnB>
                  </a:tcPr>
                </a:tc>
              </a:tr>
              <a:tr h="619125">
                <a:tc>
                  <a:txBody>
                    <a:bodyPr/>
                    <a:lstStyle/>
                    <a:p>
                      <a:r>
                        <a:rPr lang="en-US" sz="2400">
                          <a:effectLst/>
                        </a:rPr>
                        <a:t>African American</a:t>
                      </a:r>
                    </a:p>
                  </a:txBody>
                  <a:tcPr marL="0" marR="0" marT="0" marB="0" anchor="ctr">
                    <a:lnL>
                      <a:noFill/>
                    </a:lnL>
                    <a:lnR>
                      <a:noFill/>
                    </a:lnR>
                    <a:lnT>
                      <a:noFill/>
                    </a:lnT>
                    <a:lnB>
                      <a:noFill/>
                    </a:lnB>
                  </a:tcPr>
                </a:tc>
                <a:tc>
                  <a:txBody>
                    <a:bodyPr/>
                    <a:lstStyle/>
                    <a:p>
                      <a:pPr algn="r"/>
                      <a:r>
                        <a:rPr lang="en-US" sz="2400"/>
                        <a:t> 7,971 </a:t>
                      </a:r>
                    </a:p>
                  </a:txBody>
                  <a:tcPr marL="0" marR="0" marT="0" marB="0" anchor="ctr">
                    <a:lnL>
                      <a:noFill/>
                    </a:lnL>
                    <a:lnR>
                      <a:noFill/>
                    </a:lnR>
                    <a:lnT>
                      <a:noFill/>
                    </a:lnT>
                    <a:lnB>
                      <a:noFill/>
                    </a:lnB>
                  </a:tcPr>
                </a:tc>
                <a:tc>
                  <a:txBody>
                    <a:bodyPr/>
                    <a:lstStyle/>
                    <a:p>
                      <a:pPr algn="r"/>
                      <a:r>
                        <a:rPr lang="en-US" sz="2400" dirty="0"/>
                        <a:t> </a:t>
                      </a:r>
                      <a:r>
                        <a:rPr lang="en-US" sz="2400" dirty="0" smtClean="0"/>
                        <a:t>$1,753,643 </a:t>
                      </a:r>
                      <a:endParaRPr lang="en-US" sz="2400" dirty="0"/>
                    </a:p>
                  </a:txBody>
                  <a:tcPr marL="0" marR="0" marT="0" marB="0" anchor="ctr">
                    <a:lnL>
                      <a:noFill/>
                    </a:lnL>
                    <a:lnR>
                      <a:noFill/>
                    </a:lnR>
                    <a:lnT>
                      <a:noFill/>
                    </a:lnT>
                    <a:lnB>
                      <a:noFill/>
                    </a:lnB>
                  </a:tcPr>
                </a:tc>
              </a:tr>
              <a:tr h="619125">
                <a:tc>
                  <a:txBody>
                    <a:bodyPr/>
                    <a:lstStyle/>
                    <a:p>
                      <a:r>
                        <a:rPr lang="en-US" sz="2400" dirty="0" smtClean="0">
                          <a:effectLst/>
                        </a:rPr>
                        <a:t>Latino</a:t>
                      </a:r>
                      <a:endParaRPr lang="en-US" sz="2400" dirty="0">
                        <a:effectLst/>
                      </a:endParaRPr>
                    </a:p>
                  </a:txBody>
                  <a:tcPr marL="0" marR="0" marT="0" marB="0" anchor="ctr">
                    <a:lnL>
                      <a:noFill/>
                    </a:lnL>
                    <a:lnR>
                      <a:noFill/>
                    </a:lnR>
                    <a:lnT>
                      <a:noFill/>
                    </a:lnT>
                    <a:lnB>
                      <a:noFill/>
                    </a:lnB>
                  </a:tcPr>
                </a:tc>
                <a:tc>
                  <a:txBody>
                    <a:bodyPr/>
                    <a:lstStyle/>
                    <a:p>
                      <a:pPr algn="r"/>
                      <a:r>
                        <a:rPr lang="en-US" sz="2400"/>
                        <a:t> 30,373 </a:t>
                      </a:r>
                    </a:p>
                  </a:txBody>
                  <a:tcPr marL="0" marR="0" marT="0" marB="0" anchor="ctr">
                    <a:lnL>
                      <a:noFill/>
                    </a:lnL>
                    <a:lnR>
                      <a:noFill/>
                    </a:lnR>
                    <a:lnT>
                      <a:noFill/>
                    </a:lnT>
                    <a:lnB>
                      <a:noFill/>
                    </a:lnB>
                  </a:tcPr>
                </a:tc>
                <a:tc>
                  <a:txBody>
                    <a:bodyPr/>
                    <a:lstStyle/>
                    <a:p>
                      <a:pPr algn="r"/>
                      <a:r>
                        <a:rPr lang="en-US" sz="2400" dirty="0"/>
                        <a:t> </a:t>
                      </a:r>
                      <a:r>
                        <a:rPr lang="en-US" sz="2400" dirty="0" smtClean="0"/>
                        <a:t>$6,682,012 </a:t>
                      </a:r>
                      <a:endParaRPr lang="en-US" sz="2400" dirty="0"/>
                    </a:p>
                  </a:txBody>
                  <a:tcPr marL="0" marR="0" marT="0" marB="0" anchor="ctr">
                    <a:lnL>
                      <a:noFill/>
                    </a:lnL>
                    <a:lnR>
                      <a:noFill/>
                    </a:lnR>
                    <a:lnT>
                      <a:noFill/>
                    </a:lnT>
                    <a:lnB>
                      <a:noFill/>
                    </a:lnB>
                  </a:tcPr>
                </a:tc>
              </a:tr>
              <a:tr h="309563">
                <a:tc>
                  <a:txBody>
                    <a:bodyPr/>
                    <a:lstStyle/>
                    <a:p>
                      <a:r>
                        <a:rPr lang="en-US" sz="2400">
                          <a:effectLst/>
                        </a:rPr>
                        <a:t>Asian</a:t>
                      </a:r>
                    </a:p>
                  </a:txBody>
                  <a:tcPr marL="0" marR="0" marT="0" marB="0" anchor="ctr">
                    <a:lnL>
                      <a:noFill/>
                    </a:lnL>
                    <a:lnR>
                      <a:noFill/>
                    </a:lnR>
                    <a:lnT>
                      <a:noFill/>
                    </a:lnT>
                    <a:lnB>
                      <a:noFill/>
                    </a:lnB>
                  </a:tcPr>
                </a:tc>
                <a:tc>
                  <a:txBody>
                    <a:bodyPr/>
                    <a:lstStyle/>
                    <a:p>
                      <a:pPr algn="r"/>
                      <a:r>
                        <a:rPr lang="en-US" sz="2400"/>
                        <a:t> 4,419 </a:t>
                      </a:r>
                    </a:p>
                  </a:txBody>
                  <a:tcPr marL="0" marR="0" marT="0" marB="0" anchor="ctr">
                    <a:lnL>
                      <a:noFill/>
                    </a:lnL>
                    <a:lnR>
                      <a:noFill/>
                    </a:lnR>
                    <a:lnT>
                      <a:noFill/>
                    </a:lnT>
                    <a:lnB>
                      <a:noFill/>
                    </a:lnB>
                  </a:tcPr>
                </a:tc>
                <a:tc>
                  <a:txBody>
                    <a:bodyPr/>
                    <a:lstStyle/>
                    <a:p>
                      <a:pPr algn="r"/>
                      <a:r>
                        <a:rPr lang="en-US" sz="2400" dirty="0"/>
                        <a:t> </a:t>
                      </a:r>
                      <a:r>
                        <a:rPr lang="en-US" sz="2400" dirty="0" smtClean="0"/>
                        <a:t>$972,107 </a:t>
                      </a:r>
                      <a:endParaRPr lang="en-US" sz="2400" dirty="0"/>
                    </a:p>
                  </a:txBody>
                  <a:tcPr marL="0" marR="0" marT="0" marB="0" anchor="ctr">
                    <a:lnL>
                      <a:noFill/>
                    </a:lnL>
                    <a:lnR>
                      <a:noFill/>
                    </a:lnR>
                    <a:lnT>
                      <a:noFill/>
                    </a:lnT>
                    <a:lnB>
                      <a:noFill/>
                    </a:lnB>
                  </a:tcPr>
                </a:tc>
              </a:tr>
              <a:tr h="619125">
                <a:tc>
                  <a:txBody>
                    <a:bodyPr/>
                    <a:lstStyle/>
                    <a:p>
                      <a:r>
                        <a:rPr lang="en-US" sz="2400">
                          <a:effectLst/>
                        </a:rPr>
                        <a:t>American Indian</a:t>
                      </a:r>
                    </a:p>
                  </a:txBody>
                  <a:tcPr marL="0" marR="0" marT="0" marB="0" anchor="ctr">
                    <a:lnL>
                      <a:noFill/>
                    </a:lnL>
                    <a:lnR>
                      <a:noFill/>
                    </a:lnR>
                    <a:lnT>
                      <a:noFill/>
                    </a:lnT>
                    <a:lnB>
                      <a:noFill/>
                    </a:lnB>
                  </a:tcPr>
                </a:tc>
                <a:tc>
                  <a:txBody>
                    <a:bodyPr/>
                    <a:lstStyle/>
                    <a:p>
                      <a:pPr algn="r"/>
                      <a:r>
                        <a:rPr lang="en-US" sz="2400"/>
                        <a:t> 3,881 </a:t>
                      </a:r>
                    </a:p>
                  </a:txBody>
                  <a:tcPr marL="0" marR="0" marT="0" marB="0" anchor="ctr">
                    <a:lnL>
                      <a:noFill/>
                    </a:lnL>
                    <a:lnR>
                      <a:noFill/>
                    </a:lnR>
                    <a:lnT>
                      <a:noFill/>
                    </a:lnT>
                    <a:lnB>
                      <a:noFill/>
                    </a:lnB>
                  </a:tcPr>
                </a:tc>
                <a:tc>
                  <a:txBody>
                    <a:bodyPr/>
                    <a:lstStyle/>
                    <a:p>
                      <a:pPr algn="r"/>
                      <a:r>
                        <a:rPr lang="en-US" sz="2400" dirty="0"/>
                        <a:t> </a:t>
                      </a:r>
                      <a:r>
                        <a:rPr lang="en-US" sz="2400" dirty="0" smtClean="0"/>
                        <a:t>$853,816 </a:t>
                      </a:r>
                      <a:endParaRPr lang="en-US" sz="2400" dirty="0"/>
                    </a:p>
                  </a:txBody>
                  <a:tcPr marL="0" marR="0" marT="0" marB="0" anchor="ctr">
                    <a:lnL>
                      <a:noFill/>
                    </a:lnL>
                    <a:lnR>
                      <a:noFill/>
                    </a:lnR>
                    <a:lnT>
                      <a:noFill/>
                    </a:lnT>
                    <a:lnB>
                      <a:noFill/>
                    </a:lnB>
                  </a:tcPr>
                </a:tc>
              </a:tr>
              <a:tr h="619125">
                <a:tc>
                  <a:txBody>
                    <a:bodyPr/>
                    <a:lstStyle/>
                    <a:p>
                      <a:r>
                        <a:rPr lang="en-US" sz="2400">
                          <a:effectLst/>
                        </a:rPr>
                        <a:t>TOTAL (By race)</a:t>
                      </a:r>
                    </a:p>
                  </a:txBody>
                  <a:tcPr marL="0" marR="0" marT="0" marB="0" anchor="ctr">
                    <a:lnL>
                      <a:noFill/>
                    </a:lnL>
                    <a:lnR>
                      <a:noFill/>
                    </a:lnR>
                    <a:lnT>
                      <a:noFill/>
                    </a:lnT>
                    <a:lnB>
                      <a:noFill/>
                    </a:lnB>
                  </a:tcPr>
                </a:tc>
                <a:tc>
                  <a:txBody>
                    <a:bodyPr/>
                    <a:lstStyle/>
                    <a:p>
                      <a:pPr algn="r"/>
                      <a:r>
                        <a:rPr lang="en-US" sz="2400"/>
                        <a:t> 73,808 </a:t>
                      </a:r>
                    </a:p>
                  </a:txBody>
                  <a:tcPr marL="0" marR="0" marT="0" marB="0" anchor="ctr">
                    <a:lnL>
                      <a:noFill/>
                    </a:lnL>
                    <a:lnR>
                      <a:noFill/>
                    </a:lnR>
                    <a:lnT>
                      <a:noFill/>
                    </a:lnT>
                    <a:lnB>
                      <a:noFill/>
                    </a:lnB>
                  </a:tcPr>
                </a:tc>
                <a:tc>
                  <a:txBody>
                    <a:bodyPr/>
                    <a:lstStyle/>
                    <a:p>
                      <a:pPr algn="r"/>
                      <a:r>
                        <a:rPr lang="en-US" sz="2400" dirty="0"/>
                        <a:t> </a:t>
                      </a:r>
                      <a:r>
                        <a:rPr lang="en-US" sz="2400" dirty="0" smtClean="0"/>
                        <a:t>$16,237,787 </a:t>
                      </a:r>
                      <a:endParaRPr lang="en-US" sz="2400" dirty="0"/>
                    </a:p>
                  </a:txBody>
                  <a:tcPr marL="0" marR="0" marT="0" marB="0" anchor="ctr">
                    <a:lnL>
                      <a:noFill/>
                    </a:lnL>
                    <a:lnR>
                      <a:noFill/>
                    </a:lnR>
                    <a:lnT>
                      <a:noFill/>
                    </a:lnT>
                    <a:lnB>
                      <a:noFill/>
                    </a:lnB>
                  </a:tcPr>
                </a:tc>
              </a:tr>
              <a:tr h="309563">
                <a:tc>
                  <a:txBody>
                    <a:bodyPr/>
                    <a:lstStyle/>
                    <a:p>
                      <a:endParaRPr lang="en-US" sz="2400">
                        <a:effectLst/>
                      </a:endParaRPr>
                    </a:p>
                  </a:txBody>
                  <a:tcPr marL="0" marR="0" marT="0" marB="0" anchor="ctr">
                    <a:lnL>
                      <a:noFill/>
                    </a:lnL>
                    <a:lnR>
                      <a:noFill/>
                    </a:lnR>
                    <a:lnT>
                      <a:noFill/>
                    </a:lnT>
                    <a:lnB>
                      <a:noFill/>
                    </a:lnB>
                  </a:tcPr>
                </a:tc>
                <a:tc>
                  <a:txBody>
                    <a:bodyPr/>
                    <a:lstStyle/>
                    <a:p>
                      <a:endParaRPr lang="en-US" sz="2400"/>
                    </a:p>
                  </a:txBody>
                  <a:tcPr marL="0" marR="0" marT="0" marB="0" anchor="ctr">
                    <a:lnL>
                      <a:noFill/>
                    </a:lnL>
                    <a:lnR>
                      <a:noFill/>
                    </a:lnR>
                    <a:lnT>
                      <a:noFill/>
                    </a:lnT>
                    <a:lnB>
                      <a:noFill/>
                    </a:lnB>
                  </a:tcPr>
                </a:tc>
                <a:tc>
                  <a:txBody>
                    <a:bodyPr/>
                    <a:lstStyle/>
                    <a:p>
                      <a:endParaRPr lang="en-US" sz="2400" dirty="0"/>
                    </a:p>
                  </a:txBody>
                  <a:tcPr marL="0" marR="0" marT="0" marB="0" anchor="ctr">
                    <a:lnL>
                      <a:noFill/>
                    </a:lnL>
                    <a:lnR>
                      <a:noFill/>
                    </a:lnR>
                    <a:lnT>
                      <a:noFill/>
                    </a:lnT>
                    <a:lnB>
                      <a:noFill/>
                    </a:lnB>
                  </a:tcPr>
                </a:tc>
              </a:tr>
            </a:tbl>
          </a:graphicData>
        </a:graphic>
      </p:graphicFrame>
    </p:spTree>
    <p:extLst>
      <p:ext uri="{BB962C8B-B14F-4D97-AF65-F5344CB8AC3E}">
        <p14:creationId xmlns:p14="http://schemas.microsoft.com/office/powerpoint/2010/main" val="2758075136"/>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4800" y="1143000"/>
            <a:ext cx="8686800" cy="1066800"/>
          </a:xfrm>
        </p:spPr>
        <p:txBody>
          <a:bodyPr>
            <a:normAutofit fontScale="90000"/>
          </a:bodyPr>
          <a:lstStyle/>
          <a:p>
            <a:pPr algn="ctr"/>
            <a:r>
              <a:rPr lang="en-US" sz="3600" dirty="0" smtClean="0">
                <a:solidFill>
                  <a:srgbClr val="00B0F0"/>
                </a:solidFill>
                <a:latin typeface="Garamond" panose="02020404030301010803" pitchFamily="18" charset="0"/>
              </a:rPr>
              <a:t>The human cost of obesity: </a:t>
            </a:r>
            <a:br>
              <a:rPr lang="en-US" sz="3600" dirty="0" smtClean="0">
                <a:solidFill>
                  <a:srgbClr val="00B0F0"/>
                </a:solidFill>
                <a:latin typeface="Garamond" panose="02020404030301010803" pitchFamily="18" charset="0"/>
              </a:rPr>
            </a:br>
            <a:r>
              <a:rPr lang="en-US" sz="3600" dirty="0" smtClean="0">
                <a:solidFill>
                  <a:srgbClr val="00B0F0"/>
                </a:solidFill>
                <a:latin typeface="Garamond" panose="02020404030301010803" pitchFamily="18" charset="0"/>
              </a:rPr>
              <a:t>diabetes and pre-diabetes in adolescence</a:t>
            </a:r>
            <a:endParaRPr lang="en-US" sz="3600" dirty="0">
              <a:solidFill>
                <a:srgbClr val="00B0F0"/>
              </a:solidFill>
              <a:latin typeface="Garamond" panose="02020404030301010803" pitchFamily="18" charset="0"/>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4037589470"/>
              </p:ext>
            </p:extLst>
          </p:nvPr>
        </p:nvGraphicFramePr>
        <p:xfrm>
          <a:off x="457200" y="2249488"/>
          <a:ext cx="8229600" cy="432435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90717145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61825" y="242356"/>
            <a:ext cx="7024744" cy="1143000"/>
          </a:xfrm>
        </p:spPr>
        <p:txBody>
          <a:bodyPr/>
          <a:lstStyle/>
          <a:p>
            <a:pPr algn="ctr">
              <a:defRPr/>
            </a:pPr>
            <a:r>
              <a:rPr lang="en-US" dirty="0" smtClean="0">
                <a:solidFill>
                  <a:srgbClr val="00B0F0"/>
                </a:solidFill>
                <a:effectLst/>
              </a:rPr>
              <a:t>Human cost - Adult</a:t>
            </a:r>
            <a:endParaRPr dirty="0">
              <a:solidFill>
                <a:srgbClr val="00B0F0"/>
              </a:solidFill>
              <a:effectLst/>
            </a:endParaRPr>
          </a:p>
        </p:txBody>
      </p:sp>
      <p:pic>
        <p:nvPicPr>
          <p:cNvPr id="22531" name="Picture 7" descr="Untitled-3-05.png"/>
          <p:cNvPicPr>
            <a:picLocks noChangeAspect="1"/>
          </p:cNvPicPr>
          <p:nvPr/>
        </p:nvPicPr>
        <p:blipFill>
          <a:blip r:embed="rId3" cstate="screen"/>
          <a:srcRect/>
          <a:stretch>
            <a:fillRect/>
          </a:stretch>
        </p:blipFill>
        <p:spPr bwMode="auto">
          <a:xfrm>
            <a:off x="2679700" y="1790700"/>
            <a:ext cx="6007100" cy="5508625"/>
          </a:xfrm>
          <a:prstGeom prst="rect">
            <a:avLst/>
          </a:prstGeom>
          <a:noFill/>
          <a:ln w="9525">
            <a:noFill/>
            <a:miter lim="800000"/>
            <a:headEnd/>
            <a:tailEnd/>
          </a:ln>
        </p:spPr>
      </p:pic>
      <p:pic>
        <p:nvPicPr>
          <p:cNvPr id="22532" name="Picture 8" descr="diabetes monitor-05.png"/>
          <p:cNvPicPr>
            <a:picLocks noChangeAspect="1"/>
          </p:cNvPicPr>
          <p:nvPr/>
        </p:nvPicPr>
        <p:blipFill>
          <a:blip r:embed="rId4" cstate="screen"/>
          <a:srcRect/>
          <a:stretch>
            <a:fillRect/>
          </a:stretch>
        </p:blipFill>
        <p:spPr bwMode="auto">
          <a:xfrm>
            <a:off x="190500" y="-965200"/>
            <a:ext cx="3898900" cy="5511800"/>
          </a:xfrm>
          <a:prstGeom prst="rect">
            <a:avLst/>
          </a:prstGeom>
          <a:noFill/>
          <a:ln w="9525">
            <a:noFill/>
            <a:miter lim="800000"/>
            <a:headEnd/>
            <a:tailEnd/>
          </a:ln>
        </p:spPr>
      </p:pic>
    </p:spTree>
    <p:extLst>
      <p:ext uri="{BB962C8B-B14F-4D97-AF65-F5344CB8AC3E}">
        <p14:creationId xmlns:p14="http://schemas.microsoft.com/office/powerpoint/2010/main" val="1633431623"/>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1" name="Rectangle 2"/>
          <p:cNvSpPr>
            <a:spLocks noGrp="1" noChangeArrowheads="1"/>
          </p:cNvSpPr>
          <p:nvPr>
            <p:ph type="title" sz="quarter"/>
          </p:nvPr>
        </p:nvSpPr>
        <p:spPr>
          <a:xfrm>
            <a:off x="457200" y="533400"/>
            <a:ext cx="8229600" cy="884238"/>
          </a:xfrm>
        </p:spPr>
        <p:txBody>
          <a:bodyPr/>
          <a:lstStyle/>
          <a:p>
            <a:pPr algn="ctr" eaLnBrk="1" hangingPunct="1"/>
            <a:r>
              <a:rPr lang="en-US" altLang="en-US" sz="4000" dirty="0" smtClean="0">
                <a:solidFill>
                  <a:srgbClr val="00B0F0"/>
                </a:solidFill>
                <a:latin typeface="Garamond" panose="02020404030301010803" pitchFamily="18" charset="0"/>
              </a:rPr>
              <a:t>or pictorially</a:t>
            </a:r>
            <a:r>
              <a:rPr lang="en-US" altLang="en-US" dirty="0" smtClean="0">
                <a:solidFill>
                  <a:srgbClr val="00B0F0"/>
                </a:solidFill>
                <a:latin typeface="Garamond" panose="02020404030301010803" pitchFamily="18" charset="0"/>
              </a:rPr>
              <a:t> </a:t>
            </a:r>
          </a:p>
        </p:txBody>
      </p:sp>
      <p:pic>
        <p:nvPicPr>
          <p:cNvPr id="78852" name="Picture 3" descr="Picture1"/>
          <p:cNvPicPr>
            <a:picLocks noGrp="1" noChangeAspect="1" noChangeArrowheads="1"/>
          </p:cNvPicPr>
          <p:nvPr>
            <p:ph sz="quarter" idx="1"/>
          </p:nvPr>
        </p:nvPicPr>
        <p:blipFill>
          <a:blip r:embed="rId2" cstate="print">
            <a:extLst>
              <a:ext uri="{28A0092B-C50C-407E-A947-70E740481C1C}">
                <a14:useLocalDpi xmlns:a14="http://schemas.microsoft.com/office/drawing/2010/main" val="0"/>
              </a:ext>
            </a:extLst>
          </a:blip>
          <a:srcRect/>
          <a:stretch>
            <a:fillRect/>
          </a:stretch>
        </p:blipFill>
        <p:spPr>
          <a:xfrm>
            <a:off x="5638800" y="2286000"/>
            <a:ext cx="2751138" cy="3352800"/>
          </a:xfrm>
          <a:noFill/>
        </p:spPr>
      </p:pic>
      <p:pic>
        <p:nvPicPr>
          <p:cNvPr id="78853" name="Picture 4" descr="kids playing in the sand"/>
          <p:cNvPicPr>
            <a:picLocks noGrp="1" noChangeAspect="1" noChangeArrowheads="1"/>
          </p:cNvPicPr>
          <p:nvPr>
            <p:ph sz="quarter" idx="2"/>
          </p:nvPr>
        </p:nvPicPr>
        <p:blipFill>
          <a:blip r:embed="rId3" cstate="print">
            <a:extLst>
              <a:ext uri="{28A0092B-C50C-407E-A947-70E740481C1C}">
                <a14:useLocalDpi xmlns:a14="http://schemas.microsoft.com/office/drawing/2010/main" val="0"/>
              </a:ext>
            </a:extLst>
          </a:blip>
          <a:srcRect/>
          <a:stretch>
            <a:fillRect/>
          </a:stretch>
        </p:blipFill>
        <p:spPr>
          <a:xfrm>
            <a:off x="609600" y="2438400"/>
            <a:ext cx="4114800" cy="2819400"/>
          </a:xfrm>
          <a:noFill/>
        </p:spPr>
      </p:pic>
      <p:sp>
        <p:nvSpPr>
          <p:cNvPr id="78854" name="Rectangle 6"/>
          <p:cNvSpPr>
            <a:spLocks noChangeArrowheads="1"/>
          </p:cNvSpPr>
          <p:nvPr/>
        </p:nvSpPr>
        <p:spPr bwMode="auto">
          <a:xfrm>
            <a:off x="6477000" y="1219200"/>
            <a:ext cx="10668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3200">
                <a:solidFill>
                  <a:schemeClr val="tx1"/>
                </a:solidFill>
                <a:latin typeface="Garamond" pitchFamily="18" charset="0"/>
              </a:defRPr>
            </a:lvl1pPr>
            <a:lvl2pPr marL="742950" indent="-285750" eaLnBrk="0" hangingPunct="0">
              <a:defRPr sz="3200">
                <a:solidFill>
                  <a:schemeClr val="tx1"/>
                </a:solidFill>
                <a:latin typeface="Garamond" pitchFamily="18" charset="0"/>
              </a:defRPr>
            </a:lvl2pPr>
            <a:lvl3pPr marL="1143000" indent="-228600" eaLnBrk="0" hangingPunct="0">
              <a:defRPr sz="3200">
                <a:solidFill>
                  <a:schemeClr val="tx1"/>
                </a:solidFill>
                <a:latin typeface="Garamond" pitchFamily="18" charset="0"/>
              </a:defRPr>
            </a:lvl3pPr>
            <a:lvl4pPr marL="1600200" indent="-228600" eaLnBrk="0" hangingPunct="0">
              <a:defRPr sz="3200">
                <a:solidFill>
                  <a:schemeClr val="tx1"/>
                </a:solidFill>
                <a:latin typeface="Garamond" pitchFamily="18" charset="0"/>
              </a:defRPr>
            </a:lvl4pPr>
            <a:lvl5pPr marL="2057400" indent="-228600" eaLnBrk="0" hangingPunct="0">
              <a:defRPr sz="3200">
                <a:solidFill>
                  <a:schemeClr val="tx1"/>
                </a:solidFill>
                <a:latin typeface="Garamond" pitchFamily="18" charset="0"/>
              </a:defRPr>
            </a:lvl5pPr>
            <a:lvl6pPr marL="2514600" indent="-228600" eaLnBrk="0" fontAlgn="base" hangingPunct="0">
              <a:spcBef>
                <a:spcPct val="0"/>
              </a:spcBef>
              <a:spcAft>
                <a:spcPct val="0"/>
              </a:spcAft>
              <a:defRPr sz="3200">
                <a:solidFill>
                  <a:schemeClr val="tx1"/>
                </a:solidFill>
                <a:latin typeface="Garamond" pitchFamily="18" charset="0"/>
              </a:defRPr>
            </a:lvl6pPr>
            <a:lvl7pPr marL="2971800" indent="-228600" eaLnBrk="0" fontAlgn="base" hangingPunct="0">
              <a:spcBef>
                <a:spcPct val="0"/>
              </a:spcBef>
              <a:spcAft>
                <a:spcPct val="0"/>
              </a:spcAft>
              <a:defRPr sz="3200">
                <a:solidFill>
                  <a:schemeClr val="tx1"/>
                </a:solidFill>
                <a:latin typeface="Garamond" pitchFamily="18" charset="0"/>
              </a:defRPr>
            </a:lvl7pPr>
            <a:lvl8pPr marL="3429000" indent="-228600" eaLnBrk="0" fontAlgn="base" hangingPunct="0">
              <a:spcBef>
                <a:spcPct val="0"/>
              </a:spcBef>
              <a:spcAft>
                <a:spcPct val="0"/>
              </a:spcAft>
              <a:defRPr sz="3200">
                <a:solidFill>
                  <a:schemeClr val="tx1"/>
                </a:solidFill>
                <a:latin typeface="Garamond" pitchFamily="18" charset="0"/>
              </a:defRPr>
            </a:lvl8pPr>
            <a:lvl9pPr marL="3886200" indent="-228600" eaLnBrk="0" fontAlgn="base" hangingPunct="0">
              <a:spcBef>
                <a:spcPct val="0"/>
              </a:spcBef>
              <a:spcAft>
                <a:spcPct val="0"/>
              </a:spcAft>
              <a:defRPr sz="3200">
                <a:solidFill>
                  <a:schemeClr val="tx1"/>
                </a:solidFill>
                <a:latin typeface="Garamond" pitchFamily="18" charset="0"/>
              </a:defRPr>
            </a:lvl9pPr>
          </a:lstStyle>
          <a:p>
            <a:pPr eaLnBrk="1" hangingPunct="1"/>
            <a:r>
              <a:rPr lang="en-US" altLang="en-US" sz="2900">
                <a:solidFill>
                  <a:srgbClr val="FFFF00"/>
                </a:solidFill>
                <a:latin typeface="Comic Sans MS" pitchFamily="66" charset="0"/>
              </a:rPr>
              <a:t/>
            </a:r>
            <a:br>
              <a:rPr lang="en-US" altLang="en-US" sz="2900">
                <a:solidFill>
                  <a:srgbClr val="FFFF00"/>
                </a:solidFill>
                <a:latin typeface="Comic Sans MS" pitchFamily="66" charset="0"/>
              </a:rPr>
            </a:br>
            <a:r>
              <a:rPr lang="en-US" altLang="en-US" b="1">
                <a:solidFill>
                  <a:schemeClr val="hlink"/>
                </a:solidFill>
              </a:rPr>
              <a:t>Now</a:t>
            </a:r>
            <a:endParaRPr lang="en-US" altLang="en-US" b="1">
              <a:solidFill>
                <a:srgbClr val="FFFF00"/>
              </a:solidFill>
            </a:endParaRPr>
          </a:p>
        </p:txBody>
      </p:sp>
      <p:sp>
        <p:nvSpPr>
          <p:cNvPr id="78855" name="Rectangle 7"/>
          <p:cNvSpPr>
            <a:spLocks noChangeArrowheads="1"/>
          </p:cNvSpPr>
          <p:nvPr/>
        </p:nvSpPr>
        <p:spPr bwMode="auto">
          <a:xfrm>
            <a:off x="2362200" y="1620838"/>
            <a:ext cx="11017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200">
                <a:solidFill>
                  <a:schemeClr val="tx1"/>
                </a:solidFill>
                <a:latin typeface="Garamond" pitchFamily="18" charset="0"/>
              </a:defRPr>
            </a:lvl1pPr>
            <a:lvl2pPr marL="742950" indent="-285750" eaLnBrk="0" hangingPunct="0">
              <a:defRPr sz="3200">
                <a:solidFill>
                  <a:schemeClr val="tx1"/>
                </a:solidFill>
                <a:latin typeface="Garamond" pitchFamily="18" charset="0"/>
              </a:defRPr>
            </a:lvl2pPr>
            <a:lvl3pPr marL="1143000" indent="-228600" eaLnBrk="0" hangingPunct="0">
              <a:defRPr sz="3200">
                <a:solidFill>
                  <a:schemeClr val="tx1"/>
                </a:solidFill>
                <a:latin typeface="Garamond" pitchFamily="18" charset="0"/>
              </a:defRPr>
            </a:lvl3pPr>
            <a:lvl4pPr marL="1600200" indent="-228600" eaLnBrk="0" hangingPunct="0">
              <a:defRPr sz="3200">
                <a:solidFill>
                  <a:schemeClr val="tx1"/>
                </a:solidFill>
                <a:latin typeface="Garamond" pitchFamily="18" charset="0"/>
              </a:defRPr>
            </a:lvl4pPr>
            <a:lvl5pPr marL="2057400" indent="-228600" eaLnBrk="0" hangingPunct="0">
              <a:defRPr sz="3200">
                <a:solidFill>
                  <a:schemeClr val="tx1"/>
                </a:solidFill>
                <a:latin typeface="Garamond" pitchFamily="18" charset="0"/>
              </a:defRPr>
            </a:lvl5pPr>
            <a:lvl6pPr marL="2514600" indent="-228600" eaLnBrk="0" fontAlgn="base" hangingPunct="0">
              <a:spcBef>
                <a:spcPct val="0"/>
              </a:spcBef>
              <a:spcAft>
                <a:spcPct val="0"/>
              </a:spcAft>
              <a:defRPr sz="3200">
                <a:solidFill>
                  <a:schemeClr val="tx1"/>
                </a:solidFill>
                <a:latin typeface="Garamond" pitchFamily="18" charset="0"/>
              </a:defRPr>
            </a:lvl6pPr>
            <a:lvl7pPr marL="2971800" indent="-228600" eaLnBrk="0" fontAlgn="base" hangingPunct="0">
              <a:spcBef>
                <a:spcPct val="0"/>
              </a:spcBef>
              <a:spcAft>
                <a:spcPct val="0"/>
              </a:spcAft>
              <a:defRPr sz="3200">
                <a:solidFill>
                  <a:schemeClr val="tx1"/>
                </a:solidFill>
                <a:latin typeface="Garamond" pitchFamily="18" charset="0"/>
              </a:defRPr>
            </a:lvl7pPr>
            <a:lvl8pPr marL="3429000" indent="-228600" eaLnBrk="0" fontAlgn="base" hangingPunct="0">
              <a:spcBef>
                <a:spcPct val="0"/>
              </a:spcBef>
              <a:spcAft>
                <a:spcPct val="0"/>
              </a:spcAft>
              <a:defRPr sz="3200">
                <a:solidFill>
                  <a:schemeClr val="tx1"/>
                </a:solidFill>
                <a:latin typeface="Garamond" pitchFamily="18" charset="0"/>
              </a:defRPr>
            </a:lvl8pPr>
            <a:lvl9pPr marL="3886200" indent="-228600" eaLnBrk="0" fontAlgn="base" hangingPunct="0">
              <a:spcBef>
                <a:spcPct val="0"/>
              </a:spcBef>
              <a:spcAft>
                <a:spcPct val="0"/>
              </a:spcAft>
              <a:defRPr sz="3200">
                <a:solidFill>
                  <a:schemeClr val="tx1"/>
                </a:solidFill>
                <a:latin typeface="Garamond" pitchFamily="18" charset="0"/>
              </a:defRPr>
            </a:lvl9pPr>
          </a:lstStyle>
          <a:p>
            <a:pPr eaLnBrk="1" hangingPunct="1"/>
            <a:r>
              <a:rPr lang="en-US" altLang="en-US" b="1">
                <a:solidFill>
                  <a:schemeClr val="hlink"/>
                </a:solidFill>
              </a:rPr>
              <a:t>Then</a:t>
            </a:r>
            <a:endParaRPr lang="en-US" altLang="en-US">
              <a:solidFill>
                <a:schemeClr val="hlink"/>
              </a:solidFill>
            </a:endParaRPr>
          </a:p>
        </p:txBody>
      </p:sp>
      <p:sp>
        <p:nvSpPr>
          <p:cNvPr id="2" name="Oval 1"/>
          <p:cNvSpPr/>
          <p:nvPr/>
        </p:nvSpPr>
        <p:spPr>
          <a:xfrm>
            <a:off x="7086600" y="3200400"/>
            <a:ext cx="533400" cy="609600"/>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786563" y="2286000"/>
            <a:ext cx="566737"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77000" y="3459344"/>
            <a:ext cx="685800" cy="7818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417399663"/>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5" name="Freeform 5"/>
          <p:cNvSpPr>
            <a:spLocks/>
          </p:cNvSpPr>
          <p:nvPr/>
        </p:nvSpPr>
        <p:spPr bwMode="auto">
          <a:xfrm>
            <a:off x="4011790" y="2003425"/>
            <a:ext cx="644877" cy="427038"/>
          </a:xfrm>
          <a:custGeom>
            <a:avLst/>
            <a:gdLst>
              <a:gd name="T0" fmla="*/ 0 w 89"/>
              <a:gd name="T1" fmla="*/ 51 h 55"/>
              <a:gd name="T2" fmla="*/ 5 w 89"/>
              <a:gd name="T3" fmla="*/ 0 h 55"/>
              <a:gd name="T4" fmla="*/ 44 w 89"/>
              <a:gd name="T5" fmla="*/ 3 h 55"/>
              <a:gd name="T6" fmla="*/ 82 w 89"/>
              <a:gd name="T7" fmla="*/ 4 h 55"/>
              <a:gd name="T8" fmla="*/ 82 w 89"/>
              <a:gd name="T9" fmla="*/ 5 h 55"/>
              <a:gd name="T10" fmla="*/ 83 w 89"/>
              <a:gd name="T11" fmla="*/ 9 h 55"/>
              <a:gd name="T12" fmla="*/ 83 w 89"/>
              <a:gd name="T13" fmla="*/ 10 h 55"/>
              <a:gd name="T14" fmla="*/ 82 w 89"/>
              <a:gd name="T15" fmla="*/ 13 h 55"/>
              <a:gd name="T16" fmla="*/ 82 w 89"/>
              <a:gd name="T17" fmla="*/ 18 h 55"/>
              <a:gd name="T18" fmla="*/ 84 w 89"/>
              <a:gd name="T19" fmla="*/ 23 h 55"/>
              <a:gd name="T20" fmla="*/ 85 w 89"/>
              <a:gd name="T21" fmla="*/ 25 h 55"/>
              <a:gd name="T22" fmla="*/ 86 w 89"/>
              <a:gd name="T23" fmla="*/ 30 h 55"/>
              <a:gd name="T24" fmla="*/ 86 w 89"/>
              <a:gd name="T25" fmla="*/ 38 h 55"/>
              <a:gd name="T26" fmla="*/ 87 w 89"/>
              <a:gd name="T27" fmla="*/ 40 h 55"/>
              <a:gd name="T28" fmla="*/ 87 w 89"/>
              <a:gd name="T29" fmla="*/ 43 h 55"/>
              <a:gd name="T30" fmla="*/ 87 w 89"/>
              <a:gd name="T31" fmla="*/ 44 h 55"/>
              <a:gd name="T32" fmla="*/ 89 w 89"/>
              <a:gd name="T33" fmla="*/ 51 h 55"/>
              <a:gd name="T34" fmla="*/ 89 w 89"/>
              <a:gd name="T35" fmla="*/ 53 h 55"/>
              <a:gd name="T36" fmla="*/ 89 w 89"/>
              <a:gd name="T37" fmla="*/ 55 h 55"/>
              <a:gd name="T38" fmla="*/ 0 w 89"/>
              <a:gd name="T39" fmla="*/ 51 h 55"/>
              <a:gd name="T40" fmla="*/ 0 w 89"/>
              <a:gd name="T41" fmla="*/ 5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526" name="Freeform 6"/>
          <p:cNvSpPr>
            <a:spLocks/>
          </p:cNvSpPr>
          <p:nvPr/>
        </p:nvSpPr>
        <p:spPr bwMode="auto">
          <a:xfrm>
            <a:off x="3983567" y="2398713"/>
            <a:ext cx="681566" cy="495300"/>
          </a:xfrm>
          <a:custGeom>
            <a:avLst/>
            <a:gdLst>
              <a:gd name="T0" fmla="*/ 0 w 94"/>
              <a:gd name="T1" fmla="*/ 51 h 64"/>
              <a:gd name="T2" fmla="*/ 3 w 94"/>
              <a:gd name="T3" fmla="*/ 17 h 64"/>
              <a:gd name="T4" fmla="*/ 4 w 94"/>
              <a:gd name="T5" fmla="*/ 0 h 64"/>
              <a:gd name="T6" fmla="*/ 93 w 94"/>
              <a:gd name="T7" fmla="*/ 4 h 64"/>
              <a:gd name="T8" fmla="*/ 93 w 94"/>
              <a:gd name="T9" fmla="*/ 6 h 64"/>
              <a:gd name="T10" fmla="*/ 92 w 94"/>
              <a:gd name="T11" fmla="*/ 7 h 64"/>
              <a:gd name="T12" fmla="*/ 90 w 94"/>
              <a:gd name="T13" fmla="*/ 10 h 64"/>
              <a:gd name="T14" fmla="*/ 90 w 94"/>
              <a:gd name="T15" fmla="*/ 11 h 64"/>
              <a:gd name="T16" fmla="*/ 94 w 94"/>
              <a:gd name="T17" fmla="*/ 15 h 64"/>
              <a:gd name="T18" fmla="*/ 94 w 94"/>
              <a:gd name="T19" fmla="*/ 46 h 64"/>
              <a:gd name="T20" fmla="*/ 94 w 94"/>
              <a:gd name="T21" fmla="*/ 46 h 64"/>
              <a:gd name="T22" fmla="*/ 92 w 94"/>
              <a:gd name="T23" fmla="*/ 46 h 64"/>
              <a:gd name="T24" fmla="*/ 93 w 94"/>
              <a:gd name="T25" fmla="*/ 47 h 64"/>
              <a:gd name="T26" fmla="*/ 94 w 94"/>
              <a:gd name="T27" fmla="*/ 48 h 64"/>
              <a:gd name="T28" fmla="*/ 93 w 94"/>
              <a:gd name="T29" fmla="*/ 50 h 64"/>
              <a:gd name="T30" fmla="*/ 94 w 94"/>
              <a:gd name="T31" fmla="*/ 51 h 64"/>
              <a:gd name="T32" fmla="*/ 94 w 94"/>
              <a:gd name="T33" fmla="*/ 54 h 64"/>
              <a:gd name="T34" fmla="*/ 93 w 94"/>
              <a:gd name="T35" fmla="*/ 54 h 64"/>
              <a:gd name="T36" fmla="*/ 94 w 94"/>
              <a:gd name="T37" fmla="*/ 56 h 64"/>
              <a:gd name="T38" fmla="*/ 92 w 94"/>
              <a:gd name="T39" fmla="*/ 59 h 64"/>
              <a:gd name="T40" fmla="*/ 94 w 94"/>
              <a:gd name="T41" fmla="*/ 62 h 64"/>
              <a:gd name="T42" fmla="*/ 94 w 94"/>
              <a:gd name="T43" fmla="*/ 64 h 64"/>
              <a:gd name="T44" fmla="*/ 94 w 94"/>
              <a:gd name="T45" fmla="*/ 64 h 64"/>
              <a:gd name="T46" fmla="*/ 91 w 94"/>
              <a:gd name="T47" fmla="*/ 62 h 64"/>
              <a:gd name="T48" fmla="*/ 86 w 94"/>
              <a:gd name="T49" fmla="*/ 59 h 64"/>
              <a:gd name="T50" fmla="*/ 84 w 94"/>
              <a:gd name="T51" fmla="*/ 58 h 64"/>
              <a:gd name="T52" fmla="*/ 82 w 94"/>
              <a:gd name="T53" fmla="*/ 58 h 64"/>
              <a:gd name="T54" fmla="*/ 80 w 94"/>
              <a:gd name="T55" fmla="*/ 60 h 64"/>
              <a:gd name="T56" fmla="*/ 79 w 94"/>
              <a:gd name="T57" fmla="*/ 60 h 64"/>
              <a:gd name="T58" fmla="*/ 77 w 94"/>
              <a:gd name="T59" fmla="*/ 60 h 64"/>
              <a:gd name="T60" fmla="*/ 76 w 94"/>
              <a:gd name="T61" fmla="*/ 57 h 64"/>
              <a:gd name="T62" fmla="*/ 75 w 94"/>
              <a:gd name="T63" fmla="*/ 56 h 64"/>
              <a:gd name="T64" fmla="*/ 73 w 94"/>
              <a:gd name="T65" fmla="*/ 57 h 64"/>
              <a:gd name="T66" fmla="*/ 71 w 94"/>
              <a:gd name="T67" fmla="*/ 57 h 64"/>
              <a:gd name="T68" fmla="*/ 69 w 94"/>
              <a:gd name="T69" fmla="*/ 54 h 64"/>
              <a:gd name="T70" fmla="*/ 0 w 94"/>
              <a:gd name="T71" fmla="*/ 51 h 64"/>
              <a:gd name="T72" fmla="*/ 0 w 94"/>
              <a:gd name="T73" fmla="*/ 5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64">
                <a:moveTo>
                  <a:pt x="0" y="51"/>
                </a:moveTo>
                <a:lnTo>
                  <a:pt x="3" y="17"/>
                </a:lnTo>
                <a:lnTo>
                  <a:pt x="4" y="0"/>
                </a:lnTo>
                <a:lnTo>
                  <a:pt x="93" y="4"/>
                </a:lnTo>
                <a:lnTo>
                  <a:pt x="93" y="6"/>
                </a:lnTo>
                <a:lnTo>
                  <a:pt x="92" y="7"/>
                </a:lnTo>
                <a:lnTo>
                  <a:pt x="90" y="10"/>
                </a:lnTo>
                <a:lnTo>
                  <a:pt x="90" y="11"/>
                </a:lnTo>
                <a:lnTo>
                  <a:pt x="94" y="15"/>
                </a:lnTo>
                <a:lnTo>
                  <a:pt x="94" y="46"/>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527" name="Freeform 7"/>
          <p:cNvSpPr>
            <a:spLocks/>
          </p:cNvSpPr>
          <p:nvPr/>
        </p:nvSpPr>
        <p:spPr bwMode="auto">
          <a:xfrm>
            <a:off x="3960989" y="2794000"/>
            <a:ext cx="805744" cy="425450"/>
          </a:xfrm>
          <a:custGeom>
            <a:avLst/>
            <a:gdLst>
              <a:gd name="T0" fmla="*/ 0 w 111"/>
              <a:gd name="T1" fmla="*/ 34 h 55"/>
              <a:gd name="T2" fmla="*/ 3 w 111"/>
              <a:gd name="T3" fmla="*/ 0 h 55"/>
              <a:gd name="T4" fmla="*/ 72 w 111"/>
              <a:gd name="T5" fmla="*/ 3 h 55"/>
              <a:gd name="T6" fmla="*/ 74 w 111"/>
              <a:gd name="T7" fmla="*/ 6 h 55"/>
              <a:gd name="T8" fmla="*/ 76 w 111"/>
              <a:gd name="T9" fmla="*/ 6 h 55"/>
              <a:gd name="T10" fmla="*/ 78 w 111"/>
              <a:gd name="T11" fmla="*/ 5 h 55"/>
              <a:gd name="T12" fmla="*/ 79 w 111"/>
              <a:gd name="T13" fmla="*/ 6 h 55"/>
              <a:gd name="T14" fmla="*/ 80 w 111"/>
              <a:gd name="T15" fmla="*/ 9 h 55"/>
              <a:gd name="T16" fmla="*/ 82 w 111"/>
              <a:gd name="T17" fmla="*/ 9 h 55"/>
              <a:gd name="T18" fmla="*/ 83 w 111"/>
              <a:gd name="T19" fmla="*/ 9 h 55"/>
              <a:gd name="T20" fmla="*/ 85 w 111"/>
              <a:gd name="T21" fmla="*/ 7 h 55"/>
              <a:gd name="T22" fmla="*/ 87 w 111"/>
              <a:gd name="T23" fmla="*/ 7 h 55"/>
              <a:gd name="T24" fmla="*/ 89 w 111"/>
              <a:gd name="T25" fmla="*/ 8 h 55"/>
              <a:gd name="T26" fmla="*/ 94 w 111"/>
              <a:gd name="T27" fmla="*/ 11 h 55"/>
              <a:gd name="T28" fmla="*/ 97 w 111"/>
              <a:gd name="T29" fmla="*/ 13 h 55"/>
              <a:gd name="T30" fmla="*/ 97 w 111"/>
              <a:gd name="T31" fmla="*/ 15 h 55"/>
              <a:gd name="T32" fmla="*/ 99 w 111"/>
              <a:gd name="T33" fmla="*/ 16 h 55"/>
              <a:gd name="T34" fmla="*/ 99 w 111"/>
              <a:gd name="T35" fmla="*/ 17 h 55"/>
              <a:gd name="T36" fmla="*/ 98 w 111"/>
              <a:gd name="T37" fmla="*/ 19 h 55"/>
              <a:gd name="T38" fmla="*/ 99 w 111"/>
              <a:gd name="T39" fmla="*/ 21 h 55"/>
              <a:gd name="T40" fmla="*/ 100 w 111"/>
              <a:gd name="T41" fmla="*/ 24 h 55"/>
              <a:gd name="T42" fmla="*/ 101 w 111"/>
              <a:gd name="T43" fmla="*/ 25 h 55"/>
              <a:gd name="T44" fmla="*/ 101 w 111"/>
              <a:gd name="T45" fmla="*/ 26 h 55"/>
              <a:gd name="T46" fmla="*/ 101 w 111"/>
              <a:gd name="T47" fmla="*/ 28 h 55"/>
              <a:gd name="T48" fmla="*/ 103 w 111"/>
              <a:gd name="T49" fmla="*/ 29 h 55"/>
              <a:gd name="T50" fmla="*/ 104 w 111"/>
              <a:gd name="T51" fmla="*/ 30 h 55"/>
              <a:gd name="T52" fmla="*/ 103 w 111"/>
              <a:gd name="T53" fmla="*/ 32 h 55"/>
              <a:gd name="T54" fmla="*/ 103 w 111"/>
              <a:gd name="T55" fmla="*/ 34 h 55"/>
              <a:gd name="T56" fmla="*/ 105 w 111"/>
              <a:gd name="T57" fmla="*/ 35 h 55"/>
              <a:gd name="T58" fmla="*/ 105 w 111"/>
              <a:gd name="T59" fmla="*/ 37 h 55"/>
              <a:gd name="T60" fmla="*/ 104 w 111"/>
              <a:gd name="T61" fmla="*/ 38 h 55"/>
              <a:gd name="T62" fmla="*/ 105 w 111"/>
              <a:gd name="T63" fmla="*/ 39 h 55"/>
              <a:gd name="T64" fmla="*/ 106 w 111"/>
              <a:gd name="T65" fmla="*/ 41 h 55"/>
              <a:gd name="T66" fmla="*/ 105 w 111"/>
              <a:gd name="T67" fmla="*/ 42 h 55"/>
              <a:gd name="T68" fmla="*/ 106 w 111"/>
              <a:gd name="T69" fmla="*/ 44 h 55"/>
              <a:gd name="T70" fmla="*/ 106 w 111"/>
              <a:gd name="T71" fmla="*/ 45 h 55"/>
              <a:gd name="T72" fmla="*/ 107 w 111"/>
              <a:gd name="T73" fmla="*/ 46 h 55"/>
              <a:gd name="T74" fmla="*/ 108 w 111"/>
              <a:gd name="T75" fmla="*/ 48 h 55"/>
              <a:gd name="T76" fmla="*/ 109 w 111"/>
              <a:gd name="T77" fmla="*/ 50 h 55"/>
              <a:gd name="T78" fmla="*/ 111 w 111"/>
              <a:gd name="T79" fmla="*/ 52 h 55"/>
              <a:gd name="T80" fmla="*/ 111 w 111"/>
              <a:gd name="T81" fmla="*/ 53 h 55"/>
              <a:gd name="T82" fmla="*/ 111 w 111"/>
              <a:gd name="T83" fmla="*/ 54 h 55"/>
              <a:gd name="T84" fmla="*/ 111 w 111"/>
              <a:gd name="T85" fmla="*/ 55 h 55"/>
              <a:gd name="T86" fmla="*/ 25 w 111"/>
              <a:gd name="T87" fmla="*/ 53 h 55"/>
              <a:gd name="T88" fmla="*/ 26 w 111"/>
              <a:gd name="T89" fmla="*/ 36 h 55"/>
              <a:gd name="T90" fmla="*/ 0 w 111"/>
              <a:gd name="T91" fmla="*/ 34 h 55"/>
              <a:gd name="T92" fmla="*/ 0 w 111"/>
              <a:gd name="T9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lnTo>
                  <a:pt x="0" y="3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5528" name="Freeform 8"/>
          <p:cNvSpPr>
            <a:spLocks/>
          </p:cNvSpPr>
          <p:nvPr/>
        </p:nvSpPr>
        <p:spPr bwMode="auto">
          <a:xfrm>
            <a:off x="4121856" y="3203576"/>
            <a:ext cx="722489" cy="411163"/>
          </a:xfrm>
          <a:custGeom>
            <a:avLst/>
            <a:gdLst>
              <a:gd name="T0" fmla="*/ 3 w 100"/>
              <a:gd name="T1" fmla="*/ 0 h 53"/>
              <a:gd name="T2" fmla="*/ 89 w 100"/>
              <a:gd name="T3" fmla="*/ 2 h 53"/>
              <a:gd name="T4" fmla="*/ 95 w 100"/>
              <a:gd name="T5" fmla="*/ 6 h 53"/>
              <a:gd name="T6" fmla="*/ 93 w 100"/>
              <a:gd name="T7" fmla="*/ 8 h 53"/>
              <a:gd name="T8" fmla="*/ 93 w 100"/>
              <a:gd name="T9" fmla="*/ 10 h 53"/>
              <a:gd name="T10" fmla="*/ 94 w 100"/>
              <a:gd name="T11" fmla="*/ 12 h 53"/>
              <a:gd name="T12" fmla="*/ 95 w 100"/>
              <a:gd name="T13" fmla="*/ 12 h 53"/>
              <a:gd name="T14" fmla="*/ 96 w 100"/>
              <a:gd name="T15" fmla="*/ 15 h 53"/>
              <a:gd name="T16" fmla="*/ 97 w 100"/>
              <a:gd name="T17" fmla="*/ 16 h 53"/>
              <a:gd name="T18" fmla="*/ 99 w 100"/>
              <a:gd name="T19" fmla="*/ 16 h 53"/>
              <a:gd name="T20" fmla="*/ 99 w 100"/>
              <a:gd name="T21" fmla="*/ 17 h 53"/>
              <a:gd name="T22" fmla="*/ 100 w 100"/>
              <a:gd name="T23" fmla="*/ 53 h 53"/>
              <a:gd name="T24" fmla="*/ 0 w 100"/>
              <a:gd name="T25" fmla="*/ 51 h 53"/>
              <a:gd name="T26" fmla="*/ 3 w 100"/>
              <a:gd name="T27" fmla="*/ 0 h 53"/>
              <a:gd name="T28" fmla="*/ 3 w 100"/>
              <a:gd name="T2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lnTo>
                  <a:pt x="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529" name="Freeform 9"/>
          <p:cNvSpPr>
            <a:spLocks/>
          </p:cNvSpPr>
          <p:nvPr/>
        </p:nvSpPr>
        <p:spPr bwMode="auto">
          <a:xfrm>
            <a:off x="4018845" y="3590925"/>
            <a:ext cx="839612" cy="465138"/>
          </a:xfrm>
          <a:custGeom>
            <a:avLst/>
            <a:gdLst>
              <a:gd name="T0" fmla="*/ 14 w 116"/>
              <a:gd name="T1" fmla="*/ 1 h 60"/>
              <a:gd name="T2" fmla="*/ 0 w 116"/>
              <a:gd name="T3" fmla="*/ 9 h 60"/>
              <a:gd name="T4" fmla="*/ 40 w 116"/>
              <a:gd name="T5" fmla="*/ 44 h 60"/>
              <a:gd name="T6" fmla="*/ 42 w 116"/>
              <a:gd name="T7" fmla="*/ 45 h 60"/>
              <a:gd name="T8" fmla="*/ 45 w 116"/>
              <a:gd name="T9" fmla="*/ 48 h 60"/>
              <a:gd name="T10" fmla="*/ 48 w 116"/>
              <a:gd name="T11" fmla="*/ 47 h 60"/>
              <a:gd name="T12" fmla="*/ 50 w 116"/>
              <a:gd name="T13" fmla="*/ 48 h 60"/>
              <a:gd name="T14" fmla="*/ 51 w 116"/>
              <a:gd name="T15" fmla="*/ 50 h 60"/>
              <a:gd name="T16" fmla="*/ 55 w 116"/>
              <a:gd name="T17" fmla="*/ 51 h 60"/>
              <a:gd name="T18" fmla="*/ 57 w 116"/>
              <a:gd name="T19" fmla="*/ 52 h 60"/>
              <a:gd name="T20" fmla="*/ 59 w 116"/>
              <a:gd name="T21" fmla="*/ 51 h 60"/>
              <a:gd name="T22" fmla="*/ 61 w 116"/>
              <a:gd name="T23" fmla="*/ 53 h 60"/>
              <a:gd name="T24" fmla="*/ 65 w 116"/>
              <a:gd name="T25" fmla="*/ 53 h 60"/>
              <a:gd name="T26" fmla="*/ 67 w 116"/>
              <a:gd name="T27" fmla="*/ 55 h 60"/>
              <a:gd name="T28" fmla="*/ 68 w 116"/>
              <a:gd name="T29" fmla="*/ 57 h 60"/>
              <a:gd name="T30" fmla="*/ 71 w 116"/>
              <a:gd name="T31" fmla="*/ 56 h 60"/>
              <a:gd name="T32" fmla="*/ 75 w 116"/>
              <a:gd name="T33" fmla="*/ 58 h 60"/>
              <a:gd name="T34" fmla="*/ 77 w 116"/>
              <a:gd name="T35" fmla="*/ 57 h 60"/>
              <a:gd name="T36" fmla="*/ 79 w 116"/>
              <a:gd name="T37" fmla="*/ 57 h 60"/>
              <a:gd name="T38" fmla="*/ 79 w 116"/>
              <a:gd name="T39" fmla="*/ 60 h 60"/>
              <a:gd name="T40" fmla="*/ 80 w 116"/>
              <a:gd name="T41" fmla="*/ 58 h 60"/>
              <a:gd name="T42" fmla="*/ 82 w 116"/>
              <a:gd name="T43" fmla="*/ 56 h 60"/>
              <a:gd name="T44" fmla="*/ 83 w 116"/>
              <a:gd name="T45" fmla="*/ 57 h 60"/>
              <a:gd name="T46" fmla="*/ 85 w 116"/>
              <a:gd name="T47" fmla="*/ 58 h 60"/>
              <a:gd name="T48" fmla="*/ 87 w 116"/>
              <a:gd name="T49" fmla="*/ 57 h 60"/>
              <a:gd name="T50" fmla="*/ 87 w 116"/>
              <a:gd name="T51" fmla="*/ 58 h 60"/>
              <a:gd name="T52" fmla="*/ 90 w 116"/>
              <a:gd name="T53" fmla="*/ 60 h 60"/>
              <a:gd name="T54" fmla="*/ 93 w 116"/>
              <a:gd name="T55" fmla="*/ 58 h 60"/>
              <a:gd name="T56" fmla="*/ 99 w 116"/>
              <a:gd name="T57" fmla="*/ 56 h 60"/>
              <a:gd name="T58" fmla="*/ 101 w 116"/>
              <a:gd name="T59" fmla="*/ 56 h 60"/>
              <a:gd name="T60" fmla="*/ 106 w 116"/>
              <a:gd name="T61" fmla="*/ 56 h 60"/>
              <a:gd name="T62" fmla="*/ 113 w 116"/>
              <a:gd name="T63" fmla="*/ 59 h 60"/>
              <a:gd name="T64" fmla="*/ 115 w 116"/>
              <a:gd name="T65" fmla="*/ 60 h 60"/>
              <a:gd name="T66" fmla="*/ 116 w 116"/>
              <a:gd name="T67" fmla="*/ 31 h 60"/>
              <a:gd name="T68" fmla="*/ 114 w 116"/>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8"/>
                </a:lnTo>
                <a:lnTo>
                  <a:pt x="50" y="49"/>
                </a:lnTo>
                <a:lnTo>
                  <a:pt x="51" y="50"/>
                </a:lnTo>
                <a:lnTo>
                  <a:pt x="51" y="51"/>
                </a:lnTo>
                <a:lnTo>
                  <a:pt x="55" y="51"/>
                </a:lnTo>
                <a:lnTo>
                  <a:pt x="57" y="52"/>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2" y="56"/>
                </a:lnTo>
                <a:lnTo>
                  <a:pt x="83" y="57"/>
                </a:lnTo>
                <a:lnTo>
                  <a:pt x="84" y="58"/>
                </a:lnTo>
                <a:lnTo>
                  <a:pt x="85" y="58"/>
                </a:lnTo>
                <a:lnTo>
                  <a:pt x="85" y="57"/>
                </a:lnTo>
                <a:lnTo>
                  <a:pt x="87"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lnTo>
                  <a:pt x="114"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530" name="Freeform 10"/>
          <p:cNvSpPr>
            <a:spLocks/>
          </p:cNvSpPr>
          <p:nvPr/>
        </p:nvSpPr>
        <p:spPr bwMode="auto">
          <a:xfrm>
            <a:off x="4651022" y="2740026"/>
            <a:ext cx="592667" cy="417513"/>
          </a:xfrm>
          <a:custGeom>
            <a:avLst/>
            <a:gdLst>
              <a:gd name="T0" fmla="*/ 66 w 82"/>
              <a:gd name="T1" fmla="*/ 0 h 54"/>
              <a:gd name="T2" fmla="*/ 68 w 82"/>
              <a:gd name="T3" fmla="*/ 4 h 54"/>
              <a:gd name="T4" fmla="*/ 67 w 82"/>
              <a:gd name="T5" fmla="*/ 6 h 54"/>
              <a:gd name="T6" fmla="*/ 69 w 82"/>
              <a:gd name="T7" fmla="*/ 13 h 54"/>
              <a:gd name="T8" fmla="*/ 74 w 82"/>
              <a:gd name="T9" fmla="*/ 16 h 54"/>
              <a:gd name="T10" fmla="*/ 75 w 82"/>
              <a:gd name="T11" fmla="*/ 18 h 54"/>
              <a:gd name="T12" fmla="*/ 78 w 82"/>
              <a:gd name="T13" fmla="*/ 21 h 54"/>
              <a:gd name="T14" fmla="*/ 82 w 82"/>
              <a:gd name="T15" fmla="*/ 26 h 54"/>
              <a:gd name="T16" fmla="*/ 80 w 82"/>
              <a:gd name="T17" fmla="*/ 29 h 54"/>
              <a:gd name="T18" fmla="*/ 80 w 82"/>
              <a:gd name="T19" fmla="*/ 31 h 54"/>
              <a:gd name="T20" fmla="*/ 75 w 82"/>
              <a:gd name="T21" fmla="*/ 34 h 54"/>
              <a:gd name="T22" fmla="*/ 72 w 82"/>
              <a:gd name="T23" fmla="*/ 35 h 54"/>
              <a:gd name="T24" fmla="*/ 70 w 82"/>
              <a:gd name="T25" fmla="*/ 38 h 54"/>
              <a:gd name="T26" fmla="*/ 72 w 82"/>
              <a:gd name="T27" fmla="*/ 41 h 54"/>
              <a:gd name="T28" fmla="*/ 72 w 82"/>
              <a:gd name="T29" fmla="*/ 44 h 54"/>
              <a:gd name="T30" fmla="*/ 68 w 82"/>
              <a:gd name="T31" fmla="*/ 50 h 54"/>
              <a:gd name="T32" fmla="*/ 67 w 82"/>
              <a:gd name="T33" fmla="*/ 53 h 54"/>
              <a:gd name="T34" fmla="*/ 63 w 82"/>
              <a:gd name="T35" fmla="*/ 50 h 54"/>
              <a:gd name="T36" fmla="*/ 11 w 82"/>
              <a:gd name="T37" fmla="*/ 51 h 54"/>
              <a:gd name="T38" fmla="*/ 11 w 82"/>
              <a:gd name="T39" fmla="*/ 48 h 54"/>
              <a:gd name="T40" fmla="*/ 9 w 82"/>
              <a:gd name="T41" fmla="*/ 45 h 54"/>
              <a:gd name="T42" fmla="*/ 10 w 82"/>
              <a:gd name="T43" fmla="*/ 42 h 54"/>
              <a:gd name="T44" fmla="*/ 8 w 82"/>
              <a:gd name="T45" fmla="*/ 39 h 54"/>
              <a:gd name="T46" fmla="*/ 8 w 82"/>
              <a:gd name="T47" fmla="*/ 36 h 54"/>
              <a:gd name="T48" fmla="*/ 6 w 82"/>
              <a:gd name="T49" fmla="*/ 33 h 54"/>
              <a:gd name="T50" fmla="*/ 5 w 82"/>
              <a:gd name="T51" fmla="*/ 31 h 54"/>
              <a:gd name="T52" fmla="*/ 3 w 82"/>
              <a:gd name="T53" fmla="*/ 26 h 54"/>
              <a:gd name="T54" fmla="*/ 4 w 82"/>
              <a:gd name="T55" fmla="*/ 23 h 54"/>
              <a:gd name="T56" fmla="*/ 2 w 82"/>
              <a:gd name="T57" fmla="*/ 20 h 54"/>
              <a:gd name="T58" fmla="*/ 2 w 82"/>
              <a:gd name="T59" fmla="*/ 18 h 54"/>
              <a:gd name="T60" fmla="*/ 2 w 82"/>
              <a:gd name="T61" fmla="*/ 12 h 54"/>
              <a:gd name="T62" fmla="*/ 2 w 82"/>
              <a:gd name="T63" fmla="*/ 10 h 54"/>
              <a:gd name="T64" fmla="*/ 1 w 82"/>
              <a:gd name="T65" fmla="*/ 6 h 54"/>
              <a:gd name="T66" fmla="*/ 1 w 82"/>
              <a:gd name="T67" fmla="*/ 3 h 54"/>
              <a:gd name="T68" fmla="*/ 2 w 82"/>
              <a:gd name="T69" fmla="*/ 2 h 54"/>
              <a:gd name="T70" fmla="*/ 2 w 82"/>
              <a:gd name="T71"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20"/>
                </a:lnTo>
                <a:lnTo>
                  <a:pt x="2" y="18"/>
                </a:lnTo>
                <a:lnTo>
                  <a:pt x="0" y="15"/>
                </a:lnTo>
                <a:lnTo>
                  <a:pt x="2" y="12"/>
                </a:lnTo>
                <a:lnTo>
                  <a:pt x="1" y="10"/>
                </a:lnTo>
                <a:lnTo>
                  <a:pt x="2" y="10"/>
                </a:lnTo>
                <a:lnTo>
                  <a:pt x="2" y="7"/>
                </a:lnTo>
                <a:lnTo>
                  <a:pt x="1" y="6"/>
                </a:lnTo>
                <a:lnTo>
                  <a:pt x="2" y="4"/>
                </a:lnTo>
                <a:lnTo>
                  <a:pt x="1" y="3"/>
                </a:lnTo>
                <a:lnTo>
                  <a:pt x="0" y="2"/>
                </a:lnTo>
                <a:lnTo>
                  <a:pt x="2" y="2"/>
                </a:lnTo>
                <a:lnTo>
                  <a:pt x="2" y="2"/>
                </a:lnTo>
                <a:lnTo>
                  <a:pt x="2"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531" name="Freeform 11"/>
          <p:cNvSpPr>
            <a:spLocks/>
          </p:cNvSpPr>
          <p:nvPr/>
        </p:nvSpPr>
        <p:spPr bwMode="auto">
          <a:xfrm>
            <a:off x="4731456" y="3127375"/>
            <a:ext cx="649111" cy="603250"/>
          </a:xfrm>
          <a:custGeom>
            <a:avLst/>
            <a:gdLst>
              <a:gd name="T0" fmla="*/ 76 w 90"/>
              <a:gd name="T1" fmla="*/ 69 h 78"/>
              <a:gd name="T2" fmla="*/ 77 w 90"/>
              <a:gd name="T3" fmla="*/ 71 h 78"/>
              <a:gd name="T4" fmla="*/ 77 w 90"/>
              <a:gd name="T5" fmla="*/ 74 h 78"/>
              <a:gd name="T6" fmla="*/ 74 w 90"/>
              <a:gd name="T7" fmla="*/ 77 h 78"/>
              <a:gd name="T8" fmla="*/ 83 w 90"/>
              <a:gd name="T9" fmla="*/ 78 h 78"/>
              <a:gd name="T10" fmla="*/ 83 w 90"/>
              <a:gd name="T11" fmla="*/ 74 h 78"/>
              <a:gd name="T12" fmla="*/ 85 w 90"/>
              <a:gd name="T13" fmla="*/ 69 h 78"/>
              <a:gd name="T14" fmla="*/ 88 w 90"/>
              <a:gd name="T15" fmla="*/ 67 h 78"/>
              <a:gd name="T16" fmla="*/ 89 w 90"/>
              <a:gd name="T17" fmla="*/ 67 h 78"/>
              <a:gd name="T18" fmla="*/ 90 w 90"/>
              <a:gd name="T19" fmla="*/ 61 h 78"/>
              <a:gd name="T20" fmla="*/ 89 w 90"/>
              <a:gd name="T21" fmla="*/ 60 h 78"/>
              <a:gd name="T22" fmla="*/ 88 w 90"/>
              <a:gd name="T23" fmla="*/ 59 h 78"/>
              <a:gd name="T24" fmla="*/ 87 w 90"/>
              <a:gd name="T25" fmla="*/ 60 h 78"/>
              <a:gd name="T26" fmla="*/ 84 w 90"/>
              <a:gd name="T27" fmla="*/ 56 h 78"/>
              <a:gd name="T28" fmla="*/ 85 w 90"/>
              <a:gd name="T29" fmla="*/ 54 h 78"/>
              <a:gd name="T30" fmla="*/ 84 w 90"/>
              <a:gd name="T31" fmla="*/ 52 h 78"/>
              <a:gd name="T32" fmla="*/ 79 w 90"/>
              <a:gd name="T33" fmla="*/ 46 h 78"/>
              <a:gd name="T34" fmla="*/ 74 w 90"/>
              <a:gd name="T35" fmla="*/ 43 h 78"/>
              <a:gd name="T36" fmla="*/ 71 w 90"/>
              <a:gd name="T37" fmla="*/ 38 h 78"/>
              <a:gd name="T38" fmla="*/ 74 w 90"/>
              <a:gd name="T39" fmla="*/ 34 h 78"/>
              <a:gd name="T40" fmla="*/ 74 w 90"/>
              <a:gd name="T41" fmla="*/ 30 h 78"/>
              <a:gd name="T42" fmla="*/ 70 w 90"/>
              <a:gd name="T43" fmla="*/ 27 h 78"/>
              <a:gd name="T44" fmla="*/ 68 w 90"/>
              <a:gd name="T45" fmla="*/ 29 h 78"/>
              <a:gd name="T46" fmla="*/ 65 w 90"/>
              <a:gd name="T47" fmla="*/ 22 h 78"/>
              <a:gd name="T48" fmla="*/ 60 w 90"/>
              <a:gd name="T49" fmla="*/ 18 h 78"/>
              <a:gd name="T50" fmla="*/ 56 w 90"/>
              <a:gd name="T51" fmla="*/ 13 h 78"/>
              <a:gd name="T52" fmla="*/ 55 w 90"/>
              <a:gd name="T53" fmla="*/ 6 h 78"/>
              <a:gd name="T54" fmla="*/ 55 w 90"/>
              <a:gd name="T55" fmla="*/ 4 h 78"/>
              <a:gd name="T56" fmla="*/ 0 w 90"/>
              <a:gd name="T57" fmla="*/ 2 h 78"/>
              <a:gd name="T58" fmla="*/ 2 w 90"/>
              <a:gd name="T59" fmla="*/ 5 h 78"/>
              <a:gd name="T60" fmla="*/ 5 w 90"/>
              <a:gd name="T61" fmla="*/ 9 h 78"/>
              <a:gd name="T62" fmla="*/ 5 w 90"/>
              <a:gd name="T63" fmla="*/ 11 h 78"/>
              <a:gd name="T64" fmla="*/ 11 w 90"/>
              <a:gd name="T65" fmla="*/ 16 h 78"/>
              <a:gd name="T66" fmla="*/ 9 w 90"/>
              <a:gd name="T67" fmla="*/ 20 h 78"/>
              <a:gd name="T68" fmla="*/ 11 w 90"/>
              <a:gd name="T69" fmla="*/ 22 h 78"/>
              <a:gd name="T70" fmla="*/ 13 w 90"/>
              <a:gd name="T71" fmla="*/ 26 h 78"/>
              <a:gd name="T72" fmla="*/ 15 w 90"/>
              <a:gd name="T73" fmla="*/ 27 h 78"/>
              <a:gd name="T74" fmla="*/ 16 w 90"/>
              <a:gd name="T75" fmla="*/ 7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8" y="67"/>
                </a:lnTo>
                <a:lnTo>
                  <a:pt x="89" y="67"/>
                </a:lnTo>
                <a:lnTo>
                  <a:pt x="90" y="62"/>
                </a:lnTo>
                <a:lnTo>
                  <a:pt x="90" y="61"/>
                </a:lnTo>
                <a:lnTo>
                  <a:pt x="89" y="60"/>
                </a:lnTo>
                <a:lnTo>
                  <a:pt x="89" y="60"/>
                </a:lnTo>
                <a:lnTo>
                  <a:pt x="89" y="60"/>
                </a:lnTo>
                <a:lnTo>
                  <a:pt x="88" y="59"/>
                </a:lnTo>
                <a:lnTo>
                  <a:pt x="87" y="59"/>
                </a:lnTo>
                <a:lnTo>
                  <a:pt x="87" y="60"/>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lnTo>
                  <a:pt x="16" y="7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532" name="Freeform 12"/>
          <p:cNvSpPr>
            <a:spLocks/>
          </p:cNvSpPr>
          <p:nvPr/>
        </p:nvSpPr>
        <p:spPr bwMode="auto">
          <a:xfrm>
            <a:off x="4975578" y="2282826"/>
            <a:ext cx="513644" cy="588963"/>
          </a:xfrm>
          <a:custGeom>
            <a:avLst/>
            <a:gdLst>
              <a:gd name="T0" fmla="*/ 29 w 71"/>
              <a:gd name="T1" fmla="*/ 75 h 76"/>
              <a:gd name="T2" fmla="*/ 24 w 71"/>
              <a:gd name="T3" fmla="*/ 72 h 76"/>
              <a:gd name="T4" fmla="*/ 22 w 71"/>
              <a:gd name="T5" fmla="*/ 65 h 76"/>
              <a:gd name="T6" fmla="*/ 23 w 71"/>
              <a:gd name="T7" fmla="*/ 63 h 76"/>
              <a:gd name="T8" fmla="*/ 21 w 71"/>
              <a:gd name="T9" fmla="*/ 59 h 76"/>
              <a:gd name="T10" fmla="*/ 21 w 71"/>
              <a:gd name="T11" fmla="*/ 54 h 76"/>
              <a:gd name="T12" fmla="*/ 17 w 71"/>
              <a:gd name="T13" fmla="*/ 50 h 76"/>
              <a:gd name="T14" fmla="*/ 12 w 71"/>
              <a:gd name="T15" fmla="*/ 45 h 76"/>
              <a:gd name="T16" fmla="*/ 8 w 71"/>
              <a:gd name="T17" fmla="*/ 43 h 76"/>
              <a:gd name="T18" fmla="*/ 7 w 71"/>
              <a:gd name="T19" fmla="*/ 42 h 76"/>
              <a:gd name="T20" fmla="*/ 3 w 71"/>
              <a:gd name="T21" fmla="*/ 41 h 76"/>
              <a:gd name="T22" fmla="*/ 1 w 71"/>
              <a:gd name="T23" fmla="*/ 39 h 76"/>
              <a:gd name="T24" fmla="*/ 2 w 71"/>
              <a:gd name="T25" fmla="*/ 31 h 76"/>
              <a:gd name="T26" fmla="*/ 3 w 71"/>
              <a:gd name="T27" fmla="*/ 28 h 76"/>
              <a:gd name="T28" fmla="*/ 0 w 71"/>
              <a:gd name="T29" fmla="*/ 25 h 76"/>
              <a:gd name="T30" fmla="*/ 1 w 71"/>
              <a:gd name="T31" fmla="*/ 22 h 76"/>
              <a:gd name="T32" fmla="*/ 5 w 71"/>
              <a:gd name="T33" fmla="*/ 17 h 76"/>
              <a:gd name="T34" fmla="*/ 7 w 71"/>
              <a:gd name="T35" fmla="*/ 16 h 76"/>
              <a:gd name="T36" fmla="*/ 7 w 71"/>
              <a:gd name="T37" fmla="*/ 6 h 76"/>
              <a:gd name="T38" fmla="*/ 9 w 71"/>
              <a:gd name="T39" fmla="*/ 5 h 76"/>
              <a:gd name="T40" fmla="*/ 13 w 71"/>
              <a:gd name="T41" fmla="*/ 5 h 76"/>
              <a:gd name="T42" fmla="*/ 22 w 71"/>
              <a:gd name="T43" fmla="*/ 1 h 76"/>
              <a:gd name="T44" fmla="*/ 24 w 71"/>
              <a:gd name="T45" fmla="*/ 1 h 76"/>
              <a:gd name="T46" fmla="*/ 23 w 71"/>
              <a:gd name="T47" fmla="*/ 3 h 76"/>
              <a:gd name="T48" fmla="*/ 22 w 71"/>
              <a:gd name="T49" fmla="*/ 6 h 76"/>
              <a:gd name="T50" fmla="*/ 26 w 71"/>
              <a:gd name="T51" fmla="*/ 5 h 76"/>
              <a:gd name="T52" fmla="*/ 28 w 71"/>
              <a:gd name="T53" fmla="*/ 6 h 76"/>
              <a:gd name="T54" fmla="*/ 31 w 71"/>
              <a:gd name="T55" fmla="*/ 8 h 76"/>
              <a:gd name="T56" fmla="*/ 32 w 71"/>
              <a:gd name="T57" fmla="*/ 10 h 76"/>
              <a:gd name="T58" fmla="*/ 44 w 71"/>
              <a:gd name="T59" fmla="*/ 13 h 76"/>
              <a:gd name="T60" fmla="*/ 48 w 71"/>
              <a:gd name="T61" fmla="*/ 15 h 76"/>
              <a:gd name="T62" fmla="*/ 50 w 71"/>
              <a:gd name="T63" fmla="*/ 15 h 76"/>
              <a:gd name="T64" fmla="*/ 51 w 71"/>
              <a:gd name="T65" fmla="*/ 15 h 76"/>
              <a:gd name="T66" fmla="*/ 56 w 71"/>
              <a:gd name="T67" fmla="*/ 16 h 76"/>
              <a:gd name="T68" fmla="*/ 56 w 71"/>
              <a:gd name="T69" fmla="*/ 17 h 76"/>
              <a:gd name="T70" fmla="*/ 58 w 71"/>
              <a:gd name="T71" fmla="*/ 18 h 76"/>
              <a:gd name="T72" fmla="*/ 61 w 71"/>
              <a:gd name="T73" fmla="*/ 21 h 76"/>
              <a:gd name="T74" fmla="*/ 60 w 71"/>
              <a:gd name="T75" fmla="*/ 25 h 76"/>
              <a:gd name="T76" fmla="*/ 63 w 71"/>
              <a:gd name="T77" fmla="*/ 25 h 76"/>
              <a:gd name="T78" fmla="*/ 62 w 71"/>
              <a:gd name="T79" fmla="*/ 27 h 76"/>
              <a:gd name="T80" fmla="*/ 64 w 71"/>
              <a:gd name="T81" fmla="*/ 30 h 76"/>
              <a:gd name="T82" fmla="*/ 61 w 71"/>
              <a:gd name="T83" fmla="*/ 33 h 76"/>
              <a:gd name="T84" fmla="*/ 59 w 71"/>
              <a:gd name="T85" fmla="*/ 38 h 76"/>
              <a:gd name="T86" fmla="*/ 59 w 71"/>
              <a:gd name="T87" fmla="*/ 39 h 76"/>
              <a:gd name="T88" fmla="*/ 63 w 71"/>
              <a:gd name="T89" fmla="*/ 35 h 76"/>
              <a:gd name="T90" fmla="*/ 66 w 71"/>
              <a:gd name="T91" fmla="*/ 33 h 76"/>
              <a:gd name="T92" fmla="*/ 68 w 71"/>
              <a:gd name="T93" fmla="*/ 31 h 76"/>
              <a:gd name="T94" fmla="*/ 68 w 71"/>
              <a:gd name="T95" fmla="*/ 28 h 76"/>
              <a:gd name="T96" fmla="*/ 69 w 71"/>
              <a:gd name="T97" fmla="*/ 27 h 76"/>
              <a:gd name="T98" fmla="*/ 70 w 71"/>
              <a:gd name="T99" fmla="*/ 25 h 76"/>
              <a:gd name="T100" fmla="*/ 71 w 71"/>
              <a:gd name="T101" fmla="*/ 26 h 76"/>
              <a:gd name="T102" fmla="*/ 69 w 71"/>
              <a:gd name="T103" fmla="*/ 33 h 76"/>
              <a:gd name="T104" fmla="*/ 68 w 71"/>
              <a:gd name="T105" fmla="*/ 35 h 76"/>
              <a:gd name="T106" fmla="*/ 66 w 71"/>
              <a:gd name="T107" fmla="*/ 40 h 76"/>
              <a:gd name="T108" fmla="*/ 66 w 71"/>
              <a:gd name="T109" fmla="*/ 45 h 76"/>
              <a:gd name="T110" fmla="*/ 64 w 71"/>
              <a:gd name="T111" fmla="*/ 47 h 76"/>
              <a:gd name="T112" fmla="*/ 65 w 71"/>
              <a:gd name="T113" fmla="*/ 54 h 76"/>
              <a:gd name="T114" fmla="*/ 63 w 71"/>
              <a:gd name="T115" fmla="*/ 59 h 76"/>
              <a:gd name="T116" fmla="*/ 65 w 71"/>
              <a:gd name="T117" fmla="*/ 70 h 76"/>
              <a:gd name="T118" fmla="*/ 65 w 71"/>
              <a:gd name="T119" fmla="*/ 71 h 76"/>
              <a:gd name="T120" fmla="*/ 65 w 71"/>
              <a:gd name="T121" fmla="*/ 74 h 76"/>
              <a:gd name="T122" fmla="*/ 30 w 71"/>
              <a:gd name="T12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0" y="15"/>
                </a:lnTo>
                <a:lnTo>
                  <a:pt x="51" y="15"/>
                </a:lnTo>
                <a:lnTo>
                  <a:pt x="51" y="15"/>
                </a:lnTo>
                <a:lnTo>
                  <a:pt x="54" y="15"/>
                </a:lnTo>
                <a:lnTo>
                  <a:pt x="56" y="16"/>
                </a:lnTo>
                <a:lnTo>
                  <a:pt x="57" y="17"/>
                </a:lnTo>
                <a:lnTo>
                  <a:pt x="56" y="17"/>
                </a:lnTo>
                <a:lnTo>
                  <a:pt x="56" y="18"/>
                </a:lnTo>
                <a:lnTo>
                  <a:pt x="58" y="18"/>
                </a:lnTo>
                <a:lnTo>
                  <a:pt x="60" y="19"/>
                </a:lnTo>
                <a:lnTo>
                  <a:pt x="61" y="21"/>
                </a:lnTo>
                <a:lnTo>
                  <a:pt x="60" y="25"/>
                </a:lnTo>
                <a:lnTo>
                  <a:pt x="60" y="25"/>
                </a:lnTo>
                <a:lnTo>
                  <a:pt x="62" y="25"/>
                </a:lnTo>
                <a:lnTo>
                  <a:pt x="63" y="25"/>
                </a:lnTo>
                <a:lnTo>
                  <a:pt x="62" y="26"/>
                </a:lnTo>
                <a:lnTo>
                  <a:pt x="62" y="27"/>
                </a:lnTo>
                <a:lnTo>
                  <a:pt x="62" y="28"/>
                </a:lnTo>
                <a:lnTo>
                  <a:pt x="64" y="30"/>
                </a:lnTo>
                <a:lnTo>
                  <a:pt x="64" y="30"/>
                </a:lnTo>
                <a:lnTo>
                  <a:pt x="61" y="33"/>
                </a:lnTo>
                <a:lnTo>
                  <a:pt x="60" y="36"/>
                </a:lnTo>
                <a:lnTo>
                  <a:pt x="59" y="38"/>
                </a:lnTo>
                <a:lnTo>
                  <a:pt x="59" y="39"/>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0"/>
                </a:lnTo>
                <a:lnTo>
                  <a:pt x="65" y="71"/>
                </a:lnTo>
                <a:lnTo>
                  <a:pt x="65" y="72"/>
                </a:lnTo>
                <a:lnTo>
                  <a:pt x="65" y="74"/>
                </a:lnTo>
                <a:lnTo>
                  <a:pt x="30" y="76"/>
                </a:lnTo>
                <a:lnTo>
                  <a:pt x="30" y="7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533" name="Freeform 13"/>
          <p:cNvSpPr>
            <a:spLocks/>
          </p:cNvSpPr>
          <p:nvPr/>
        </p:nvSpPr>
        <p:spPr bwMode="auto">
          <a:xfrm>
            <a:off x="5343879" y="3265489"/>
            <a:ext cx="718255" cy="395287"/>
          </a:xfrm>
          <a:custGeom>
            <a:avLst/>
            <a:gdLst>
              <a:gd name="T0" fmla="*/ 20 w 99"/>
              <a:gd name="T1" fmla="*/ 49 h 51"/>
              <a:gd name="T2" fmla="*/ 19 w 99"/>
              <a:gd name="T3" fmla="*/ 47 h 51"/>
              <a:gd name="T4" fmla="*/ 22 w 99"/>
              <a:gd name="T5" fmla="*/ 47 h 51"/>
              <a:gd name="T6" fmla="*/ 80 w 99"/>
              <a:gd name="T7" fmla="*/ 41 h 51"/>
              <a:gd name="T8" fmla="*/ 85 w 99"/>
              <a:gd name="T9" fmla="*/ 38 h 51"/>
              <a:gd name="T10" fmla="*/ 89 w 99"/>
              <a:gd name="T11" fmla="*/ 35 h 51"/>
              <a:gd name="T12" fmla="*/ 89 w 99"/>
              <a:gd name="T13" fmla="*/ 33 h 51"/>
              <a:gd name="T14" fmla="*/ 90 w 99"/>
              <a:gd name="T15" fmla="*/ 31 h 51"/>
              <a:gd name="T16" fmla="*/ 99 w 99"/>
              <a:gd name="T17" fmla="*/ 23 h 51"/>
              <a:gd name="T18" fmla="*/ 98 w 99"/>
              <a:gd name="T19" fmla="*/ 22 h 51"/>
              <a:gd name="T20" fmla="*/ 97 w 99"/>
              <a:gd name="T21" fmla="*/ 21 h 51"/>
              <a:gd name="T22" fmla="*/ 95 w 99"/>
              <a:gd name="T23" fmla="*/ 20 h 51"/>
              <a:gd name="T24" fmla="*/ 94 w 99"/>
              <a:gd name="T25" fmla="*/ 20 h 51"/>
              <a:gd name="T26" fmla="*/ 90 w 99"/>
              <a:gd name="T27" fmla="*/ 14 h 51"/>
              <a:gd name="T28" fmla="*/ 89 w 99"/>
              <a:gd name="T29" fmla="*/ 12 h 51"/>
              <a:gd name="T30" fmla="*/ 89 w 99"/>
              <a:gd name="T31" fmla="*/ 8 h 51"/>
              <a:gd name="T32" fmla="*/ 87 w 99"/>
              <a:gd name="T33" fmla="*/ 7 h 51"/>
              <a:gd name="T34" fmla="*/ 84 w 99"/>
              <a:gd name="T35" fmla="*/ 4 h 51"/>
              <a:gd name="T36" fmla="*/ 82 w 99"/>
              <a:gd name="T37" fmla="*/ 4 h 51"/>
              <a:gd name="T38" fmla="*/ 81 w 99"/>
              <a:gd name="T39" fmla="*/ 6 h 51"/>
              <a:gd name="T40" fmla="*/ 78 w 99"/>
              <a:gd name="T41" fmla="*/ 6 h 51"/>
              <a:gd name="T42" fmla="*/ 75 w 99"/>
              <a:gd name="T43" fmla="*/ 6 h 51"/>
              <a:gd name="T44" fmla="*/ 71 w 99"/>
              <a:gd name="T45" fmla="*/ 5 h 51"/>
              <a:gd name="T46" fmla="*/ 66 w 99"/>
              <a:gd name="T47" fmla="*/ 4 h 51"/>
              <a:gd name="T48" fmla="*/ 63 w 99"/>
              <a:gd name="T49" fmla="*/ 0 h 51"/>
              <a:gd name="T50" fmla="*/ 61 w 99"/>
              <a:gd name="T51" fmla="*/ 1 h 51"/>
              <a:gd name="T52" fmla="*/ 58 w 99"/>
              <a:gd name="T53" fmla="*/ 0 h 51"/>
              <a:gd name="T54" fmla="*/ 58 w 99"/>
              <a:gd name="T55" fmla="*/ 2 h 51"/>
              <a:gd name="T56" fmla="*/ 58 w 99"/>
              <a:gd name="T57" fmla="*/ 6 h 51"/>
              <a:gd name="T58" fmla="*/ 55 w 99"/>
              <a:gd name="T59" fmla="*/ 8 h 51"/>
              <a:gd name="T60" fmla="*/ 51 w 99"/>
              <a:gd name="T61" fmla="*/ 8 h 51"/>
              <a:gd name="T62" fmla="*/ 46 w 99"/>
              <a:gd name="T63" fmla="*/ 18 h 51"/>
              <a:gd name="T64" fmla="*/ 42 w 99"/>
              <a:gd name="T65" fmla="*/ 21 h 51"/>
              <a:gd name="T66" fmla="*/ 39 w 99"/>
              <a:gd name="T67" fmla="*/ 19 h 51"/>
              <a:gd name="T68" fmla="*/ 37 w 99"/>
              <a:gd name="T69" fmla="*/ 24 h 51"/>
              <a:gd name="T70" fmla="*/ 35 w 99"/>
              <a:gd name="T71" fmla="*/ 24 h 51"/>
              <a:gd name="T72" fmla="*/ 32 w 99"/>
              <a:gd name="T73" fmla="*/ 23 h 51"/>
              <a:gd name="T74" fmla="*/ 30 w 99"/>
              <a:gd name="T75" fmla="*/ 26 h 51"/>
              <a:gd name="T76" fmla="*/ 26 w 99"/>
              <a:gd name="T77" fmla="*/ 24 h 51"/>
              <a:gd name="T78" fmla="*/ 20 w 99"/>
              <a:gd name="T79" fmla="*/ 25 h 51"/>
              <a:gd name="T80" fmla="*/ 20 w 99"/>
              <a:gd name="T81" fmla="*/ 27 h 51"/>
              <a:gd name="T82" fmla="*/ 18 w 99"/>
              <a:gd name="T83" fmla="*/ 27 h 51"/>
              <a:gd name="T84" fmla="*/ 18 w 99"/>
              <a:gd name="T85" fmla="*/ 27 h 51"/>
              <a:gd name="T86" fmla="*/ 17 w 99"/>
              <a:gd name="T87" fmla="*/ 30 h 51"/>
              <a:gd name="T88" fmla="*/ 17 w 99"/>
              <a:gd name="T89" fmla="*/ 30 h 51"/>
              <a:gd name="T90" fmla="*/ 18 w 99"/>
              <a:gd name="T91" fmla="*/ 33 h 51"/>
              <a:gd name="T92" fmla="*/ 12 w 99"/>
              <a:gd name="T93" fmla="*/ 34 h 51"/>
              <a:gd name="T94" fmla="*/ 13 w 99"/>
              <a:gd name="T95" fmla="*/ 40 h 51"/>
              <a:gd name="T96" fmla="*/ 10 w 99"/>
              <a:gd name="T97" fmla="*/ 39 h 51"/>
              <a:gd name="T98" fmla="*/ 6 w 99"/>
              <a:gd name="T99" fmla="*/ 38 h 51"/>
              <a:gd name="T100" fmla="*/ 4 w 99"/>
              <a:gd name="T101" fmla="*/ 42 h 51"/>
              <a:gd name="T102" fmla="*/ 4 w 99"/>
              <a:gd name="T103" fmla="*/ 42 h 51"/>
              <a:gd name="T104" fmla="*/ 5 w 99"/>
              <a:gd name="T105" fmla="*/ 44 h 51"/>
              <a:gd name="T106" fmla="*/ 3 w 99"/>
              <a:gd name="T107" fmla="*/ 49 h 51"/>
              <a:gd name="T108" fmla="*/ 1 w 99"/>
              <a:gd name="T109" fmla="*/ 49 h 51"/>
              <a:gd name="T110" fmla="*/ 0 w 99"/>
              <a:gd name="T11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7" y="21"/>
                </a:lnTo>
                <a:lnTo>
                  <a:pt x="95" y="20"/>
                </a:lnTo>
                <a:lnTo>
                  <a:pt x="95" y="21"/>
                </a:lnTo>
                <a:lnTo>
                  <a:pt x="94" y="20"/>
                </a:lnTo>
                <a:lnTo>
                  <a:pt x="92" y="18"/>
                </a:lnTo>
                <a:lnTo>
                  <a:pt x="90" y="14"/>
                </a:lnTo>
                <a:lnTo>
                  <a:pt x="89" y="13"/>
                </a:lnTo>
                <a:lnTo>
                  <a:pt x="89" y="12"/>
                </a:lnTo>
                <a:lnTo>
                  <a:pt x="89" y="10"/>
                </a:lnTo>
                <a:lnTo>
                  <a:pt x="89" y="8"/>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61" y="1"/>
                </a:lnTo>
                <a:lnTo>
                  <a:pt x="59" y="0"/>
                </a:lnTo>
                <a:lnTo>
                  <a:pt x="58" y="0"/>
                </a:lnTo>
                <a:lnTo>
                  <a:pt x="58" y="2"/>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30" y="26"/>
                </a:lnTo>
                <a:lnTo>
                  <a:pt x="26" y="24"/>
                </a:lnTo>
                <a:lnTo>
                  <a:pt x="23" y="25"/>
                </a:lnTo>
                <a:lnTo>
                  <a:pt x="20" y="25"/>
                </a:lnTo>
                <a:lnTo>
                  <a:pt x="20" y="26"/>
                </a:lnTo>
                <a:lnTo>
                  <a:pt x="20" y="27"/>
                </a:lnTo>
                <a:lnTo>
                  <a:pt x="19" y="27"/>
                </a:lnTo>
                <a:lnTo>
                  <a:pt x="18" y="27"/>
                </a:lnTo>
                <a:lnTo>
                  <a:pt x="18" y="27"/>
                </a:lnTo>
                <a:lnTo>
                  <a:pt x="18" y="27"/>
                </a:lnTo>
                <a:lnTo>
                  <a:pt x="17" y="28"/>
                </a:lnTo>
                <a:lnTo>
                  <a:pt x="17" y="30"/>
                </a:lnTo>
                <a:lnTo>
                  <a:pt x="17" y="30"/>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4" y="42"/>
                </a:lnTo>
                <a:lnTo>
                  <a:pt x="4" y="42"/>
                </a:lnTo>
                <a:lnTo>
                  <a:pt x="5" y="43"/>
                </a:lnTo>
                <a:lnTo>
                  <a:pt x="5" y="44"/>
                </a:lnTo>
                <a:lnTo>
                  <a:pt x="4" y="49"/>
                </a:lnTo>
                <a:lnTo>
                  <a:pt x="3" y="49"/>
                </a:lnTo>
                <a:lnTo>
                  <a:pt x="3" y="49"/>
                </a:lnTo>
                <a:lnTo>
                  <a:pt x="1" y="49"/>
                </a:lnTo>
                <a:lnTo>
                  <a:pt x="0" y="51"/>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534" name="Freeform 14"/>
          <p:cNvSpPr>
            <a:spLocks/>
          </p:cNvSpPr>
          <p:nvPr/>
        </p:nvSpPr>
        <p:spPr bwMode="auto">
          <a:xfrm>
            <a:off x="5280378" y="3560764"/>
            <a:ext cx="801511" cy="301625"/>
          </a:xfrm>
          <a:custGeom>
            <a:avLst/>
            <a:gdLst>
              <a:gd name="T0" fmla="*/ 111 w 111"/>
              <a:gd name="T1" fmla="*/ 0 h 39"/>
              <a:gd name="T2" fmla="*/ 89 w 111"/>
              <a:gd name="T3" fmla="*/ 3 h 39"/>
              <a:gd name="T4" fmla="*/ 87 w 111"/>
              <a:gd name="T5" fmla="*/ 4 h 39"/>
              <a:gd name="T6" fmla="*/ 31 w 111"/>
              <a:gd name="T7" fmla="*/ 9 h 39"/>
              <a:gd name="T8" fmla="*/ 31 w 111"/>
              <a:gd name="T9" fmla="*/ 8 h 39"/>
              <a:gd name="T10" fmla="*/ 28 w 111"/>
              <a:gd name="T11" fmla="*/ 9 h 39"/>
              <a:gd name="T12" fmla="*/ 29 w 111"/>
              <a:gd name="T13" fmla="*/ 10 h 39"/>
              <a:gd name="T14" fmla="*/ 29 w 111"/>
              <a:gd name="T15" fmla="*/ 11 h 39"/>
              <a:gd name="T16" fmla="*/ 9 w 111"/>
              <a:gd name="T17" fmla="*/ 13 h 39"/>
              <a:gd name="T18" fmla="*/ 8 w 111"/>
              <a:gd name="T19" fmla="*/ 15 h 39"/>
              <a:gd name="T20" fmla="*/ 7 w 111"/>
              <a:gd name="T21" fmla="*/ 18 h 39"/>
              <a:gd name="T22" fmla="*/ 8 w 111"/>
              <a:gd name="T23" fmla="*/ 19 h 39"/>
              <a:gd name="T24" fmla="*/ 7 w 111"/>
              <a:gd name="T25" fmla="*/ 22 h 39"/>
              <a:gd name="T26" fmla="*/ 7 w 111"/>
              <a:gd name="T27" fmla="*/ 22 h 39"/>
              <a:gd name="T28" fmla="*/ 7 w 111"/>
              <a:gd name="T29" fmla="*/ 23 h 39"/>
              <a:gd name="T30" fmla="*/ 6 w 111"/>
              <a:gd name="T31" fmla="*/ 25 h 39"/>
              <a:gd name="T32" fmla="*/ 5 w 111"/>
              <a:gd name="T33" fmla="*/ 26 h 39"/>
              <a:gd name="T34" fmla="*/ 4 w 111"/>
              <a:gd name="T35" fmla="*/ 30 h 39"/>
              <a:gd name="T36" fmla="*/ 2 w 111"/>
              <a:gd name="T37" fmla="*/ 32 h 39"/>
              <a:gd name="T38" fmla="*/ 2 w 111"/>
              <a:gd name="T39" fmla="*/ 35 h 39"/>
              <a:gd name="T40" fmla="*/ 2 w 111"/>
              <a:gd name="T41" fmla="*/ 38 h 39"/>
              <a:gd name="T42" fmla="*/ 2 w 111"/>
              <a:gd name="T43" fmla="*/ 38 h 39"/>
              <a:gd name="T44" fmla="*/ 0 w 111"/>
              <a:gd name="T45" fmla="*/ 39 h 39"/>
              <a:gd name="T46" fmla="*/ 29 w 111"/>
              <a:gd name="T47" fmla="*/ 37 h 39"/>
              <a:gd name="T48" fmla="*/ 65 w 111"/>
              <a:gd name="T49" fmla="*/ 34 h 39"/>
              <a:gd name="T50" fmla="*/ 78 w 111"/>
              <a:gd name="T51" fmla="*/ 32 h 39"/>
              <a:gd name="T52" fmla="*/ 79 w 111"/>
              <a:gd name="T53" fmla="*/ 28 h 39"/>
              <a:gd name="T54" fmla="*/ 80 w 111"/>
              <a:gd name="T55" fmla="*/ 28 h 39"/>
              <a:gd name="T56" fmla="*/ 80 w 111"/>
              <a:gd name="T57" fmla="*/ 28 h 39"/>
              <a:gd name="T58" fmla="*/ 81 w 111"/>
              <a:gd name="T59" fmla="*/ 27 h 39"/>
              <a:gd name="T60" fmla="*/ 82 w 111"/>
              <a:gd name="T61" fmla="*/ 26 h 39"/>
              <a:gd name="T62" fmla="*/ 81 w 111"/>
              <a:gd name="T63" fmla="*/ 25 h 39"/>
              <a:gd name="T64" fmla="*/ 82 w 111"/>
              <a:gd name="T65" fmla="*/ 24 h 39"/>
              <a:gd name="T66" fmla="*/ 83 w 111"/>
              <a:gd name="T67" fmla="*/ 23 h 39"/>
              <a:gd name="T68" fmla="*/ 86 w 111"/>
              <a:gd name="T69" fmla="*/ 22 h 39"/>
              <a:gd name="T70" fmla="*/ 89 w 111"/>
              <a:gd name="T71" fmla="*/ 21 h 39"/>
              <a:gd name="T72" fmla="*/ 92 w 111"/>
              <a:gd name="T73" fmla="*/ 18 h 39"/>
              <a:gd name="T74" fmla="*/ 93 w 111"/>
              <a:gd name="T75" fmla="*/ 18 h 39"/>
              <a:gd name="T76" fmla="*/ 95 w 111"/>
              <a:gd name="T77" fmla="*/ 16 h 39"/>
              <a:gd name="T78" fmla="*/ 96 w 111"/>
              <a:gd name="T79" fmla="*/ 14 h 39"/>
              <a:gd name="T80" fmla="*/ 96 w 111"/>
              <a:gd name="T81" fmla="*/ 14 h 39"/>
              <a:gd name="T82" fmla="*/ 97 w 111"/>
              <a:gd name="T83" fmla="*/ 14 h 39"/>
              <a:gd name="T84" fmla="*/ 98 w 111"/>
              <a:gd name="T85" fmla="*/ 14 h 39"/>
              <a:gd name="T86" fmla="*/ 98 w 111"/>
              <a:gd name="T87" fmla="*/ 13 h 39"/>
              <a:gd name="T88" fmla="*/ 99 w 111"/>
              <a:gd name="T89" fmla="*/ 12 h 39"/>
              <a:gd name="T90" fmla="*/ 99 w 111"/>
              <a:gd name="T91" fmla="*/ 12 h 39"/>
              <a:gd name="T92" fmla="*/ 100 w 111"/>
              <a:gd name="T93" fmla="*/ 13 h 39"/>
              <a:gd name="T94" fmla="*/ 101 w 111"/>
              <a:gd name="T95" fmla="*/ 12 h 39"/>
              <a:gd name="T96" fmla="*/ 101 w 111"/>
              <a:gd name="T97" fmla="*/ 12 h 39"/>
              <a:gd name="T98" fmla="*/ 103 w 111"/>
              <a:gd name="T99" fmla="*/ 10 h 39"/>
              <a:gd name="T100" fmla="*/ 104 w 111"/>
              <a:gd name="T101" fmla="*/ 10 h 39"/>
              <a:gd name="T102" fmla="*/ 106 w 111"/>
              <a:gd name="T103" fmla="*/ 10 h 39"/>
              <a:gd name="T104" fmla="*/ 109 w 111"/>
              <a:gd name="T105" fmla="*/ 6 h 39"/>
              <a:gd name="T106" fmla="*/ 110 w 111"/>
              <a:gd name="T107" fmla="*/ 5 h 39"/>
              <a:gd name="T108" fmla="*/ 111 w 111"/>
              <a:gd name="T109" fmla="*/ 4 h 39"/>
              <a:gd name="T110" fmla="*/ 111 w 111"/>
              <a:gd name="T111" fmla="*/ 3 h 39"/>
              <a:gd name="T112" fmla="*/ 111 w 111"/>
              <a:gd name="T113" fmla="*/ 1 h 39"/>
              <a:gd name="T114" fmla="*/ 111 w 111"/>
              <a:gd name="T115" fmla="*/ 0 h 39"/>
              <a:gd name="T116" fmla="*/ 111 w 111"/>
              <a:gd name="T1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2"/>
                </a:lnTo>
                <a:lnTo>
                  <a:pt x="7" y="23"/>
                </a:lnTo>
                <a:lnTo>
                  <a:pt x="6" y="25"/>
                </a:lnTo>
                <a:lnTo>
                  <a:pt x="5" y="26"/>
                </a:lnTo>
                <a:lnTo>
                  <a:pt x="4" y="30"/>
                </a:lnTo>
                <a:lnTo>
                  <a:pt x="2" y="32"/>
                </a:lnTo>
                <a:lnTo>
                  <a:pt x="2" y="35"/>
                </a:lnTo>
                <a:lnTo>
                  <a:pt x="2" y="38"/>
                </a:lnTo>
                <a:lnTo>
                  <a:pt x="2" y="38"/>
                </a:lnTo>
                <a:lnTo>
                  <a:pt x="0" y="39"/>
                </a:lnTo>
                <a:lnTo>
                  <a:pt x="29" y="37"/>
                </a:lnTo>
                <a:lnTo>
                  <a:pt x="65" y="34"/>
                </a:lnTo>
                <a:lnTo>
                  <a:pt x="78" y="32"/>
                </a:lnTo>
                <a:lnTo>
                  <a:pt x="79" y="28"/>
                </a:lnTo>
                <a:lnTo>
                  <a:pt x="80"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6" y="14"/>
                </a:lnTo>
                <a:lnTo>
                  <a:pt x="97" y="14"/>
                </a:lnTo>
                <a:lnTo>
                  <a:pt x="98" y="14"/>
                </a:lnTo>
                <a:lnTo>
                  <a:pt x="98" y="13"/>
                </a:lnTo>
                <a:lnTo>
                  <a:pt x="99" y="12"/>
                </a:lnTo>
                <a:lnTo>
                  <a:pt x="99" y="12"/>
                </a:lnTo>
                <a:lnTo>
                  <a:pt x="100" y="13"/>
                </a:lnTo>
                <a:lnTo>
                  <a:pt x="101" y="12"/>
                </a:lnTo>
                <a:lnTo>
                  <a:pt x="101" y="12"/>
                </a:lnTo>
                <a:lnTo>
                  <a:pt x="103" y="10"/>
                </a:lnTo>
                <a:lnTo>
                  <a:pt x="104" y="10"/>
                </a:lnTo>
                <a:lnTo>
                  <a:pt x="106" y="10"/>
                </a:lnTo>
                <a:lnTo>
                  <a:pt x="109" y="6"/>
                </a:lnTo>
                <a:lnTo>
                  <a:pt x="110" y="5"/>
                </a:lnTo>
                <a:lnTo>
                  <a:pt x="111" y="4"/>
                </a:lnTo>
                <a:lnTo>
                  <a:pt x="111" y="3"/>
                </a:lnTo>
                <a:lnTo>
                  <a:pt x="111" y="1"/>
                </a:lnTo>
                <a:lnTo>
                  <a:pt x="111" y="0"/>
                </a:lnTo>
                <a:lnTo>
                  <a:pt x="11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535" name="Freeform 15"/>
          <p:cNvSpPr>
            <a:spLocks/>
          </p:cNvSpPr>
          <p:nvPr/>
        </p:nvSpPr>
        <p:spPr bwMode="auto">
          <a:xfrm>
            <a:off x="5489222" y="3824288"/>
            <a:ext cx="375356" cy="641350"/>
          </a:xfrm>
          <a:custGeom>
            <a:avLst/>
            <a:gdLst>
              <a:gd name="T0" fmla="*/ 0 w 52"/>
              <a:gd name="T1" fmla="*/ 3 h 83"/>
              <a:gd name="T2" fmla="*/ 1 w 52"/>
              <a:gd name="T3" fmla="*/ 5 h 83"/>
              <a:gd name="T4" fmla="*/ 0 w 52"/>
              <a:gd name="T5" fmla="*/ 55 h 83"/>
              <a:gd name="T6" fmla="*/ 0 w 52"/>
              <a:gd name="T7" fmla="*/ 57 h 83"/>
              <a:gd name="T8" fmla="*/ 3 w 52"/>
              <a:gd name="T9" fmla="*/ 82 h 83"/>
              <a:gd name="T10" fmla="*/ 4 w 52"/>
              <a:gd name="T11" fmla="*/ 82 h 83"/>
              <a:gd name="T12" fmla="*/ 5 w 52"/>
              <a:gd name="T13" fmla="*/ 81 h 83"/>
              <a:gd name="T14" fmla="*/ 7 w 52"/>
              <a:gd name="T15" fmla="*/ 82 h 83"/>
              <a:gd name="T16" fmla="*/ 8 w 52"/>
              <a:gd name="T17" fmla="*/ 81 h 83"/>
              <a:gd name="T18" fmla="*/ 8 w 52"/>
              <a:gd name="T19" fmla="*/ 77 h 83"/>
              <a:gd name="T20" fmla="*/ 9 w 52"/>
              <a:gd name="T21" fmla="*/ 75 h 83"/>
              <a:gd name="T22" fmla="*/ 10 w 52"/>
              <a:gd name="T23" fmla="*/ 77 h 83"/>
              <a:gd name="T24" fmla="*/ 10 w 52"/>
              <a:gd name="T25" fmla="*/ 78 h 83"/>
              <a:gd name="T26" fmla="*/ 11 w 52"/>
              <a:gd name="T27" fmla="*/ 80 h 83"/>
              <a:gd name="T28" fmla="*/ 13 w 52"/>
              <a:gd name="T29" fmla="*/ 83 h 83"/>
              <a:gd name="T30" fmla="*/ 14 w 52"/>
              <a:gd name="T31" fmla="*/ 83 h 83"/>
              <a:gd name="T32" fmla="*/ 15 w 52"/>
              <a:gd name="T33" fmla="*/ 83 h 83"/>
              <a:gd name="T34" fmla="*/ 17 w 52"/>
              <a:gd name="T35" fmla="*/ 81 h 83"/>
              <a:gd name="T36" fmla="*/ 17 w 52"/>
              <a:gd name="T37" fmla="*/ 81 h 83"/>
              <a:gd name="T38" fmla="*/ 18 w 52"/>
              <a:gd name="T39" fmla="*/ 80 h 83"/>
              <a:gd name="T40" fmla="*/ 18 w 52"/>
              <a:gd name="T41" fmla="*/ 80 h 83"/>
              <a:gd name="T42" fmla="*/ 18 w 52"/>
              <a:gd name="T43" fmla="*/ 79 h 83"/>
              <a:gd name="T44" fmla="*/ 17 w 52"/>
              <a:gd name="T45" fmla="*/ 79 h 83"/>
              <a:gd name="T46" fmla="*/ 17 w 52"/>
              <a:gd name="T47" fmla="*/ 78 h 83"/>
              <a:gd name="T48" fmla="*/ 18 w 52"/>
              <a:gd name="T49" fmla="*/ 77 h 83"/>
              <a:gd name="T50" fmla="*/ 18 w 52"/>
              <a:gd name="T51" fmla="*/ 76 h 83"/>
              <a:gd name="T52" fmla="*/ 16 w 52"/>
              <a:gd name="T53" fmla="*/ 75 h 83"/>
              <a:gd name="T54" fmla="*/ 16 w 52"/>
              <a:gd name="T55" fmla="*/ 75 h 83"/>
              <a:gd name="T56" fmla="*/ 15 w 52"/>
              <a:gd name="T57" fmla="*/ 75 h 83"/>
              <a:gd name="T58" fmla="*/ 14 w 52"/>
              <a:gd name="T59" fmla="*/ 73 h 83"/>
              <a:gd name="T60" fmla="*/ 14 w 52"/>
              <a:gd name="T61" fmla="*/ 72 h 83"/>
              <a:gd name="T62" fmla="*/ 14 w 52"/>
              <a:gd name="T63" fmla="*/ 71 h 83"/>
              <a:gd name="T64" fmla="*/ 14 w 52"/>
              <a:gd name="T65" fmla="*/ 71 h 83"/>
              <a:gd name="T66" fmla="*/ 14 w 52"/>
              <a:gd name="T67" fmla="*/ 70 h 83"/>
              <a:gd name="T68" fmla="*/ 52 w 52"/>
              <a:gd name="T69" fmla="*/ 66 h 83"/>
              <a:gd name="T70" fmla="*/ 52 w 52"/>
              <a:gd name="T71" fmla="*/ 65 h 83"/>
              <a:gd name="T72" fmla="*/ 50 w 52"/>
              <a:gd name="T73" fmla="*/ 63 h 83"/>
              <a:gd name="T74" fmla="*/ 50 w 52"/>
              <a:gd name="T75" fmla="*/ 58 h 83"/>
              <a:gd name="T76" fmla="*/ 48 w 52"/>
              <a:gd name="T77" fmla="*/ 55 h 83"/>
              <a:gd name="T78" fmla="*/ 48 w 52"/>
              <a:gd name="T79" fmla="*/ 52 h 83"/>
              <a:gd name="T80" fmla="*/ 49 w 52"/>
              <a:gd name="T81" fmla="*/ 50 h 83"/>
              <a:gd name="T82" fmla="*/ 49 w 52"/>
              <a:gd name="T83" fmla="*/ 47 h 83"/>
              <a:gd name="T84" fmla="*/ 50 w 52"/>
              <a:gd name="T85" fmla="*/ 45 h 83"/>
              <a:gd name="T86" fmla="*/ 51 w 52"/>
              <a:gd name="T87" fmla="*/ 45 h 83"/>
              <a:gd name="T88" fmla="*/ 49 w 52"/>
              <a:gd name="T89" fmla="*/ 44 h 83"/>
              <a:gd name="T90" fmla="*/ 50 w 52"/>
              <a:gd name="T91" fmla="*/ 42 h 83"/>
              <a:gd name="T92" fmla="*/ 49 w 52"/>
              <a:gd name="T93" fmla="*/ 41 h 83"/>
              <a:gd name="T94" fmla="*/ 48 w 52"/>
              <a:gd name="T95" fmla="*/ 40 h 83"/>
              <a:gd name="T96" fmla="*/ 47 w 52"/>
              <a:gd name="T97" fmla="*/ 39 h 83"/>
              <a:gd name="T98" fmla="*/ 46 w 52"/>
              <a:gd name="T99" fmla="*/ 37 h 83"/>
              <a:gd name="T100" fmla="*/ 45 w 52"/>
              <a:gd name="T101" fmla="*/ 36 h 83"/>
              <a:gd name="T102" fmla="*/ 36 w 52"/>
              <a:gd name="T103" fmla="*/ 0 h 83"/>
              <a:gd name="T104" fmla="*/ 0 w 52"/>
              <a:gd name="T105" fmla="*/ 3 h 83"/>
              <a:gd name="T106" fmla="*/ 0 w 52"/>
              <a:gd name="T107"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7" y="81"/>
                </a:lnTo>
                <a:lnTo>
                  <a:pt x="18" y="80"/>
                </a:lnTo>
                <a:lnTo>
                  <a:pt x="18" y="80"/>
                </a:lnTo>
                <a:lnTo>
                  <a:pt x="18" y="79"/>
                </a:lnTo>
                <a:lnTo>
                  <a:pt x="17" y="79"/>
                </a:lnTo>
                <a:lnTo>
                  <a:pt x="17" y="78"/>
                </a:lnTo>
                <a:lnTo>
                  <a:pt x="18" y="77"/>
                </a:lnTo>
                <a:lnTo>
                  <a:pt x="18" y="76"/>
                </a:lnTo>
                <a:lnTo>
                  <a:pt x="16" y="75"/>
                </a:lnTo>
                <a:lnTo>
                  <a:pt x="16" y="75"/>
                </a:lnTo>
                <a:lnTo>
                  <a:pt x="15" y="75"/>
                </a:lnTo>
                <a:lnTo>
                  <a:pt x="14" y="73"/>
                </a:lnTo>
                <a:lnTo>
                  <a:pt x="14" y="72"/>
                </a:lnTo>
                <a:lnTo>
                  <a:pt x="14" y="71"/>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lnTo>
                  <a:pt x="0" y="3"/>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536" name="Freeform 16"/>
          <p:cNvSpPr>
            <a:spLocks/>
          </p:cNvSpPr>
          <p:nvPr/>
        </p:nvSpPr>
        <p:spPr bwMode="auto">
          <a:xfrm>
            <a:off x="5729111" y="2840038"/>
            <a:ext cx="410634" cy="487362"/>
          </a:xfrm>
          <a:custGeom>
            <a:avLst/>
            <a:gdLst>
              <a:gd name="T0" fmla="*/ 5 w 57"/>
              <a:gd name="T1" fmla="*/ 55 h 63"/>
              <a:gd name="T2" fmla="*/ 8 w 57"/>
              <a:gd name="T3" fmla="*/ 56 h 63"/>
              <a:gd name="T4" fmla="*/ 10 w 57"/>
              <a:gd name="T5" fmla="*/ 55 h 63"/>
              <a:gd name="T6" fmla="*/ 13 w 57"/>
              <a:gd name="T7" fmla="*/ 59 h 63"/>
              <a:gd name="T8" fmla="*/ 18 w 57"/>
              <a:gd name="T9" fmla="*/ 60 h 63"/>
              <a:gd name="T10" fmla="*/ 22 w 57"/>
              <a:gd name="T11" fmla="*/ 61 h 63"/>
              <a:gd name="T12" fmla="*/ 25 w 57"/>
              <a:gd name="T13" fmla="*/ 61 h 63"/>
              <a:gd name="T14" fmla="*/ 28 w 57"/>
              <a:gd name="T15" fmla="*/ 61 h 63"/>
              <a:gd name="T16" fmla="*/ 29 w 57"/>
              <a:gd name="T17" fmla="*/ 59 h 63"/>
              <a:gd name="T18" fmla="*/ 31 w 57"/>
              <a:gd name="T19" fmla="*/ 59 h 63"/>
              <a:gd name="T20" fmla="*/ 34 w 57"/>
              <a:gd name="T21" fmla="*/ 62 h 63"/>
              <a:gd name="T22" fmla="*/ 36 w 57"/>
              <a:gd name="T23" fmla="*/ 63 h 63"/>
              <a:gd name="T24" fmla="*/ 39 w 57"/>
              <a:gd name="T25" fmla="*/ 61 h 63"/>
              <a:gd name="T26" fmla="*/ 40 w 57"/>
              <a:gd name="T27" fmla="*/ 58 h 63"/>
              <a:gd name="T28" fmla="*/ 41 w 57"/>
              <a:gd name="T29" fmla="*/ 52 h 63"/>
              <a:gd name="T30" fmla="*/ 44 w 57"/>
              <a:gd name="T31" fmla="*/ 54 h 63"/>
              <a:gd name="T32" fmla="*/ 45 w 57"/>
              <a:gd name="T33" fmla="*/ 51 h 63"/>
              <a:gd name="T34" fmla="*/ 47 w 57"/>
              <a:gd name="T35" fmla="*/ 47 h 63"/>
              <a:gd name="T36" fmla="*/ 48 w 57"/>
              <a:gd name="T37" fmla="*/ 45 h 63"/>
              <a:gd name="T38" fmla="*/ 51 w 57"/>
              <a:gd name="T39" fmla="*/ 44 h 63"/>
              <a:gd name="T40" fmla="*/ 53 w 57"/>
              <a:gd name="T41" fmla="*/ 41 h 63"/>
              <a:gd name="T42" fmla="*/ 55 w 57"/>
              <a:gd name="T43" fmla="*/ 39 h 63"/>
              <a:gd name="T44" fmla="*/ 55 w 57"/>
              <a:gd name="T45" fmla="*/ 36 h 63"/>
              <a:gd name="T46" fmla="*/ 56 w 57"/>
              <a:gd name="T47" fmla="*/ 34 h 63"/>
              <a:gd name="T48" fmla="*/ 54 w 57"/>
              <a:gd name="T49" fmla="*/ 26 h 63"/>
              <a:gd name="T50" fmla="*/ 55 w 57"/>
              <a:gd name="T51" fmla="*/ 23 h 63"/>
              <a:gd name="T52" fmla="*/ 57 w 57"/>
              <a:gd name="T53" fmla="*/ 22 h 63"/>
              <a:gd name="T54" fmla="*/ 46 w 57"/>
              <a:gd name="T55" fmla="*/ 3 h 63"/>
              <a:gd name="T56" fmla="*/ 42 w 57"/>
              <a:gd name="T57" fmla="*/ 6 h 63"/>
              <a:gd name="T58" fmla="*/ 37 w 57"/>
              <a:gd name="T59" fmla="*/ 10 h 63"/>
              <a:gd name="T60" fmla="*/ 34 w 57"/>
              <a:gd name="T61" fmla="*/ 10 h 63"/>
              <a:gd name="T62" fmla="*/ 30 w 57"/>
              <a:gd name="T63" fmla="*/ 13 h 63"/>
              <a:gd name="T64" fmla="*/ 27 w 57"/>
              <a:gd name="T65" fmla="*/ 12 h 63"/>
              <a:gd name="T66" fmla="*/ 25 w 57"/>
              <a:gd name="T67" fmla="*/ 12 h 63"/>
              <a:gd name="T68" fmla="*/ 25 w 57"/>
              <a:gd name="T69" fmla="*/ 11 h 63"/>
              <a:gd name="T70" fmla="*/ 19 w 57"/>
              <a:gd name="T71" fmla="*/ 9 h 63"/>
              <a:gd name="T72" fmla="*/ 17 w 57"/>
              <a:gd name="T73" fmla="*/ 10 h 63"/>
              <a:gd name="T74" fmla="*/ 0 w 57"/>
              <a:gd name="T75" fmla="*/ 1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7" h="63">
                <a:moveTo>
                  <a:pt x="0" y="11"/>
                </a:moveTo>
                <a:lnTo>
                  <a:pt x="5" y="55"/>
                </a:lnTo>
                <a:lnTo>
                  <a:pt x="6" y="55"/>
                </a:lnTo>
                <a:lnTo>
                  <a:pt x="8" y="56"/>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lnTo>
                  <a:pt x="0" y="1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537" name="Freeform 17"/>
          <p:cNvSpPr>
            <a:spLocks/>
          </p:cNvSpPr>
          <p:nvPr/>
        </p:nvSpPr>
        <p:spPr bwMode="auto">
          <a:xfrm>
            <a:off x="5843412" y="3459163"/>
            <a:ext cx="860778" cy="395287"/>
          </a:xfrm>
          <a:custGeom>
            <a:avLst/>
            <a:gdLst>
              <a:gd name="T0" fmla="*/ 2 w 119"/>
              <a:gd name="T1" fmla="*/ 41 h 51"/>
              <a:gd name="T2" fmla="*/ 4 w 119"/>
              <a:gd name="T3" fmla="*/ 39 h 51"/>
              <a:gd name="T4" fmla="*/ 5 w 119"/>
              <a:gd name="T5" fmla="*/ 36 h 51"/>
              <a:gd name="T6" fmla="*/ 14 w 119"/>
              <a:gd name="T7" fmla="*/ 31 h 51"/>
              <a:gd name="T8" fmla="*/ 18 w 119"/>
              <a:gd name="T9" fmla="*/ 27 h 51"/>
              <a:gd name="T10" fmla="*/ 20 w 119"/>
              <a:gd name="T11" fmla="*/ 27 h 51"/>
              <a:gd name="T12" fmla="*/ 21 w 119"/>
              <a:gd name="T13" fmla="*/ 25 h 51"/>
              <a:gd name="T14" fmla="*/ 23 w 119"/>
              <a:gd name="T15" fmla="*/ 25 h 51"/>
              <a:gd name="T16" fmla="*/ 28 w 119"/>
              <a:gd name="T17" fmla="*/ 23 h 51"/>
              <a:gd name="T18" fmla="*/ 33 w 119"/>
              <a:gd name="T19" fmla="*/ 17 h 51"/>
              <a:gd name="T20" fmla="*/ 33 w 119"/>
              <a:gd name="T21" fmla="*/ 13 h 51"/>
              <a:gd name="T22" fmla="*/ 37 w 119"/>
              <a:gd name="T23" fmla="*/ 13 h 51"/>
              <a:gd name="T24" fmla="*/ 42 w 119"/>
              <a:gd name="T25" fmla="*/ 12 h 51"/>
              <a:gd name="T26" fmla="*/ 113 w 119"/>
              <a:gd name="T27" fmla="*/ 1 h 51"/>
              <a:gd name="T28" fmla="*/ 114 w 119"/>
              <a:gd name="T29" fmla="*/ 2 h 51"/>
              <a:gd name="T30" fmla="*/ 116 w 119"/>
              <a:gd name="T31" fmla="*/ 5 h 51"/>
              <a:gd name="T32" fmla="*/ 116 w 119"/>
              <a:gd name="T33" fmla="*/ 6 h 51"/>
              <a:gd name="T34" fmla="*/ 114 w 119"/>
              <a:gd name="T35" fmla="*/ 5 h 51"/>
              <a:gd name="T36" fmla="*/ 113 w 119"/>
              <a:gd name="T37" fmla="*/ 6 h 51"/>
              <a:gd name="T38" fmla="*/ 109 w 119"/>
              <a:gd name="T39" fmla="*/ 8 h 51"/>
              <a:gd name="T40" fmla="*/ 105 w 119"/>
              <a:gd name="T41" fmla="*/ 11 h 51"/>
              <a:gd name="T42" fmla="*/ 106 w 119"/>
              <a:gd name="T43" fmla="*/ 12 h 51"/>
              <a:gd name="T44" fmla="*/ 112 w 119"/>
              <a:gd name="T45" fmla="*/ 9 h 51"/>
              <a:gd name="T46" fmla="*/ 114 w 119"/>
              <a:gd name="T47" fmla="*/ 11 h 51"/>
              <a:gd name="T48" fmla="*/ 115 w 119"/>
              <a:gd name="T49" fmla="*/ 11 h 51"/>
              <a:gd name="T50" fmla="*/ 118 w 119"/>
              <a:gd name="T51" fmla="*/ 9 h 51"/>
              <a:gd name="T52" fmla="*/ 119 w 119"/>
              <a:gd name="T53" fmla="*/ 14 h 51"/>
              <a:gd name="T54" fmla="*/ 117 w 119"/>
              <a:gd name="T55" fmla="*/ 17 h 51"/>
              <a:gd name="T56" fmla="*/ 114 w 119"/>
              <a:gd name="T57" fmla="*/ 19 h 51"/>
              <a:gd name="T58" fmla="*/ 110 w 119"/>
              <a:gd name="T59" fmla="*/ 20 h 51"/>
              <a:gd name="T60" fmla="*/ 109 w 119"/>
              <a:gd name="T61" fmla="*/ 19 h 51"/>
              <a:gd name="T62" fmla="*/ 108 w 119"/>
              <a:gd name="T63" fmla="*/ 18 h 51"/>
              <a:gd name="T64" fmla="*/ 108 w 119"/>
              <a:gd name="T65" fmla="*/ 21 h 51"/>
              <a:gd name="T66" fmla="*/ 109 w 119"/>
              <a:gd name="T67" fmla="*/ 22 h 51"/>
              <a:gd name="T68" fmla="*/ 110 w 119"/>
              <a:gd name="T69" fmla="*/ 24 h 51"/>
              <a:gd name="T70" fmla="*/ 105 w 119"/>
              <a:gd name="T71" fmla="*/ 27 h 51"/>
              <a:gd name="T72" fmla="*/ 105 w 119"/>
              <a:gd name="T73" fmla="*/ 29 h 51"/>
              <a:gd name="T74" fmla="*/ 112 w 119"/>
              <a:gd name="T75" fmla="*/ 27 h 51"/>
              <a:gd name="T76" fmla="*/ 114 w 119"/>
              <a:gd name="T77" fmla="*/ 27 h 51"/>
              <a:gd name="T78" fmla="*/ 109 w 119"/>
              <a:gd name="T79" fmla="*/ 32 h 51"/>
              <a:gd name="T80" fmla="*/ 103 w 119"/>
              <a:gd name="T81" fmla="*/ 36 h 51"/>
              <a:gd name="T82" fmla="*/ 102 w 119"/>
              <a:gd name="T83" fmla="*/ 37 h 51"/>
              <a:gd name="T84" fmla="*/ 96 w 119"/>
              <a:gd name="T85" fmla="*/ 44 h 51"/>
              <a:gd name="T86" fmla="*/ 93 w 119"/>
              <a:gd name="T87" fmla="*/ 50 h 51"/>
              <a:gd name="T88" fmla="*/ 69 w 119"/>
              <a:gd name="T89" fmla="*/ 39 h 51"/>
              <a:gd name="T90" fmla="*/ 50 w 119"/>
              <a:gd name="T91" fmla="*/ 36 h 51"/>
              <a:gd name="T92" fmla="*/ 49 w 119"/>
              <a:gd name="T93" fmla="*/ 36 h 51"/>
              <a:gd name="T94" fmla="*/ 30 w 119"/>
              <a:gd name="T95" fmla="*/ 37 h 51"/>
              <a:gd name="T96" fmla="*/ 26 w 119"/>
              <a:gd name="T97" fmla="*/ 40 h 51"/>
              <a:gd name="T98" fmla="*/ 0 w 119"/>
              <a:gd name="T99"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9" h="51">
                <a:moveTo>
                  <a:pt x="0" y="45"/>
                </a:moveTo>
                <a:lnTo>
                  <a:pt x="1" y="41"/>
                </a:lnTo>
                <a:lnTo>
                  <a:pt x="2"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8" y="27"/>
                </a:lnTo>
                <a:lnTo>
                  <a:pt x="19" y="27"/>
                </a:lnTo>
                <a:lnTo>
                  <a:pt x="20" y="27"/>
                </a:lnTo>
                <a:lnTo>
                  <a:pt x="20" y="26"/>
                </a:lnTo>
                <a:lnTo>
                  <a:pt x="21" y="25"/>
                </a:lnTo>
                <a:lnTo>
                  <a:pt x="21" y="25"/>
                </a:lnTo>
                <a:lnTo>
                  <a:pt x="22" y="26"/>
                </a:lnTo>
                <a:lnTo>
                  <a:pt x="23" y="25"/>
                </a:lnTo>
                <a:lnTo>
                  <a:pt x="23" y="25"/>
                </a:lnTo>
                <a:lnTo>
                  <a:pt x="25" y="23"/>
                </a:lnTo>
                <a:lnTo>
                  <a:pt x="26" y="23"/>
                </a:lnTo>
                <a:lnTo>
                  <a:pt x="28" y="23"/>
                </a:lnTo>
                <a:lnTo>
                  <a:pt x="31" y="19"/>
                </a:lnTo>
                <a:lnTo>
                  <a:pt x="32" y="18"/>
                </a:lnTo>
                <a:lnTo>
                  <a:pt x="33" y="17"/>
                </a:lnTo>
                <a:lnTo>
                  <a:pt x="33" y="16"/>
                </a:lnTo>
                <a:lnTo>
                  <a:pt x="33" y="14"/>
                </a:lnTo>
                <a:lnTo>
                  <a:pt x="33" y="13"/>
                </a:lnTo>
                <a:lnTo>
                  <a:pt x="33" y="13"/>
                </a:lnTo>
                <a:lnTo>
                  <a:pt x="37" y="12"/>
                </a:lnTo>
                <a:lnTo>
                  <a:pt x="37" y="13"/>
                </a:lnTo>
                <a:lnTo>
                  <a:pt x="40" y="13"/>
                </a:lnTo>
                <a:lnTo>
                  <a:pt x="42" y="12"/>
                </a:lnTo>
                <a:lnTo>
                  <a:pt x="42" y="12"/>
                </a:lnTo>
                <a:lnTo>
                  <a:pt x="78" y="7"/>
                </a:lnTo>
                <a:lnTo>
                  <a:pt x="112" y="0"/>
                </a:lnTo>
                <a:lnTo>
                  <a:pt x="113" y="1"/>
                </a:lnTo>
                <a:lnTo>
                  <a:pt x="113" y="1"/>
                </a:lnTo>
                <a:lnTo>
                  <a:pt x="114" y="2"/>
                </a:lnTo>
                <a:lnTo>
                  <a:pt x="114" y="2"/>
                </a:lnTo>
                <a:lnTo>
                  <a:pt x="115" y="3"/>
                </a:lnTo>
                <a:lnTo>
                  <a:pt x="115" y="3"/>
                </a:lnTo>
                <a:lnTo>
                  <a:pt x="116" y="5"/>
                </a:lnTo>
                <a:lnTo>
                  <a:pt x="116" y="5"/>
                </a:lnTo>
                <a:lnTo>
                  <a:pt x="116" y="6"/>
                </a:lnTo>
                <a:lnTo>
                  <a:pt x="116" y="6"/>
                </a:lnTo>
                <a:lnTo>
                  <a:pt x="115" y="5"/>
                </a:lnTo>
                <a:lnTo>
                  <a:pt x="114" y="5"/>
                </a:lnTo>
                <a:lnTo>
                  <a:pt x="114" y="5"/>
                </a:lnTo>
                <a:lnTo>
                  <a:pt x="113" y="5"/>
                </a:lnTo>
                <a:lnTo>
                  <a:pt x="112" y="5"/>
                </a:lnTo>
                <a:lnTo>
                  <a:pt x="113" y="6"/>
                </a:lnTo>
                <a:lnTo>
                  <a:pt x="113" y="6"/>
                </a:lnTo>
                <a:lnTo>
                  <a:pt x="110" y="8"/>
                </a:lnTo>
                <a:lnTo>
                  <a:pt x="109" y="8"/>
                </a:lnTo>
                <a:lnTo>
                  <a:pt x="108" y="10"/>
                </a:lnTo>
                <a:lnTo>
                  <a:pt x="106" y="10"/>
                </a:lnTo>
                <a:lnTo>
                  <a:pt x="105" y="11"/>
                </a:lnTo>
                <a:lnTo>
                  <a:pt x="105" y="12"/>
                </a:lnTo>
                <a:lnTo>
                  <a:pt x="106" y="12"/>
                </a:lnTo>
                <a:lnTo>
                  <a:pt x="106" y="12"/>
                </a:lnTo>
                <a:lnTo>
                  <a:pt x="108" y="11"/>
                </a:lnTo>
                <a:lnTo>
                  <a:pt x="111" y="10"/>
                </a:lnTo>
                <a:lnTo>
                  <a:pt x="112" y="9"/>
                </a:lnTo>
                <a:lnTo>
                  <a:pt x="114" y="9"/>
                </a:lnTo>
                <a:lnTo>
                  <a:pt x="114" y="10"/>
                </a:lnTo>
                <a:lnTo>
                  <a:pt x="114" y="11"/>
                </a:lnTo>
                <a:lnTo>
                  <a:pt x="114" y="11"/>
                </a:lnTo>
                <a:lnTo>
                  <a:pt x="115" y="12"/>
                </a:lnTo>
                <a:lnTo>
                  <a:pt x="115" y="11"/>
                </a:lnTo>
                <a:lnTo>
                  <a:pt x="116" y="11"/>
                </a:lnTo>
                <a:lnTo>
                  <a:pt x="117" y="9"/>
                </a:lnTo>
                <a:lnTo>
                  <a:pt x="118" y="9"/>
                </a:lnTo>
                <a:lnTo>
                  <a:pt x="119" y="11"/>
                </a:lnTo>
                <a:lnTo>
                  <a:pt x="119" y="14"/>
                </a:lnTo>
                <a:lnTo>
                  <a:pt x="119" y="14"/>
                </a:lnTo>
                <a:lnTo>
                  <a:pt x="119" y="15"/>
                </a:lnTo>
                <a:lnTo>
                  <a:pt x="117" y="16"/>
                </a:lnTo>
                <a:lnTo>
                  <a:pt x="117" y="17"/>
                </a:lnTo>
                <a:lnTo>
                  <a:pt x="117" y="18"/>
                </a:lnTo>
                <a:lnTo>
                  <a:pt x="115" y="19"/>
                </a:lnTo>
                <a:lnTo>
                  <a:pt x="114" y="19"/>
                </a:lnTo>
                <a:lnTo>
                  <a:pt x="113" y="20"/>
                </a:lnTo>
                <a:lnTo>
                  <a:pt x="111" y="20"/>
                </a:lnTo>
                <a:lnTo>
                  <a:pt x="110" y="20"/>
                </a:lnTo>
                <a:lnTo>
                  <a:pt x="110" y="20"/>
                </a:lnTo>
                <a:lnTo>
                  <a:pt x="110" y="20"/>
                </a:lnTo>
                <a:lnTo>
                  <a:pt x="109" y="19"/>
                </a:lnTo>
                <a:lnTo>
                  <a:pt x="109" y="18"/>
                </a:lnTo>
                <a:lnTo>
                  <a:pt x="109" y="18"/>
                </a:lnTo>
                <a:lnTo>
                  <a:pt x="108" y="18"/>
                </a:lnTo>
                <a:lnTo>
                  <a:pt x="108" y="18"/>
                </a:lnTo>
                <a:lnTo>
                  <a:pt x="108" y="20"/>
                </a:lnTo>
                <a:lnTo>
                  <a:pt x="108" y="21"/>
                </a:lnTo>
                <a:lnTo>
                  <a:pt x="108" y="21"/>
                </a:lnTo>
                <a:lnTo>
                  <a:pt x="108" y="22"/>
                </a:lnTo>
                <a:lnTo>
                  <a:pt x="109" y="22"/>
                </a:lnTo>
                <a:lnTo>
                  <a:pt x="110" y="23"/>
                </a:lnTo>
                <a:lnTo>
                  <a:pt x="110" y="24"/>
                </a:lnTo>
                <a:lnTo>
                  <a:pt x="110" y="24"/>
                </a:lnTo>
                <a:lnTo>
                  <a:pt x="107" y="28"/>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102" y="37"/>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7"/>
                </a:lnTo>
                <a:lnTo>
                  <a:pt x="49" y="36"/>
                </a:lnTo>
                <a:lnTo>
                  <a:pt x="49" y="35"/>
                </a:lnTo>
                <a:lnTo>
                  <a:pt x="31" y="37"/>
                </a:lnTo>
                <a:lnTo>
                  <a:pt x="30" y="37"/>
                </a:lnTo>
                <a:lnTo>
                  <a:pt x="30" y="38"/>
                </a:lnTo>
                <a:lnTo>
                  <a:pt x="26" y="40"/>
                </a:lnTo>
                <a:lnTo>
                  <a:pt x="26" y="40"/>
                </a:lnTo>
                <a:lnTo>
                  <a:pt x="25" y="40"/>
                </a:lnTo>
                <a:lnTo>
                  <a:pt x="21" y="42"/>
                </a:lnTo>
                <a:lnTo>
                  <a:pt x="0" y="45"/>
                </a:lnTo>
                <a:lnTo>
                  <a:pt x="0" y="4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538" name="Freeform 18"/>
          <p:cNvSpPr>
            <a:spLocks/>
          </p:cNvSpPr>
          <p:nvPr/>
        </p:nvSpPr>
        <p:spPr bwMode="auto">
          <a:xfrm>
            <a:off x="5590823" y="4311650"/>
            <a:ext cx="889000" cy="719138"/>
          </a:xfrm>
          <a:custGeom>
            <a:avLst/>
            <a:gdLst>
              <a:gd name="T0" fmla="*/ 0 w 123"/>
              <a:gd name="T1" fmla="*/ 8 h 93"/>
              <a:gd name="T2" fmla="*/ 0 w 123"/>
              <a:gd name="T3" fmla="*/ 10 h 93"/>
              <a:gd name="T4" fmla="*/ 2 w 123"/>
              <a:gd name="T5" fmla="*/ 12 h 93"/>
              <a:gd name="T6" fmla="*/ 3 w 123"/>
              <a:gd name="T7" fmla="*/ 15 h 93"/>
              <a:gd name="T8" fmla="*/ 4 w 123"/>
              <a:gd name="T9" fmla="*/ 17 h 93"/>
              <a:gd name="T10" fmla="*/ 3 w 123"/>
              <a:gd name="T11" fmla="*/ 19 h 93"/>
              <a:gd name="T12" fmla="*/ 7 w 123"/>
              <a:gd name="T13" fmla="*/ 18 h 93"/>
              <a:gd name="T14" fmla="*/ 9 w 123"/>
              <a:gd name="T15" fmla="*/ 15 h 93"/>
              <a:gd name="T16" fmla="*/ 10 w 123"/>
              <a:gd name="T17" fmla="*/ 15 h 93"/>
              <a:gd name="T18" fmla="*/ 9 w 123"/>
              <a:gd name="T19" fmla="*/ 17 h 93"/>
              <a:gd name="T20" fmla="*/ 19 w 123"/>
              <a:gd name="T21" fmla="*/ 14 h 93"/>
              <a:gd name="T22" fmla="*/ 19 w 123"/>
              <a:gd name="T23" fmla="*/ 16 h 93"/>
              <a:gd name="T24" fmla="*/ 25 w 123"/>
              <a:gd name="T25" fmla="*/ 17 h 93"/>
              <a:gd name="T26" fmla="*/ 29 w 123"/>
              <a:gd name="T27" fmla="*/ 18 h 93"/>
              <a:gd name="T28" fmla="*/ 31 w 123"/>
              <a:gd name="T29" fmla="*/ 19 h 93"/>
              <a:gd name="T30" fmla="*/ 31 w 123"/>
              <a:gd name="T31" fmla="*/ 20 h 93"/>
              <a:gd name="T32" fmla="*/ 36 w 123"/>
              <a:gd name="T33" fmla="*/ 24 h 93"/>
              <a:gd name="T34" fmla="*/ 35 w 123"/>
              <a:gd name="T35" fmla="*/ 25 h 93"/>
              <a:gd name="T36" fmla="*/ 34 w 123"/>
              <a:gd name="T37" fmla="*/ 26 h 93"/>
              <a:gd name="T38" fmla="*/ 41 w 123"/>
              <a:gd name="T39" fmla="*/ 24 h 93"/>
              <a:gd name="T40" fmla="*/ 50 w 123"/>
              <a:gd name="T41" fmla="*/ 21 h 93"/>
              <a:gd name="T42" fmla="*/ 50 w 123"/>
              <a:gd name="T43" fmla="*/ 18 h 93"/>
              <a:gd name="T44" fmla="*/ 61 w 123"/>
              <a:gd name="T45" fmla="*/ 21 h 93"/>
              <a:gd name="T46" fmla="*/ 69 w 123"/>
              <a:gd name="T47" fmla="*/ 28 h 93"/>
              <a:gd name="T48" fmla="*/ 74 w 123"/>
              <a:gd name="T49" fmla="*/ 30 h 93"/>
              <a:gd name="T50" fmla="*/ 77 w 123"/>
              <a:gd name="T51" fmla="*/ 36 h 93"/>
              <a:gd name="T52" fmla="*/ 76 w 123"/>
              <a:gd name="T53" fmla="*/ 48 h 93"/>
              <a:gd name="T54" fmla="*/ 80 w 123"/>
              <a:gd name="T55" fmla="*/ 54 h 93"/>
              <a:gd name="T56" fmla="*/ 79 w 123"/>
              <a:gd name="T57" fmla="*/ 50 h 93"/>
              <a:gd name="T58" fmla="*/ 82 w 123"/>
              <a:gd name="T59" fmla="*/ 51 h 93"/>
              <a:gd name="T60" fmla="*/ 83 w 123"/>
              <a:gd name="T61" fmla="*/ 50 h 93"/>
              <a:gd name="T62" fmla="*/ 83 w 123"/>
              <a:gd name="T63" fmla="*/ 53 h 93"/>
              <a:gd name="T64" fmla="*/ 80 w 123"/>
              <a:gd name="T65" fmla="*/ 57 h 93"/>
              <a:gd name="T66" fmla="*/ 83 w 123"/>
              <a:gd name="T67" fmla="*/ 61 h 93"/>
              <a:gd name="T68" fmla="*/ 89 w 123"/>
              <a:gd name="T69" fmla="*/ 68 h 93"/>
              <a:gd name="T70" fmla="*/ 91 w 123"/>
              <a:gd name="T71" fmla="*/ 69 h 93"/>
              <a:gd name="T72" fmla="*/ 94 w 123"/>
              <a:gd name="T73" fmla="*/ 74 h 93"/>
              <a:gd name="T74" fmla="*/ 99 w 123"/>
              <a:gd name="T75" fmla="*/ 82 h 93"/>
              <a:gd name="T76" fmla="*/ 108 w 123"/>
              <a:gd name="T77" fmla="*/ 88 h 93"/>
              <a:gd name="T78" fmla="*/ 111 w 123"/>
              <a:gd name="T79" fmla="*/ 90 h 93"/>
              <a:gd name="T80" fmla="*/ 110 w 123"/>
              <a:gd name="T81" fmla="*/ 91 h 93"/>
              <a:gd name="T82" fmla="*/ 109 w 123"/>
              <a:gd name="T83" fmla="*/ 92 h 93"/>
              <a:gd name="T84" fmla="*/ 113 w 123"/>
              <a:gd name="T85" fmla="*/ 92 h 93"/>
              <a:gd name="T86" fmla="*/ 121 w 123"/>
              <a:gd name="T87" fmla="*/ 88 h 93"/>
              <a:gd name="T88" fmla="*/ 121 w 123"/>
              <a:gd name="T89" fmla="*/ 82 h 93"/>
              <a:gd name="T90" fmla="*/ 122 w 123"/>
              <a:gd name="T91" fmla="*/ 74 h 93"/>
              <a:gd name="T92" fmla="*/ 121 w 123"/>
              <a:gd name="T93" fmla="*/ 61 h 93"/>
              <a:gd name="T94" fmla="*/ 113 w 123"/>
              <a:gd name="T95" fmla="*/ 48 h 93"/>
              <a:gd name="T96" fmla="*/ 110 w 123"/>
              <a:gd name="T97" fmla="*/ 43 h 93"/>
              <a:gd name="T98" fmla="*/ 110 w 123"/>
              <a:gd name="T99" fmla="*/ 38 h 93"/>
              <a:gd name="T100" fmla="*/ 103 w 123"/>
              <a:gd name="T101" fmla="*/ 29 h 93"/>
              <a:gd name="T102" fmla="*/ 99 w 123"/>
              <a:gd name="T103" fmla="*/ 24 h 93"/>
              <a:gd name="T104" fmla="*/ 92 w 123"/>
              <a:gd name="T105" fmla="*/ 8 h 93"/>
              <a:gd name="T106" fmla="*/ 90 w 123"/>
              <a:gd name="T107" fmla="*/ 6 h 93"/>
              <a:gd name="T108" fmla="*/ 88 w 123"/>
              <a:gd name="T109" fmla="*/ 1 h 93"/>
              <a:gd name="T110" fmla="*/ 82 w 123"/>
              <a:gd name="T111" fmla="*/ 1 h 93"/>
              <a:gd name="T112" fmla="*/ 82 w 123"/>
              <a:gd name="T113" fmla="*/ 7 h 93"/>
              <a:gd name="T114" fmla="*/ 80 w 123"/>
              <a:gd name="T115" fmla="*/ 8 h 93"/>
              <a:gd name="T116" fmla="*/ 39 w 123"/>
              <a:gd name="T117" fmla="*/ 7 h 93"/>
              <a:gd name="T118" fmla="*/ 38 w 123"/>
              <a:gd name="T119" fmla="*/ 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 h="93">
                <a:moveTo>
                  <a:pt x="38" y="3"/>
                </a:moveTo>
                <a:lnTo>
                  <a:pt x="0" y="7"/>
                </a:lnTo>
                <a:lnTo>
                  <a:pt x="0" y="8"/>
                </a:lnTo>
                <a:lnTo>
                  <a:pt x="0" y="8"/>
                </a:lnTo>
                <a:lnTo>
                  <a:pt x="0" y="9"/>
                </a:lnTo>
                <a:lnTo>
                  <a:pt x="0" y="10"/>
                </a:lnTo>
                <a:lnTo>
                  <a:pt x="1" y="12"/>
                </a:lnTo>
                <a:lnTo>
                  <a:pt x="2" y="12"/>
                </a:lnTo>
                <a:lnTo>
                  <a:pt x="2" y="12"/>
                </a:lnTo>
                <a:lnTo>
                  <a:pt x="4" y="13"/>
                </a:lnTo>
                <a:lnTo>
                  <a:pt x="4" y="14"/>
                </a:lnTo>
                <a:lnTo>
                  <a:pt x="3" y="15"/>
                </a:lnTo>
                <a:lnTo>
                  <a:pt x="3" y="16"/>
                </a:lnTo>
                <a:lnTo>
                  <a:pt x="4" y="16"/>
                </a:lnTo>
                <a:lnTo>
                  <a:pt x="4" y="17"/>
                </a:lnTo>
                <a:lnTo>
                  <a:pt x="4" y="17"/>
                </a:lnTo>
                <a:lnTo>
                  <a:pt x="3" y="18"/>
                </a:lnTo>
                <a:lnTo>
                  <a:pt x="3" y="19"/>
                </a:lnTo>
                <a:lnTo>
                  <a:pt x="4" y="19"/>
                </a:lnTo>
                <a:lnTo>
                  <a:pt x="6" y="18"/>
                </a:lnTo>
                <a:lnTo>
                  <a:pt x="7" y="18"/>
                </a:lnTo>
                <a:lnTo>
                  <a:pt x="7" y="16"/>
                </a:lnTo>
                <a:lnTo>
                  <a:pt x="8" y="15"/>
                </a:lnTo>
                <a:lnTo>
                  <a:pt x="9" y="15"/>
                </a:lnTo>
                <a:lnTo>
                  <a:pt x="9" y="15"/>
                </a:lnTo>
                <a:lnTo>
                  <a:pt x="10" y="15"/>
                </a:lnTo>
                <a:lnTo>
                  <a:pt x="10" y="15"/>
                </a:lnTo>
                <a:lnTo>
                  <a:pt x="10" y="16"/>
                </a:lnTo>
                <a:lnTo>
                  <a:pt x="9" y="17"/>
                </a:lnTo>
                <a:lnTo>
                  <a:pt x="9" y="17"/>
                </a:lnTo>
                <a:lnTo>
                  <a:pt x="10" y="17"/>
                </a:lnTo>
                <a:lnTo>
                  <a:pt x="12" y="16"/>
                </a:lnTo>
                <a:lnTo>
                  <a:pt x="19" y="14"/>
                </a:lnTo>
                <a:lnTo>
                  <a:pt x="20" y="14"/>
                </a:lnTo>
                <a:lnTo>
                  <a:pt x="20" y="15"/>
                </a:lnTo>
                <a:lnTo>
                  <a:pt x="19" y="16"/>
                </a:lnTo>
                <a:lnTo>
                  <a:pt x="19" y="16"/>
                </a:lnTo>
                <a:lnTo>
                  <a:pt x="22" y="16"/>
                </a:lnTo>
                <a:lnTo>
                  <a:pt x="25" y="17"/>
                </a:lnTo>
                <a:lnTo>
                  <a:pt x="28" y="19"/>
                </a:lnTo>
                <a:lnTo>
                  <a:pt x="29" y="19"/>
                </a:lnTo>
                <a:lnTo>
                  <a:pt x="29" y="18"/>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0" y="90"/>
                </a:lnTo>
                <a:lnTo>
                  <a:pt x="111" y="90"/>
                </a:lnTo>
                <a:lnTo>
                  <a:pt x="111" y="91"/>
                </a:lnTo>
                <a:lnTo>
                  <a:pt x="111" y="91"/>
                </a:lnTo>
                <a:lnTo>
                  <a:pt x="110"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80" y="8"/>
                </a:lnTo>
                <a:lnTo>
                  <a:pt x="79" y="6"/>
                </a:lnTo>
                <a:lnTo>
                  <a:pt x="40" y="8"/>
                </a:lnTo>
                <a:lnTo>
                  <a:pt x="39" y="7"/>
                </a:lnTo>
                <a:lnTo>
                  <a:pt x="39" y="6"/>
                </a:lnTo>
                <a:lnTo>
                  <a:pt x="38" y="4"/>
                </a:lnTo>
                <a:lnTo>
                  <a:pt x="38" y="3"/>
                </a:lnTo>
                <a:lnTo>
                  <a:pt x="38"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5539" name="Freeform 19"/>
          <p:cNvSpPr>
            <a:spLocks/>
          </p:cNvSpPr>
          <p:nvPr/>
        </p:nvSpPr>
        <p:spPr bwMode="auto">
          <a:xfrm>
            <a:off x="5987346" y="3009900"/>
            <a:ext cx="441677" cy="465138"/>
          </a:xfrm>
          <a:custGeom>
            <a:avLst/>
            <a:gdLst>
              <a:gd name="T0" fmla="*/ 20 w 61"/>
              <a:gd name="T1" fmla="*/ 0 h 60"/>
              <a:gd name="T2" fmla="*/ 20 w 61"/>
              <a:gd name="T3" fmla="*/ 3 h 60"/>
              <a:gd name="T4" fmla="*/ 21 w 61"/>
              <a:gd name="T5" fmla="*/ 5 h 60"/>
              <a:gd name="T6" fmla="*/ 19 w 61"/>
              <a:gd name="T7" fmla="*/ 13 h 60"/>
              <a:gd name="T8" fmla="*/ 19 w 61"/>
              <a:gd name="T9" fmla="*/ 15 h 60"/>
              <a:gd name="T10" fmla="*/ 18 w 61"/>
              <a:gd name="T11" fmla="*/ 19 h 60"/>
              <a:gd name="T12" fmla="*/ 15 w 61"/>
              <a:gd name="T13" fmla="*/ 22 h 60"/>
              <a:gd name="T14" fmla="*/ 13 w 61"/>
              <a:gd name="T15" fmla="*/ 23 h 60"/>
              <a:gd name="T16" fmla="*/ 11 w 61"/>
              <a:gd name="T17" fmla="*/ 24 h 60"/>
              <a:gd name="T18" fmla="*/ 10 w 61"/>
              <a:gd name="T19" fmla="*/ 26 h 60"/>
              <a:gd name="T20" fmla="*/ 9 w 61"/>
              <a:gd name="T21" fmla="*/ 30 h 60"/>
              <a:gd name="T22" fmla="*/ 6 w 61"/>
              <a:gd name="T23" fmla="*/ 30 h 60"/>
              <a:gd name="T24" fmla="*/ 4 w 61"/>
              <a:gd name="T25" fmla="*/ 34 h 60"/>
              <a:gd name="T26" fmla="*/ 4 w 61"/>
              <a:gd name="T27" fmla="*/ 38 h 60"/>
              <a:gd name="T28" fmla="*/ 2 w 61"/>
              <a:gd name="T29" fmla="*/ 41 h 60"/>
              <a:gd name="T30" fmla="*/ 0 w 61"/>
              <a:gd name="T31" fmla="*/ 43 h 60"/>
              <a:gd name="T32" fmla="*/ 0 w 61"/>
              <a:gd name="T33" fmla="*/ 46 h 60"/>
              <a:gd name="T34" fmla="*/ 3 w 61"/>
              <a:gd name="T35" fmla="*/ 51 h 60"/>
              <a:gd name="T36" fmla="*/ 6 w 61"/>
              <a:gd name="T37" fmla="*/ 54 h 60"/>
              <a:gd name="T38" fmla="*/ 8 w 61"/>
              <a:gd name="T39" fmla="*/ 54 h 60"/>
              <a:gd name="T40" fmla="*/ 8 w 61"/>
              <a:gd name="T41" fmla="*/ 55 h 60"/>
              <a:gd name="T42" fmla="*/ 10 w 61"/>
              <a:gd name="T43" fmla="*/ 55 h 60"/>
              <a:gd name="T44" fmla="*/ 10 w 61"/>
              <a:gd name="T45" fmla="*/ 57 h 60"/>
              <a:gd name="T46" fmla="*/ 15 w 61"/>
              <a:gd name="T47" fmla="*/ 60 h 60"/>
              <a:gd name="T48" fmla="*/ 18 w 61"/>
              <a:gd name="T49" fmla="*/ 59 h 60"/>
              <a:gd name="T50" fmla="*/ 19 w 61"/>
              <a:gd name="T51" fmla="*/ 57 h 60"/>
              <a:gd name="T52" fmla="*/ 21 w 61"/>
              <a:gd name="T53" fmla="*/ 59 h 60"/>
              <a:gd name="T54" fmla="*/ 25 w 61"/>
              <a:gd name="T55" fmla="*/ 57 h 60"/>
              <a:gd name="T56" fmla="*/ 26 w 61"/>
              <a:gd name="T57" fmla="*/ 55 h 60"/>
              <a:gd name="T58" fmla="*/ 30 w 61"/>
              <a:gd name="T59" fmla="*/ 53 h 60"/>
              <a:gd name="T60" fmla="*/ 33 w 61"/>
              <a:gd name="T61" fmla="*/ 51 h 60"/>
              <a:gd name="T62" fmla="*/ 33 w 61"/>
              <a:gd name="T63" fmla="*/ 48 h 60"/>
              <a:gd name="T64" fmla="*/ 38 w 61"/>
              <a:gd name="T65" fmla="*/ 32 h 60"/>
              <a:gd name="T66" fmla="*/ 40 w 61"/>
              <a:gd name="T67" fmla="*/ 33 h 60"/>
              <a:gd name="T68" fmla="*/ 41 w 61"/>
              <a:gd name="T69" fmla="*/ 35 h 60"/>
              <a:gd name="T70" fmla="*/ 44 w 61"/>
              <a:gd name="T71" fmla="*/ 32 h 60"/>
              <a:gd name="T72" fmla="*/ 46 w 61"/>
              <a:gd name="T73" fmla="*/ 27 h 60"/>
              <a:gd name="T74" fmla="*/ 49 w 61"/>
              <a:gd name="T75" fmla="*/ 25 h 60"/>
              <a:gd name="T76" fmla="*/ 51 w 61"/>
              <a:gd name="T77" fmla="*/ 23 h 60"/>
              <a:gd name="T78" fmla="*/ 52 w 61"/>
              <a:gd name="T79" fmla="*/ 20 h 60"/>
              <a:gd name="T80" fmla="*/ 52 w 61"/>
              <a:gd name="T81" fmla="*/ 19 h 60"/>
              <a:gd name="T82" fmla="*/ 52 w 61"/>
              <a:gd name="T83" fmla="*/ 15 h 60"/>
              <a:gd name="T84" fmla="*/ 59 w 61"/>
              <a:gd name="T85" fmla="*/ 19 h 60"/>
              <a:gd name="T86" fmla="*/ 60 w 61"/>
              <a:gd name="T87" fmla="*/ 19 h 60"/>
              <a:gd name="T88" fmla="*/ 59 w 61"/>
              <a:gd name="T89" fmla="*/ 13 h 60"/>
              <a:gd name="T90" fmla="*/ 58 w 61"/>
              <a:gd name="T91" fmla="*/ 11 h 60"/>
              <a:gd name="T92" fmla="*/ 56 w 61"/>
              <a:gd name="T93" fmla="*/ 11 h 60"/>
              <a:gd name="T94" fmla="*/ 51 w 61"/>
              <a:gd name="T95" fmla="*/ 12 h 60"/>
              <a:gd name="T96" fmla="*/ 49 w 61"/>
              <a:gd name="T97" fmla="*/ 14 h 60"/>
              <a:gd name="T98" fmla="*/ 46 w 61"/>
              <a:gd name="T99" fmla="*/ 13 h 60"/>
              <a:gd name="T100" fmla="*/ 45 w 61"/>
              <a:gd name="T101" fmla="*/ 15 h 60"/>
              <a:gd name="T102" fmla="*/ 42 w 61"/>
              <a:gd name="T103" fmla="*/ 17 h 60"/>
              <a:gd name="T104" fmla="*/ 39 w 61"/>
              <a:gd name="T105" fmla="*/ 20 h 60"/>
              <a:gd name="T106" fmla="*/ 36 w 61"/>
              <a:gd name="T107" fmla="*/ 13 h 60"/>
              <a:gd name="T108" fmla="*/ 21 w 61"/>
              <a:gd name="T10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6" y="55"/>
                </a:lnTo>
                <a:lnTo>
                  <a:pt x="27" y="56"/>
                </a:lnTo>
                <a:lnTo>
                  <a:pt x="30" y="53"/>
                </a:lnTo>
                <a:lnTo>
                  <a:pt x="31" y="54"/>
                </a:lnTo>
                <a:lnTo>
                  <a:pt x="33" y="51"/>
                </a:lnTo>
                <a:lnTo>
                  <a:pt x="32" y="50"/>
                </a:lnTo>
                <a:lnTo>
                  <a:pt x="33" y="48"/>
                </a:lnTo>
                <a:lnTo>
                  <a:pt x="35" y="43"/>
                </a:lnTo>
                <a:lnTo>
                  <a:pt x="38" y="32"/>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20"/>
                </a:lnTo>
                <a:lnTo>
                  <a:pt x="52" y="19"/>
                </a:lnTo>
                <a:lnTo>
                  <a:pt x="52" y="16"/>
                </a:lnTo>
                <a:lnTo>
                  <a:pt x="52" y="15"/>
                </a:lnTo>
                <a:lnTo>
                  <a:pt x="53" y="15"/>
                </a:lnTo>
                <a:lnTo>
                  <a:pt x="59" y="19"/>
                </a:lnTo>
                <a:lnTo>
                  <a:pt x="60"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lnTo>
                  <a:pt x="2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540" name="Freeform 20"/>
          <p:cNvSpPr>
            <a:spLocks/>
          </p:cNvSpPr>
          <p:nvPr/>
        </p:nvSpPr>
        <p:spPr bwMode="auto">
          <a:xfrm>
            <a:off x="4844345" y="3660776"/>
            <a:ext cx="485422" cy="479425"/>
          </a:xfrm>
          <a:custGeom>
            <a:avLst/>
            <a:gdLst>
              <a:gd name="T0" fmla="*/ 0 w 67"/>
              <a:gd name="T1" fmla="*/ 3 h 62"/>
              <a:gd name="T2" fmla="*/ 60 w 67"/>
              <a:gd name="T3" fmla="*/ 0 h 62"/>
              <a:gd name="T4" fmla="*/ 60 w 67"/>
              <a:gd name="T5" fmla="*/ 1 h 62"/>
              <a:gd name="T6" fmla="*/ 61 w 67"/>
              <a:gd name="T7" fmla="*/ 2 h 62"/>
              <a:gd name="T8" fmla="*/ 62 w 67"/>
              <a:gd name="T9" fmla="*/ 3 h 62"/>
              <a:gd name="T10" fmla="*/ 61 w 67"/>
              <a:gd name="T11" fmla="*/ 5 h 62"/>
              <a:gd name="T12" fmla="*/ 60 w 67"/>
              <a:gd name="T13" fmla="*/ 6 h 62"/>
              <a:gd name="T14" fmla="*/ 58 w 67"/>
              <a:gd name="T15" fmla="*/ 8 h 62"/>
              <a:gd name="T16" fmla="*/ 58 w 67"/>
              <a:gd name="T17" fmla="*/ 9 h 62"/>
              <a:gd name="T18" fmla="*/ 67 w 67"/>
              <a:gd name="T19" fmla="*/ 9 h 62"/>
              <a:gd name="T20" fmla="*/ 67 w 67"/>
              <a:gd name="T21" fmla="*/ 9 h 62"/>
              <a:gd name="T22" fmla="*/ 67 w 67"/>
              <a:gd name="T23" fmla="*/ 10 h 62"/>
              <a:gd name="T24" fmla="*/ 66 w 67"/>
              <a:gd name="T25" fmla="*/ 12 h 62"/>
              <a:gd name="T26" fmla="*/ 65 w 67"/>
              <a:gd name="T27" fmla="*/ 13 h 62"/>
              <a:gd name="T28" fmla="*/ 64 w 67"/>
              <a:gd name="T29" fmla="*/ 17 h 62"/>
              <a:gd name="T30" fmla="*/ 62 w 67"/>
              <a:gd name="T31" fmla="*/ 19 h 62"/>
              <a:gd name="T32" fmla="*/ 62 w 67"/>
              <a:gd name="T33" fmla="*/ 22 h 62"/>
              <a:gd name="T34" fmla="*/ 62 w 67"/>
              <a:gd name="T35" fmla="*/ 25 h 62"/>
              <a:gd name="T36" fmla="*/ 62 w 67"/>
              <a:gd name="T37" fmla="*/ 25 h 62"/>
              <a:gd name="T38" fmla="*/ 60 w 67"/>
              <a:gd name="T39" fmla="*/ 26 h 62"/>
              <a:gd name="T40" fmla="*/ 60 w 67"/>
              <a:gd name="T41" fmla="*/ 27 h 62"/>
              <a:gd name="T42" fmla="*/ 57 w 67"/>
              <a:gd name="T43" fmla="*/ 29 h 62"/>
              <a:gd name="T44" fmla="*/ 57 w 67"/>
              <a:gd name="T45" fmla="*/ 32 h 62"/>
              <a:gd name="T46" fmla="*/ 57 w 67"/>
              <a:gd name="T47" fmla="*/ 35 h 62"/>
              <a:gd name="T48" fmla="*/ 56 w 67"/>
              <a:gd name="T49" fmla="*/ 36 h 62"/>
              <a:gd name="T50" fmla="*/ 54 w 67"/>
              <a:gd name="T51" fmla="*/ 38 h 62"/>
              <a:gd name="T52" fmla="*/ 52 w 67"/>
              <a:gd name="T53" fmla="*/ 40 h 62"/>
              <a:gd name="T54" fmla="*/ 51 w 67"/>
              <a:gd name="T55" fmla="*/ 41 h 62"/>
              <a:gd name="T56" fmla="*/ 51 w 67"/>
              <a:gd name="T57" fmla="*/ 43 h 62"/>
              <a:gd name="T58" fmla="*/ 50 w 67"/>
              <a:gd name="T59" fmla="*/ 45 h 62"/>
              <a:gd name="T60" fmla="*/ 50 w 67"/>
              <a:gd name="T61" fmla="*/ 46 h 62"/>
              <a:gd name="T62" fmla="*/ 49 w 67"/>
              <a:gd name="T63" fmla="*/ 49 h 62"/>
              <a:gd name="T64" fmla="*/ 48 w 67"/>
              <a:gd name="T65" fmla="*/ 51 h 62"/>
              <a:gd name="T66" fmla="*/ 49 w 67"/>
              <a:gd name="T67" fmla="*/ 54 h 62"/>
              <a:gd name="T68" fmla="*/ 50 w 67"/>
              <a:gd name="T69" fmla="*/ 55 h 62"/>
              <a:gd name="T70" fmla="*/ 50 w 67"/>
              <a:gd name="T71" fmla="*/ 57 h 62"/>
              <a:gd name="T72" fmla="*/ 50 w 67"/>
              <a:gd name="T73" fmla="*/ 57 h 62"/>
              <a:gd name="T74" fmla="*/ 50 w 67"/>
              <a:gd name="T75" fmla="*/ 58 h 62"/>
              <a:gd name="T76" fmla="*/ 50 w 67"/>
              <a:gd name="T77" fmla="*/ 58 h 62"/>
              <a:gd name="T78" fmla="*/ 49 w 67"/>
              <a:gd name="T79" fmla="*/ 60 h 62"/>
              <a:gd name="T80" fmla="*/ 50 w 67"/>
              <a:gd name="T81" fmla="*/ 61 h 62"/>
              <a:gd name="T82" fmla="*/ 8 w 67"/>
              <a:gd name="T83" fmla="*/ 62 h 62"/>
              <a:gd name="T84" fmla="*/ 8 w 67"/>
              <a:gd name="T85" fmla="*/ 53 h 62"/>
              <a:gd name="T86" fmla="*/ 6 w 67"/>
              <a:gd name="T87" fmla="*/ 52 h 62"/>
              <a:gd name="T88" fmla="*/ 4 w 67"/>
              <a:gd name="T89" fmla="*/ 53 h 62"/>
              <a:gd name="T90" fmla="*/ 4 w 67"/>
              <a:gd name="T91" fmla="*/ 53 h 62"/>
              <a:gd name="T92" fmla="*/ 2 w 67"/>
              <a:gd name="T93" fmla="*/ 51 h 62"/>
              <a:gd name="T94" fmla="*/ 2 w 67"/>
              <a:gd name="T95" fmla="*/ 22 h 62"/>
              <a:gd name="T96" fmla="*/ 0 w 67"/>
              <a:gd name="T97" fmla="*/ 3 h 62"/>
              <a:gd name="T98" fmla="*/ 0 w 67"/>
              <a:gd name="T99" fmla="*/ 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62">
                <a:moveTo>
                  <a:pt x="0" y="3"/>
                </a:moveTo>
                <a:lnTo>
                  <a:pt x="60" y="0"/>
                </a:lnTo>
                <a:lnTo>
                  <a:pt x="60" y="1"/>
                </a:lnTo>
                <a:lnTo>
                  <a:pt x="61" y="2"/>
                </a:lnTo>
                <a:lnTo>
                  <a:pt x="62" y="3"/>
                </a:lnTo>
                <a:lnTo>
                  <a:pt x="61" y="5"/>
                </a:lnTo>
                <a:lnTo>
                  <a:pt x="60" y="6"/>
                </a:lnTo>
                <a:lnTo>
                  <a:pt x="58" y="8"/>
                </a:lnTo>
                <a:lnTo>
                  <a:pt x="58" y="9"/>
                </a:lnTo>
                <a:lnTo>
                  <a:pt x="67" y="9"/>
                </a:lnTo>
                <a:lnTo>
                  <a:pt x="67" y="9"/>
                </a:lnTo>
                <a:lnTo>
                  <a:pt x="67" y="10"/>
                </a:lnTo>
                <a:lnTo>
                  <a:pt x="66" y="12"/>
                </a:lnTo>
                <a:lnTo>
                  <a:pt x="65" y="13"/>
                </a:lnTo>
                <a:lnTo>
                  <a:pt x="64" y="17"/>
                </a:lnTo>
                <a:lnTo>
                  <a:pt x="62" y="19"/>
                </a:lnTo>
                <a:lnTo>
                  <a:pt x="62" y="22"/>
                </a:lnTo>
                <a:lnTo>
                  <a:pt x="62" y="25"/>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7"/>
                </a:lnTo>
                <a:lnTo>
                  <a:pt x="50" y="58"/>
                </a:lnTo>
                <a:lnTo>
                  <a:pt x="50" y="58"/>
                </a:lnTo>
                <a:lnTo>
                  <a:pt x="49" y="60"/>
                </a:lnTo>
                <a:lnTo>
                  <a:pt x="50" y="61"/>
                </a:lnTo>
                <a:lnTo>
                  <a:pt x="8" y="62"/>
                </a:lnTo>
                <a:lnTo>
                  <a:pt x="8" y="53"/>
                </a:lnTo>
                <a:lnTo>
                  <a:pt x="6" y="52"/>
                </a:lnTo>
                <a:lnTo>
                  <a:pt x="4" y="53"/>
                </a:lnTo>
                <a:lnTo>
                  <a:pt x="4" y="53"/>
                </a:lnTo>
                <a:lnTo>
                  <a:pt x="2" y="51"/>
                </a:lnTo>
                <a:lnTo>
                  <a:pt x="2" y="22"/>
                </a:lnTo>
                <a:lnTo>
                  <a:pt x="0" y="3"/>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541" name="Freeform 21"/>
          <p:cNvSpPr>
            <a:spLocks/>
          </p:cNvSpPr>
          <p:nvPr/>
        </p:nvSpPr>
        <p:spPr bwMode="auto">
          <a:xfrm>
            <a:off x="2103968" y="2562225"/>
            <a:ext cx="780344" cy="1423988"/>
          </a:xfrm>
          <a:custGeom>
            <a:avLst/>
            <a:gdLst>
              <a:gd name="T0" fmla="*/ 61 w 108"/>
              <a:gd name="T1" fmla="*/ 179 h 184"/>
              <a:gd name="T2" fmla="*/ 61 w 108"/>
              <a:gd name="T3" fmla="*/ 177 h 184"/>
              <a:gd name="T4" fmla="*/ 60 w 108"/>
              <a:gd name="T5" fmla="*/ 175 h 184"/>
              <a:gd name="T6" fmla="*/ 57 w 108"/>
              <a:gd name="T7" fmla="*/ 163 h 184"/>
              <a:gd name="T8" fmla="*/ 50 w 108"/>
              <a:gd name="T9" fmla="*/ 156 h 184"/>
              <a:gd name="T10" fmla="*/ 48 w 108"/>
              <a:gd name="T11" fmla="*/ 153 h 184"/>
              <a:gd name="T12" fmla="*/ 46 w 108"/>
              <a:gd name="T13" fmla="*/ 150 h 184"/>
              <a:gd name="T14" fmla="*/ 39 w 108"/>
              <a:gd name="T15" fmla="*/ 147 h 184"/>
              <a:gd name="T16" fmla="*/ 33 w 108"/>
              <a:gd name="T17" fmla="*/ 141 h 184"/>
              <a:gd name="T18" fmla="*/ 22 w 108"/>
              <a:gd name="T19" fmla="*/ 136 h 184"/>
              <a:gd name="T20" fmla="*/ 22 w 108"/>
              <a:gd name="T21" fmla="*/ 132 h 184"/>
              <a:gd name="T22" fmla="*/ 23 w 108"/>
              <a:gd name="T23" fmla="*/ 127 h 184"/>
              <a:gd name="T24" fmla="*/ 21 w 108"/>
              <a:gd name="T25" fmla="*/ 122 h 184"/>
              <a:gd name="T26" fmla="*/ 22 w 108"/>
              <a:gd name="T27" fmla="*/ 120 h 184"/>
              <a:gd name="T28" fmla="*/ 16 w 108"/>
              <a:gd name="T29" fmla="*/ 109 h 184"/>
              <a:gd name="T30" fmla="*/ 12 w 108"/>
              <a:gd name="T31" fmla="*/ 102 h 184"/>
              <a:gd name="T32" fmla="*/ 14 w 108"/>
              <a:gd name="T33" fmla="*/ 96 h 184"/>
              <a:gd name="T34" fmla="*/ 14 w 108"/>
              <a:gd name="T35" fmla="*/ 91 h 184"/>
              <a:gd name="T36" fmla="*/ 9 w 108"/>
              <a:gd name="T37" fmla="*/ 86 h 184"/>
              <a:gd name="T38" fmla="*/ 9 w 108"/>
              <a:gd name="T39" fmla="*/ 78 h 184"/>
              <a:gd name="T40" fmla="*/ 11 w 108"/>
              <a:gd name="T41" fmla="*/ 75 h 184"/>
              <a:gd name="T42" fmla="*/ 12 w 108"/>
              <a:gd name="T43" fmla="*/ 79 h 184"/>
              <a:gd name="T44" fmla="*/ 15 w 108"/>
              <a:gd name="T45" fmla="*/ 78 h 184"/>
              <a:gd name="T46" fmla="*/ 14 w 108"/>
              <a:gd name="T47" fmla="*/ 71 h 184"/>
              <a:gd name="T48" fmla="*/ 12 w 108"/>
              <a:gd name="T49" fmla="*/ 73 h 184"/>
              <a:gd name="T50" fmla="*/ 7 w 108"/>
              <a:gd name="T51" fmla="*/ 70 h 184"/>
              <a:gd name="T52" fmla="*/ 6 w 108"/>
              <a:gd name="T53" fmla="*/ 61 h 184"/>
              <a:gd name="T54" fmla="*/ 1 w 108"/>
              <a:gd name="T55" fmla="*/ 51 h 184"/>
              <a:gd name="T56" fmla="*/ 1 w 108"/>
              <a:gd name="T57" fmla="*/ 46 h 184"/>
              <a:gd name="T58" fmla="*/ 4 w 108"/>
              <a:gd name="T59" fmla="*/ 40 h 184"/>
              <a:gd name="T60" fmla="*/ 2 w 108"/>
              <a:gd name="T61" fmla="*/ 32 h 184"/>
              <a:gd name="T62" fmla="*/ 0 w 108"/>
              <a:gd name="T63" fmla="*/ 28 h 184"/>
              <a:gd name="T64" fmla="*/ 0 w 108"/>
              <a:gd name="T65" fmla="*/ 24 h 184"/>
              <a:gd name="T66" fmla="*/ 6 w 108"/>
              <a:gd name="T67" fmla="*/ 15 h 184"/>
              <a:gd name="T68" fmla="*/ 9 w 108"/>
              <a:gd name="T69" fmla="*/ 10 h 184"/>
              <a:gd name="T70" fmla="*/ 9 w 108"/>
              <a:gd name="T71" fmla="*/ 1 h 184"/>
              <a:gd name="T72" fmla="*/ 48 w 108"/>
              <a:gd name="T73" fmla="*/ 64 h 184"/>
              <a:gd name="T74" fmla="*/ 104 w 108"/>
              <a:gd name="T75" fmla="*/ 149 h 184"/>
              <a:gd name="T76" fmla="*/ 105 w 108"/>
              <a:gd name="T77" fmla="*/ 153 h 184"/>
              <a:gd name="T78" fmla="*/ 106 w 108"/>
              <a:gd name="T79" fmla="*/ 157 h 184"/>
              <a:gd name="T80" fmla="*/ 107 w 108"/>
              <a:gd name="T81" fmla="*/ 160 h 184"/>
              <a:gd name="T82" fmla="*/ 103 w 108"/>
              <a:gd name="T83" fmla="*/ 162 h 184"/>
              <a:gd name="T84" fmla="*/ 98 w 108"/>
              <a:gd name="T85" fmla="*/ 172 h 184"/>
              <a:gd name="T86" fmla="*/ 97 w 108"/>
              <a:gd name="T87" fmla="*/ 174 h 184"/>
              <a:gd name="T88" fmla="*/ 96 w 108"/>
              <a:gd name="T89" fmla="*/ 178 h 184"/>
              <a:gd name="T90" fmla="*/ 98 w 108"/>
              <a:gd name="T91" fmla="*/ 181 h 184"/>
              <a:gd name="T92" fmla="*/ 96 w 108"/>
              <a:gd name="T93"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184">
                <a:moveTo>
                  <a:pt x="94" y="183"/>
                </a:moveTo>
                <a:lnTo>
                  <a:pt x="61" y="180"/>
                </a:lnTo>
                <a:lnTo>
                  <a:pt x="61" y="179"/>
                </a:lnTo>
                <a:lnTo>
                  <a:pt x="60" y="178"/>
                </a:lnTo>
                <a:lnTo>
                  <a:pt x="60" y="177"/>
                </a:lnTo>
                <a:lnTo>
                  <a:pt x="61" y="177"/>
                </a:lnTo>
                <a:lnTo>
                  <a:pt x="60" y="176"/>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6" y="157"/>
                </a:lnTo>
                <a:lnTo>
                  <a:pt x="107" y="158"/>
                </a:lnTo>
                <a:lnTo>
                  <a:pt x="108" y="160"/>
                </a:lnTo>
                <a:lnTo>
                  <a:pt x="107"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lnTo>
                  <a:pt x="94" y="18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5542" name="Freeform 22"/>
          <p:cNvSpPr>
            <a:spLocks/>
          </p:cNvSpPr>
          <p:nvPr/>
        </p:nvSpPr>
        <p:spPr bwMode="auto">
          <a:xfrm>
            <a:off x="3324578" y="2452689"/>
            <a:ext cx="681567" cy="604837"/>
          </a:xfrm>
          <a:custGeom>
            <a:avLst/>
            <a:gdLst>
              <a:gd name="T0" fmla="*/ 88 w 94"/>
              <a:gd name="T1" fmla="*/ 78 h 78"/>
              <a:gd name="T2" fmla="*/ 91 w 94"/>
              <a:gd name="T3" fmla="*/ 44 h 78"/>
              <a:gd name="T4" fmla="*/ 94 w 94"/>
              <a:gd name="T5" fmla="*/ 10 h 78"/>
              <a:gd name="T6" fmla="*/ 10 w 94"/>
              <a:gd name="T7" fmla="*/ 0 h 78"/>
              <a:gd name="T8" fmla="*/ 9 w 94"/>
              <a:gd name="T9" fmla="*/ 8 h 78"/>
              <a:gd name="T10" fmla="*/ 3 w 94"/>
              <a:gd name="T11" fmla="*/ 50 h 78"/>
              <a:gd name="T12" fmla="*/ 2 w 94"/>
              <a:gd name="T13" fmla="*/ 50 h 78"/>
              <a:gd name="T14" fmla="*/ 0 w 94"/>
              <a:gd name="T15" fmla="*/ 67 h 78"/>
              <a:gd name="T16" fmla="*/ 25 w 94"/>
              <a:gd name="T17" fmla="*/ 71 h 78"/>
              <a:gd name="T18" fmla="*/ 88 w 94"/>
              <a:gd name="T19" fmla="*/ 78 h 78"/>
              <a:gd name="T20" fmla="*/ 88 w 94"/>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78">
                <a:moveTo>
                  <a:pt x="88" y="78"/>
                </a:moveTo>
                <a:lnTo>
                  <a:pt x="91" y="44"/>
                </a:lnTo>
                <a:lnTo>
                  <a:pt x="94" y="10"/>
                </a:lnTo>
                <a:lnTo>
                  <a:pt x="10" y="0"/>
                </a:lnTo>
                <a:lnTo>
                  <a:pt x="9" y="8"/>
                </a:lnTo>
                <a:lnTo>
                  <a:pt x="3" y="50"/>
                </a:lnTo>
                <a:lnTo>
                  <a:pt x="2" y="50"/>
                </a:lnTo>
                <a:lnTo>
                  <a:pt x="0" y="67"/>
                </a:lnTo>
                <a:lnTo>
                  <a:pt x="25" y="71"/>
                </a:lnTo>
                <a:lnTo>
                  <a:pt x="88" y="78"/>
                </a:lnTo>
                <a:lnTo>
                  <a:pt x="88" y="7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543" name="Freeform 23"/>
          <p:cNvSpPr>
            <a:spLocks/>
          </p:cNvSpPr>
          <p:nvPr/>
        </p:nvSpPr>
        <p:spPr bwMode="auto">
          <a:xfrm>
            <a:off x="3434645" y="3003551"/>
            <a:ext cx="716844" cy="595313"/>
          </a:xfrm>
          <a:custGeom>
            <a:avLst/>
            <a:gdLst>
              <a:gd name="T0" fmla="*/ 0 w 99"/>
              <a:gd name="T1" fmla="*/ 67 h 77"/>
              <a:gd name="T2" fmla="*/ 10 w 99"/>
              <a:gd name="T3" fmla="*/ 0 h 77"/>
              <a:gd name="T4" fmla="*/ 73 w 99"/>
              <a:gd name="T5" fmla="*/ 7 h 77"/>
              <a:gd name="T6" fmla="*/ 99 w 99"/>
              <a:gd name="T7" fmla="*/ 9 h 77"/>
              <a:gd name="T8" fmla="*/ 98 w 99"/>
              <a:gd name="T9" fmla="*/ 26 h 77"/>
              <a:gd name="T10" fmla="*/ 95 w 99"/>
              <a:gd name="T11" fmla="*/ 77 h 77"/>
              <a:gd name="T12" fmla="*/ 82 w 99"/>
              <a:gd name="T13" fmla="*/ 76 h 77"/>
              <a:gd name="T14" fmla="*/ 0 w 99"/>
              <a:gd name="T15" fmla="*/ 67 h 77"/>
              <a:gd name="T16" fmla="*/ 0 w 99"/>
              <a:gd name="T17" fmla="*/ 6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7">
                <a:moveTo>
                  <a:pt x="0" y="67"/>
                </a:moveTo>
                <a:lnTo>
                  <a:pt x="10" y="0"/>
                </a:lnTo>
                <a:lnTo>
                  <a:pt x="73" y="7"/>
                </a:lnTo>
                <a:lnTo>
                  <a:pt x="99" y="9"/>
                </a:lnTo>
                <a:lnTo>
                  <a:pt x="98" y="26"/>
                </a:lnTo>
                <a:lnTo>
                  <a:pt x="95" y="77"/>
                </a:lnTo>
                <a:lnTo>
                  <a:pt x="82" y="76"/>
                </a:lnTo>
                <a:lnTo>
                  <a:pt x="0" y="67"/>
                </a:lnTo>
                <a:lnTo>
                  <a:pt x="0" y="67"/>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544" name="Freeform 24"/>
          <p:cNvSpPr>
            <a:spLocks/>
          </p:cNvSpPr>
          <p:nvPr/>
        </p:nvSpPr>
        <p:spPr bwMode="auto">
          <a:xfrm>
            <a:off x="3341511" y="3521076"/>
            <a:ext cx="684389" cy="758825"/>
          </a:xfrm>
          <a:custGeom>
            <a:avLst/>
            <a:gdLst>
              <a:gd name="T0" fmla="*/ 13 w 95"/>
              <a:gd name="T1" fmla="*/ 0 h 98"/>
              <a:gd name="T2" fmla="*/ 0 w 95"/>
              <a:gd name="T3" fmla="*/ 96 h 98"/>
              <a:gd name="T4" fmla="*/ 0 w 95"/>
              <a:gd name="T5" fmla="*/ 96 h 98"/>
              <a:gd name="T6" fmla="*/ 12 w 95"/>
              <a:gd name="T7" fmla="*/ 98 h 98"/>
              <a:gd name="T8" fmla="*/ 13 w 95"/>
              <a:gd name="T9" fmla="*/ 90 h 98"/>
              <a:gd name="T10" fmla="*/ 37 w 95"/>
              <a:gd name="T11" fmla="*/ 93 h 98"/>
              <a:gd name="T12" fmla="*/ 37 w 95"/>
              <a:gd name="T13" fmla="*/ 93 h 98"/>
              <a:gd name="T14" fmla="*/ 36 w 95"/>
              <a:gd name="T15" fmla="*/ 92 h 98"/>
              <a:gd name="T16" fmla="*/ 37 w 95"/>
              <a:gd name="T17" fmla="*/ 91 h 98"/>
              <a:gd name="T18" fmla="*/ 36 w 95"/>
              <a:gd name="T19" fmla="*/ 90 h 98"/>
              <a:gd name="T20" fmla="*/ 36 w 95"/>
              <a:gd name="T21" fmla="*/ 90 h 98"/>
              <a:gd name="T22" fmla="*/ 36 w 95"/>
              <a:gd name="T23" fmla="*/ 90 h 98"/>
              <a:gd name="T24" fmla="*/ 87 w 95"/>
              <a:gd name="T25" fmla="*/ 94 h 98"/>
              <a:gd name="T26" fmla="*/ 93 w 95"/>
              <a:gd name="T27" fmla="*/ 18 h 98"/>
              <a:gd name="T28" fmla="*/ 94 w 95"/>
              <a:gd name="T29" fmla="*/ 18 h 98"/>
              <a:gd name="T30" fmla="*/ 95 w 95"/>
              <a:gd name="T31" fmla="*/ 9 h 98"/>
              <a:gd name="T32" fmla="*/ 13 w 95"/>
              <a:gd name="T33" fmla="*/ 0 h 98"/>
              <a:gd name="T34" fmla="*/ 13 w 95"/>
              <a:gd name="T3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98">
                <a:moveTo>
                  <a:pt x="13" y="0"/>
                </a:moveTo>
                <a:lnTo>
                  <a:pt x="0" y="96"/>
                </a:lnTo>
                <a:lnTo>
                  <a:pt x="0" y="96"/>
                </a:lnTo>
                <a:lnTo>
                  <a:pt x="12" y="98"/>
                </a:lnTo>
                <a:lnTo>
                  <a:pt x="13" y="90"/>
                </a:lnTo>
                <a:lnTo>
                  <a:pt x="37" y="93"/>
                </a:lnTo>
                <a:lnTo>
                  <a:pt x="37" y="93"/>
                </a:lnTo>
                <a:lnTo>
                  <a:pt x="36" y="92"/>
                </a:lnTo>
                <a:lnTo>
                  <a:pt x="37" y="91"/>
                </a:lnTo>
                <a:lnTo>
                  <a:pt x="36" y="90"/>
                </a:lnTo>
                <a:lnTo>
                  <a:pt x="36" y="90"/>
                </a:lnTo>
                <a:lnTo>
                  <a:pt x="36" y="90"/>
                </a:lnTo>
                <a:lnTo>
                  <a:pt x="87" y="94"/>
                </a:lnTo>
                <a:lnTo>
                  <a:pt x="93" y="18"/>
                </a:lnTo>
                <a:lnTo>
                  <a:pt x="94" y="18"/>
                </a:lnTo>
                <a:lnTo>
                  <a:pt x="95" y="9"/>
                </a:lnTo>
                <a:lnTo>
                  <a:pt x="13" y="0"/>
                </a:lnTo>
                <a:lnTo>
                  <a:pt x="13"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5545" name="Freeform 25"/>
          <p:cNvSpPr>
            <a:spLocks/>
          </p:cNvSpPr>
          <p:nvPr/>
        </p:nvSpPr>
        <p:spPr bwMode="auto">
          <a:xfrm>
            <a:off x="3601156" y="3660776"/>
            <a:ext cx="1367367" cy="1425575"/>
          </a:xfrm>
          <a:custGeom>
            <a:avLst/>
            <a:gdLst>
              <a:gd name="T0" fmla="*/ 171 w 189"/>
              <a:gd name="T1" fmla="*/ 50 h 184"/>
              <a:gd name="T2" fmla="*/ 159 w 189"/>
              <a:gd name="T3" fmla="*/ 47 h 184"/>
              <a:gd name="T4" fmla="*/ 151 w 189"/>
              <a:gd name="T5" fmla="*/ 49 h 184"/>
              <a:gd name="T6" fmla="*/ 145 w 189"/>
              <a:gd name="T7" fmla="*/ 49 h 184"/>
              <a:gd name="T8" fmla="*/ 143 w 189"/>
              <a:gd name="T9" fmla="*/ 49 h 184"/>
              <a:gd name="T10" fmla="*/ 140 w 189"/>
              <a:gd name="T11" fmla="*/ 47 h 184"/>
              <a:gd name="T12" fmla="*/ 137 w 189"/>
              <a:gd name="T13" fmla="*/ 51 h 184"/>
              <a:gd name="T14" fmla="*/ 135 w 189"/>
              <a:gd name="T15" fmla="*/ 48 h 184"/>
              <a:gd name="T16" fmla="*/ 129 w 189"/>
              <a:gd name="T17" fmla="*/ 47 h 184"/>
              <a:gd name="T18" fmla="*/ 125 w 189"/>
              <a:gd name="T19" fmla="*/ 46 h 184"/>
              <a:gd name="T20" fmla="*/ 119 w 189"/>
              <a:gd name="T21" fmla="*/ 44 h 184"/>
              <a:gd name="T22" fmla="*/ 115 w 189"/>
              <a:gd name="T23" fmla="*/ 43 h 184"/>
              <a:gd name="T24" fmla="*/ 109 w 189"/>
              <a:gd name="T25" fmla="*/ 41 h 184"/>
              <a:gd name="T26" fmla="*/ 106 w 189"/>
              <a:gd name="T27" fmla="*/ 38 h 184"/>
              <a:gd name="T28" fmla="*/ 100 w 189"/>
              <a:gd name="T29" fmla="*/ 36 h 184"/>
              <a:gd name="T30" fmla="*/ 58 w 189"/>
              <a:gd name="T31" fmla="*/ 0 h 184"/>
              <a:gd name="T32" fmla="*/ 0 w 189"/>
              <a:gd name="T33" fmla="*/ 72 h 184"/>
              <a:gd name="T34" fmla="*/ 1 w 189"/>
              <a:gd name="T35" fmla="*/ 75 h 184"/>
              <a:gd name="T36" fmla="*/ 5 w 189"/>
              <a:gd name="T37" fmla="*/ 81 h 184"/>
              <a:gd name="T38" fmla="*/ 23 w 189"/>
              <a:gd name="T39" fmla="*/ 99 h 184"/>
              <a:gd name="T40" fmla="*/ 25 w 189"/>
              <a:gd name="T41" fmla="*/ 104 h 184"/>
              <a:gd name="T42" fmla="*/ 38 w 189"/>
              <a:gd name="T43" fmla="*/ 123 h 184"/>
              <a:gd name="T44" fmla="*/ 49 w 189"/>
              <a:gd name="T45" fmla="*/ 125 h 184"/>
              <a:gd name="T46" fmla="*/ 56 w 189"/>
              <a:gd name="T47" fmla="*/ 114 h 184"/>
              <a:gd name="T48" fmla="*/ 60 w 189"/>
              <a:gd name="T49" fmla="*/ 113 h 184"/>
              <a:gd name="T50" fmla="*/ 67 w 189"/>
              <a:gd name="T51" fmla="*/ 115 h 184"/>
              <a:gd name="T52" fmla="*/ 75 w 189"/>
              <a:gd name="T53" fmla="*/ 119 h 184"/>
              <a:gd name="T54" fmla="*/ 77 w 189"/>
              <a:gd name="T55" fmla="*/ 121 h 184"/>
              <a:gd name="T56" fmla="*/ 83 w 189"/>
              <a:gd name="T57" fmla="*/ 129 h 184"/>
              <a:gd name="T58" fmla="*/ 94 w 189"/>
              <a:gd name="T59" fmla="*/ 149 h 184"/>
              <a:gd name="T60" fmla="*/ 100 w 189"/>
              <a:gd name="T61" fmla="*/ 155 h 184"/>
              <a:gd name="T62" fmla="*/ 102 w 189"/>
              <a:gd name="T63" fmla="*/ 165 h 184"/>
              <a:gd name="T64" fmla="*/ 111 w 189"/>
              <a:gd name="T65" fmla="*/ 176 h 184"/>
              <a:gd name="T66" fmla="*/ 126 w 189"/>
              <a:gd name="T67" fmla="*/ 181 h 184"/>
              <a:gd name="T68" fmla="*/ 135 w 189"/>
              <a:gd name="T69" fmla="*/ 182 h 184"/>
              <a:gd name="T70" fmla="*/ 134 w 189"/>
              <a:gd name="T71" fmla="*/ 180 h 184"/>
              <a:gd name="T72" fmla="*/ 131 w 189"/>
              <a:gd name="T73" fmla="*/ 162 h 184"/>
              <a:gd name="T74" fmla="*/ 130 w 189"/>
              <a:gd name="T75" fmla="*/ 160 h 184"/>
              <a:gd name="T76" fmla="*/ 133 w 189"/>
              <a:gd name="T77" fmla="*/ 153 h 184"/>
              <a:gd name="T78" fmla="*/ 134 w 189"/>
              <a:gd name="T79" fmla="*/ 151 h 184"/>
              <a:gd name="T80" fmla="*/ 137 w 189"/>
              <a:gd name="T81" fmla="*/ 145 h 184"/>
              <a:gd name="T82" fmla="*/ 139 w 189"/>
              <a:gd name="T83" fmla="*/ 145 h 184"/>
              <a:gd name="T84" fmla="*/ 141 w 189"/>
              <a:gd name="T85" fmla="*/ 142 h 184"/>
              <a:gd name="T86" fmla="*/ 143 w 189"/>
              <a:gd name="T87" fmla="*/ 142 h 184"/>
              <a:gd name="T88" fmla="*/ 147 w 189"/>
              <a:gd name="T89" fmla="*/ 140 h 184"/>
              <a:gd name="T90" fmla="*/ 149 w 189"/>
              <a:gd name="T91" fmla="*/ 136 h 184"/>
              <a:gd name="T92" fmla="*/ 150 w 189"/>
              <a:gd name="T93" fmla="*/ 138 h 184"/>
              <a:gd name="T94" fmla="*/ 165 w 189"/>
              <a:gd name="T95" fmla="*/ 130 h 184"/>
              <a:gd name="T96" fmla="*/ 168 w 189"/>
              <a:gd name="T97" fmla="*/ 121 h 184"/>
              <a:gd name="T98" fmla="*/ 171 w 189"/>
              <a:gd name="T99" fmla="*/ 120 h 184"/>
              <a:gd name="T100" fmla="*/ 181 w 189"/>
              <a:gd name="T101" fmla="*/ 119 h 184"/>
              <a:gd name="T102" fmla="*/ 184 w 189"/>
              <a:gd name="T103" fmla="*/ 117 h 184"/>
              <a:gd name="T104" fmla="*/ 185 w 189"/>
              <a:gd name="T105" fmla="*/ 114 h 184"/>
              <a:gd name="T106" fmla="*/ 186 w 189"/>
              <a:gd name="T107" fmla="*/ 106 h 184"/>
              <a:gd name="T108" fmla="*/ 188 w 189"/>
              <a:gd name="T109" fmla="*/ 101 h 184"/>
              <a:gd name="T110" fmla="*/ 187 w 189"/>
              <a:gd name="T111" fmla="*/ 91 h 184"/>
              <a:gd name="T112" fmla="*/ 185 w 189"/>
              <a:gd name="T113" fmla="*/ 88 h 184"/>
              <a:gd name="T114" fmla="*/ 184 w 189"/>
              <a:gd name="T115" fmla="*/ 82 h 184"/>
              <a:gd name="T116" fmla="*/ 180 w 189"/>
              <a:gd name="T117" fmla="*/ 53 h 184"/>
              <a:gd name="T118" fmla="*/ 174 w 189"/>
              <a:gd name="T119" fmla="*/ 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5" y="48"/>
                </a:lnTo>
                <a:lnTo>
                  <a:pt x="143" y="48"/>
                </a:lnTo>
                <a:lnTo>
                  <a:pt x="143" y="49"/>
                </a:lnTo>
                <a:lnTo>
                  <a:pt x="142" y="49"/>
                </a:lnTo>
                <a:lnTo>
                  <a:pt x="141" y="48"/>
                </a:lnTo>
                <a:lnTo>
                  <a:pt x="140" y="47"/>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5" y="43"/>
                </a:lnTo>
                <a:lnTo>
                  <a:pt x="113" y="42"/>
                </a:lnTo>
                <a:lnTo>
                  <a:pt x="109" y="42"/>
                </a:lnTo>
                <a:lnTo>
                  <a:pt x="109" y="41"/>
                </a:lnTo>
                <a:lnTo>
                  <a:pt x="108" y="40"/>
                </a:lnTo>
                <a:lnTo>
                  <a:pt x="108" y="39"/>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0" y="72"/>
                </a:lnTo>
                <a:lnTo>
                  <a:pt x="0" y="72"/>
                </a:lnTo>
                <a:lnTo>
                  <a:pt x="1" y="73"/>
                </a:lnTo>
                <a:lnTo>
                  <a:pt x="0" y="74"/>
                </a:lnTo>
                <a:lnTo>
                  <a:pt x="1" y="75"/>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2"/>
                </a:lnTo>
                <a:lnTo>
                  <a:pt x="135" y="181"/>
                </a:lnTo>
                <a:lnTo>
                  <a:pt x="134" y="180"/>
                </a:lnTo>
                <a:lnTo>
                  <a:pt x="134" y="180"/>
                </a:lnTo>
                <a:lnTo>
                  <a:pt x="133" y="178"/>
                </a:lnTo>
                <a:lnTo>
                  <a:pt x="130" y="170"/>
                </a:lnTo>
                <a:lnTo>
                  <a:pt x="129" y="167"/>
                </a:lnTo>
                <a:lnTo>
                  <a:pt x="131" y="162"/>
                </a:lnTo>
                <a:lnTo>
                  <a:pt x="131" y="160"/>
                </a:lnTo>
                <a:lnTo>
                  <a:pt x="130" y="160"/>
                </a:lnTo>
                <a:lnTo>
                  <a:pt x="130" y="160"/>
                </a:lnTo>
                <a:lnTo>
                  <a:pt x="130" y="160"/>
                </a:lnTo>
                <a:lnTo>
                  <a:pt x="130" y="159"/>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7" y="145"/>
                </a:lnTo>
                <a:lnTo>
                  <a:pt x="138" y="145"/>
                </a:lnTo>
                <a:lnTo>
                  <a:pt x="138" y="144"/>
                </a:lnTo>
                <a:lnTo>
                  <a:pt x="139" y="145"/>
                </a:lnTo>
                <a:lnTo>
                  <a:pt x="140" y="145"/>
                </a:lnTo>
                <a:lnTo>
                  <a:pt x="141" y="144"/>
                </a:lnTo>
                <a:lnTo>
                  <a:pt x="141" y="144"/>
                </a:lnTo>
                <a:lnTo>
                  <a:pt x="141" y="142"/>
                </a:lnTo>
                <a:lnTo>
                  <a:pt x="141" y="142"/>
                </a:lnTo>
                <a:lnTo>
                  <a:pt x="142" y="141"/>
                </a:lnTo>
                <a:lnTo>
                  <a:pt x="142" y="142"/>
                </a:lnTo>
                <a:lnTo>
                  <a:pt x="143" y="142"/>
                </a:lnTo>
                <a:lnTo>
                  <a:pt x="146" y="141"/>
                </a:lnTo>
                <a:lnTo>
                  <a:pt x="147" y="141"/>
                </a:lnTo>
                <a:lnTo>
                  <a:pt x="147" y="140"/>
                </a:lnTo>
                <a:lnTo>
                  <a:pt x="147" y="140"/>
                </a:lnTo>
                <a:lnTo>
                  <a:pt x="145" y="139"/>
                </a:lnTo>
                <a:lnTo>
                  <a:pt x="145" y="138"/>
                </a:lnTo>
                <a:lnTo>
                  <a:pt x="148" y="137"/>
                </a:lnTo>
                <a:lnTo>
                  <a:pt x="149" y="136"/>
                </a:lnTo>
                <a:lnTo>
                  <a:pt x="150" y="136"/>
                </a:lnTo>
                <a:lnTo>
                  <a:pt x="150" y="136"/>
                </a:lnTo>
                <a:lnTo>
                  <a:pt x="149" y="137"/>
                </a:lnTo>
                <a:lnTo>
                  <a:pt x="150" y="138"/>
                </a:lnTo>
                <a:lnTo>
                  <a:pt x="150" y="138"/>
                </a:lnTo>
                <a:lnTo>
                  <a:pt x="151" y="137"/>
                </a:lnTo>
                <a:lnTo>
                  <a:pt x="156" y="135"/>
                </a:lnTo>
                <a:lnTo>
                  <a:pt x="165" y="130"/>
                </a:lnTo>
                <a:lnTo>
                  <a:pt x="165" y="128"/>
                </a:lnTo>
                <a:lnTo>
                  <a:pt x="169" y="124"/>
                </a:lnTo>
                <a:lnTo>
                  <a:pt x="169" y="124"/>
                </a:lnTo>
                <a:lnTo>
                  <a:pt x="168" y="121"/>
                </a:lnTo>
                <a:lnTo>
                  <a:pt x="168" y="119"/>
                </a:lnTo>
                <a:lnTo>
                  <a:pt x="171" y="118"/>
                </a:lnTo>
                <a:lnTo>
                  <a:pt x="171" y="118"/>
                </a:lnTo>
                <a:lnTo>
                  <a:pt x="171" y="120"/>
                </a:lnTo>
                <a:lnTo>
                  <a:pt x="171" y="121"/>
                </a:lnTo>
                <a:lnTo>
                  <a:pt x="174" y="121"/>
                </a:lnTo>
                <a:lnTo>
                  <a:pt x="175" y="122"/>
                </a:lnTo>
                <a:lnTo>
                  <a:pt x="181" y="119"/>
                </a:lnTo>
                <a:lnTo>
                  <a:pt x="185" y="119"/>
                </a:lnTo>
                <a:lnTo>
                  <a:pt x="185" y="119"/>
                </a:lnTo>
                <a:lnTo>
                  <a:pt x="184" y="118"/>
                </a:lnTo>
                <a:lnTo>
                  <a:pt x="184" y="117"/>
                </a:lnTo>
                <a:lnTo>
                  <a:pt x="184" y="116"/>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6" y="53"/>
                </a:lnTo>
                <a:lnTo>
                  <a:pt x="174" y="51"/>
                </a:lnTo>
                <a:lnTo>
                  <a:pt x="174"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546" name="Freeform 26"/>
          <p:cNvSpPr>
            <a:spLocks/>
          </p:cNvSpPr>
          <p:nvPr/>
        </p:nvSpPr>
        <p:spPr bwMode="auto">
          <a:xfrm>
            <a:off x="6169378" y="2306638"/>
            <a:ext cx="736600" cy="603250"/>
          </a:xfrm>
          <a:custGeom>
            <a:avLst/>
            <a:gdLst>
              <a:gd name="T0" fmla="*/ 78 w 102"/>
              <a:gd name="T1" fmla="*/ 70 h 78"/>
              <a:gd name="T2" fmla="*/ 76 w 102"/>
              <a:gd name="T3" fmla="*/ 73 h 78"/>
              <a:gd name="T4" fmla="*/ 75 w 102"/>
              <a:gd name="T5" fmla="*/ 75 h 78"/>
              <a:gd name="T6" fmla="*/ 75 w 102"/>
              <a:gd name="T7" fmla="*/ 78 h 78"/>
              <a:gd name="T8" fmla="*/ 77 w 102"/>
              <a:gd name="T9" fmla="*/ 76 h 78"/>
              <a:gd name="T10" fmla="*/ 81 w 102"/>
              <a:gd name="T11" fmla="*/ 75 h 78"/>
              <a:gd name="T12" fmla="*/ 87 w 102"/>
              <a:gd name="T13" fmla="*/ 73 h 78"/>
              <a:gd name="T14" fmla="*/ 96 w 102"/>
              <a:gd name="T15" fmla="*/ 66 h 78"/>
              <a:gd name="T16" fmla="*/ 99 w 102"/>
              <a:gd name="T17" fmla="*/ 64 h 78"/>
              <a:gd name="T18" fmla="*/ 102 w 102"/>
              <a:gd name="T19" fmla="*/ 61 h 78"/>
              <a:gd name="T20" fmla="*/ 100 w 102"/>
              <a:gd name="T21" fmla="*/ 62 h 78"/>
              <a:gd name="T22" fmla="*/ 97 w 102"/>
              <a:gd name="T23" fmla="*/ 64 h 78"/>
              <a:gd name="T24" fmla="*/ 94 w 102"/>
              <a:gd name="T25" fmla="*/ 65 h 78"/>
              <a:gd name="T26" fmla="*/ 97 w 102"/>
              <a:gd name="T27" fmla="*/ 61 h 78"/>
              <a:gd name="T28" fmla="*/ 95 w 102"/>
              <a:gd name="T29" fmla="*/ 62 h 78"/>
              <a:gd name="T30" fmla="*/ 86 w 102"/>
              <a:gd name="T31" fmla="*/ 67 h 78"/>
              <a:gd name="T32" fmla="*/ 80 w 102"/>
              <a:gd name="T33" fmla="*/ 72 h 78"/>
              <a:gd name="T34" fmla="*/ 79 w 102"/>
              <a:gd name="T35" fmla="*/ 68 h 78"/>
              <a:gd name="T36" fmla="*/ 81 w 102"/>
              <a:gd name="T37" fmla="*/ 64 h 78"/>
              <a:gd name="T38" fmla="*/ 79 w 102"/>
              <a:gd name="T39" fmla="*/ 49 h 78"/>
              <a:gd name="T40" fmla="*/ 77 w 102"/>
              <a:gd name="T41" fmla="*/ 34 h 78"/>
              <a:gd name="T42" fmla="*/ 75 w 102"/>
              <a:gd name="T43" fmla="*/ 25 h 78"/>
              <a:gd name="T44" fmla="*/ 74 w 102"/>
              <a:gd name="T45" fmla="*/ 24 h 78"/>
              <a:gd name="T46" fmla="*/ 73 w 102"/>
              <a:gd name="T47" fmla="*/ 21 h 78"/>
              <a:gd name="T48" fmla="*/ 72 w 102"/>
              <a:gd name="T49" fmla="*/ 12 h 78"/>
              <a:gd name="T50" fmla="*/ 69 w 102"/>
              <a:gd name="T51" fmla="*/ 3 h 78"/>
              <a:gd name="T52" fmla="*/ 68 w 102"/>
              <a:gd name="T53" fmla="*/ 0 h 78"/>
              <a:gd name="T54" fmla="*/ 51 w 102"/>
              <a:gd name="T55" fmla="*/ 4 h 78"/>
              <a:gd name="T56" fmla="*/ 42 w 102"/>
              <a:gd name="T57" fmla="*/ 14 h 78"/>
              <a:gd name="T58" fmla="*/ 41 w 102"/>
              <a:gd name="T59" fmla="*/ 18 h 78"/>
              <a:gd name="T60" fmla="*/ 36 w 102"/>
              <a:gd name="T61" fmla="*/ 23 h 78"/>
              <a:gd name="T62" fmla="*/ 38 w 102"/>
              <a:gd name="T63" fmla="*/ 25 h 78"/>
              <a:gd name="T64" fmla="*/ 38 w 102"/>
              <a:gd name="T65" fmla="*/ 27 h 78"/>
              <a:gd name="T66" fmla="*/ 39 w 102"/>
              <a:gd name="T67" fmla="*/ 32 h 78"/>
              <a:gd name="T68" fmla="*/ 30 w 102"/>
              <a:gd name="T69" fmla="*/ 39 h 78"/>
              <a:gd name="T70" fmla="*/ 19 w 102"/>
              <a:gd name="T71" fmla="*/ 39 h 78"/>
              <a:gd name="T72" fmla="*/ 9 w 102"/>
              <a:gd name="T73" fmla="*/ 42 h 78"/>
              <a:gd name="T74" fmla="*/ 6 w 102"/>
              <a:gd name="T75" fmla="*/ 46 h 78"/>
              <a:gd name="T76" fmla="*/ 9 w 102"/>
              <a:gd name="T77" fmla="*/ 52 h 78"/>
              <a:gd name="T78" fmla="*/ 2 w 102"/>
              <a:gd name="T79" fmla="*/ 60 h 78"/>
              <a:gd name="T80" fmla="*/ 56 w 102"/>
              <a:gd name="T81" fmla="*/ 55 h 78"/>
              <a:gd name="T82" fmla="*/ 57 w 102"/>
              <a:gd name="T83" fmla="*/ 57 h 78"/>
              <a:gd name="T84" fmla="*/ 59 w 102"/>
              <a:gd name="T85" fmla="*/ 58 h 78"/>
              <a:gd name="T86" fmla="*/ 62 w 102"/>
              <a:gd name="T87" fmla="*/ 63 h 78"/>
              <a:gd name="T88" fmla="*/ 66 w 102"/>
              <a:gd name="T89" fmla="*/ 6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8">
                <a:moveTo>
                  <a:pt x="66" y="64"/>
                </a:moveTo>
                <a:lnTo>
                  <a:pt x="77" y="68"/>
                </a:lnTo>
                <a:lnTo>
                  <a:pt x="78" y="70"/>
                </a:lnTo>
                <a:lnTo>
                  <a:pt x="77" y="71"/>
                </a:lnTo>
                <a:lnTo>
                  <a:pt x="77" y="72"/>
                </a:lnTo>
                <a:lnTo>
                  <a:pt x="76" y="73"/>
                </a:lnTo>
                <a:lnTo>
                  <a:pt x="76" y="75"/>
                </a:lnTo>
                <a:lnTo>
                  <a:pt x="76" y="75"/>
                </a:lnTo>
                <a:lnTo>
                  <a:pt x="75" y="75"/>
                </a:lnTo>
                <a:lnTo>
                  <a:pt x="74" y="77"/>
                </a:lnTo>
                <a:lnTo>
                  <a:pt x="74" y="78"/>
                </a:lnTo>
                <a:lnTo>
                  <a:pt x="75"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2" y="61"/>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7" y="57"/>
                </a:lnTo>
                <a:lnTo>
                  <a:pt x="58" y="57"/>
                </a:lnTo>
                <a:lnTo>
                  <a:pt x="58" y="58"/>
                </a:lnTo>
                <a:lnTo>
                  <a:pt x="59" y="58"/>
                </a:lnTo>
                <a:lnTo>
                  <a:pt x="61" y="61"/>
                </a:lnTo>
                <a:lnTo>
                  <a:pt x="61" y="62"/>
                </a:lnTo>
                <a:lnTo>
                  <a:pt x="62" y="63"/>
                </a:lnTo>
                <a:lnTo>
                  <a:pt x="62" y="63"/>
                </a:lnTo>
                <a:lnTo>
                  <a:pt x="65" y="64"/>
                </a:lnTo>
                <a:lnTo>
                  <a:pt x="66" y="64"/>
                </a:lnTo>
                <a:lnTo>
                  <a:pt x="66" y="6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5547" name="Freeform 27"/>
          <p:cNvSpPr>
            <a:spLocks/>
          </p:cNvSpPr>
          <p:nvPr/>
        </p:nvSpPr>
        <p:spPr bwMode="auto">
          <a:xfrm>
            <a:off x="6660445" y="2266950"/>
            <a:ext cx="166511" cy="325438"/>
          </a:xfrm>
          <a:custGeom>
            <a:avLst/>
            <a:gdLst>
              <a:gd name="T0" fmla="*/ 0 w 23"/>
              <a:gd name="T1" fmla="*/ 5 h 42"/>
              <a:gd name="T2" fmla="*/ 1 w 23"/>
              <a:gd name="T3" fmla="*/ 7 h 42"/>
              <a:gd name="T4" fmla="*/ 0 w 23"/>
              <a:gd name="T5" fmla="*/ 8 h 42"/>
              <a:gd name="T6" fmla="*/ 1 w 23"/>
              <a:gd name="T7" fmla="*/ 8 h 42"/>
              <a:gd name="T8" fmla="*/ 1 w 23"/>
              <a:gd name="T9" fmla="*/ 9 h 42"/>
              <a:gd name="T10" fmla="*/ 3 w 23"/>
              <a:gd name="T11" fmla="*/ 14 h 42"/>
              <a:gd name="T12" fmla="*/ 4 w 23"/>
              <a:gd name="T13" fmla="*/ 17 h 42"/>
              <a:gd name="T14" fmla="*/ 3 w 23"/>
              <a:gd name="T15" fmla="*/ 19 h 42"/>
              <a:gd name="T16" fmla="*/ 3 w 23"/>
              <a:gd name="T17" fmla="*/ 21 h 42"/>
              <a:gd name="T18" fmla="*/ 5 w 23"/>
              <a:gd name="T19" fmla="*/ 26 h 42"/>
              <a:gd name="T20" fmla="*/ 5 w 23"/>
              <a:gd name="T21" fmla="*/ 28 h 42"/>
              <a:gd name="T22" fmla="*/ 5 w 23"/>
              <a:gd name="T23" fmla="*/ 29 h 42"/>
              <a:gd name="T24" fmla="*/ 6 w 23"/>
              <a:gd name="T25" fmla="*/ 29 h 42"/>
              <a:gd name="T26" fmla="*/ 5 w 23"/>
              <a:gd name="T27" fmla="*/ 28 h 42"/>
              <a:gd name="T28" fmla="*/ 6 w 23"/>
              <a:gd name="T29" fmla="*/ 28 h 42"/>
              <a:gd name="T30" fmla="*/ 7 w 23"/>
              <a:gd name="T31" fmla="*/ 30 h 42"/>
              <a:gd name="T32" fmla="*/ 8 w 23"/>
              <a:gd name="T33" fmla="*/ 34 h 42"/>
              <a:gd name="T34" fmla="*/ 8 w 23"/>
              <a:gd name="T35" fmla="*/ 37 h 42"/>
              <a:gd name="T36" fmla="*/ 9 w 23"/>
              <a:gd name="T37" fmla="*/ 39 h 42"/>
              <a:gd name="T38" fmla="*/ 10 w 23"/>
              <a:gd name="T39" fmla="*/ 42 h 42"/>
              <a:gd name="T40" fmla="*/ 20 w 23"/>
              <a:gd name="T41" fmla="*/ 40 h 42"/>
              <a:gd name="T42" fmla="*/ 19 w 23"/>
              <a:gd name="T43" fmla="*/ 39 h 42"/>
              <a:gd name="T44" fmla="*/ 18 w 23"/>
              <a:gd name="T45" fmla="*/ 38 h 42"/>
              <a:gd name="T46" fmla="*/ 18 w 23"/>
              <a:gd name="T47" fmla="*/ 37 h 42"/>
              <a:gd name="T48" fmla="*/ 19 w 23"/>
              <a:gd name="T49" fmla="*/ 36 h 42"/>
              <a:gd name="T50" fmla="*/ 18 w 23"/>
              <a:gd name="T51" fmla="*/ 34 h 42"/>
              <a:gd name="T52" fmla="*/ 18 w 23"/>
              <a:gd name="T53" fmla="*/ 27 h 42"/>
              <a:gd name="T54" fmla="*/ 18 w 23"/>
              <a:gd name="T55" fmla="*/ 25 h 42"/>
              <a:gd name="T56" fmla="*/ 19 w 23"/>
              <a:gd name="T57" fmla="*/ 21 h 42"/>
              <a:gd name="T58" fmla="*/ 19 w 23"/>
              <a:gd name="T59" fmla="*/ 19 h 42"/>
              <a:gd name="T60" fmla="*/ 19 w 23"/>
              <a:gd name="T61" fmla="*/ 17 h 42"/>
              <a:gd name="T62" fmla="*/ 19 w 23"/>
              <a:gd name="T63" fmla="*/ 15 h 42"/>
              <a:gd name="T64" fmla="*/ 19 w 23"/>
              <a:gd name="T65" fmla="*/ 14 h 42"/>
              <a:gd name="T66" fmla="*/ 19 w 23"/>
              <a:gd name="T67" fmla="*/ 13 h 42"/>
              <a:gd name="T68" fmla="*/ 22 w 23"/>
              <a:gd name="T69" fmla="*/ 11 h 42"/>
              <a:gd name="T70" fmla="*/ 23 w 23"/>
              <a:gd name="T71" fmla="*/ 7 h 42"/>
              <a:gd name="T72" fmla="*/ 22 w 23"/>
              <a:gd name="T73" fmla="*/ 5 h 42"/>
              <a:gd name="T74" fmla="*/ 22 w 23"/>
              <a:gd name="T75" fmla="*/ 3 h 42"/>
              <a:gd name="T76" fmla="*/ 22 w 23"/>
              <a:gd name="T77" fmla="*/ 3 h 42"/>
              <a:gd name="T78" fmla="*/ 22 w 23"/>
              <a:gd name="T79" fmla="*/ 2 h 42"/>
              <a:gd name="T80" fmla="*/ 21 w 23"/>
              <a:gd name="T81" fmla="*/ 0 h 42"/>
              <a:gd name="T82" fmla="*/ 0 w 23"/>
              <a:gd name="T83" fmla="*/ 5 h 42"/>
              <a:gd name="T84" fmla="*/ 0 w 23"/>
              <a:gd name="T85"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3"/>
                </a:lnTo>
                <a:lnTo>
                  <a:pt x="22" y="2"/>
                </a:lnTo>
                <a:lnTo>
                  <a:pt x="21" y="0"/>
                </a:lnTo>
                <a:lnTo>
                  <a:pt x="0" y="5"/>
                </a:lnTo>
                <a:lnTo>
                  <a:pt x="0" y="5"/>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235548" name="Group 28"/>
          <p:cNvGrpSpPr>
            <a:grpSpLocks/>
          </p:cNvGrpSpPr>
          <p:nvPr/>
        </p:nvGrpSpPr>
        <p:grpSpPr bwMode="auto">
          <a:xfrm>
            <a:off x="1027289" y="3886200"/>
            <a:ext cx="1786467" cy="1390650"/>
            <a:chOff x="768" y="2832"/>
            <a:chExt cx="1203" cy="876"/>
          </a:xfrm>
        </p:grpSpPr>
        <p:sp>
          <p:nvSpPr>
            <p:cNvPr id="235549" name="Freeform 29"/>
            <p:cNvSpPr>
              <a:spLocks/>
            </p:cNvSpPr>
            <p:nvPr/>
          </p:nvSpPr>
          <p:spPr bwMode="auto">
            <a:xfrm>
              <a:off x="1056" y="2832"/>
              <a:ext cx="915" cy="780"/>
            </a:xfrm>
            <a:custGeom>
              <a:avLst/>
              <a:gdLst>
                <a:gd name="T0" fmla="*/ 14 w 188"/>
                <a:gd name="T1" fmla="*/ 31 h 160"/>
                <a:gd name="T2" fmla="*/ 26 w 188"/>
                <a:gd name="T3" fmla="*/ 40 h 160"/>
                <a:gd name="T4" fmla="*/ 18 w 188"/>
                <a:gd name="T5" fmla="*/ 50 h 160"/>
                <a:gd name="T6" fmla="*/ 16 w 188"/>
                <a:gd name="T7" fmla="*/ 43 h 160"/>
                <a:gd name="T8" fmla="*/ 5 w 188"/>
                <a:gd name="T9" fmla="*/ 55 h 160"/>
                <a:gd name="T10" fmla="*/ 11 w 188"/>
                <a:gd name="T11" fmla="*/ 64 h 160"/>
                <a:gd name="T12" fmla="*/ 27 w 188"/>
                <a:gd name="T13" fmla="*/ 61 h 160"/>
                <a:gd name="T14" fmla="*/ 22 w 188"/>
                <a:gd name="T15" fmla="*/ 74 h 160"/>
                <a:gd name="T16" fmla="*/ 18 w 188"/>
                <a:gd name="T17" fmla="*/ 79 h 160"/>
                <a:gd name="T18" fmla="*/ 10 w 188"/>
                <a:gd name="T19" fmla="*/ 82 h 160"/>
                <a:gd name="T20" fmla="*/ 6 w 188"/>
                <a:gd name="T21" fmla="*/ 98 h 160"/>
                <a:gd name="T22" fmla="*/ 11 w 188"/>
                <a:gd name="T23" fmla="*/ 107 h 160"/>
                <a:gd name="T24" fmla="*/ 22 w 188"/>
                <a:gd name="T25" fmla="*/ 112 h 160"/>
                <a:gd name="T26" fmla="*/ 22 w 188"/>
                <a:gd name="T27" fmla="*/ 120 h 160"/>
                <a:gd name="T28" fmla="*/ 35 w 188"/>
                <a:gd name="T29" fmla="*/ 123 h 160"/>
                <a:gd name="T30" fmla="*/ 42 w 188"/>
                <a:gd name="T31" fmla="*/ 125 h 160"/>
                <a:gd name="T32" fmla="*/ 29 w 188"/>
                <a:gd name="T33" fmla="*/ 141 h 160"/>
                <a:gd name="T34" fmla="*/ 19 w 188"/>
                <a:gd name="T35" fmla="*/ 147 h 160"/>
                <a:gd name="T36" fmla="*/ 3 w 188"/>
                <a:gd name="T37" fmla="*/ 155 h 160"/>
                <a:gd name="T38" fmla="*/ 3 w 188"/>
                <a:gd name="T39" fmla="*/ 160 h 160"/>
                <a:gd name="T40" fmla="*/ 29 w 188"/>
                <a:gd name="T41" fmla="*/ 149 h 160"/>
                <a:gd name="T42" fmla="*/ 62 w 188"/>
                <a:gd name="T43" fmla="*/ 120 h 160"/>
                <a:gd name="T44" fmla="*/ 59 w 188"/>
                <a:gd name="T45" fmla="*/ 117 h 160"/>
                <a:gd name="T46" fmla="*/ 77 w 188"/>
                <a:gd name="T47" fmla="*/ 95 h 160"/>
                <a:gd name="T48" fmla="*/ 72 w 188"/>
                <a:gd name="T49" fmla="*/ 101 h 160"/>
                <a:gd name="T50" fmla="*/ 73 w 188"/>
                <a:gd name="T51" fmla="*/ 109 h 160"/>
                <a:gd name="T52" fmla="*/ 72 w 188"/>
                <a:gd name="T53" fmla="*/ 114 h 160"/>
                <a:gd name="T54" fmla="*/ 86 w 188"/>
                <a:gd name="T55" fmla="*/ 106 h 160"/>
                <a:gd name="T56" fmla="*/ 86 w 188"/>
                <a:gd name="T57" fmla="*/ 98 h 160"/>
                <a:gd name="T58" fmla="*/ 107 w 188"/>
                <a:gd name="T59" fmla="*/ 103 h 160"/>
                <a:gd name="T60" fmla="*/ 121 w 188"/>
                <a:gd name="T61" fmla="*/ 101 h 160"/>
                <a:gd name="T62" fmla="*/ 145 w 188"/>
                <a:gd name="T63" fmla="*/ 109 h 160"/>
                <a:gd name="T64" fmla="*/ 153 w 188"/>
                <a:gd name="T65" fmla="*/ 119 h 160"/>
                <a:gd name="T66" fmla="*/ 166 w 188"/>
                <a:gd name="T67" fmla="*/ 128 h 160"/>
                <a:gd name="T68" fmla="*/ 188 w 188"/>
                <a:gd name="T69" fmla="*/ 130 h 160"/>
                <a:gd name="T70" fmla="*/ 185 w 188"/>
                <a:gd name="T71" fmla="*/ 117 h 160"/>
                <a:gd name="T72" fmla="*/ 176 w 188"/>
                <a:gd name="T73" fmla="*/ 115 h 160"/>
                <a:gd name="T74" fmla="*/ 163 w 188"/>
                <a:gd name="T75" fmla="*/ 106 h 160"/>
                <a:gd name="T76" fmla="*/ 147 w 188"/>
                <a:gd name="T77" fmla="*/ 95 h 160"/>
                <a:gd name="T78" fmla="*/ 141 w 188"/>
                <a:gd name="T79" fmla="*/ 103 h 160"/>
                <a:gd name="T80" fmla="*/ 129 w 188"/>
                <a:gd name="T81" fmla="*/ 93 h 160"/>
                <a:gd name="T82" fmla="*/ 117 w 188"/>
                <a:gd name="T83" fmla="*/ 80 h 160"/>
                <a:gd name="T84" fmla="*/ 102 w 188"/>
                <a:gd name="T85" fmla="*/ 21 h 160"/>
                <a:gd name="T86" fmla="*/ 90 w 188"/>
                <a:gd name="T87" fmla="*/ 5 h 160"/>
                <a:gd name="T88" fmla="*/ 69 w 188"/>
                <a:gd name="T89" fmla="*/ 5 h 160"/>
                <a:gd name="T90" fmla="*/ 59 w 188"/>
                <a:gd name="T91" fmla="*/ 5 h 160"/>
                <a:gd name="T92" fmla="*/ 45 w 188"/>
                <a:gd name="T93" fmla="*/ 0 h 160"/>
                <a:gd name="T94" fmla="*/ 35 w 188"/>
                <a:gd name="T95" fmla="*/ 4 h 160"/>
                <a:gd name="T96" fmla="*/ 24 w 188"/>
                <a:gd name="T97" fmla="*/ 13 h 160"/>
                <a:gd name="T98" fmla="*/ 19 w 188"/>
                <a:gd name="T99" fmla="*/ 21 h 160"/>
                <a:gd name="T100" fmla="*/ 10 w 188"/>
                <a:gd name="T101" fmla="*/ 2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lnTo>
                    <a:pt x="10" y="26"/>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550" name="Freeform 30"/>
            <p:cNvSpPr>
              <a:spLocks/>
            </p:cNvSpPr>
            <p:nvPr/>
          </p:nvSpPr>
          <p:spPr bwMode="auto">
            <a:xfrm>
              <a:off x="1021" y="3608"/>
              <a:ext cx="20" cy="14"/>
            </a:xfrm>
            <a:custGeom>
              <a:avLst/>
              <a:gdLst>
                <a:gd name="T0" fmla="*/ 2 w 4"/>
                <a:gd name="T1" fmla="*/ 2 h 3"/>
                <a:gd name="T2" fmla="*/ 2 w 4"/>
                <a:gd name="T3" fmla="*/ 1 h 3"/>
                <a:gd name="T4" fmla="*/ 2 w 4"/>
                <a:gd name="T5" fmla="*/ 1 h 3"/>
                <a:gd name="T6" fmla="*/ 2 w 4"/>
                <a:gd name="T7" fmla="*/ 1 h 3"/>
                <a:gd name="T8" fmla="*/ 2 w 4"/>
                <a:gd name="T9" fmla="*/ 1 h 3"/>
                <a:gd name="T10" fmla="*/ 2 w 4"/>
                <a:gd name="T11" fmla="*/ 1 h 3"/>
                <a:gd name="T12" fmla="*/ 2 w 4"/>
                <a:gd name="T13" fmla="*/ 1 h 3"/>
                <a:gd name="T14" fmla="*/ 1 w 4"/>
                <a:gd name="T15" fmla="*/ 0 h 3"/>
                <a:gd name="T16" fmla="*/ 1 w 4"/>
                <a:gd name="T17" fmla="*/ 0 h 3"/>
                <a:gd name="T18" fmla="*/ 0 w 4"/>
                <a:gd name="T19" fmla="*/ 1 h 3"/>
                <a:gd name="T20" fmla="*/ 0 w 4"/>
                <a:gd name="T21" fmla="*/ 1 h 3"/>
                <a:gd name="T22" fmla="*/ 0 w 4"/>
                <a:gd name="T23" fmla="*/ 1 h 3"/>
                <a:gd name="T24" fmla="*/ 0 w 4"/>
                <a:gd name="T25" fmla="*/ 1 h 3"/>
                <a:gd name="T26" fmla="*/ 0 w 4"/>
                <a:gd name="T27" fmla="*/ 1 h 3"/>
                <a:gd name="T28" fmla="*/ 0 w 4"/>
                <a:gd name="T29" fmla="*/ 1 h 3"/>
                <a:gd name="T30" fmla="*/ 0 w 4"/>
                <a:gd name="T31" fmla="*/ 2 h 3"/>
                <a:gd name="T32" fmla="*/ 0 w 4"/>
                <a:gd name="T33" fmla="*/ 2 h 3"/>
                <a:gd name="T34" fmla="*/ 1 w 4"/>
                <a:gd name="T35" fmla="*/ 2 h 3"/>
                <a:gd name="T36" fmla="*/ 1 w 4"/>
                <a:gd name="T37" fmla="*/ 2 h 3"/>
                <a:gd name="T38" fmla="*/ 1 w 4"/>
                <a:gd name="T39" fmla="*/ 3 h 3"/>
                <a:gd name="T40" fmla="*/ 2 w 4"/>
                <a:gd name="T41" fmla="*/ 3 h 3"/>
                <a:gd name="T42" fmla="*/ 2 w 4"/>
                <a:gd name="T43" fmla="*/ 3 h 3"/>
                <a:gd name="T44" fmla="*/ 3 w 4"/>
                <a:gd name="T45" fmla="*/ 3 h 3"/>
                <a:gd name="T46" fmla="*/ 3 w 4"/>
                <a:gd name="T47" fmla="*/ 3 h 3"/>
                <a:gd name="T48" fmla="*/ 4 w 4"/>
                <a:gd name="T49" fmla="*/ 2 h 3"/>
                <a:gd name="T50" fmla="*/ 4 w 4"/>
                <a:gd name="T51" fmla="*/ 2 h 3"/>
                <a:gd name="T52" fmla="*/ 4 w 4"/>
                <a:gd name="T53" fmla="*/ 2 h 3"/>
                <a:gd name="T54" fmla="*/ 4 w 4"/>
                <a:gd name="T55" fmla="*/ 1 h 3"/>
                <a:gd name="T56" fmla="*/ 4 w 4"/>
                <a:gd name="T57" fmla="*/ 1 h 3"/>
                <a:gd name="T58" fmla="*/ 4 w 4"/>
                <a:gd name="T59" fmla="*/ 1 h 3"/>
                <a:gd name="T60" fmla="*/ 4 w 4"/>
                <a:gd name="T61" fmla="*/ 1 h 3"/>
                <a:gd name="T62" fmla="*/ 4 w 4"/>
                <a:gd name="T63" fmla="*/ 1 h 3"/>
                <a:gd name="T64" fmla="*/ 4 w 4"/>
                <a:gd name="T65" fmla="*/ 0 h 3"/>
                <a:gd name="T66" fmla="*/ 4 w 4"/>
                <a:gd name="T67" fmla="*/ 0 h 3"/>
                <a:gd name="T68" fmla="*/ 4 w 4"/>
                <a:gd name="T69" fmla="*/ 0 h 3"/>
                <a:gd name="T70" fmla="*/ 4 w 4"/>
                <a:gd name="T71" fmla="*/ 0 h 3"/>
                <a:gd name="T72" fmla="*/ 4 w 4"/>
                <a:gd name="T73" fmla="*/ 1 h 3"/>
                <a:gd name="T74" fmla="*/ 3 w 4"/>
                <a:gd name="T75" fmla="*/ 1 h 3"/>
                <a:gd name="T76" fmla="*/ 3 w 4"/>
                <a:gd name="T77" fmla="*/ 1 h 3"/>
                <a:gd name="T78" fmla="*/ 2 w 4"/>
                <a:gd name="T79" fmla="*/ 2 h 3"/>
                <a:gd name="T80" fmla="*/ 2 w 4"/>
                <a:gd name="T81" fmla="*/ 2 h 3"/>
                <a:gd name="T82" fmla="*/ 2 w 4"/>
                <a:gd name="T83" fmla="*/ 2 h 3"/>
                <a:gd name="T84" fmla="*/ 2 w 4"/>
                <a:gd name="T85" fmla="*/ 2 h 3"/>
                <a:gd name="T86" fmla="*/ 2 w 4"/>
                <a:gd name="T87" fmla="*/ 3 h 3"/>
                <a:gd name="T88" fmla="*/ 3 w 4"/>
                <a:gd name="T8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3">
                  <a:moveTo>
                    <a:pt x="2" y="2"/>
                  </a:moveTo>
                  <a:lnTo>
                    <a:pt x="2" y="1"/>
                  </a:lnTo>
                  <a:lnTo>
                    <a:pt x="2" y="1"/>
                  </a:lnTo>
                  <a:lnTo>
                    <a:pt x="2" y="1"/>
                  </a:lnTo>
                  <a:lnTo>
                    <a:pt x="2" y="1"/>
                  </a:lnTo>
                  <a:lnTo>
                    <a:pt x="2" y="1"/>
                  </a:lnTo>
                  <a:lnTo>
                    <a:pt x="2" y="1"/>
                  </a:lnTo>
                  <a:lnTo>
                    <a:pt x="1" y="0"/>
                  </a:lnTo>
                  <a:lnTo>
                    <a:pt x="1" y="0"/>
                  </a:lnTo>
                  <a:lnTo>
                    <a:pt x="0" y="1"/>
                  </a:lnTo>
                  <a:lnTo>
                    <a:pt x="0" y="1"/>
                  </a:lnTo>
                  <a:lnTo>
                    <a:pt x="0" y="1"/>
                  </a:lnTo>
                  <a:lnTo>
                    <a:pt x="0" y="1"/>
                  </a:lnTo>
                  <a:lnTo>
                    <a:pt x="0" y="1"/>
                  </a:lnTo>
                  <a:lnTo>
                    <a:pt x="0" y="1"/>
                  </a:lnTo>
                  <a:lnTo>
                    <a:pt x="0" y="2"/>
                  </a:lnTo>
                  <a:lnTo>
                    <a:pt x="0" y="2"/>
                  </a:lnTo>
                  <a:lnTo>
                    <a:pt x="1" y="2"/>
                  </a:lnTo>
                  <a:lnTo>
                    <a:pt x="1" y="2"/>
                  </a:lnTo>
                  <a:lnTo>
                    <a:pt x="1" y="3"/>
                  </a:lnTo>
                  <a:lnTo>
                    <a:pt x="2" y="3"/>
                  </a:lnTo>
                  <a:lnTo>
                    <a:pt x="2" y="3"/>
                  </a:lnTo>
                  <a:lnTo>
                    <a:pt x="3" y="3"/>
                  </a:lnTo>
                  <a:lnTo>
                    <a:pt x="3" y="3"/>
                  </a:lnTo>
                  <a:lnTo>
                    <a:pt x="4" y="2"/>
                  </a:lnTo>
                  <a:lnTo>
                    <a:pt x="4" y="2"/>
                  </a:lnTo>
                  <a:lnTo>
                    <a:pt x="4" y="2"/>
                  </a:lnTo>
                  <a:lnTo>
                    <a:pt x="4" y="1"/>
                  </a:lnTo>
                  <a:lnTo>
                    <a:pt x="4" y="1"/>
                  </a:lnTo>
                  <a:lnTo>
                    <a:pt x="4" y="1"/>
                  </a:lnTo>
                  <a:lnTo>
                    <a:pt x="4" y="1"/>
                  </a:lnTo>
                  <a:lnTo>
                    <a:pt x="4" y="1"/>
                  </a:lnTo>
                  <a:lnTo>
                    <a:pt x="4" y="0"/>
                  </a:lnTo>
                  <a:lnTo>
                    <a:pt x="4" y="0"/>
                  </a:lnTo>
                  <a:lnTo>
                    <a:pt x="4" y="0"/>
                  </a:lnTo>
                  <a:lnTo>
                    <a:pt x="4" y="0"/>
                  </a:lnTo>
                  <a:lnTo>
                    <a:pt x="4" y="1"/>
                  </a:lnTo>
                  <a:lnTo>
                    <a:pt x="3" y="1"/>
                  </a:lnTo>
                  <a:lnTo>
                    <a:pt x="3" y="1"/>
                  </a:lnTo>
                  <a:lnTo>
                    <a:pt x="2" y="2"/>
                  </a:lnTo>
                  <a:lnTo>
                    <a:pt x="2" y="2"/>
                  </a:lnTo>
                  <a:lnTo>
                    <a:pt x="2" y="2"/>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endParaRPr lang="en-US"/>
            </a:p>
          </p:txBody>
        </p:sp>
        <p:sp>
          <p:nvSpPr>
            <p:cNvPr id="235551" name="Freeform 31"/>
            <p:cNvSpPr>
              <a:spLocks/>
            </p:cNvSpPr>
            <p:nvPr/>
          </p:nvSpPr>
          <p:spPr bwMode="auto">
            <a:xfrm>
              <a:off x="978" y="3610"/>
              <a:ext cx="43" cy="30"/>
            </a:xfrm>
            <a:custGeom>
              <a:avLst/>
              <a:gdLst>
                <a:gd name="T0" fmla="*/ 7 w 9"/>
                <a:gd name="T1" fmla="*/ 0 h 6"/>
                <a:gd name="T2" fmla="*/ 4 w 9"/>
                <a:gd name="T3" fmla="*/ 0 h 6"/>
                <a:gd name="T4" fmla="*/ 3 w 9"/>
                <a:gd name="T5" fmla="*/ 1 h 6"/>
                <a:gd name="T6" fmla="*/ 3 w 9"/>
                <a:gd name="T7" fmla="*/ 1 h 6"/>
                <a:gd name="T8" fmla="*/ 3 w 9"/>
                <a:gd name="T9" fmla="*/ 2 h 6"/>
                <a:gd name="T10" fmla="*/ 3 w 9"/>
                <a:gd name="T11" fmla="*/ 3 h 6"/>
                <a:gd name="T12" fmla="*/ 2 w 9"/>
                <a:gd name="T13" fmla="*/ 3 h 6"/>
                <a:gd name="T14" fmla="*/ 2 w 9"/>
                <a:gd name="T15" fmla="*/ 3 h 6"/>
                <a:gd name="T16" fmla="*/ 1 w 9"/>
                <a:gd name="T17" fmla="*/ 3 h 6"/>
                <a:gd name="T18" fmla="*/ 1 w 9"/>
                <a:gd name="T19" fmla="*/ 4 h 6"/>
                <a:gd name="T20" fmla="*/ 1 w 9"/>
                <a:gd name="T21" fmla="*/ 5 h 6"/>
                <a:gd name="T22" fmla="*/ 0 w 9"/>
                <a:gd name="T23" fmla="*/ 5 h 6"/>
                <a:gd name="T24" fmla="*/ 0 w 9"/>
                <a:gd name="T25" fmla="*/ 6 h 6"/>
                <a:gd name="T26" fmla="*/ 0 w 9"/>
                <a:gd name="T27" fmla="*/ 6 h 6"/>
                <a:gd name="T28" fmla="*/ 0 w 9"/>
                <a:gd name="T29" fmla="*/ 6 h 6"/>
                <a:gd name="T30" fmla="*/ 0 w 9"/>
                <a:gd name="T31" fmla="*/ 6 h 6"/>
                <a:gd name="T32" fmla="*/ 0 w 9"/>
                <a:gd name="T33" fmla="*/ 6 h 6"/>
                <a:gd name="T34" fmla="*/ 0 w 9"/>
                <a:gd name="T35" fmla="*/ 6 h 6"/>
                <a:gd name="T36" fmla="*/ 0 w 9"/>
                <a:gd name="T37" fmla="*/ 6 h 6"/>
                <a:gd name="T38" fmla="*/ 1 w 9"/>
                <a:gd name="T39" fmla="*/ 6 h 6"/>
                <a:gd name="T40" fmla="*/ 2 w 9"/>
                <a:gd name="T41" fmla="*/ 6 h 6"/>
                <a:gd name="T42" fmla="*/ 3 w 9"/>
                <a:gd name="T43" fmla="*/ 5 h 6"/>
                <a:gd name="T44" fmla="*/ 6 w 9"/>
                <a:gd name="T45" fmla="*/ 3 h 6"/>
                <a:gd name="T46" fmla="*/ 7 w 9"/>
                <a:gd name="T47" fmla="*/ 2 h 6"/>
                <a:gd name="T48" fmla="*/ 8 w 9"/>
                <a:gd name="T49" fmla="*/ 2 h 6"/>
                <a:gd name="T50" fmla="*/ 9 w 9"/>
                <a:gd name="T51" fmla="*/ 1 h 6"/>
                <a:gd name="T52" fmla="*/ 9 w 9"/>
                <a:gd name="T53" fmla="*/ 1 h 6"/>
                <a:gd name="T54" fmla="*/ 9 w 9"/>
                <a:gd name="T55" fmla="*/ 1 h 6"/>
                <a:gd name="T56" fmla="*/ 8 w 9"/>
                <a:gd name="T57" fmla="*/ 0 h 6"/>
                <a:gd name="T58" fmla="*/ 8 w 9"/>
                <a:gd name="T59" fmla="*/ 0 h 6"/>
                <a:gd name="T60" fmla="*/ 8 w 9"/>
                <a:gd name="T61" fmla="*/ 0 h 6"/>
                <a:gd name="T62" fmla="*/ 8 w 9"/>
                <a:gd name="T6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6">
                  <a:moveTo>
                    <a:pt x="8" y="0"/>
                  </a:moveTo>
                  <a:lnTo>
                    <a:pt x="7" y="0"/>
                  </a:lnTo>
                  <a:lnTo>
                    <a:pt x="6" y="0"/>
                  </a:lnTo>
                  <a:lnTo>
                    <a:pt x="4" y="0"/>
                  </a:lnTo>
                  <a:lnTo>
                    <a:pt x="4" y="1"/>
                  </a:lnTo>
                  <a:lnTo>
                    <a:pt x="3" y="1"/>
                  </a:lnTo>
                  <a:lnTo>
                    <a:pt x="3" y="1"/>
                  </a:lnTo>
                  <a:lnTo>
                    <a:pt x="3" y="1"/>
                  </a:lnTo>
                  <a:lnTo>
                    <a:pt x="3" y="1"/>
                  </a:lnTo>
                  <a:lnTo>
                    <a:pt x="3" y="2"/>
                  </a:lnTo>
                  <a:lnTo>
                    <a:pt x="3" y="2"/>
                  </a:lnTo>
                  <a:lnTo>
                    <a:pt x="3" y="3"/>
                  </a:lnTo>
                  <a:lnTo>
                    <a:pt x="3" y="3"/>
                  </a:lnTo>
                  <a:lnTo>
                    <a:pt x="2" y="3"/>
                  </a:lnTo>
                  <a:lnTo>
                    <a:pt x="2" y="3"/>
                  </a:lnTo>
                  <a:lnTo>
                    <a:pt x="2" y="3"/>
                  </a:lnTo>
                  <a:lnTo>
                    <a:pt x="1" y="3"/>
                  </a:lnTo>
                  <a:lnTo>
                    <a:pt x="1" y="3"/>
                  </a:lnTo>
                  <a:lnTo>
                    <a:pt x="1" y="4"/>
                  </a:lnTo>
                  <a:lnTo>
                    <a:pt x="1" y="4"/>
                  </a:lnTo>
                  <a:lnTo>
                    <a:pt x="1" y="5"/>
                  </a:lnTo>
                  <a:lnTo>
                    <a:pt x="1"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1" y="6"/>
                  </a:lnTo>
                  <a:lnTo>
                    <a:pt x="1" y="6"/>
                  </a:lnTo>
                  <a:lnTo>
                    <a:pt x="2" y="6"/>
                  </a:lnTo>
                  <a:lnTo>
                    <a:pt x="2" y="5"/>
                  </a:lnTo>
                  <a:lnTo>
                    <a:pt x="3" y="5"/>
                  </a:lnTo>
                  <a:lnTo>
                    <a:pt x="5" y="4"/>
                  </a:lnTo>
                  <a:lnTo>
                    <a:pt x="6" y="3"/>
                  </a:lnTo>
                  <a:lnTo>
                    <a:pt x="7" y="2"/>
                  </a:lnTo>
                  <a:lnTo>
                    <a:pt x="7" y="2"/>
                  </a:lnTo>
                  <a:lnTo>
                    <a:pt x="7" y="2"/>
                  </a:lnTo>
                  <a:lnTo>
                    <a:pt x="8" y="2"/>
                  </a:lnTo>
                  <a:lnTo>
                    <a:pt x="8" y="2"/>
                  </a:lnTo>
                  <a:lnTo>
                    <a:pt x="9" y="1"/>
                  </a:lnTo>
                  <a:lnTo>
                    <a:pt x="9" y="1"/>
                  </a:lnTo>
                  <a:lnTo>
                    <a:pt x="9" y="1"/>
                  </a:lnTo>
                  <a:lnTo>
                    <a:pt x="9" y="1"/>
                  </a:lnTo>
                  <a:lnTo>
                    <a:pt x="9" y="1"/>
                  </a:lnTo>
                  <a:lnTo>
                    <a:pt x="9" y="1"/>
                  </a:lnTo>
                  <a:lnTo>
                    <a:pt x="8" y="0"/>
                  </a:lnTo>
                  <a:lnTo>
                    <a:pt x="8" y="0"/>
                  </a:lnTo>
                  <a:lnTo>
                    <a:pt x="8" y="0"/>
                  </a:lnTo>
                  <a:lnTo>
                    <a:pt x="8" y="0"/>
                  </a:lnTo>
                  <a:lnTo>
                    <a:pt x="8" y="0"/>
                  </a:lnTo>
                  <a:lnTo>
                    <a:pt x="8" y="0"/>
                  </a:lnTo>
                  <a:lnTo>
                    <a:pt x="8"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552" name="Freeform 32"/>
            <p:cNvSpPr>
              <a:spLocks/>
            </p:cNvSpPr>
            <p:nvPr/>
          </p:nvSpPr>
          <p:spPr bwMode="auto">
            <a:xfrm>
              <a:off x="934" y="3632"/>
              <a:ext cx="44" cy="34"/>
            </a:xfrm>
            <a:custGeom>
              <a:avLst/>
              <a:gdLst>
                <a:gd name="T0" fmla="*/ 8 w 9"/>
                <a:gd name="T1" fmla="*/ 3 h 7"/>
                <a:gd name="T2" fmla="*/ 8 w 9"/>
                <a:gd name="T3" fmla="*/ 1 h 7"/>
                <a:gd name="T4" fmla="*/ 5 w 9"/>
                <a:gd name="T5" fmla="*/ 3 h 7"/>
                <a:gd name="T6" fmla="*/ 4 w 9"/>
                <a:gd name="T7" fmla="*/ 4 h 7"/>
                <a:gd name="T8" fmla="*/ 4 w 9"/>
                <a:gd name="T9" fmla="*/ 4 h 7"/>
                <a:gd name="T10" fmla="*/ 2 w 9"/>
                <a:gd name="T11" fmla="*/ 5 h 7"/>
                <a:gd name="T12" fmla="*/ 1 w 9"/>
                <a:gd name="T13" fmla="*/ 6 h 7"/>
                <a:gd name="T14" fmla="*/ 0 w 9"/>
                <a:gd name="T15" fmla="*/ 6 h 7"/>
                <a:gd name="T16" fmla="*/ 2 w 9"/>
                <a:gd name="T17" fmla="*/ 6 h 7"/>
                <a:gd name="T18" fmla="*/ 3 w 9"/>
                <a:gd name="T19" fmla="*/ 5 h 7"/>
                <a:gd name="T20" fmla="*/ 6 w 9"/>
                <a:gd name="T21" fmla="*/ 4 h 7"/>
                <a:gd name="T22" fmla="*/ 8 w 9"/>
                <a:gd name="T23" fmla="*/ 3 h 7"/>
                <a:gd name="T24" fmla="*/ 8 w 9"/>
                <a:gd name="T2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35553" name="Freeform 33"/>
            <p:cNvSpPr>
              <a:spLocks/>
            </p:cNvSpPr>
            <p:nvPr/>
          </p:nvSpPr>
          <p:spPr bwMode="auto">
            <a:xfrm>
              <a:off x="934" y="3637"/>
              <a:ext cx="39" cy="29"/>
            </a:xfrm>
            <a:custGeom>
              <a:avLst/>
              <a:gdLst>
                <a:gd name="T0" fmla="*/ 8 w 8"/>
                <a:gd name="T1" fmla="*/ 2 h 6"/>
                <a:gd name="T2" fmla="*/ 8 w 8"/>
                <a:gd name="T3" fmla="*/ 1 h 6"/>
                <a:gd name="T4" fmla="*/ 8 w 8"/>
                <a:gd name="T5" fmla="*/ 1 h 6"/>
                <a:gd name="T6" fmla="*/ 8 w 8"/>
                <a:gd name="T7" fmla="*/ 0 h 6"/>
                <a:gd name="T8" fmla="*/ 8 w 8"/>
                <a:gd name="T9" fmla="*/ 0 h 6"/>
                <a:gd name="T10" fmla="*/ 8 w 8"/>
                <a:gd name="T11" fmla="*/ 0 h 6"/>
                <a:gd name="T12" fmla="*/ 8 w 8"/>
                <a:gd name="T13" fmla="*/ 0 h 6"/>
                <a:gd name="T14" fmla="*/ 8 w 8"/>
                <a:gd name="T15" fmla="*/ 0 h 6"/>
                <a:gd name="T16" fmla="*/ 8 w 8"/>
                <a:gd name="T17" fmla="*/ 0 h 6"/>
                <a:gd name="T18" fmla="*/ 8 w 8"/>
                <a:gd name="T19" fmla="*/ 0 h 6"/>
                <a:gd name="T20" fmla="*/ 7 w 8"/>
                <a:gd name="T21" fmla="*/ 0 h 6"/>
                <a:gd name="T22" fmla="*/ 7 w 8"/>
                <a:gd name="T23" fmla="*/ 0 h 6"/>
                <a:gd name="T24" fmla="*/ 6 w 8"/>
                <a:gd name="T25" fmla="*/ 0 h 6"/>
                <a:gd name="T26" fmla="*/ 5 w 8"/>
                <a:gd name="T27" fmla="*/ 1 h 6"/>
                <a:gd name="T28" fmla="*/ 5 w 8"/>
                <a:gd name="T29" fmla="*/ 2 h 6"/>
                <a:gd name="T30" fmla="*/ 5 w 8"/>
                <a:gd name="T31" fmla="*/ 2 h 6"/>
                <a:gd name="T32" fmla="*/ 4 w 8"/>
                <a:gd name="T33" fmla="*/ 2 h 6"/>
                <a:gd name="T34" fmla="*/ 4 w 8"/>
                <a:gd name="T35" fmla="*/ 2 h 6"/>
                <a:gd name="T36" fmla="*/ 4 w 8"/>
                <a:gd name="T37" fmla="*/ 2 h 6"/>
                <a:gd name="T38" fmla="*/ 4 w 8"/>
                <a:gd name="T39" fmla="*/ 3 h 6"/>
                <a:gd name="T40" fmla="*/ 4 w 8"/>
                <a:gd name="T41" fmla="*/ 3 h 6"/>
                <a:gd name="T42" fmla="*/ 4 w 8"/>
                <a:gd name="T43" fmla="*/ 3 h 6"/>
                <a:gd name="T44" fmla="*/ 4 w 8"/>
                <a:gd name="T45" fmla="*/ 3 h 6"/>
                <a:gd name="T46" fmla="*/ 2 w 8"/>
                <a:gd name="T47" fmla="*/ 4 h 6"/>
                <a:gd name="T48" fmla="*/ 2 w 8"/>
                <a:gd name="T49" fmla="*/ 4 h 6"/>
                <a:gd name="T50" fmla="*/ 2 w 8"/>
                <a:gd name="T51" fmla="*/ 4 h 6"/>
                <a:gd name="T52" fmla="*/ 2 w 8"/>
                <a:gd name="T53" fmla="*/ 4 h 6"/>
                <a:gd name="T54" fmla="*/ 1 w 8"/>
                <a:gd name="T55" fmla="*/ 4 h 6"/>
                <a:gd name="T56" fmla="*/ 1 w 8"/>
                <a:gd name="T57" fmla="*/ 5 h 6"/>
                <a:gd name="T58" fmla="*/ 1 w 8"/>
                <a:gd name="T59" fmla="*/ 5 h 6"/>
                <a:gd name="T60" fmla="*/ 0 w 8"/>
                <a:gd name="T61" fmla="*/ 5 h 6"/>
                <a:gd name="T62" fmla="*/ 0 w 8"/>
                <a:gd name="T63" fmla="*/ 5 h 6"/>
                <a:gd name="T64" fmla="*/ 0 w 8"/>
                <a:gd name="T65" fmla="*/ 5 h 6"/>
                <a:gd name="T66" fmla="*/ 1 w 8"/>
                <a:gd name="T67" fmla="*/ 6 h 6"/>
                <a:gd name="T68" fmla="*/ 1 w 8"/>
                <a:gd name="T69" fmla="*/ 6 h 6"/>
                <a:gd name="T70" fmla="*/ 1 w 8"/>
                <a:gd name="T71" fmla="*/ 6 h 6"/>
                <a:gd name="T72" fmla="*/ 1 w 8"/>
                <a:gd name="T73" fmla="*/ 6 h 6"/>
                <a:gd name="T74" fmla="*/ 2 w 8"/>
                <a:gd name="T75" fmla="*/ 5 h 6"/>
                <a:gd name="T76" fmla="*/ 2 w 8"/>
                <a:gd name="T77" fmla="*/ 5 h 6"/>
                <a:gd name="T78" fmla="*/ 3 w 8"/>
                <a:gd name="T79" fmla="*/ 5 h 6"/>
                <a:gd name="T80" fmla="*/ 3 w 8"/>
                <a:gd name="T81" fmla="*/ 4 h 6"/>
                <a:gd name="T82" fmla="*/ 3 w 8"/>
                <a:gd name="T83" fmla="*/ 4 h 6"/>
                <a:gd name="T84" fmla="*/ 5 w 8"/>
                <a:gd name="T85" fmla="*/ 4 h 6"/>
                <a:gd name="T86" fmla="*/ 5 w 8"/>
                <a:gd name="T87" fmla="*/ 3 h 6"/>
                <a:gd name="T88" fmla="*/ 6 w 8"/>
                <a:gd name="T89" fmla="*/ 3 h 6"/>
                <a:gd name="T90" fmla="*/ 7 w 8"/>
                <a:gd name="T91" fmla="*/ 3 h 6"/>
                <a:gd name="T92" fmla="*/ 7 w 8"/>
                <a:gd name="T93" fmla="*/ 2 h 6"/>
                <a:gd name="T94" fmla="*/ 7 w 8"/>
                <a:gd name="T95" fmla="*/ 2 h 6"/>
                <a:gd name="T96" fmla="*/ 8 w 8"/>
                <a:gd name="T97" fmla="*/ 2 h 6"/>
                <a:gd name="T98" fmla="*/ 8 w 8"/>
                <a:gd name="T99" fmla="*/ 2 h 6"/>
                <a:gd name="T100" fmla="*/ 8 w 8"/>
                <a:gd name="T10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6">
                  <a:moveTo>
                    <a:pt x="8" y="2"/>
                  </a:moveTo>
                  <a:lnTo>
                    <a:pt x="8" y="1"/>
                  </a:lnTo>
                  <a:lnTo>
                    <a:pt x="8" y="1"/>
                  </a:lnTo>
                  <a:lnTo>
                    <a:pt x="8" y="0"/>
                  </a:lnTo>
                  <a:lnTo>
                    <a:pt x="8" y="0"/>
                  </a:lnTo>
                  <a:lnTo>
                    <a:pt x="8" y="0"/>
                  </a:lnTo>
                  <a:lnTo>
                    <a:pt x="8" y="0"/>
                  </a:lnTo>
                  <a:lnTo>
                    <a:pt x="8" y="0"/>
                  </a:lnTo>
                  <a:lnTo>
                    <a:pt x="8" y="0"/>
                  </a:lnTo>
                  <a:lnTo>
                    <a:pt x="8" y="0"/>
                  </a:lnTo>
                  <a:lnTo>
                    <a:pt x="7" y="0"/>
                  </a:lnTo>
                  <a:lnTo>
                    <a:pt x="7" y="0"/>
                  </a:lnTo>
                  <a:lnTo>
                    <a:pt x="6" y="0"/>
                  </a:lnTo>
                  <a:lnTo>
                    <a:pt x="5" y="1"/>
                  </a:lnTo>
                  <a:lnTo>
                    <a:pt x="5" y="2"/>
                  </a:lnTo>
                  <a:lnTo>
                    <a:pt x="5" y="2"/>
                  </a:lnTo>
                  <a:lnTo>
                    <a:pt x="4" y="2"/>
                  </a:lnTo>
                  <a:lnTo>
                    <a:pt x="4" y="2"/>
                  </a:lnTo>
                  <a:lnTo>
                    <a:pt x="4" y="2"/>
                  </a:lnTo>
                  <a:lnTo>
                    <a:pt x="4" y="3"/>
                  </a:lnTo>
                  <a:lnTo>
                    <a:pt x="4" y="3"/>
                  </a:lnTo>
                  <a:lnTo>
                    <a:pt x="4" y="3"/>
                  </a:lnTo>
                  <a:lnTo>
                    <a:pt x="4" y="3"/>
                  </a:lnTo>
                  <a:lnTo>
                    <a:pt x="2" y="4"/>
                  </a:lnTo>
                  <a:lnTo>
                    <a:pt x="2" y="4"/>
                  </a:lnTo>
                  <a:lnTo>
                    <a:pt x="2" y="4"/>
                  </a:lnTo>
                  <a:lnTo>
                    <a:pt x="2" y="4"/>
                  </a:lnTo>
                  <a:lnTo>
                    <a:pt x="1" y="4"/>
                  </a:lnTo>
                  <a:lnTo>
                    <a:pt x="1" y="5"/>
                  </a:lnTo>
                  <a:lnTo>
                    <a:pt x="1" y="5"/>
                  </a:lnTo>
                  <a:lnTo>
                    <a:pt x="0" y="5"/>
                  </a:lnTo>
                  <a:lnTo>
                    <a:pt x="0" y="5"/>
                  </a:lnTo>
                  <a:lnTo>
                    <a:pt x="0" y="5"/>
                  </a:lnTo>
                  <a:lnTo>
                    <a:pt x="1" y="6"/>
                  </a:lnTo>
                  <a:lnTo>
                    <a:pt x="1" y="6"/>
                  </a:lnTo>
                  <a:lnTo>
                    <a:pt x="1" y="6"/>
                  </a:lnTo>
                  <a:lnTo>
                    <a:pt x="1" y="6"/>
                  </a:lnTo>
                  <a:lnTo>
                    <a:pt x="2" y="5"/>
                  </a:lnTo>
                  <a:lnTo>
                    <a:pt x="2" y="5"/>
                  </a:lnTo>
                  <a:lnTo>
                    <a:pt x="3" y="5"/>
                  </a:lnTo>
                  <a:lnTo>
                    <a:pt x="3" y="4"/>
                  </a:lnTo>
                  <a:lnTo>
                    <a:pt x="3" y="4"/>
                  </a:lnTo>
                  <a:lnTo>
                    <a:pt x="5" y="4"/>
                  </a:lnTo>
                  <a:lnTo>
                    <a:pt x="5" y="3"/>
                  </a:lnTo>
                  <a:lnTo>
                    <a:pt x="6" y="3"/>
                  </a:lnTo>
                  <a:lnTo>
                    <a:pt x="7" y="3"/>
                  </a:lnTo>
                  <a:lnTo>
                    <a:pt x="7" y="2"/>
                  </a:lnTo>
                  <a:lnTo>
                    <a:pt x="7" y="2"/>
                  </a:lnTo>
                  <a:lnTo>
                    <a:pt x="8" y="2"/>
                  </a:lnTo>
                  <a:lnTo>
                    <a:pt x="8" y="2"/>
                  </a:lnTo>
                  <a:lnTo>
                    <a:pt x="8"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554" name="Freeform 34"/>
            <p:cNvSpPr>
              <a:spLocks/>
            </p:cNvSpPr>
            <p:nvPr/>
          </p:nvSpPr>
          <p:spPr bwMode="auto">
            <a:xfrm>
              <a:off x="909" y="3676"/>
              <a:ext cx="5" cy="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35555" name="Freeform 35"/>
            <p:cNvSpPr>
              <a:spLocks/>
            </p:cNvSpPr>
            <p:nvPr/>
          </p:nvSpPr>
          <p:spPr bwMode="auto">
            <a:xfrm>
              <a:off x="909" y="3676"/>
              <a:ext cx="5" cy="5"/>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0 h 1"/>
                <a:gd name="T12" fmla="*/ 0 w 1"/>
                <a:gd name="T13" fmla="*/ 0 h 1"/>
                <a:gd name="T14" fmla="*/ 0 w 1"/>
                <a:gd name="T15" fmla="*/ 0 h 1"/>
                <a:gd name="T16" fmla="*/ 0 w 1"/>
                <a:gd name="T17" fmla="*/ 1 h 1"/>
                <a:gd name="T18" fmla="*/ 0 w 1"/>
                <a:gd name="T19" fmla="*/ 1 h 1"/>
                <a:gd name="T20" fmla="*/ 0 w 1"/>
                <a:gd name="T21" fmla="*/ 1 h 1"/>
                <a:gd name="T22" fmla="*/ 0 w 1"/>
                <a:gd name="T23" fmla="*/ 1 h 1"/>
                <a:gd name="T24" fmla="*/ 0 w 1"/>
                <a:gd name="T25" fmla="*/ 1 h 1"/>
                <a:gd name="T26" fmla="*/ 1 w 1"/>
                <a:gd name="T27" fmla="*/ 1 h 1"/>
                <a:gd name="T28" fmla="*/ 1 w 1"/>
                <a:gd name="T29" fmla="*/ 0 h 1"/>
                <a:gd name="T30" fmla="*/ 1 w 1"/>
                <a:gd name="T31" fmla="*/ 0 h 1"/>
                <a:gd name="T32" fmla="*/ 1 w 1"/>
                <a:gd name="T33" fmla="*/ 0 h 1"/>
                <a:gd name="T34" fmla="*/ 1 w 1"/>
                <a:gd name="T35" fmla="*/ 0 h 1"/>
                <a:gd name="T36" fmla="*/ 1 w 1"/>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1">
                  <a:moveTo>
                    <a:pt x="1" y="0"/>
                  </a:moveTo>
                  <a:lnTo>
                    <a:pt x="1" y="0"/>
                  </a:lnTo>
                  <a:lnTo>
                    <a:pt x="1" y="0"/>
                  </a:lnTo>
                  <a:lnTo>
                    <a:pt x="1" y="0"/>
                  </a:lnTo>
                  <a:lnTo>
                    <a:pt x="0" y="0"/>
                  </a:lnTo>
                  <a:lnTo>
                    <a:pt x="0" y="0"/>
                  </a:lnTo>
                  <a:lnTo>
                    <a:pt x="0" y="0"/>
                  </a:lnTo>
                  <a:lnTo>
                    <a:pt x="0" y="0"/>
                  </a:lnTo>
                  <a:lnTo>
                    <a:pt x="0" y="1"/>
                  </a:lnTo>
                  <a:lnTo>
                    <a:pt x="0" y="1"/>
                  </a:lnTo>
                  <a:lnTo>
                    <a:pt x="0" y="1"/>
                  </a:lnTo>
                  <a:lnTo>
                    <a:pt x="0" y="1"/>
                  </a:lnTo>
                  <a:lnTo>
                    <a:pt x="0" y="1"/>
                  </a:lnTo>
                  <a:lnTo>
                    <a:pt x="1" y="1"/>
                  </a:lnTo>
                  <a:lnTo>
                    <a:pt x="1" y="0"/>
                  </a:lnTo>
                  <a:lnTo>
                    <a:pt x="1" y="0"/>
                  </a:lnTo>
                  <a:lnTo>
                    <a:pt x="1" y="0"/>
                  </a:lnTo>
                  <a:lnTo>
                    <a:pt x="1" y="0"/>
                  </a:lnTo>
                  <a:lnTo>
                    <a:pt x="1"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556" name="Freeform 36"/>
            <p:cNvSpPr>
              <a:spLocks/>
            </p:cNvSpPr>
            <p:nvPr/>
          </p:nvSpPr>
          <p:spPr bwMode="auto">
            <a:xfrm>
              <a:off x="870" y="3682"/>
              <a:ext cx="14" cy="14"/>
            </a:xfrm>
            <a:custGeom>
              <a:avLst/>
              <a:gdLst>
                <a:gd name="T0" fmla="*/ 2 w 3"/>
                <a:gd name="T1" fmla="*/ 1 h 3"/>
                <a:gd name="T2" fmla="*/ 3 w 3"/>
                <a:gd name="T3" fmla="*/ 1 h 3"/>
                <a:gd name="T4" fmla="*/ 2 w 3"/>
                <a:gd name="T5" fmla="*/ 1 h 3"/>
                <a:gd name="T6" fmla="*/ 3 w 3"/>
                <a:gd name="T7" fmla="*/ 2 h 3"/>
                <a:gd name="T8" fmla="*/ 2 w 3"/>
                <a:gd name="T9" fmla="*/ 2 h 3"/>
                <a:gd name="T10" fmla="*/ 1 w 3"/>
                <a:gd name="T11" fmla="*/ 3 h 3"/>
                <a:gd name="T12" fmla="*/ 0 w 3"/>
                <a:gd name="T13" fmla="*/ 3 h 3"/>
                <a:gd name="T14" fmla="*/ 1 w 3"/>
                <a:gd name="T15" fmla="*/ 1 h 3"/>
                <a:gd name="T16" fmla="*/ 2 w 3"/>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35557" name="Freeform 37"/>
            <p:cNvSpPr>
              <a:spLocks/>
            </p:cNvSpPr>
            <p:nvPr/>
          </p:nvSpPr>
          <p:spPr bwMode="auto">
            <a:xfrm>
              <a:off x="875" y="3684"/>
              <a:ext cx="14" cy="9"/>
            </a:xfrm>
            <a:custGeom>
              <a:avLst/>
              <a:gdLst>
                <a:gd name="T0" fmla="*/ 2 w 3"/>
                <a:gd name="T1" fmla="*/ 0 h 2"/>
                <a:gd name="T2" fmla="*/ 2 w 3"/>
                <a:gd name="T3" fmla="*/ 0 h 2"/>
                <a:gd name="T4" fmla="*/ 2 w 3"/>
                <a:gd name="T5" fmla="*/ 0 h 2"/>
                <a:gd name="T6" fmla="*/ 2 w 3"/>
                <a:gd name="T7" fmla="*/ 0 h 2"/>
                <a:gd name="T8" fmla="*/ 3 w 3"/>
                <a:gd name="T9" fmla="*/ 0 h 2"/>
                <a:gd name="T10" fmla="*/ 3 w 3"/>
                <a:gd name="T11" fmla="*/ 0 h 2"/>
                <a:gd name="T12" fmla="*/ 3 w 3"/>
                <a:gd name="T13" fmla="*/ 0 h 2"/>
                <a:gd name="T14" fmla="*/ 3 w 3"/>
                <a:gd name="T15" fmla="*/ 0 h 2"/>
                <a:gd name="T16" fmla="*/ 3 w 3"/>
                <a:gd name="T17" fmla="*/ 0 h 2"/>
                <a:gd name="T18" fmla="*/ 3 w 3"/>
                <a:gd name="T19" fmla="*/ 0 h 2"/>
                <a:gd name="T20" fmla="*/ 3 w 3"/>
                <a:gd name="T21" fmla="*/ 0 h 2"/>
                <a:gd name="T22" fmla="*/ 2 w 3"/>
                <a:gd name="T23" fmla="*/ 0 h 2"/>
                <a:gd name="T24" fmla="*/ 2 w 3"/>
                <a:gd name="T25" fmla="*/ 1 h 2"/>
                <a:gd name="T26" fmla="*/ 3 w 3"/>
                <a:gd name="T27" fmla="*/ 1 h 2"/>
                <a:gd name="T28" fmla="*/ 3 w 3"/>
                <a:gd name="T29" fmla="*/ 1 h 2"/>
                <a:gd name="T30" fmla="*/ 3 w 3"/>
                <a:gd name="T31" fmla="*/ 1 h 2"/>
                <a:gd name="T32" fmla="*/ 2 w 3"/>
                <a:gd name="T33" fmla="*/ 1 h 2"/>
                <a:gd name="T34" fmla="*/ 2 w 3"/>
                <a:gd name="T35" fmla="*/ 1 h 2"/>
                <a:gd name="T36" fmla="*/ 2 w 3"/>
                <a:gd name="T37" fmla="*/ 1 h 2"/>
                <a:gd name="T38" fmla="*/ 2 w 3"/>
                <a:gd name="T39" fmla="*/ 1 h 2"/>
                <a:gd name="T40" fmla="*/ 2 w 3"/>
                <a:gd name="T41" fmla="*/ 1 h 2"/>
                <a:gd name="T42" fmla="*/ 1 w 3"/>
                <a:gd name="T43" fmla="*/ 2 h 2"/>
                <a:gd name="T44" fmla="*/ 1 w 3"/>
                <a:gd name="T45" fmla="*/ 2 h 2"/>
                <a:gd name="T46" fmla="*/ 1 w 3"/>
                <a:gd name="T47" fmla="*/ 2 h 2"/>
                <a:gd name="T48" fmla="*/ 0 w 3"/>
                <a:gd name="T49" fmla="*/ 2 h 2"/>
                <a:gd name="T50" fmla="*/ 0 w 3"/>
                <a:gd name="T51" fmla="*/ 2 h 2"/>
                <a:gd name="T52" fmla="*/ 0 w 3"/>
                <a:gd name="T53" fmla="*/ 1 h 2"/>
                <a:gd name="T54" fmla="*/ 1 w 3"/>
                <a:gd name="T55" fmla="*/ 1 h 2"/>
                <a:gd name="T56" fmla="*/ 1 w 3"/>
                <a:gd name="T57" fmla="*/ 1 h 2"/>
                <a:gd name="T58" fmla="*/ 1 w 3"/>
                <a:gd name="T59" fmla="*/ 1 h 2"/>
                <a:gd name="T60" fmla="*/ 1 w 3"/>
                <a:gd name="T61" fmla="*/ 0 h 2"/>
                <a:gd name="T62" fmla="*/ 2 w 3"/>
                <a:gd name="T63" fmla="*/ 0 h 2"/>
                <a:gd name="T64" fmla="*/ 2 w 3"/>
                <a:gd name="T65" fmla="*/ 0 h 2"/>
                <a:gd name="T66" fmla="*/ 2 w 3"/>
                <a:gd name="T67" fmla="*/ 0 h 2"/>
                <a:gd name="T68" fmla="*/ 2 w 3"/>
                <a:gd name="T69" fmla="*/ 0 h 2"/>
                <a:gd name="T70" fmla="*/ 2 w 3"/>
                <a:gd name="T71" fmla="*/ 0 h 2"/>
                <a:gd name="T72" fmla="*/ 2 w 3"/>
                <a:gd name="T73" fmla="*/ 0 h 2"/>
                <a:gd name="T74" fmla="*/ 2 w 3"/>
                <a:gd name="T7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 h="2">
                  <a:moveTo>
                    <a:pt x="2" y="0"/>
                  </a:moveTo>
                  <a:lnTo>
                    <a:pt x="2" y="0"/>
                  </a:lnTo>
                  <a:lnTo>
                    <a:pt x="2" y="0"/>
                  </a:lnTo>
                  <a:lnTo>
                    <a:pt x="2" y="0"/>
                  </a:lnTo>
                  <a:lnTo>
                    <a:pt x="3" y="0"/>
                  </a:lnTo>
                  <a:lnTo>
                    <a:pt x="3" y="0"/>
                  </a:lnTo>
                  <a:lnTo>
                    <a:pt x="3" y="0"/>
                  </a:lnTo>
                  <a:lnTo>
                    <a:pt x="3" y="0"/>
                  </a:lnTo>
                  <a:lnTo>
                    <a:pt x="3" y="0"/>
                  </a:lnTo>
                  <a:lnTo>
                    <a:pt x="3" y="0"/>
                  </a:lnTo>
                  <a:lnTo>
                    <a:pt x="3" y="0"/>
                  </a:lnTo>
                  <a:lnTo>
                    <a:pt x="2" y="0"/>
                  </a:lnTo>
                  <a:lnTo>
                    <a:pt x="2" y="1"/>
                  </a:lnTo>
                  <a:lnTo>
                    <a:pt x="3" y="1"/>
                  </a:lnTo>
                  <a:lnTo>
                    <a:pt x="3" y="1"/>
                  </a:lnTo>
                  <a:lnTo>
                    <a:pt x="3" y="1"/>
                  </a:lnTo>
                  <a:lnTo>
                    <a:pt x="2" y="1"/>
                  </a:lnTo>
                  <a:lnTo>
                    <a:pt x="2" y="1"/>
                  </a:lnTo>
                  <a:lnTo>
                    <a:pt x="2" y="1"/>
                  </a:lnTo>
                  <a:lnTo>
                    <a:pt x="2" y="1"/>
                  </a:lnTo>
                  <a:lnTo>
                    <a:pt x="2" y="1"/>
                  </a:lnTo>
                  <a:lnTo>
                    <a:pt x="1" y="2"/>
                  </a:lnTo>
                  <a:lnTo>
                    <a:pt x="1" y="2"/>
                  </a:lnTo>
                  <a:lnTo>
                    <a:pt x="1" y="2"/>
                  </a:lnTo>
                  <a:lnTo>
                    <a:pt x="0" y="2"/>
                  </a:lnTo>
                  <a:lnTo>
                    <a:pt x="0" y="2"/>
                  </a:lnTo>
                  <a:lnTo>
                    <a:pt x="0" y="1"/>
                  </a:lnTo>
                  <a:lnTo>
                    <a:pt x="1" y="1"/>
                  </a:lnTo>
                  <a:lnTo>
                    <a:pt x="1" y="1"/>
                  </a:lnTo>
                  <a:lnTo>
                    <a:pt x="1" y="1"/>
                  </a:lnTo>
                  <a:lnTo>
                    <a:pt x="1" y="0"/>
                  </a:lnTo>
                  <a:lnTo>
                    <a:pt x="2" y="0"/>
                  </a:lnTo>
                  <a:lnTo>
                    <a:pt x="2" y="0"/>
                  </a:lnTo>
                  <a:lnTo>
                    <a:pt x="2" y="0"/>
                  </a:lnTo>
                  <a:lnTo>
                    <a:pt x="2" y="0"/>
                  </a:lnTo>
                  <a:lnTo>
                    <a:pt x="2" y="0"/>
                  </a:lnTo>
                  <a:lnTo>
                    <a:pt x="2" y="0"/>
                  </a:lnTo>
                  <a:lnTo>
                    <a:pt x="2"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558" name="Freeform 38"/>
            <p:cNvSpPr>
              <a:spLocks/>
            </p:cNvSpPr>
            <p:nvPr/>
          </p:nvSpPr>
          <p:spPr bwMode="auto">
            <a:xfrm>
              <a:off x="833" y="3690"/>
              <a:ext cx="19" cy="10"/>
            </a:xfrm>
            <a:custGeom>
              <a:avLst/>
              <a:gdLst>
                <a:gd name="T0" fmla="*/ 3 w 4"/>
                <a:gd name="T1" fmla="*/ 1 h 2"/>
                <a:gd name="T2" fmla="*/ 3 w 4"/>
                <a:gd name="T3" fmla="*/ 0 h 2"/>
                <a:gd name="T4" fmla="*/ 4 w 4"/>
                <a:gd name="T5" fmla="*/ 0 h 2"/>
                <a:gd name="T6" fmla="*/ 4 w 4"/>
                <a:gd name="T7" fmla="*/ 1 h 2"/>
                <a:gd name="T8" fmla="*/ 1 w 4"/>
                <a:gd name="T9" fmla="*/ 2 h 2"/>
                <a:gd name="T10" fmla="*/ 3 w 4"/>
                <a:gd name="T11" fmla="*/ 1 h 2"/>
              </a:gdLst>
              <a:ahLst/>
              <a:cxnLst>
                <a:cxn ang="0">
                  <a:pos x="T0" y="T1"/>
                </a:cxn>
                <a:cxn ang="0">
                  <a:pos x="T2" y="T3"/>
                </a:cxn>
                <a:cxn ang="0">
                  <a:pos x="T4" y="T5"/>
                </a:cxn>
                <a:cxn ang="0">
                  <a:pos x="T6" y="T7"/>
                </a:cxn>
                <a:cxn ang="0">
                  <a:pos x="T8" y="T9"/>
                </a:cxn>
                <a:cxn ang="0">
                  <a:pos x="T10" y="T11"/>
                </a:cxn>
              </a:cxnLst>
              <a:rect l="0" t="0" r="r" b="b"/>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35559" name="Freeform 39"/>
            <p:cNvSpPr>
              <a:spLocks/>
            </p:cNvSpPr>
            <p:nvPr/>
          </p:nvSpPr>
          <p:spPr bwMode="auto">
            <a:xfrm>
              <a:off x="838" y="3690"/>
              <a:ext cx="14" cy="10"/>
            </a:xfrm>
            <a:custGeom>
              <a:avLst/>
              <a:gdLst>
                <a:gd name="T0" fmla="*/ 2 w 3"/>
                <a:gd name="T1" fmla="*/ 1 h 2"/>
                <a:gd name="T2" fmla="*/ 2 w 3"/>
                <a:gd name="T3" fmla="*/ 1 h 2"/>
                <a:gd name="T4" fmla="*/ 2 w 3"/>
                <a:gd name="T5" fmla="*/ 0 h 2"/>
                <a:gd name="T6" fmla="*/ 2 w 3"/>
                <a:gd name="T7" fmla="*/ 0 h 2"/>
                <a:gd name="T8" fmla="*/ 2 w 3"/>
                <a:gd name="T9" fmla="*/ 0 h 2"/>
                <a:gd name="T10" fmla="*/ 2 w 3"/>
                <a:gd name="T11" fmla="*/ 0 h 2"/>
                <a:gd name="T12" fmla="*/ 2 w 3"/>
                <a:gd name="T13" fmla="*/ 0 h 2"/>
                <a:gd name="T14" fmla="*/ 3 w 3"/>
                <a:gd name="T15" fmla="*/ 0 h 2"/>
                <a:gd name="T16" fmla="*/ 3 w 3"/>
                <a:gd name="T17" fmla="*/ 0 h 2"/>
                <a:gd name="T18" fmla="*/ 3 w 3"/>
                <a:gd name="T19" fmla="*/ 0 h 2"/>
                <a:gd name="T20" fmla="*/ 3 w 3"/>
                <a:gd name="T21" fmla="*/ 1 h 2"/>
                <a:gd name="T22" fmla="*/ 3 w 3"/>
                <a:gd name="T23" fmla="*/ 1 h 2"/>
                <a:gd name="T24" fmla="*/ 3 w 3"/>
                <a:gd name="T25" fmla="*/ 1 h 2"/>
                <a:gd name="T26" fmla="*/ 3 w 3"/>
                <a:gd name="T27" fmla="*/ 1 h 2"/>
                <a:gd name="T28" fmla="*/ 2 w 3"/>
                <a:gd name="T29" fmla="*/ 2 h 2"/>
                <a:gd name="T30" fmla="*/ 1 w 3"/>
                <a:gd name="T31" fmla="*/ 2 h 2"/>
                <a:gd name="T32" fmla="*/ 0 w 3"/>
                <a:gd name="T33" fmla="*/ 2 h 2"/>
                <a:gd name="T34" fmla="*/ 0 w 3"/>
                <a:gd name="T35" fmla="*/ 2 h 2"/>
                <a:gd name="T36" fmla="*/ 0 w 3"/>
                <a:gd name="T37" fmla="*/ 2 h 2"/>
                <a:gd name="T38" fmla="*/ 0 w 3"/>
                <a:gd name="T39" fmla="*/ 2 h 2"/>
                <a:gd name="T40" fmla="*/ 0 w 3"/>
                <a:gd name="T41" fmla="*/ 2 h 2"/>
                <a:gd name="T42" fmla="*/ 0 w 3"/>
                <a:gd name="T43" fmla="*/ 2 h 2"/>
                <a:gd name="T44" fmla="*/ 1 w 3"/>
                <a:gd name="T45" fmla="*/ 2 h 2"/>
                <a:gd name="T46" fmla="*/ 2 w 3"/>
                <a:gd name="T47" fmla="*/ 1 h 2"/>
                <a:gd name="T48" fmla="*/ 2 w 3"/>
                <a:gd name="T49" fmla="*/ 1 h 2"/>
                <a:gd name="T50" fmla="*/ 2 w 3"/>
                <a:gd name="T51" fmla="*/ 1 h 2"/>
                <a:gd name="T52" fmla="*/ 2 w 3"/>
                <a:gd name="T53" fmla="*/ 1 h 2"/>
                <a:gd name="T54" fmla="*/ 2 w 3"/>
                <a:gd name="T5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2">
                  <a:moveTo>
                    <a:pt x="2" y="1"/>
                  </a:moveTo>
                  <a:lnTo>
                    <a:pt x="2" y="1"/>
                  </a:lnTo>
                  <a:lnTo>
                    <a:pt x="2" y="0"/>
                  </a:lnTo>
                  <a:lnTo>
                    <a:pt x="2" y="0"/>
                  </a:lnTo>
                  <a:lnTo>
                    <a:pt x="2" y="0"/>
                  </a:lnTo>
                  <a:lnTo>
                    <a:pt x="2" y="0"/>
                  </a:lnTo>
                  <a:lnTo>
                    <a:pt x="2" y="0"/>
                  </a:lnTo>
                  <a:lnTo>
                    <a:pt x="3" y="0"/>
                  </a:lnTo>
                  <a:lnTo>
                    <a:pt x="3" y="0"/>
                  </a:lnTo>
                  <a:lnTo>
                    <a:pt x="3" y="0"/>
                  </a:lnTo>
                  <a:lnTo>
                    <a:pt x="3" y="1"/>
                  </a:lnTo>
                  <a:lnTo>
                    <a:pt x="3" y="1"/>
                  </a:lnTo>
                  <a:lnTo>
                    <a:pt x="3" y="1"/>
                  </a:lnTo>
                  <a:lnTo>
                    <a:pt x="3" y="1"/>
                  </a:lnTo>
                  <a:lnTo>
                    <a:pt x="2" y="2"/>
                  </a:lnTo>
                  <a:lnTo>
                    <a:pt x="1" y="2"/>
                  </a:lnTo>
                  <a:lnTo>
                    <a:pt x="0" y="2"/>
                  </a:lnTo>
                  <a:lnTo>
                    <a:pt x="0" y="2"/>
                  </a:lnTo>
                  <a:lnTo>
                    <a:pt x="0" y="2"/>
                  </a:lnTo>
                  <a:lnTo>
                    <a:pt x="0" y="2"/>
                  </a:lnTo>
                  <a:lnTo>
                    <a:pt x="0" y="2"/>
                  </a:lnTo>
                  <a:lnTo>
                    <a:pt x="0" y="2"/>
                  </a:lnTo>
                  <a:lnTo>
                    <a:pt x="1" y="2"/>
                  </a:lnTo>
                  <a:lnTo>
                    <a:pt x="2" y="1"/>
                  </a:lnTo>
                  <a:lnTo>
                    <a:pt x="2" y="1"/>
                  </a:lnTo>
                  <a:lnTo>
                    <a:pt x="2" y="1"/>
                  </a:lnTo>
                  <a:lnTo>
                    <a:pt x="2" y="1"/>
                  </a:lnTo>
                  <a:lnTo>
                    <a:pt x="2"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560" name="Freeform 40"/>
            <p:cNvSpPr>
              <a:spLocks/>
            </p:cNvSpPr>
            <p:nvPr/>
          </p:nvSpPr>
          <p:spPr bwMode="auto">
            <a:xfrm>
              <a:off x="814" y="3691"/>
              <a:ext cx="10" cy="15"/>
            </a:xfrm>
            <a:custGeom>
              <a:avLst/>
              <a:gdLst>
                <a:gd name="T0" fmla="*/ 1 w 2"/>
                <a:gd name="T1" fmla="*/ 1 h 3"/>
                <a:gd name="T2" fmla="*/ 0 w 2"/>
                <a:gd name="T3" fmla="*/ 0 h 3"/>
                <a:gd name="T4" fmla="*/ 0 w 2"/>
                <a:gd name="T5" fmla="*/ 0 h 3"/>
                <a:gd name="T6" fmla="*/ 1 w 2"/>
                <a:gd name="T7" fmla="*/ 2 h 3"/>
                <a:gd name="T8" fmla="*/ 0 w 2"/>
                <a:gd name="T9" fmla="*/ 2 h 3"/>
                <a:gd name="T10" fmla="*/ 0 w 2"/>
                <a:gd name="T11" fmla="*/ 2 h 3"/>
                <a:gd name="T12" fmla="*/ 0 w 2"/>
                <a:gd name="T13" fmla="*/ 3 h 3"/>
                <a:gd name="T14" fmla="*/ 1 w 2"/>
                <a:gd name="T15" fmla="*/ 3 h 3"/>
                <a:gd name="T16" fmla="*/ 1 w 2"/>
                <a:gd name="T17" fmla="*/ 3 h 3"/>
                <a:gd name="T18" fmla="*/ 2 w 2"/>
                <a:gd name="T19" fmla="*/ 3 h 3"/>
                <a:gd name="T20" fmla="*/ 2 w 2"/>
                <a:gd name="T21" fmla="*/ 1 h 3"/>
                <a:gd name="T22" fmla="*/ 2 w 2"/>
                <a:gd name="T23" fmla="*/ 0 h 3"/>
                <a:gd name="T24" fmla="*/ 1 w 2"/>
                <a:gd name="T25" fmla="*/ 0 h 3"/>
                <a:gd name="T26" fmla="*/ 1 w 2"/>
                <a:gd name="T2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35561" name="Freeform 41"/>
            <p:cNvSpPr>
              <a:spLocks/>
            </p:cNvSpPr>
            <p:nvPr/>
          </p:nvSpPr>
          <p:spPr bwMode="auto">
            <a:xfrm>
              <a:off x="814" y="3691"/>
              <a:ext cx="10" cy="15"/>
            </a:xfrm>
            <a:custGeom>
              <a:avLst/>
              <a:gdLst>
                <a:gd name="T0" fmla="*/ 1 w 2"/>
                <a:gd name="T1" fmla="*/ 1 h 3"/>
                <a:gd name="T2" fmla="*/ 1 w 2"/>
                <a:gd name="T3" fmla="*/ 0 h 3"/>
                <a:gd name="T4" fmla="*/ 1 w 2"/>
                <a:gd name="T5" fmla="*/ 0 h 3"/>
                <a:gd name="T6" fmla="*/ 1 w 2"/>
                <a:gd name="T7" fmla="*/ 0 h 3"/>
                <a:gd name="T8" fmla="*/ 0 w 2"/>
                <a:gd name="T9" fmla="*/ 0 h 3"/>
                <a:gd name="T10" fmla="*/ 0 w 2"/>
                <a:gd name="T11" fmla="*/ 0 h 3"/>
                <a:gd name="T12" fmla="*/ 0 w 2"/>
                <a:gd name="T13" fmla="*/ 1 h 3"/>
                <a:gd name="T14" fmla="*/ 1 w 2"/>
                <a:gd name="T15" fmla="*/ 1 h 3"/>
                <a:gd name="T16" fmla="*/ 1 w 2"/>
                <a:gd name="T17" fmla="*/ 1 h 3"/>
                <a:gd name="T18" fmla="*/ 1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3 h 3"/>
                <a:gd name="T34" fmla="*/ 1 w 2"/>
                <a:gd name="T35" fmla="*/ 3 h 3"/>
                <a:gd name="T36" fmla="*/ 1 w 2"/>
                <a:gd name="T37" fmla="*/ 3 h 3"/>
                <a:gd name="T38" fmla="*/ 1 w 2"/>
                <a:gd name="T39" fmla="*/ 3 h 3"/>
                <a:gd name="T40" fmla="*/ 1 w 2"/>
                <a:gd name="T41" fmla="*/ 3 h 3"/>
                <a:gd name="T42" fmla="*/ 1 w 2"/>
                <a:gd name="T43" fmla="*/ 3 h 3"/>
                <a:gd name="T44" fmla="*/ 2 w 2"/>
                <a:gd name="T45" fmla="*/ 3 h 3"/>
                <a:gd name="T46" fmla="*/ 2 w 2"/>
                <a:gd name="T47" fmla="*/ 2 h 3"/>
                <a:gd name="T48" fmla="*/ 2 w 2"/>
                <a:gd name="T49" fmla="*/ 1 h 3"/>
                <a:gd name="T50" fmla="*/ 2 w 2"/>
                <a:gd name="T51" fmla="*/ 1 h 3"/>
                <a:gd name="T52" fmla="*/ 2 w 2"/>
                <a:gd name="T53" fmla="*/ 1 h 3"/>
                <a:gd name="T54" fmla="*/ 2 w 2"/>
                <a:gd name="T55" fmla="*/ 0 h 3"/>
                <a:gd name="T56" fmla="*/ 2 w 2"/>
                <a:gd name="T57" fmla="*/ 0 h 3"/>
                <a:gd name="T58" fmla="*/ 2 w 2"/>
                <a:gd name="T59" fmla="*/ 0 h 3"/>
                <a:gd name="T60" fmla="*/ 1 w 2"/>
                <a:gd name="T61" fmla="*/ 0 h 3"/>
                <a:gd name="T62" fmla="*/ 1 w 2"/>
                <a:gd name="T63" fmla="*/ 0 h 3"/>
                <a:gd name="T64" fmla="*/ 1 w 2"/>
                <a:gd name="T6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3">
                  <a:moveTo>
                    <a:pt x="1" y="1"/>
                  </a:moveTo>
                  <a:lnTo>
                    <a:pt x="1" y="1"/>
                  </a:lnTo>
                  <a:lnTo>
                    <a:pt x="1" y="0"/>
                  </a:lnTo>
                  <a:lnTo>
                    <a:pt x="1" y="0"/>
                  </a:lnTo>
                  <a:lnTo>
                    <a:pt x="1" y="0"/>
                  </a:lnTo>
                  <a:lnTo>
                    <a:pt x="1" y="0"/>
                  </a:lnTo>
                  <a:lnTo>
                    <a:pt x="1" y="0"/>
                  </a:lnTo>
                  <a:lnTo>
                    <a:pt x="1" y="0"/>
                  </a:lnTo>
                  <a:lnTo>
                    <a:pt x="0" y="0"/>
                  </a:lnTo>
                  <a:lnTo>
                    <a:pt x="0" y="0"/>
                  </a:lnTo>
                  <a:lnTo>
                    <a:pt x="0" y="0"/>
                  </a:lnTo>
                  <a:lnTo>
                    <a:pt x="0" y="0"/>
                  </a:lnTo>
                  <a:lnTo>
                    <a:pt x="0" y="0"/>
                  </a:lnTo>
                  <a:lnTo>
                    <a:pt x="0" y="1"/>
                  </a:lnTo>
                  <a:lnTo>
                    <a:pt x="1" y="1"/>
                  </a:lnTo>
                  <a:lnTo>
                    <a:pt x="1" y="1"/>
                  </a:lnTo>
                  <a:lnTo>
                    <a:pt x="1" y="1"/>
                  </a:lnTo>
                  <a:lnTo>
                    <a:pt x="1" y="1"/>
                  </a:lnTo>
                  <a:lnTo>
                    <a:pt x="1" y="2"/>
                  </a:lnTo>
                  <a:lnTo>
                    <a:pt x="1" y="2"/>
                  </a:lnTo>
                  <a:lnTo>
                    <a:pt x="1" y="2"/>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3"/>
                  </a:lnTo>
                  <a:lnTo>
                    <a:pt x="0" y="3"/>
                  </a:lnTo>
                  <a:lnTo>
                    <a:pt x="1" y="3"/>
                  </a:lnTo>
                  <a:lnTo>
                    <a:pt x="1" y="3"/>
                  </a:lnTo>
                  <a:lnTo>
                    <a:pt x="1" y="3"/>
                  </a:lnTo>
                  <a:lnTo>
                    <a:pt x="1" y="3"/>
                  </a:lnTo>
                  <a:lnTo>
                    <a:pt x="1" y="3"/>
                  </a:lnTo>
                  <a:lnTo>
                    <a:pt x="1" y="3"/>
                  </a:lnTo>
                  <a:lnTo>
                    <a:pt x="1" y="3"/>
                  </a:lnTo>
                  <a:lnTo>
                    <a:pt x="1" y="3"/>
                  </a:lnTo>
                  <a:lnTo>
                    <a:pt x="1" y="3"/>
                  </a:lnTo>
                  <a:lnTo>
                    <a:pt x="2" y="3"/>
                  </a:lnTo>
                  <a:lnTo>
                    <a:pt x="2" y="3"/>
                  </a:lnTo>
                  <a:lnTo>
                    <a:pt x="2" y="3"/>
                  </a:lnTo>
                  <a:lnTo>
                    <a:pt x="2" y="2"/>
                  </a:lnTo>
                  <a:lnTo>
                    <a:pt x="2" y="2"/>
                  </a:lnTo>
                  <a:lnTo>
                    <a:pt x="2" y="1"/>
                  </a:lnTo>
                  <a:lnTo>
                    <a:pt x="2" y="1"/>
                  </a:lnTo>
                  <a:lnTo>
                    <a:pt x="2" y="1"/>
                  </a:lnTo>
                  <a:lnTo>
                    <a:pt x="2" y="1"/>
                  </a:lnTo>
                  <a:lnTo>
                    <a:pt x="2" y="1"/>
                  </a:lnTo>
                  <a:lnTo>
                    <a:pt x="2" y="0"/>
                  </a:lnTo>
                  <a:lnTo>
                    <a:pt x="2" y="0"/>
                  </a:lnTo>
                  <a:lnTo>
                    <a:pt x="2" y="0"/>
                  </a:lnTo>
                  <a:lnTo>
                    <a:pt x="2" y="0"/>
                  </a:lnTo>
                  <a:lnTo>
                    <a:pt x="2" y="0"/>
                  </a:lnTo>
                  <a:lnTo>
                    <a:pt x="2" y="0"/>
                  </a:lnTo>
                  <a:lnTo>
                    <a:pt x="1" y="0"/>
                  </a:lnTo>
                  <a:lnTo>
                    <a:pt x="1" y="0"/>
                  </a:lnTo>
                  <a:lnTo>
                    <a:pt x="1" y="0"/>
                  </a:lnTo>
                  <a:lnTo>
                    <a:pt x="1" y="0"/>
                  </a:lnTo>
                  <a:lnTo>
                    <a:pt x="1" y="1"/>
                  </a:lnTo>
                  <a:lnTo>
                    <a:pt x="1"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562" name="Freeform 42"/>
            <p:cNvSpPr>
              <a:spLocks/>
            </p:cNvSpPr>
            <p:nvPr/>
          </p:nvSpPr>
          <p:spPr bwMode="auto">
            <a:xfrm>
              <a:off x="795" y="3693"/>
              <a:ext cx="15" cy="15"/>
            </a:xfrm>
            <a:custGeom>
              <a:avLst/>
              <a:gdLst>
                <a:gd name="T0" fmla="*/ 3 w 3"/>
                <a:gd name="T1" fmla="*/ 3 h 3"/>
                <a:gd name="T2" fmla="*/ 3 w 3"/>
                <a:gd name="T3" fmla="*/ 3 h 3"/>
                <a:gd name="T4" fmla="*/ 3 w 3"/>
                <a:gd name="T5" fmla="*/ 3 h 3"/>
                <a:gd name="T6" fmla="*/ 3 w 3"/>
                <a:gd name="T7" fmla="*/ 3 h 3"/>
                <a:gd name="T8" fmla="*/ 3 w 3"/>
                <a:gd name="T9" fmla="*/ 3 h 3"/>
                <a:gd name="T10" fmla="*/ 3 w 3"/>
                <a:gd name="T11" fmla="*/ 3 h 3"/>
                <a:gd name="T12" fmla="*/ 2 w 3"/>
                <a:gd name="T13" fmla="*/ 2 h 3"/>
                <a:gd name="T14" fmla="*/ 1 w 3"/>
                <a:gd name="T15" fmla="*/ 1 h 3"/>
                <a:gd name="T16" fmla="*/ 1 w 3"/>
                <a:gd name="T17" fmla="*/ 1 h 3"/>
                <a:gd name="T18" fmla="*/ 1 w 3"/>
                <a:gd name="T19" fmla="*/ 1 h 3"/>
                <a:gd name="T20" fmla="*/ 1 w 3"/>
                <a:gd name="T21" fmla="*/ 1 h 3"/>
                <a:gd name="T22" fmla="*/ 1 w 3"/>
                <a:gd name="T23" fmla="*/ 1 h 3"/>
                <a:gd name="T24" fmla="*/ 1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 h 3"/>
                <a:gd name="T42" fmla="*/ 0 w 3"/>
                <a:gd name="T43" fmla="*/ 1 h 3"/>
                <a:gd name="T44" fmla="*/ 0 w 3"/>
                <a:gd name="T45" fmla="*/ 1 h 3"/>
                <a:gd name="T46" fmla="*/ 0 w 3"/>
                <a:gd name="T47" fmla="*/ 1 h 3"/>
                <a:gd name="T48" fmla="*/ 1 w 3"/>
                <a:gd name="T49" fmla="*/ 1 h 3"/>
                <a:gd name="T50" fmla="*/ 1 w 3"/>
                <a:gd name="T51" fmla="*/ 2 h 3"/>
                <a:gd name="T52" fmla="*/ 1 w 3"/>
                <a:gd name="T53" fmla="*/ 2 h 3"/>
                <a:gd name="T54" fmla="*/ 2 w 3"/>
                <a:gd name="T55" fmla="*/ 3 h 3"/>
                <a:gd name="T56" fmla="*/ 2 w 3"/>
                <a:gd name="T57" fmla="*/ 3 h 3"/>
                <a:gd name="T58" fmla="*/ 3 w 3"/>
                <a:gd name="T59" fmla="*/ 3 h 3"/>
                <a:gd name="T60" fmla="*/ 3 w 3"/>
                <a:gd name="T61" fmla="*/ 3 h 3"/>
                <a:gd name="T62" fmla="*/ 3 w 3"/>
                <a:gd name="T63" fmla="*/ 3 h 3"/>
                <a:gd name="T64" fmla="*/ 3 w 3"/>
                <a:gd name="T65" fmla="*/ 3 h 3"/>
                <a:gd name="T66" fmla="*/ 3 w 3"/>
                <a:gd name="T6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 h="3">
                  <a:moveTo>
                    <a:pt x="3" y="3"/>
                  </a:moveTo>
                  <a:lnTo>
                    <a:pt x="3" y="3"/>
                  </a:lnTo>
                  <a:lnTo>
                    <a:pt x="3" y="3"/>
                  </a:lnTo>
                  <a:lnTo>
                    <a:pt x="3" y="3"/>
                  </a:lnTo>
                  <a:lnTo>
                    <a:pt x="3" y="3"/>
                  </a:lnTo>
                  <a:lnTo>
                    <a:pt x="3" y="3"/>
                  </a:lnTo>
                  <a:lnTo>
                    <a:pt x="2" y="2"/>
                  </a:lnTo>
                  <a:lnTo>
                    <a:pt x="1" y="1"/>
                  </a:lnTo>
                  <a:lnTo>
                    <a:pt x="1" y="1"/>
                  </a:lnTo>
                  <a:lnTo>
                    <a:pt x="1" y="1"/>
                  </a:lnTo>
                  <a:lnTo>
                    <a:pt x="1" y="1"/>
                  </a:lnTo>
                  <a:lnTo>
                    <a:pt x="1" y="1"/>
                  </a:lnTo>
                  <a:lnTo>
                    <a:pt x="1" y="0"/>
                  </a:lnTo>
                  <a:lnTo>
                    <a:pt x="0" y="0"/>
                  </a:lnTo>
                  <a:lnTo>
                    <a:pt x="0" y="0"/>
                  </a:lnTo>
                  <a:lnTo>
                    <a:pt x="0" y="0"/>
                  </a:lnTo>
                  <a:lnTo>
                    <a:pt x="0" y="0"/>
                  </a:lnTo>
                  <a:lnTo>
                    <a:pt x="0" y="0"/>
                  </a:lnTo>
                  <a:lnTo>
                    <a:pt x="0" y="0"/>
                  </a:lnTo>
                  <a:lnTo>
                    <a:pt x="0" y="0"/>
                  </a:lnTo>
                  <a:lnTo>
                    <a:pt x="0" y="1"/>
                  </a:lnTo>
                  <a:lnTo>
                    <a:pt x="0" y="1"/>
                  </a:lnTo>
                  <a:lnTo>
                    <a:pt x="0" y="1"/>
                  </a:lnTo>
                  <a:lnTo>
                    <a:pt x="0" y="1"/>
                  </a:lnTo>
                  <a:lnTo>
                    <a:pt x="1" y="1"/>
                  </a:lnTo>
                  <a:lnTo>
                    <a:pt x="1" y="2"/>
                  </a:lnTo>
                  <a:lnTo>
                    <a:pt x="1" y="2"/>
                  </a:lnTo>
                  <a:lnTo>
                    <a:pt x="2" y="3"/>
                  </a:lnTo>
                  <a:lnTo>
                    <a:pt x="2" y="3"/>
                  </a:lnTo>
                  <a:lnTo>
                    <a:pt x="3" y="3"/>
                  </a:lnTo>
                  <a:lnTo>
                    <a:pt x="3" y="3"/>
                  </a:lnTo>
                  <a:lnTo>
                    <a:pt x="3" y="3"/>
                  </a:lnTo>
                  <a:lnTo>
                    <a:pt x="3" y="3"/>
                  </a:lnTo>
                  <a:lnTo>
                    <a:pt x="3"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563" name="Freeform 43"/>
            <p:cNvSpPr>
              <a:spLocks/>
            </p:cNvSpPr>
            <p:nvPr/>
          </p:nvSpPr>
          <p:spPr bwMode="auto">
            <a:xfrm>
              <a:off x="768" y="3683"/>
              <a:ext cx="19" cy="10"/>
            </a:xfrm>
            <a:custGeom>
              <a:avLst/>
              <a:gdLst>
                <a:gd name="T0" fmla="*/ 0 w 4"/>
                <a:gd name="T1" fmla="*/ 1 h 2"/>
                <a:gd name="T2" fmla="*/ 0 w 4"/>
                <a:gd name="T3" fmla="*/ 1 h 2"/>
                <a:gd name="T4" fmla="*/ 1 w 4"/>
                <a:gd name="T5" fmla="*/ 0 h 2"/>
                <a:gd name="T6" fmla="*/ 1 w 4"/>
                <a:gd name="T7" fmla="*/ 0 h 2"/>
                <a:gd name="T8" fmla="*/ 2 w 4"/>
                <a:gd name="T9" fmla="*/ 0 h 2"/>
                <a:gd name="T10" fmla="*/ 3 w 4"/>
                <a:gd name="T11" fmla="*/ 0 h 2"/>
                <a:gd name="T12" fmla="*/ 3 w 4"/>
                <a:gd name="T13" fmla="*/ 0 h 2"/>
                <a:gd name="T14" fmla="*/ 3 w 4"/>
                <a:gd name="T15" fmla="*/ 0 h 2"/>
                <a:gd name="T16" fmla="*/ 3 w 4"/>
                <a:gd name="T17" fmla="*/ 1 h 2"/>
                <a:gd name="T18" fmla="*/ 4 w 4"/>
                <a:gd name="T19" fmla="*/ 1 h 2"/>
                <a:gd name="T20" fmla="*/ 4 w 4"/>
                <a:gd name="T21" fmla="*/ 1 h 2"/>
                <a:gd name="T22" fmla="*/ 4 w 4"/>
                <a:gd name="T23" fmla="*/ 1 h 2"/>
                <a:gd name="T24" fmla="*/ 4 w 4"/>
                <a:gd name="T25" fmla="*/ 1 h 2"/>
                <a:gd name="T26" fmla="*/ 4 w 4"/>
                <a:gd name="T27" fmla="*/ 1 h 2"/>
                <a:gd name="T28" fmla="*/ 4 w 4"/>
                <a:gd name="T29" fmla="*/ 1 h 2"/>
                <a:gd name="T30" fmla="*/ 4 w 4"/>
                <a:gd name="T31" fmla="*/ 1 h 2"/>
                <a:gd name="T32" fmla="*/ 4 w 4"/>
                <a:gd name="T33" fmla="*/ 2 h 2"/>
                <a:gd name="T34" fmla="*/ 4 w 4"/>
                <a:gd name="T35" fmla="*/ 2 h 2"/>
                <a:gd name="T36" fmla="*/ 4 w 4"/>
                <a:gd name="T37" fmla="*/ 2 h 2"/>
                <a:gd name="T38" fmla="*/ 4 w 4"/>
                <a:gd name="T39" fmla="*/ 2 h 2"/>
                <a:gd name="T40" fmla="*/ 3 w 4"/>
                <a:gd name="T41" fmla="*/ 1 h 2"/>
                <a:gd name="T42" fmla="*/ 3 w 4"/>
                <a:gd name="T43" fmla="*/ 1 h 2"/>
                <a:gd name="T44" fmla="*/ 3 w 4"/>
                <a:gd name="T45" fmla="*/ 2 h 2"/>
                <a:gd name="T46" fmla="*/ 3 w 4"/>
                <a:gd name="T47" fmla="*/ 2 h 2"/>
                <a:gd name="T48" fmla="*/ 3 w 4"/>
                <a:gd name="T49" fmla="*/ 2 h 2"/>
                <a:gd name="T50" fmla="*/ 2 w 4"/>
                <a:gd name="T51" fmla="*/ 2 h 2"/>
                <a:gd name="T52" fmla="*/ 2 w 4"/>
                <a:gd name="T53" fmla="*/ 2 h 2"/>
                <a:gd name="T54" fmla="*/ 2 w 4"/>
                <a:gd name="T55" fmla="*/ 2 h 2"/>
                <a:gd name="T56" fmla="*/ 2 w 4"/>
                <a:gd name="T57" fmla="*/ 2 h 2"/>
                <a:gd name="T58" fmla="*/ 2 w 4"/>
                <a:gd name="T59" fmla="*/ 2 h 2"/>
                <a:gd name="T60" fmla="*/ 2 w 4"/>
                <a:gd name="T61" fmla="*/ 2 h 2"/>
                <a:gd name="T62" fmla="*/ 2 w 4"/>
                <a:gd name="T63" fmla="*/ 2 h 2"/>
                <a:gd name="T64" fmla="*/ 1 w 4"/>
                <a:gd name="T65" fmla="*/ 2 h 2"/>
                <a:gd name="T66" fmla="*/ 1 w 4"/>
                <a:gd name="T67" fmla="*/ 2 h 2"/>
                <a:gd name="T68" fmla="*/ 1 w 4"/>
                <a:gd name="T69" fmla="*/ 1 h 2"/>
                <a:gd name="T70" fmla="*/ 1 w 4"/>
                <a:gd name="T71" fmla="*/ 1 h 2"/>
                <a:gd name="T72" fmla="*/ 1 w 4"/>
                <a:gd name="T73" fmla="*/ 1 h 2"/>
                <a:gd name="T74" fmla="*/ 1 w 4"/>
                <a:gd name="T75" fmla="*/ 1 h 2"/>
                <a:gd name="T76" fmla="*/ 1 w 4"/>
                <a:gd name="T77" fmla="*/ 1 h 2"/>
                <a:gd name="T78" fmla="*/ 1 w 4"/>
                <a:gd name="T79" fmla="*/ 1 h 2"/>
                <a:gd name="T80" fmla="*/ 1 w 4"/>
                <a:gd name="T81" fmla="*/ 1 h 2"/>
                <a:gd name="T82" fmla="*/ 1 w 4"/>
                <a:gd name="T83" fmla="*/ 1 h 2"/>
                <a:gd name="T84" fmla="*/ 1 w 4"/>
                <a:gd name="T85" fmla="*/ 1 h 2"/>
                <a:gd name="T86" fmla="*/ 1 w 4"/>
                <a:gd name="T87" fmla="*/ 1 h 2"/>
                <a:gd name="T88" fmla="*/ 1 w 4"/>
                <a:gd name="T89" fmla="*/ 1 h 2"/>
                <a:gd name="T90" fmla="*/ 1 w 4"/>
                <a:gd name="T91" fmla="*/ 1 h 2"/>
                <a:gd name="T92" fmla="*/ 1 w 4"/>
                <a:gd name="T93" fmla="*/ 1 h 2"/>
                <a:gd name="T94" fmla="*/ 0 w 4"/>
                <a:gd name="T95" fmla="*/ 1 h 2"/>
                <a:gd name="T96" fmla="*/ 0 w 4"/>
                <a:gd name="T97" fmla="*/ 1 h 2"/>
                <a:gd name="T98" fmla="*/ 0 w 4"/>
                <a:gd name="T99" fmla="*/ 1 h 2"/>
                <a:gd name="T100" fmla="*/ 0 w 4"/>
                <a:gd name="T101" fmla="*/ 1 h 2"/>
                <a:gd name="T102" fmla="*/ 0 w 4"/>
                <a:gd name="T103" fmla="*/ 1 h 2"/>
                <a:gd name="T104" fmla="*/ 0 w 4"/>
                <a:gd name="T105" fmla="*/ 1 h 2"/>
                <a:gd name="T106" fmla="*/ 0 w 4"/>
                <a:gd name="T107" fmla="*/ 1 h 2"/>
                <a:gd name="T108" fmla="*/ 0 w 4"/>
                <a:gd name="T109" fmla="*/ 1 h 2"/>
                <a:gd name="T110" fmla="*/ 0 w 4"/>
                <a:gd name="T111" fmla="*/ 1 h 2"/>
                <a:gd name="T112" fmla="*/ 0 w 4"/>
                <a:gd name="T113" fmla="*/ 1 h 2"/>
                <a:gd name="T114" fmla="*/ 0 w 4"/>
                <a:gd name="T115" fmla="*/ 1 h 2"/>
                <a:gd name="T116" fmla="*/ 0 w 4"/>
                <a:gd name="T117" fmla="*/ 1 h 2"/>
                <a:gd name="T118" fmla="*/ 0 w 4"/>
                <a:gd name="T119" fmla="*/ 1 h 2"/>
                <a:gd name="T120" fmla="*/ 0 w 4"/>
                <a:gd name="T1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 h="2">
                  <a:moveTo>
                    <a:pt x="0" y="1"/>
                  </a:moveTo>
                  <a:lnTo>
                    <a:pt x="0" y="1"/>
                  </a:lnTo>
                  <a:lnTo>
                    <a:pt x="1" y="0"/>
                  </a:lnTo>
                  <a:lnTo>
                    <a:pt x="1" y="0"/>
                  </a:lnTo>
                  <a:lnTo>
                    <a:pt x="2" y="0"/>
                  </a:lnTo>
                  <a:lnTo>
                    <a:pt x="3" y="0"/>
                  </a:lnTo>
                  <a:lnTo>
                    <a:pt x="3" y="0"/>
                  </a:lnTo>
                  <a:lnTo>
                    <a:pt x="3" y="0"/>
                  </a:lnTo>
                  <a:lnTo>
                    <a:pt x="3" y="1"/>
                  </a:lnTo>
                  <a:lnTo>
                    <a:pt x="4" y="1"/>
                  </a:lnTo>
                  <a:lnTo>
                    <a:pt x="4" y="1"/>
                  </a:lnTo>
                  <a:lnTo>
                    <a:pt x="4" y="1"/>
                  </a:lnTo>
                  <a:lnTo>
                    <a:pt x="4" y="1"/>
                  </a:lnTo>
                  <a:lnTo>
                    <a:pt x="4" y="1"/>
                  </a:lnTo>
                  <a:lnTo>
                    <a:pt x="4" y="1"/>
                  </a:lnTo>
                  <a:lnTo>
                    <a:pt x="4" y="1"/>
                  </a:lnTo>
                  <a:lnTo>
                    <a:pt x="4" y="2"/>
                  </a:lnTo>
                  <a:lnTo>
                    <a:pt x="4" y="2"/>
                  </a:lnTo>
                  <a:lnTo>
                    <a:pt x="4" y="2"/>
                  </a:lnTo>
                  <a:lnTo>
                    <a:pt x="4" y="2"/>
                  </a:lnTo>
                  <a:lnTo>
                    <a:pt x="3" y="1"/>
                  </a:lnTo>
                  <a:lnTo>
                    <a:pt x="3" y="1"/>
                  </a:lnTo>
                  <a:lnTo>
                    <a:pt x="3" y="2"/>
                  </a:lnTo>
                  <a:lnTo>
                    <a:pt x="3" y="2"/>
                  </a:lnTo>
                  <a:lnTo>
                    <a:pt x="3" y="2"/>
                  </a:lnTo>
                  <a:lnTo>
                    <a:pt x="2" y="2"/>
                  </a:lnTo>
                  <a:lnTo>
                    <a:pt x="2" y="2"/>
                  </a:lnTo>
                  <a:lnTo>
                    <a:pt x="2" y="2"/>
                  </a:lnTo>
                  <a:lnTo>
                    <a:pt x="2" y="2"/>
                  </a:lnTo>
                  <a:lnTo>
                    <a:pt x="2" y="2"/>
                  </a:lnTo>
                  <a:lnTo>
                    <a:pt x="2" y="2"/>
                  </a:lnTo>
                  <a:lnTo>
                    <a:pt x="2" y="2"/>
                  </a:lnTo>
                  <a:lnTo>
                    <a:pt x="1" y="2"/>
                  </a:lnTo>
                  <a:lnTo>
                    <a:pt x="1" y="2"/>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235564" name="Freeform 44"/>
          <p:cNvSpPr>
            <a:spLocks/>
          </p:cNvSpPr>
          <p:nvPr/>
        </p:nvSpPr>
        <p:spPr bwMode="auto">
          <a:xfrm>
            <a:off x="2956278" y="2794001"/>
            <a:ext cx="551744" cy="727075"/>
          </a:xfrm>
          <a:custGeom>
            <a:avLst/>
            <a:gdLst>
              <a:gd name="T0" fmla="*/ 66 w 76"/>
              <a:gd name="T1" fmla="*/ 94 h 94"/>
              <a:gd name="T2" fmla="*/ 76 w 76"/>
              <a:gd name="T3" fmla="*/ 27 h 94"/>
              <a:gd name="T4" fmla="*/ 51 w 76"/>
              <a:gd name="T5" fmla="*/ 23 h 94"/>
              <a:gd name="T6" fmla="*/ 53 w 76"/>
              <a:gd name="T7" fmla="*/ 6 h 94"/>
              <a:gd name="T8" fmla="*/ 16 w 76"/>
              <a:gd name="T9" fmla="*/ 0 h 94"/>
              <a:gd name="T10" fmla="*/ 0 w 76"/>
              <a:gd name="T11" fmla="*/ 84 h 94"/>
              <a:gd name="T12" fmla="*/ 0 w 76"/>
              <a:gd name="T13" fmla="*/ 84 h 94"/>
              <a:gd name="T14" fmla="*/ 66 w 76"/>
              <a:gd name="T15" fmla="*/ 94 h 94"/>
              <a:gd name="T16" fmla="*/ 66 w 76"/>
              <a:gd name="T1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94">
                <a:moveTo>
                  <a:pt x="66" y="94"/>
                </a:moveTo>
                <a:lnTo>
                  <a:pt x="76" y="27"/>
                </a:lnTo>
                <a:lnTo>
                  <a:pt x="51" y="23"/>
                </a:lnTo>
                <a:lnTo>
                  <a:pt x="53" y="6"/>
                </a:lnTo>
                <a:lnTo>
                  <a:pt x="16" y="0"/>
                </a:lnTo>
                <a:lnTo>
                  <a:pt x="0" y="84"/>
                </a:lnTo>
                <a:lnTo>
                  <a:pt x="0" y="84"/>
                </a:lnTo>
                <a:lnTo>
                  <a:pt x="66" y="94"/>
                </a:lnTo>
                <a:lnTo>
                  <a:pt x="66" y="9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5565" name="Freeform 45"/>
          <p:cNvSpPr>
            <a:spLocks/>
          </p:cNvSpPr>
          <p:nvPr/>
        </p:nvSpPr>
        <p:spPr bwMode="auto">
          <a:xfrm>
            <a:off x="2343856" y="1709739"/>
            <a:ext cx="649111" cy="511175"/>
          </a:xfrm>
          <a:custGeom>
            <a:avLst/>
            <a:gdLst>
              <a:gd name="T0" fmla="*/ 1 w 90"/>
              <a:gd name="T1" fmla="*/ 40 h 66"/>
              <a:gd name="T2" fmla="*/ 0 w 90"/>
              <a:gd name="T3" fmla="*/ 40 h 66"/>
              <a:gd name="T4" fmla="*/ 1 w 90"/>
              <a:gd name="T5" fmla="*/ 37 h 66"/>
              <a:gd name="T6" fmla="*/ 1 w 90"/>
              <a:gd name="T7" fmla="*/ 35 h 66"/>
              <a:gd name="T8" fmla="*/ 1 w 90"/>
              <a:gd name="T9" fmla="*/ 35 h 66"/>
              <a:gd name="T10" fmla="*/ 2 w 90"/>
              <a:gd name="T11" fmla="*/ 36 h 66"/>
              <a:gd name="T12" fmla="*/ 1 w 90"/>
              <a:gd name="T13" fmla="*/ 37 h 66"/>
              <a:gd name="T14" fmla="*/ 3 w 90"/>
              <a:gd name="T15" fmla="*/ 36 h 66"/>
              <a:gd name="T16" fmla="*/ 3 w 90"/>
              <a:gd name="T17" fmla="*/ 35 h 66"/>
              <a:gd name="T18" fmla="*/ 3 w 90"/>
              <a:gd name="T19" fmla="*/ 33 h 66"/>
              <a:gd name="T20" fmla="*/ 2 w 90"/>
              <a:gd name="T21" fmla="*/ 30 h 66"/>
              <a:gd name="T22" fmla="*/ 3 w 90"/>
              <a:gd name="T23" fmla="*/ 30 h 66"/>
              <a:gd name="T24" fmla="*/ 5 w 90"/>
              <a:gd name="T25" fmla="*/ 29 h 66"/>
              <a:gd name="T26" fmla="*/ 4 w 90"/>
              <a:gd name="T27" fmla="*/ 28 h 66"/>
              <a:gd name="T28" fmla="*/ 3 w 90"/>
              <a:gd name="T29" fmla="*/ 29 h 66"/>
              <a:gd name="T30" fmla="*/ 3 w 90"/>
              <a:gd name="T31" fmla="*/ 25 h 66"/>
              <a:gd name="T32" fmla="*/ 3 w 90"/>
              <a:gd name="T33" fmla="*/ 22 h 66"/>
              <a:gd name="T34" fmla="*/ 3 w 90"/>
              <a:gd name="T35" fmla="*/ 17 h 66"/>
              <a:gd name="T36" fmla="*/ 2 w 90"/>
              <a:gd name="T37" fmla="*/ 11 h 66"/>
              <a:gd name="T38" fmla="*/ 2 w 90"/>
              <a:gd name="T39" fmla="*/ 6 h 66"/>
              <a:gd name="T40" fmla="*/ 11 w 90"/>
              <a:gd name="T41" fmla="*/ 9 h 66"/>
              <a:gd name="T42" fmla="*/ 19 w 90"/>
              <a:gd name="T43" fmla="*/ 13 h 66"/>
              <a:gd name="T44" fmla="*/ 23 w 90"/>
              <a:gd name="T45" fmla="*/ 14 h 66"/>
              <a:gd name="T46" fmla="*/ 24 w 90"/>
              <a:gd name="T47" fmla="*/ 15 h 66"/>
              <a:gd name="T48" fmla="*/ 24 w 90"/>
              <a:gd name="T49" fmla="*/ 20 h 66"/>
              <a:gd name="T50" fmla="*/ 22 w 90"/>
              <a:gd name="T51" fmla="*/ 23 h 66"/>
              <a:gd name="T52" fmla="*/ 22 w 90"/>
              <a:gd name="T53" fmla="*/ 25 h 66"/>
              <a:gd name="T54" fmla="*/ 22 w 90"/>
              <a:gd name="T55" fmla="*/ 27 h 66"/>
              <a:gd name="T56" fmla="*/ 23 w 90"/>
              <a:gd name="T57" fmla="*/ 28 h 66"/>
              <a:gd name="T58" fmla="*/ 25 w 90"/>
              <a:gd name="T59" fmla="*/ 24 h 66"/>
              <a:gd name="T60" fmla="*/ 27 w 90"/>
              <a:gd name="T61" fmla="*/ 21 h 66"/>
              <a:gd name="T62" fmla="*/ 29 w 90"/>
              <a:gd name="T63" fmla="*/ 18 h 66"/>
              <a:gd name="T64" fmla="*/ 26 w 90"/>
              <a:gd name="T65" fmla="*/ 10 h 66"/>
              <a:gd name="T66" fmla="*/ 27 w 90"/>
              <a:gd name="T67" fmla="*/ 9 h 66"/>
              <a:gd name="T68" fmla="*/ 29 w 90"/>
              <a:gd name="T69" fmla="*/ 7 h 66"/>
              <a:gd name="T70" fmla="*/ 27 w 90"/>
              <a:gd name="T71" fmla="*/ 5 h 66"/>
              <a:gd name="T72" fmla="*/ 27 w 90"/>
              <a:gd name="T73" fmla="*/ 0 h 66"/>
              <a:gd name="T74" fmla="*/ 62 w 90"/>
              <a:gd name="T75" fmla="*/ 9 h 66"/>
              <a:gd name="T76" fmla="*/ 90 w 90"/>
              <a:gd name="T77" fmla="*/ 16 h 66"/>
              <a:gd name="T78" fmla="*/ 80 w 90"/>
              <a:gd name="T79" fmla="*/ 59 h 66"/>
              <a:gd name="T80" fmla="*/ 80 w 90"/>
              <a:gd name="T81" fmla="*/ 60 h 66"/>
              <a:gd name="T82" fmla="*/ 80 w 90"/>
              <a:gd name="T83" fmla="*/ 61 h 66"/>
              <a:gd name="T84" fmla="*/ 81 w 90"/>
              <a:gd name="T85" fmla="*/ 63 h 66"/>
              <a:gd name="T86" fmla="*/ 80 w 90"/>
              <a:gd name="T87" fmla="*/ 64 h 66"/>
              <a:gd name="T88" fmla="*/ 80 w 90"/>
              <a:gd name="T89" fmla="*/ 66 h 66"/>
              <a:gd name="T90" fmla="*/ 55 w 90"/>
              <a:gd name="T91" fmla="*/ 61 h 66"/>
              <a:gd name="T92" fmla="*/ 52 w 90"/>
              <a:gd name="T93" fmla="*/ 61 h 66"/>
              <a:gd name="T94" fmla="*/ 50 w 90"/>
              <a:gd name="T95" fmla="*/ 60 h 66"/>
              <a:gd name="T96" fmla="*/ 47 w 90"/>
              <a:gd name="T97" fmla="*/ 61 h 66"/>
              <a:gd name="T98" fmla="*/ 44 w 90"/>
              <a:gd name="T99" fmla="*/ 60 h 66"/>
              <a:gd name="T100" fmla="*/ 41 w 90"/>
              <a:gd name="T101" fmla="*/ 61 h 66"/>
              <a:gd name="T102" fmla="*/ 37 w 90"/>
              <a:gd name="T103" fmla="*/ 60 h 66"/>
              <a:gd name="T104" fmla="*/ 30 w 90"/>
              <a:gd name="T105" fmla="*/ 60 h 66"/>
              <a:gd name="T106" fmla="*/ 24 w 90"/>
              <a:gd name="T107" fmla="*/ 58 h 66"/>
              <a:gd name="T108" fmla="*/ 19 w 90"/>
              <a:gd name="T109" fmla="*/ 58 h 66"/>
              <a:gd name="T110" fmla="*/ 12 w 90"/>
              <a:gd name="T111" fmla="*/ 56 h 66"/>
              <a:gd name="T112" fmla="*/ 11 w 90"/>
              <a:gd name="T113" fmla="*/ 50 h 66"/>
              <a:gd name="T114" fmla="*/ 11 w 90"/>
              <a:gd name="T115" fmla="*/ 47 h 66"/>
              <a:gd name="T116" fmla="*/ 7 w 90"/>
              <a:gd name="T117" fmla="*/ 44 h 66"/>
              <a:gd name="T118" fmla="*/ 6 w 90"/>
              <a:gd name="T119" fmla="*/ 43 h 66"/>
              <a:gd name="T120" fmla="*/ 3 w 90"/>
              <a:gd name="T121" fmla="*/ 4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 h="66">
                <a:moveTo>
                  <a:pt x="3" y="42"/>
                </a:moveTo>
                <a:lnTo>
                  <a:pt x="1" y="40"/>
                </a:lnTo>
                <a:lnTo>
                  <a:pt x="0" y="40"/>
                </a:lnTo>
                <a:lnTo>
                  <a:pt x="0" y="40"/>
                </a:lnTo>
                <a:lnTo>
                  <a:pt x="0" y="39"/>
                </a:lnTo>
                <a:lnTo>
                  <a:pt x="1" y="37"/>
                </a:lnTo>
                <a:lnTo>
                  <a:pt x="1" y="36"/>
                </a:lnTo>
                <a:lnTo>
                  <a:pt x="1" y="35"/>
                </a:lnTo>
                <a:lnTo>
                  <a:pt x="1" y="35"/>
                </a:lnTo>
                <a:lnTo>
                  <a:pt x="1" y="35"/>
                </a:lnTo>
                <a:lnTo>
                  <a:pt x="2" y="35"/>
                </a:lnTo>
                <a:lnTo>
                  <a:pt x="2" y="36"/>
                </a:lnTo>
                <a:lnTo>
                  <a:pt x="2" y="37"/>
                </a:lnTo>
                <a:lnTo>
                  <a:pt x="1" y="37"/>
                </a:lnTo>
                <a:lnTo>
                  <a:pt x="2" y="38"/>
                </a:lnTo>
                <a:lnTo>
                  <a:pt x="3" y="36"/>
                </a:lnTo>
                <a:lnTo>
                  <a:pt x="3" y="36"/>
                </a:lnTo>
                <a:lnTo>
                  <a:pt x="3" y="35"/>
                </a:lnTo>
                <a:lnTo>
                  <a:pt x="4" y="34"/>
                </a:lnTo>
                <a:lnTo>
                  <a:pt x="3" y="33"/>
                </a:lnTo>
                <a:lnTo>
                  <a:pt x="2" y="33"/>
                </a:lnTo>
                <a:lnTo>
                  <a:pt x="2" y="30"/>
                </a:lnTo>
                <a:lnTo>
                  <a:pt x="3" y="30"/>
                </a:lnTo>
                <a:lnTo>
                  <a:pt x="3" y="30"/>
                </a:lnTo>
                <a:lnTo>
                  <a:pt x="4" y="30"/>
                </a:lnTo>
                <a:lnTo>
                  <a:pt x="5" y="29"/>
                </a:lnTo>
                <a:lnTo>
                  <a:pt x="4" y="28"/>
                </a:lnTo>
                <a:lnTo>
                  <a:pt x="4" y="28"/>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90" y="16"/>
                </a:lnTo>
                <a:lnTo>
                  <a:pt x="80" y="59"/>
                </a:lnTo>
                <a:lnTo>
                  <a:pt x="80" y="59"/>
                </a:lnTo>
                <a:lnTo>
                  <a:pt x="80" y="59"/>
                </a:lnTo>
                <a:lnTo>
                  <a:pt x="80" y="60"/>
                </a:lnTo>
                <a:lnTo>
                  <a:pt x="80" y="61"/>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7" y="44"/>
                </a:lnTo>
                <a:lnTo>
                  <a:pt x="6" y="43"/>
                </a:lnTo>
                <a:lnTo>
                  <a:pt x="3" y="42"/>
                </a:lnTo>
                <a:lnTo>
                  <a:pt x="3" y="4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5566" name="Freeform 46"/>
          <p:cNvSpPr>
            <a:spLocks/>
          </p:cNvSpPr>
          <p:nvPr/>
        </p:nvSpPr>
        <p:spPr bwMode="auto">
          <a:xfrm>
            <a:off x="2168878" y="2035175"/>
            <a:ext cx="781756" cy="696913"/>
          </a:xfrm>
          <a:custGeom>
            <a:avLst/>
            <a:gdLst>
              <a:gd name="T0" fmla="*/ 0 w 108"/>
              <a:gd name="T1" fmla="*/ 67 h 90"/>
              <a:gd name="T2" fmla="*/ 0 w 108"/>
              <a:gd name="T3" fmla="*/ 62 h 90"/>
              <a:gd name="T4" fmla="*/ 1 w 108"/>
              <a:gd name="T5" fmla="*/ 57 h 90"/>
              <a:gd name="T6" fmla="*/ 2 w 108"/>
              <a:gd name="T7" fmla="*/ 51 h 90"/>
              <a:gd name="T8" fmla="*/ 3 w 108"/>
              <a:gd name="T9" fmla="*/ 49 h 90"/>
              <a:gd name="T10" fmla="*/ 5 w 108"/>
              <a:gd name="T11" fmla="*/ 47 h 90"/>
              <a:gd name="T12" fmla="*/ 5 w 108"/>
              <a:gd name="T13" fmla="*/ 45 h 90"/>
              <a:gd name="T14" fmla="*/ 10 w 108"/>
              <a:gd name="T15" fmla="*/ 37 h 90"/>
              <a:gd name="T16" fmla="*/ 16 w 108"/>
              <a:gd name="T17" fmla="*/ 23 h 90"/>
              <a:gd name="T18" fmla="*/ 20 w 108"/>
              <a:gd name="T19" fmla="*/ 13 h 90"/>
              <a:gd name="T20" fmla="*/ 24 w 108"/>
              <a:gd name="T21" fmla="*/ 3 h 90"/>
              <a:gd name="T22" fmla="*/ 24 w 108"/>
              <a:gd name="T23" fmla="*/ 0 h 90"/>
              <a:gd name="T24" fmla="*/ 27 w 108"/>
              <a:gd name="T25" fmla="*/ 0 h 90"/>
              <a:gd name="T26" fmla="*/ 30 w 108"/>
              <a:gd name="T27" fmla="*/ 1 h 90"/>
              <a:gd name="T28" fmla="*/ 31 w 108"/>
              <a:gd name="T29" fmla="*/ 2 h 90"/>
              <a:gd name="T30" fmla="*/ 35 w 108"/>
              <a:gd name="T31" fmla="*/ 5 h 90"/>
              <a:gd name="T32" fmla="*/ 35 w 108"/>
              <a:gd name="T33" fmla="*/ 8 h 90"/>
              <a:gd name="T34" fmla="*/ 36 w 108"/>
              <a:gd name="T35" fmla="*/ 14 h 90"/>
              <a:gd name="T36" fmla="*/ 43 w 108"/>
              <a:gd name="T37" fmla="*/ 16 h 90"/>
              <a:gd name="T38" fmla="*/ 48 w 108"/>
              <a:gd name="T39" fmla="*/ 16 h 90"/>
              <a:gd name="T40" fmla="*/ 54 w 108"/>
              <a:gd name="T41" fmla="*/ 18 h 90"/>
              <a:gd name="T42" fmla="*/ 61 w 108"/>
              <a:gd name="T43" fmla="*/ 18 h 90"/>
              <a:gd name="T44" fmla="*/ 65 w 108"/>
              <a:gd name="T45" fmla="*/ 19 h 90"/>
              <a:gd name="T46" fmla="*/ 68 w 108"/>
              <a:gd name="T47" fmla="*/ 18 h 90"/>
              <a:gd name="T48" fmla="*/ 71 w 108"/>
              <a:gd name="T49" fmla="*/ 19 h 90"/>
              <a:gd name="T50" fmla="*/ 74 w 108"/>
              <a:gd name="T51" fmla="*/ 18 h 90"/>
              <a:gd name="T52" fmla="*/ 76 w 108"/>
              <a:gd name="T53" fmla="*/ 19 h 90"/>
              <a:gd name="T54" fmla="*/ 79 w 108"/>
              <a:gd name="T55" fmla="*/ 19 h 90"/>
              <a:gd name="T56" fmla="*/ 104 w 108"/>
              <a:gd name="T57" fmla="*/ 24 h 90"/>
              <a:gd name="T58" fmla="*/ 105 w 108"/>
              <a:gd name="T59" fmla="*/ 27 h 90"/>
              <a:gd name="T60" fmla="*/ 108 w 108"/>
              <a:gd name="T61" fmla="*/ 28 h 90"/>
              <a:gd name="T62" fmla="*/ 102 w 108"/>
              <a:gd name="T63" fmla="*/ 40 h 90"/>
              <a:gd name="T64" fmla="*/ 101 w 108"/>
              <a:gd name="T65" fmla="*/ 42 h 90"/>
              <a:gd name="T66" fmla="*/ 98 w 108"/>
              <a:gd name="T67" fmla="*/ 44 h 90"/>
              <a:gd name="T68" fmla="*/ 94 w 108"/>
              <a:gd name="T69" fmla="*/ 51 h 90"/>
              <a:gd name="T70" fmla="*/ 97 w 108"/>
              <a:gd name="T71" fmla="*/ 53 h 90"/>
              <a:gd name="T72" fmla="*/ 97 w 108"/>
              <a:gd name="T73" fmla="*/ 55 h 90"/>
              <a:gd name="T74" fmla="*/ 96 w 108"/>
              <a:gd name="T75" fmla="*/ 56 h 90"/>
              <a:gd name="T76" fmla="*/ 95 w 108"/>
              <a:gd name="T77" fmla="*/ 60 h 90"/>
              <a:gd name="T78" fmla="*/ 52 w 108"/>
              <a:gd name="T79" fmla="*/ 81 h 90"/>
              <a:gd name="T80" fmla="*/ 1 w 108"/>
              <a:gd name="T81" fmla="*/ 6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27" y="0"/>
                </a:lnTo>
                <a:lnTo>
                  <a:pt x="30" y="1"/>
                </a:lnTo>
                <a:lnTo>
                  <a:pt x="31" y="2"/>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lnTo>
                  <a:pt x="1" y="6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567" name="Freeform 47"/>
          <p:cNvSpPr>
            <a:spLocks/>
          </p:cNvSpPr>
          <p:nvPr/>
        </p:nvSpPr>
        <p:spPr bwMode="auto">
          <a:xfrm>
            <a:off x="2805289" y="1833563"/>
            <a:ext cx="585612" cy="1006475"/>
          </a:xfrm>
          <a:custGeom>
            <a:avLst/>
            <a:gdLst>
              <a:gd name="T0" fmla="*/ 7 w 81"/>
              <a:gd name="T1" fmla="*/ 86 h 130"/>
              <a:gd name="T2" fmla="*/ 8 w 81"/>
              <a:gd name="T3" fmla="*/ 82 h 130"/>
              <a:gd name="T4" fmla="*/ 9 w 81"/>
              <a:gd name="T5" fmla="*/ 81 h 130"/>
              <a:gd name="T6" fmla="*/ 9 w 81"/>
              <a:gd name="T7" fmla="*/ 79 h 130"/>
              <a:gd name="T8" fmla="*/ 6 w 81"/>
              <a:gd name="T9" fmla="*/ 77 h 130"/>
              <a:gd name="T10" fmla="*/ 10 w 81"/>
              <a:gd name="T11" fmla="*/ 70 h 130"/>
              <a:gd name="T12" fmla="*/ 13 w 81"/>
              <a:gd name="T13" fmla="*/ 68 h 130"/>
              <a:gd name="T14" fmla="*/ 14 w 81"/>
              <a:gd name="T15" fmla="*/ 66 h 130"/>
              <a:gd name="T16" fmla="*/ 20 w 81"/>
              <a:gd name="T17" fmla="*/ 54 h 130"/>
              <a:gd name="T18" fmla="*/ 17 w 81"/>
              <a:gd name="T19" fmla="*/ 53 h 130"/>
              <a:gd name="T20" fmla="*/ 16 w 81"/>
              <a:gd name="T21" fmla="*/ 50 h 130"/>
              <a:gd name="T22" fmla="*/ 16 w 81"/>
              <a:gd name="T23" fmla="*/ 47 h 130"/>
              <a:gd name="T24" fmla="*/ 16 w 81"/>
              <a:gd name="T25" fmla="*/ 45 h 130"/>
              <a:gd name="T26" fmla="*/ 16 w 81"/>
              <a:gd name="T27" fmla="*/ 43 h 130"/>
              <a:gd name="T28" fmla="*/ 26 w 81"/>
              <a:gd name="T29" fmla="*/ 0 h 130"/>
              <a:gd name="T30" fmla="*/ 34 w 81"/>
              <a:gd name="T31" fmla="*/ 19 h 130"/>
              <a:gd name="T32" fmla="*/ 36 w 81"/>
              <a:gd name="T33" fmla="*/ 26 h 130"/>
              <a:gd name="T34" fmla="*/ 35 w 81"/>
              <a:gd name="T35" fmla="*/ 29 h 130"/>
              <a:gd name="T36" fmla="*/ 37 w 81"/>
              <a:gd name="T37" fmla="*/ 31 h 130"/>
              <a:gd name="T38" fmla="*/ 42 w 81"/>
              <a:gd name="T39" fmla="*/ 39 h 130"/>
              <a:gd name="T40" fmla="*/ 43 w 81"/>
              <a:gd name="T41" fmla="*/ 43 h 130"/>
              <a:gd name="T42" fmla="*/ 45 w 81"/>
              <a:gd name="T43" fmla="*/ 45 h 130"/>
              <a:gd name="T44" fmla="*/ 49 w 81"/>
              <a:gd name="T45" fmla="*/ 46 h 130"/>
              <a:gd name="T46" fmla="*/ 46 w 81"/>
              <a:gd name="T47" fmla="*/ 52 h 130"/>
              <a:gd name="T48" fmla="*/ 45 w 81"/>
              <a:gd name="T49" fmla="*/ 56 h 130"/>
              <a:gd name="T50" fmla="*/ 45 w 81"/>
              <a:gd name="T51" fmla="*/ 57 h 130"/>
              <a:gd name="T52" fmla="*/ 43 w 81"/>
              <a:gd name="T53" fmla="*/ 60 h 130"/>
              <a:gd name="T54" fmla="*/ 43 w 81"/>
              <a:gd name="T55" fmla="*/ 62 h 130"/>
              <a:gd name="T56" fmla="*/ 46 w 81"/>
              <a:gd name="T57" fmla="*/ 65 h 130"/>
              <a:gd name="T58" fmla="*/ 50 w 81"/>
              <a:gd name="T59" fmla="*/ 61 h 130"/>
              <a:gd name="T60" fmla="*/ 51 w 81"/>
              <a:gd name="T61" fmla="*/ 63 h 130"/>
              <a:gd name="T62" fmla="*/ 52 w 81"/>
              <a:gd name="T63" fmla="*/ 64 h 130"/>
              <a:gd name="T64" fmla="*/ 52 w 81"/>
              <a:gd name="T65" fmla="*/ 69 h 130"/>
              <a:gd name="T66" fmla="*/ 54 w 81"/>
              <a:gd name="T67" fmla="*/ 74 h 130"/>
              <a:gd name="T68" fmla="*/ 53 w 81"/>
              <a:gd name="T69" fmla="*/ 76 h 130"/>
              <a:gd name="T70" fmla="*/ 56 w 81"/>
              <a:gd name="T71" fmla="*/ 78 h 130"/>
              <a:gd name="T72" fmla="*/ 57 w 81"/>
              <a:gd name="T73" fmla="*/ 81 h 130"/>
              <a:gd name="T74" fmla="*/ 57 w 81"/>
              <a:gd name="T75" fmla="*/ 84 h 130"/>
              <a:gd name="T76" fmla="*/ 59 w 81"/>
              <a:gd name="T77" fmla="*/ 87 h 130"/>
              <a:gd name="T78" fmla="*/ 61 w 81"/>
              <a:gd name="T79" fmla="*/ 84 h 130"/>
              <a:gd name="T80" fmla="*/ 65 w 81"/>
              <a:gd name="T81" fmla="*/ 86 h 130"/>
              <a:gd name="T82" fmla="*/ 67 w 81"/>
              <a:gd name="T83" fmla="*/ 84 h 130"/>
              <a:gd name="T84" fmla="*/ 71 w 81"/>
              <a:gd name="T85" fmla="*/ 85 h 130"/>
              <a:gd name="T86" fmla="*/ 73 w 81"/>
              <a:gd name="T87" fmla="*/ 86 h 130"/>
              <a:gd name="T88" fmla="*/ 76 w 81"/>
              <a:gd name="T89" fmla="*/ 84 h 130"/>
              <a:gd name="T90" fmla="*/ 79 w 81"/>
              <a:gd name="T91" fmla="*/ 85 h 130"/>
              <a:gd name="T92" fmla="*/ 81 w 81"/>
              <a:gd name="T93" fmla="*/ 88 h 130"/>
              <a:gd name="T94" fmla="*/ 74 w 81"/>
              <a:gd name="T95" fmla="*/ 130 h 130"/>
              <a:gd name="T96" fmla="*/ 0 w 81"/>
              <a:gd name="T97" fmla="*/ 11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16" y="43"/>
                </a:lnTo>
                <a:lnTo>
                  <a:pt x="26" y="0"/>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lnTo>
                  <a:pt x="0" y="11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5568" name="Freeform 48"/>
          <p:cNvSpPr>
            <a:spLocks/>
          </p:cNvSpPr>
          <p:nvPr/>
        </p:nvSpPr>
        <p:spPr bwMode="auto">
          <a:xfrm>
            <a:off x="3050823" y="1857375"/>
            <a:ext cx="997656" cy="673100"/>
          </a:xfrm>
          <a:custGeom>
            <a:avLst/>
            <a:gdLst>
              <a:gd name="T0" fmla="*/ 48 w 138"/>
              <a:gd name="T1" fmla="*/ 77 h 87"/>
              <a:gd name="T2" fmla="*/ 45 w 138"/>
              <a:gd name="T3" fmla="*/ 84 h 87"/>
              <a:gd name="T4" fmla="*/ 43 w 138"/>
              <a:gd name="T5" fmla="*/ 80 h 87"/>
              <a:gd name="T6" fmla="*/ 42 w 138"/>
              <a:gd name="T7" fmla="*/ 83 h 87"/>
              <a:gd name="T8" fmla="*/ 38 w 138"/>
              <a:gd name="T9" fmla="*/ 83 h 87"/>
              <a:gd name="T10" fmla="*/ 33 w 138"/>
              <a:gd name="T11" fmla="*/ 82 h 87"/>
              <a:gd name="T12" fmla="*/ 32 w 138"/>
              <a:gd name="T13" fmla="*/ 82 h 87"/>
              <a:gd name="T14" fmla="*/ 29 w 138"/>
              <a:gd name="T15" fmla="*/ 82 h 87"/>
              <a:gd name="T16" fmla="*/ 26 w 138"/>
              <a:gd name="T17" fmla="*/ 82 h 87"/>
              <a:gd name="T18" fmla="*/ 24 w 138"/>
              <a:gd name="T19" fmla="*/ 83 h 87"/>
              <a:gd name="T20" fmla="*/ 23 w 138"/>
              <a:gd name="T21" fmla="*/ 80 h 87"/>
              <a:gd name="T22" fmla="*/ 23 w 138"/>
              <a:gd name="T23" fmla="*/ 77 h 87"/>
              <a:gd name="T24" fmla="*/ 20 w 138"/>
              <a:gd name="T25" fmla="*/ 75 h 87"/>
              <a:gd name="T26" fmla="*/ 20 w 138"/>
              <a:gd name="T27" fmla="*/ 72 h 87"/>
              <a:gd name="T28" fmla="*/ 18 w 138"/>
              <a:gd name="T29" fmla="*/ 69 h 87"/>
              <a:gd name="T30" fmla="*/ 18 w 138"/>
              <a:gd name="T31" fmla="*/ 63 h 87"/>
              <a:gd name="T32" fmla="*/ 17 w 138"/>
              <a:gd name="T33" fmla="*/ 60 h 87"/>
              <a:gd name="T34" fmla="*/ 16 w 138"/>
              <a:gd name="T35" fmla="*/ 59 h 87"/>
              <a:gd name="T36" fmla="*/ 15 w 138"/>
              <a:gd name="T37" fmla="*/ 59 h 87"/>
              <a:gd name="T38" fmla="*/ 11 w 138"/>
              <a:gd name="T39" fmla="*/ 62 h 87"/>
              <a:gd name="T40" fmla="*/ 9 w 138"/>
              <a:gd name="T41" fmla="*/ 58 h 87"/>
              <a:gd name="T42" fmla="*/ 9 w 138"/>
              <a:gd name="T43" fmla="*/ 56 h 87"/>
              <a:gd name="T44" fmla="*/ 11 w 138"/>
              <a:gd name="T45" fmla="*/ 53 h 87"/>
              <a:gd name="T46" fmla="*/ 11 w 138"/>
              <a:gd name="T47" fmla="*/ 50 h 87"/>
              <a:gd name="T48" fmla="*/ 12 w 138"/>
              <a:gd name="T49" fmla="*/ 48 h 87"/>
              <a:gd name="T50" fmla="*/ 14 w 138"/>
              <a:gd name="T51" fmla="*/ 42 h 87"/>
              <a:gd name="T52" fmla="*/ 11 w 138"/>
              <a:gd name="T53" fmla="*/ 40 h 87"/>
              <a:gd name="T54" fmla="*/ 8 w 138"/>
              <a:gd name="T55" fmla="*/ 38 h 87"/>
              <a:gd name="T56" fmla="*/ 6 w 138"/>
              <a:gd name="T57" fmla="*/ 31 h 87"/>
              <a:gd name="T58" fmla="*/ 2 w 138"/>
              <a:gd name="T59" fmla="*/ 27 h 87"/>
              <a:gd name="T60" fmla="*/ 2 w 138"/>
              <a:gd name="T61" fmla="*/ 25 h 87"/>
              <a:gd name="T62" fmla="*/ 2 w 138"/>
              <a:gd name="T63" fmla="*/ 20 h 87"/>
              <a:gd name="T64" fmla="*/ 3 w 138"/>
              <a:gd name="T65" fmla="*/ 0 h 87"/>
              <a:gd name="T66" fmla="*/ 49 w 138"/>
              <a:gd name="T67" fmla="*/ 8 h 87"/>
              <a:gd name="T68" fmla="*/ 138 w 138"/>
              <a:gd name="T69" fmla="*/ 19 h 87"/>
              <a:gd name="T70" fmla="*/ 132 w 138"/>
              <a:gd name="T7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lnTo>
                  <a:pt x="132" y="87"/>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5569" name="Freeform 49"/>
          <p:cNvSpPr>
            <a:spLocks/>
          </p:cNvSpPr>
          <p:nvPr/>
        </p:nvSpPr>
        <p:spPr bwMode="auto">
          <a:xfrm>
            <a:off x="2451100" y="2662239"/>
            <a:ext cx="620889" cy="1030287"/>
          </a:xfrm>
          <a:custGeom>
            <a:avLst/>
            <a:gdLst>
              <a:gd name="T0" fmla="*/ 13 w 86"/>
              <a:gd name="T1" fmla="*/ 0 h 133"/>
              <a:gd name="T2" fmla="*/ 0 w 86"/>
              <a:gd name="T3" fmla="*/ 51 h 133"/>
              <a:gd name="T4" fmla="*/ 56 w 86"/>
              <a:gd name="T5" fmla="*/ 133 h 133"/>
              <a:gd name="T6" fmla="*/ 56 w 86"/>
              <a:gd name="T7" fmla="*/ 132 h 133"/>
              <a:gd name="T8" fmla="*/ 56 w 86"/>
              <a:gd name="T9" fmla="*/ 131 h 133"/>
              <a:gd name="T10" fmla="*/ 57 w 86"/>
              <a:gd name="T11" fmla="*/ 127 h 133"/>
              <a:gd name="T12" fmla="*/ 57 w 86"/>
              <a:gd name="T13" fmla="*/ 126 h 133"/>
              <a:gd name="T14" fmla="*/ 57 w 86"/>
              <a:gd name="T15" fmla="*/ 118 h 133"/>
              <a:gd name="T16" fmla="*/ 57 w 86"/>
              <a:gd name="T17" fmla="*/ 115 h 133"/>
              <a:gd name="T18" fmla="*/ 57 w 86"/>
              <a:gd name="T19" fmla="*/ 114 h 133"/>
              <a:gd name="T20" fmla="*/ 60 w 86"/>
              <a:gd name="T21" fmla="*/ 114 h 133"/>
              <a:gd name="T22" fmla="*/ 62 w 86"/>
              <a:gd name="T23" fmla="*/ 114 h 133"/>
              <a:gd name="T24" fmla="*/ 63 w 86"/>
              <a:gd name="T25" fmla="*/ 115 h 133"/>
              <a:gd name="T26" fmla="*/ 63 w 86"/>
              <a:gd name="T27" fmla="*/ 116 h 133"/>
              <a:gd name="T28" fmla="*/ 64 w 86"/>
              <a:gd name="T29" fmla="*/ 117 h 133"/>
              <a:gd name="T30" fmla="*/ 66 w 86"/>
              <a:gd name="T31" fmla="*/ 117 h 133"/>
              <a:gd name="T32" fmla="*/ 68 w 86"/>
              <a:gd name="T33" fmla="*/ 110 h 133"/>
              <a:gd name="T34" fmla="*/ 70 w 86"/>
              <a:gd name="T35" fmla="*/ 101 h 133"/>
              <a:gd name="T36" fmla="*/ 86 w 86"/>
              <a:gd name="T37" fmla="*/ 17 h 133"/>
              <a:gd name="T38" fmla="*/ 49 w 86"/>
              <a:gd name="T39" fmla="*/ 9 h 133"/>
              <a:gd name="T40" fmla="*/ 13 w 86"/>
              <a:gd name="T41" fmla="*/ 0 h 133"/>
              <a:gd name="T42" fmla="*/ 13 w 86"/>
              <a:gd name="T4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570" name="Freeform 50"/>
          <p:cNvSpPr>
            <a:spLocks/>
          </p:cNvSpPr>
          <p:nvPr/>
        </p:nvSpPr>
        <p:spPr bwMode="auto">
          <a:xfrm>
            <a:off x="2775656" y="3444875"/>
            <a:ext cx="658988" cy="820738"/>
          </a:xfrm>
          <a:custGeom>
            <a:avLst/>
            <a:gdLst>
              <a:gd name="T0" fmla="*/ 78 w 91"/>
              <a:gd name="T1" fmla="*/ 106 h 106"/>
              <a:gd name="T2" fmla="*/ 91 w 91"/>
              <a:gd name="T3" fmla="*/ 10 h 106"/>
              <a:gd name="T4" fmla="*/ 25 w 91"/>
              <a:gd name="T5" fmla="*/ 0 h 106"/>
              <a:gd name="T6" fmla="*/ 25 w 91"/>
              <a:gd name="T7" fmla="*/ 0 h 106"/>
              <a:gd name="T8" fmla="*/ 23 w 91"/>
              <a:gd name="T9" fmla="*/ 9 h 106"/>
              <a:gd name="T10" fmla="*/ 21 w 91"/>
              <a:gd name="T11" fmla="*/ 16 h 106"/>
              <a:gd name="T12" fmla="*/ 19 w 91"/>
              <a:gd name="T13" fmla="*/ 16 h 106"/>
              <a:gd name="T14" fmla="*/ 18 w 91"/>
              <a:gd name="T15" fmla="*/ 15 h 106"/>
              <a:gd name="T16" fmla="*/ 18 w 91"/>
              <a:gd name="T17" fmla="*/ 14 h 106"/>
              <a:gd name="T18" fmla="*/ 17 w 91"/>
              <a:gd name="T19" fmla="*/ 13 h 106"/>
              <a:gd name="T20" fmla="*/ 15 w 91"/>
              <a:gd name="T21" fmla="*/ 13 h 106"/>
              <a:gd name="T22" fmla="*/ 12 w 91"/>
              <a:gd name="T23" fmla="*/ 13 h 106"/>
              <a:gd name="T24" fmla="*/ 12 w 91"/>
              <a:gd name="T25" fmla="*/ 14 h 106"/>
              <a:gd name="T26" fmla="*/ 12 w 91"/>
              <a:gd name="T27" fmla="*/ 17 h 106"/>
              <a:gd name="T28" fmla="*/ 12 w 91"/>
              <a:gd name="T29" fmla="*/ 25 h 106"/>
              <a:gd name="T30" fmla="*/ 12 w 91"/>
              <a:gd name="T31" fmla="*/ 26 h 106"/>
              <a:gd name="T32" fmla="*/ 11 w 91"/>
              <a:gd name="T33" fmla="*/ 30 h 106"/>
              <a:gd name="T34" fmla="*/ 11 w 91"/>
              <a:gd name="T35" fmla="*/ 31 h 106"/>
              <a:gd name="T36" fmla="*/ 11 w 91"/>
              <a:gd name="T37" fmla="*/ 32 h 106"/>
              <a:gd name="T38" fmla="*/ 11 w 91"/>
              <a:gd name="T39" fmla="*/ 34 h 106"/>
              <a:gd name="T40" fmla="*/ 11 w 91"/>
              <a:gd name="T41" fmla="*/ 35 h 106"/>
              <a:gd name="T42" fmla="*/ 11 w 91"/>
              <a:gd name="T43" fmla="*/ 36 h 106"/>
              <a:gd name="T44" fmla="*/ 12 w 91"/>
              <a:gd name="T45" fmla="*/ 38 h 106"/>
              <a:gd name="T46" fmla="*/ 12 w 91"/>
              <a:gd name="T47" fmla="*/ 39 h 106"/>
              <a:gd name="T48" fmla="*/ 12 w 91"/>
              <a:gd name="T49" fmla="*/ 41 h 106"/>
              <a:gd name="T50" fmla="*/ 13 w 91"/>
              <a:gd name="T51" fmla="*/ 43 h 106"/>
              <a:gd name="T52" fmla="*/ 13 w 91"/>
              <a:gd name="T53" fmla="*/ 43 h 106"/>
              <a:gd name="T54" fmla="*/ 14 w 91"/>
              <a:gd name="T55" fmla="*/ 44 h 106"/>
              <a:gd name="T56" fmla="*/ 15 w 91"/>
              <a:gd name="T57" fmla="*/ 46 h 106"/>
              <a:gd name="T58" fmla="*/ 14 w 91"/>
              <a:gd name="T59" fmla="*/ 46 h 106"/>
              <a:gd name="T60" fmla="*/ 14 w 91"/>
              <a:gd name="T61" fmla="*/ 46 h 106"/>
              <a:gd name="T62" fmla="*/ 12 w 91"/>
              <a:gd name="T63" fmla="*/ 47 h 106"/>
              <a:gd name="T64" fmla="*/ 10 w 91"/>
              <a:gd name="T65" fmla="*/ 48 h 106"/>
              <a:gd name="T66" fmla="*/ 9 w 91"/>
              <a:gd name="T67" fmla="*/ 50 h 106"/>
              <a:gd name="T68" fmla="*/ 7 w 91"/>
              <a:gd name="T69" fmla="*/ 55 h 106"/>
              <a:gd name="T70" fmla="*/ 5 w 91"/>
              <a:gd name="T71" fmla="*/ 58 h 106"/>
              <a:gd name="T72" fmla="*/ 3 w 91"/>
              <a:gd name="T73" fmla="*/ 58 h 106"/>
              <a:gd name="T74" fmla="*/ 3 w 91"/>
              <a:gd name="T75" fmla="*/ 59 h 106"/>
              <a:gd name="T76" fmla="*/ 4 w 91"/>
              <a:gd name="T77" fmla="*/ 60 h 106"/>
              <a:gd name="T78" fmla="*/ 3 w 91"/>
              <a:gd name="T79" fmla="*/ 61 h 106"/>
              <a:gd name="T80" fmla="*/ 3 w 91"/>
              <a:gd name="T81" fmla="*/ 63 h 106"/>
              <a:gd name="T82" fmla="*/ 3 w 91"/>
              <a:gd name="T83" fmla="*/ 64 h 106"/>
              <a:gd name="T84" fmla="*/ 5 w 91"/>
              <a:gd name="T85" fmla="*/ 66 h 106"/>
              <a:gd name="T86" fmla="*/ 6 w 91"/>
              <a:gd name="T87" fmla="*/ 67 h 106"/>
              <a:gd name="T88" fmla="*/ 5 w 91"/>
              <a:gd name="T89" fmla="*/ 67 h 106"/>
              <a:gd name="T90" fmla="*/ 5 w 91"/>
              <a:gd name="T91" fmla="*/ 69 h 106"/>
              <a:gd name="T92" fmla="*/ 4 w 91"/>
              <a:gd name="T93" fmla="*/ 70 h 106"/>
              <a:gd name="T94" fmla="*/ 3 w 91"/>
              <a:gd name="T95" fmla="*/ 70 h 106"/>
              <a:gd name="T96" fmla="*/ 1 w 91"/>
              <a:gd name="T97" fmla="*/ 69 h 106"/>
              <a:gd name="T98" fmla="*/ 0 w 91"/>
              <a:gd name="T99" fmla="*/ 73 h 106"/>
              <a:gd name="T100" fmla="*/ 49 w 91"/>
              <a:gd name="T101" fmla="*/ 102 h 106"/>
              <a:gd name="T102" fmla="*/ 78 w 91"/>
              <a:gd name="T103" fmla="*/ 106 h 106"/>
              <a:gd name="T104" fmla="*/ 78 w 91"/>
              <a:gd name="T105" fmla="*/ 106 h 106"/>
              <a:gd name="T106" fmla="*/ 78 w 91"/>
              <a:gd name="T10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106">
                <a:moveTo>
                  <a:pt x="78" y="106"/>
                </a:moveTo>
                <a:lnTo>
                  <a:pt x="91" y="10"/>
                </a:lnTo>
                <a:lnTo>
                  <a:pt x="25" y="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3" y="43"/>
                </a:lnTo>
                <a:lnTo>
                  <a:pt x="14" y="44"/>
                </a:lnTo>
                <a:lnTo>
                  <a:pt x="15" y="46"/>
                </a:lnTo>
                <a:lnTo>
                  <a:pt x="14"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lnTo>
                  <a:pt x="78" y="106"/>
                </a:lnTo>
                <a:lnTo>
                  <a:pt x="78" y="10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5571" name="Freeform 51"/>
          <p:cNvSpPr>
            <a:spLocks/>
          </p:cNvSpPr>
          <p:nvPr/>
        </p:nvSpPr>
        <p:spPr bwMode="auto">
          <a:xfrm>
            <a:off x="4607278" y="1981201"/>
            <a:ext cx="642055" cy="773113"/>
          </a:xfrm>
          <a:custGeom>
            <a:avLst/>
            <a:gdLst>
              <a:gd name="T0" fmla="*/ 8 w 89"/>
              <a:gd name="T1" fmla="*/ 69 h 100"/>
              <a:gd name="T2" fmla="*/ 4 w 89"/>
              <a:gd name="T3" fmla="*/ 64 h 100"/>
              <a:gd name="T4" fmla="*/ 7 w 89"/>
              <a:gd name="T5" fmla="*/ 60 h 100"/>
              <a:gd name="T6" fmla="*/ 7 w 89"/>
              <a:gd name="T7" fmla="*/ 56 h 100"/>
              <a:gd name="T8" fmla="*/ 5 w 89"/>
              <a:gd name="T9" fmla="*/ 47 h 100"/>
              <a:gd name="T10" fmla="*/ 5 w 89"/>
              <a:gd name="T11" fmla="*/ 43 h 100"/>
              <a:gd name="T12" fmla="*/ 4 w 89"/>
              <a:gd name="T13" fmla="*/ 33 h 100"/>
              <a:gd name="T14" fmla="*/ 2 w 89"/>
              <a:gd name="T15" fmla="*/ 26 h 100"/>
              <a:gd name="T16" fmla="*/ 0 w 89"/>
              <a:gd name="T17" fmla="*/ 16 h 100"/>
              <a:gd name="T18" fmla="*/ 1 w 89"/>
              <a:gd name="T19" fmla="*/ 12 h 100"/>
              <a:gd name="T20" fmla="*/ 0 w 89"/>
              <a:gd name="T21" fmla="*/ 7 h 100"/>
              <a:gd name="T22" fmla="*/ 23 w 89"/>
              <a:gd name="T23" fmla="*/ 3 h 100"/>
              <a:gd name="T24" fmla="*/ 25 w 89"/>
              <a:gd name="T25" fmla="*/ 1 h 100"/>
              <a:gd name="T26" fmla="*/ 28 w 89"/>
              <a:gd name="T27" fmla="*/ 5 h 100"/>
              <a:gd name="T28" fmla="*/ 28 w 89"/>
              <a:gd name="T29" fmla="*/ 10 h 100"/>
              <a:gd name="T30" fmla="*/ 32 w 89"/>
              <a:gd name="T31" fmla="*/ 12 h 100"/>
              <a:gd name="T32" fmla="*/ 34 w 89"/>
              <a:gd name="T33" fmla="*/ 13 h 100"/>
              <a:gd name="T34" fmla="*/ 38 w 89"/>
              <a:gd name="T35" fmla="*/ 13 h 100"/>
              <a:gd name="T36" fmla="*/ 39 w 89"/>
              <a:gd name="T37" fmla="*/ 14 h 100"/>
              <a:gd name="T38" fmla="*/ 43 w 89"/>
              <a:gd name="T39" fmla="*/ 13 h 100"/>
              <a:gd name="T40" fmla="*/ 51 w 89"/>
              <a:gd name="T41" fmla="*/ 14 h 100"/>
              <a:gd name="T42" fmla="*/ 52 w 89"/>
              <a:gd name="T43" fmla="*/ 15 h 100"/>
              <a:gd name="T44" fmla="*/ 53 w 89"/>
              <a:gd name="T45" fmla="*/ 15 h 100"/>
              <a:gd name="T46" fmla="*/ 54 w 89"/>
              <a:gd name="T47" fmla="*/ 18 h 100"/>
              <a:gd name="T48" fmla="*/ 57 w 89"/>
              <a:gd name="T49" fmla="*/ 17 h 100"/>
              <a:gd name="T50" fmla="*/ 59 w 89"/>
              <a:gd name="T51" fmla="*/ 17 h 100"/>
              <a:gd name="T52" fmla="*/ 62 w 89"/>
              <a:gd name="T53" fmla="*/ 19 h 100"/>
              <a:gd name="T54" fmla="*/ 64 w 89"/>
              <a:gd name="T55" fmla="*/ 21 h 100"/>
              <a:gd name="T56" fmla="*/ 68 w 89"/>
              <a:gd name="T57" fmla="*/ 21 h 100"/>
              <a:gd name="T58" fmla="*/ 73 w 89"/>
              <a:gd name="T59" fmla="*/ 18 h 100"/>
              <a:gd name="T60" fmla="*/ 81 w 89"/>
              <a:gd name="T61" fmla="*/ 20 h 100"/>
              <a:gd name="T62" fmla="*/ 83 w 89"/>
              <a:gd name="T63" fmla="*/ 20 h 100"/>
              <a:gd name="T64" fmla="*/ 86 w 89"/>
              <a:gd name="T65" fmla="*/ 21 h 100"/>
              <a:gd name="T66" fmla="*/ 87 w 89"/>
              <a:gd name="T67" fmla="*/ 22 h 100"/>
              <a:gd name="T68" fmla="*/ 81 w 89"/>
              <a:gd name="T69" fmla="*/ 25 h 100"/>
              <a:gd name="T70" fmla="*/ 78 w 89"/>
              <a:gd name="T71" fmla="*/ 28 h 100"/>
              <a:gd name="T72" fmla="*/ 73 w 89"/>
              <a:gd name="T73" fmla="*/ 30 h 100"/>
              <a:gd name="T74" fmla="*/ 59 w 89"/>
              <a:gd name="T75" fmla="*/ 44 h 100"/>
              <a:gd name="T76" fmla="*/ 57 w 89"/>
              <a:gd name="T77" fmla="*/ 46 h 100"/>
              <a:gd name="T78" fmla="*/ 57 w 89"/>
              <a:gd name="T79" fmla="*/ 56 h 100"/>
              <a:gd name="T80" fmla="*/ 52 w 89"/>
              <a:gd name="T81" fmla="*/ 59 h 100"/>
              <a:gd name="T82" fmla="*/ 52 w 89"/>
              <a:gd name="T83" fmla="*/ 61 h 100"/>
              <a:gd name="T84" fmla="*/ 52 w 89"/>
              <a:gd name="T85" fmla="*/ 65 h 100"/>
              <a:gd name="T86" fmla="*/ 53 w 89"/>
              <a:gd name="T87" fmla="*/ 69 h 100"/>
              <a:gd name="T88" fmla="*/ 52 w 89"/>
              <a:gd name="T89" fmla="*/ 73 h 100"/>
              <a:gd name="T90" fmla="*/ 53 w 89"/>
              <a:gd name="T91" fmla="*/ 79 h 100"/>
              <a:gd name="T92" fmla="*/ 55 w 89"/>
              <a:gd name="T93" fmla="*/ 80 h 100"/>
              <a:gd name="T94" fmla="*/ 58 w 89"/>
              <a:gd name="T95" fmla="*/ 81 h 100"/>
              <a:gd name="T96" fmla="*/ 59 w 89"/>
              <a:gd name="T97" fmla="*/ 83 h 100"/>
              <a:gd name="T98" fmla="*/ 64 w 89"/>
              <a:gd name="T99" fmla="*/ 87 h 100"/>
              <a:gd name="T100" fmla="*/ 72 w 89"/>
              <a:gd name="T101" fmla="*/ 92 h 100"/>
              <a:gd name="T102" fmla="*/ 72 w 89"/>
              <a:gd name="T103" fmla="*/ 95 h 100"/>
              <a:gd name="T104" fmla="*/ 8 w 89"/>
              <a:gd name="T10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39" y="14"/>
                </a:lnTo>
                <a:lnTo>
                  <a:pt x="42" y="14"/>
                </a:lnTo>
                <a:lnTo>
                  <a:pt x="43" y="13"/>
                </a:lnTo>
                <a:lnTo>
                  <a:pt x="48" y="13"/>
                </a:lnTo>
                <a:lnTo>
                  <a:pt x="51" y="14"/>
                </a:lnTo>
                <a:lnTo>
                  <a:pt x="52" y="14"/>
                </a:lnTo>
                <a:lnTo>
                  <a:pt x="52" y="15"/>
                </a:lnTo>
                <a:lnTo>
                  <a:pt x="53" y="15"/>
                </a:lnTo>
                <a:lnTo>
                  <a:pt x="53" y="15"/>
                </a:lnTo>
                <a:lnTo>
                  <a:pt x="54" y="16"/>
                </a:lnTo>
                <a:lnTo>
                  <a:pt x="54" y="18"/>
                </a:lnTo>
                <a:lnTo>
                  <a:pt x="55" y="19"/>
                </a:lnTo>
                <a:lnTo>
                  <a:pt x="57" y="17"/>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8" y="81"/>
                </a:lnTo>
                <a:lnTo>
                  <a:pt x="59" y="82"/>
                </a:lnTo>
                <a:lnTo>
                  <a:pt x="59" y="83"/>
                </a:lnTo>
                <a:lnTo>
                  <a:pt x="63" y="84"/>
                </a:lnTo>
                <a:lnTo>
                  <a:pt x="64" y="87"/>
                </a:lnTo>
                <a:lnTo>
                  <a:pt x="68" y="89"/>
                </a:lnTo>
                <a:lnTo>
                  <a:pt x="72" y="92"/>
                </a:lnTo>
                <a:lnTo>
                  <a:pt x="72" y="93"/>
                </a:lnTo>
                <a:lnTo>
                  <a:pt x="72" y="95"/>
                </a:lnTo>
                <a:lnTo>
                  <a:pt x="72" y="98"/>
                </a:lnTo>
                <a:lnTo>
                  <a:pt x="8" y="100"/>
                </a:lnTo>
                <a:lnTo>
                  <a:pt x="8" y="10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5572" name="Freeform 52"/>
          <p:cNvSpPr>
            <a:spLocks/>
          </p:cNvSpPr>
          <p:nvPr/>
        </p:nvSpPr>
        <p:spPr bwMode="auto">
          <a:xfrm>
            <a:off x="4902201" y="4133851"/>
            <a:ext cx="557389" cy="511175"/>
          </a:xfrm>
          <a:custGeom>
            <a:avLst/>
            <a:gdLst>
              <a:gd name="T0" fmla="*/ 41 w 77"/>
              <a:gd name="T1" fmla="*/ 1 h 66"/>
              <a:gd name="T2" fmla="*/ 44 w 77"/>
              <a:gd name="T3" fmla="*/ 10 h 66"/>
              <a:gd name="T4" fmla="*/ 43 w 77"/>
              <a:gd name="T5" fmla="*/ 13 h 66"/>
              <a:gd name="T6" fmla="*/ 40 w 77"/>
              <a:gd name="T7" fmla="*/ 22 h 66"/>
              <a:gd name="T8" fmla="*/ 64 w 77"/>
              <a:gd name="T9" fmla="*/ 33 h 66"/>
              <a:gd name="T10" fmla="*/ 64 w 77"/>
              <a:gd name="T11" fmla="*/ 40 h 66"/>
              <a:gd name="T12" fmla="*/ 63 w 77"/>
              <a:gd name="T13" fmla="*/ 45 h 66"/>
              <a:gd name="T14" fmla="*/ 58 w 77"/>
              <a:gd name="T15" fmla="*/ 44 h 66"/>
              <a:gd name="T16" fmla="*/ 56 w 77"/>
              <a:gd name="T17" fmla="*/ 49 h 66"/>
              <a:gd name="T18" fmla="*/ 62 w 77"/>
              <a:gd name="T19" fmla="*/ 48 h 66"/>
              <a:gd name="T20" fmla="*/ 66 w 77"/>
              <a:gd name="T21" fmla="*/ 47 h 66"/>
              <a:gd name="T22" fmla="*/ 64 w 77"/>
              <a:gd name="T23" fmla="*/ 49 h 66"/>
              <a:gd name="T24" fmla="*/ 66 w 77"/>
              <a:gd name="T25" fmla="*/ 51 h 66"/>
              <a:gd name="T26" fmla="*/ 71 w 77"/>
              <a:gd name="T27" fmla="*/ 47 h 66"/>
              <a:gd name="T28" fmla="*/ 74 w 77"/>
              <a:gd name="T29" fmla="*/ 48 h 66"/>
              <a:gd name="T30" fmla="*/ 73 w 77"/>
              <a:gd name="T31" fmla="*/ 51 h 66"/>
              <a:gd name="T32" fmla="*/ 68 w 77"/>
              <a:gd name="T33" fmla="*/ 56 h 66"/>
              <a:gd name="T34" fmla="*/ 71 w 77"/>
              <a:gd name="T35" fmla="*/ 60 h 66"/>
              <a:gd name="T36" fmla="*/ 77 w 77"/>
              <a:gd name="T37" fmla="*/ 65 h 66"/>
              <a:gd name="T38" fmla="*/ 71 w 77"/>
              <a:gd name="T39" fmla="*/ 63 h 66"/>
              <a:gd name="T40" fmla="*/ 64 w 77"/>
              <a:gd name="T41" fmla="*/ 59 h 66"/>
              <a:gd name="T42" fmla="*/ 61 w 77"/>
              <a:gd name="T43" fmla="*/ 62 h 66"/>
              <a:gd name="T44" fmla="*/ 60 w 77"/>
              <a:gd name="T45" fmla="*/ 65 h 66"/>
              <a:gd name="T46" fmla="*/ 57 w 77"/>
              <a:gd name="T47" fmla="*/ 63 h 66"/>
              <a:gd name="T48" fmla="*/ 54 w 77"/>
              <a:gd name="T49" fmla="*/ 63 h 66"/>
              <a:gd name="T50" fmla="*/ 49 w 77"/>
              <a:gd name="T51" fmla="*/ 64 h 66"/>
              <a:gd name="T52" fmla="*/ 41 w 77"/>
              <a:gd name="T53" fmla="*/ 59 h 66"/>
              <a:gd name="T54" fmla="*/ 38 w 77"/>
              <a:gd name="T55" fmla="*/ 57 h 66"/>
              <a:gd name="T56" fmla="*/ 37 w 77"/>
              <a:gd name="T57" fmla="*/ 56 h 66"/>
              <a:gd name="T58" fmla="*/ 34 w 77"/>
              <a:gd name="T59" fmla="*/ 55 h 66"/>
              <a:gd name="T60" fmla="*/ 33 w 77"/>
              <a:gd name="T61" fmla="*/ 54 h 66"/>
              <a:gd name="T62" fmla="*/ 31 w 77"/>
              <a:gd name="T63" fmla="*/ 58 h 66"/>
              <a:gd name="T64" fmla="*/ 15 w 77"/>
              <a:gd name="T65" fmla="*/ 56 h 66"/>
              <a:gd name="T66" fmla="*/ 4 w 77"/>
              <a:gd name="T67" fmla="*/ 55 h 66"/>
              <a:gd name="T68" fmla="*/ 5 w 77"/>
              <a:gd name="T69" fmla="*/ 53 h 66"/>
              <a:gd name="T70" fmla="*/ 6 w 77"/>
              <a:gd name="T71" fmla="*/ 46 h 66"/>
              <a:gd name="T72" fmla="*/ 6 w 77"/>
              <a:gd name="T73" fmla="*/ 42 h 66"/>
              <a:gd name="T74" fmla="*/ 9 w 77"/>
              <a:gd name="T75" fmla="*/ 37 h 66"/>
              <a:gd name="T76" fmla="*/ 7 w 77"/>
              <a:gd name="T77" fmla="*/ 30 h 66"/>
              <a:gd name="T78" fmla="*/ 6 w 77"/>
              <a:gd name="T79" fmla="*/ 28 h 66"/>
              <a:gd name="T80" fmla="*/ 4 w 77"/>
              <a:gd name="T81" fmla="*/ 25 h 66"/>
              <a:gd name="T82" fmla="*/ 1 w 77"/>
              <a:gd name="T83" fmla="*/ 19 h 66"/>
              <a:gd name="T84" fmla="*/ 0 w 77"/>
              <a:gd name="T85"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2" y="63"/>
                </a:lnTo>
                <a:lnTo>
                  <a:pt x="60" y="65"/>
                </a:lnTo>
                <a:lnTo>
                  <a:pt x="59" y="65"/>
                </a:lnTo>
                <a:lnTo>
                  <a:pt x="58" y="63"/>
                </a:lnTo>
                <a:lnTo>
                  <a:pt x="57" y="63"/>
                </a:lnTo>
                <a:lnTo>
                  <a:pt x="55" y="63"/>
                </a:lnTo>
                <a:lnTo>
                  <a:pt x="55" y="63"/>
                </a:lnTo>
                <a:lnTo>
                  <a:pt x="54" y="63"/>
                </a:lnTo>
                <a:lnTo>
                  <a:pt x="52" y="65"/>
                </a:lnTo>
                <a:lnTo>
                  <a:pt x="50" y="65"/>
                </a:lnTo>
                <a:lnTo>
                  <a:pt x="49" y="64"/>
                </a:lnTo>
                <a:lnTo>
                  <a:pt x="47" y="64"/>
                </a:lnTo>
                <a:lnTo>
                  <a:pt x="43" y="60"/>
                </a:lnTo>
                <a:lnTo>
                  <a:pt x="41" y="59"/>
                </a:lnTo>
                <a:lnTo>
                  <a:pt x="39" y="58"/>
                </a:lnTo>
                <a:lnTo>
                  <a:pt x="38" y="57"/>
                </a:lnTo>
                <a:lnTo>
                  <a:pt x="38" y="57"/>
                </a:lnTo>
                <a:lnTo>
                  <a:pt x="37" y="57"/>
                </a:lnTo>
                <a:lnTo>
                  <a:pt x="37" y="56"/>
                </a:lnTo>
                <a:lnTo>
                  <a:pt x="37" y="56"/>
                </a:lnTo>
                <a:lnTo>
                  <a:pt x="37" y="55"/>
                </a:lnTo>
                <a:lnTo>
                  <a:pt x="36" y="56"/>
                </a:lnTo>
                <a:lnTo>
                  <a:pt x="34" y="55"/>
                </a:lnTo>
                <a:lnTo>
                  <a:pt x="34" y="55"/>
                </a:lnTo>
                <a:lnTo>
                  <a:pt x="34" y="54"/>
                </a:lnTo>
                <a:lnTo>
                  <a:pt x="33" y="54"/>
                </a:lnTo>
                <a:lnTo>
                  <a:pt x="30" y="57"/>
                </a:lnTo>
                <a:lnTo>
                  <a:pt x="31" y="58"/>
                </a:lnTo>
                <a:lnTo>
                  <a:pt x="31" y="58"/>
                </a:lnTo>
                <a:lnTo>
                  <a:pt x="27" y="59"/>
                </a:lnTo>
                <a:lnTo>
                  <a:pt x="19" y="57"/>
                </a:lnTo>
                <a:lnTo>
                  <a:pt x="15" y="56"/>
                </a:lnTo>
                <a:lnTo>
                  <a:pt x="4" y="57"/>
                </a:lnTo>
                <a:lnTo>
                  <a:pt x="4" y="56"/>
                </a:lnTo>
                <a:lnTo>
                  <a:pt x="4" y="55"/>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573" name="Freeform 53"/>
          <p:cNvSpPr>
            <a:spLocks/>
          </p:cNvSpPr>
          <p:nvPr/>
        </p:nvSpPr>
        <p:spPr bwMode="auto">
          <a:xfrm>
            <a:off x="5126568" y="2855913"/>
            <a:ext cx="390877" cy="735012"/>
          </a:xfrm>
          <a:custGeom>
            <a:avLst/>
            <a:gdLst>
              <a:gd name="T0" fmla="*/ 9 w 54"/>
              <a:gd name="T1" fmla="*/ 2 h 95"/>
              <a:gd name="T2" fmla="*/ 12 w 54"/>
              <a:gd name="T3" fmla="*/ 5 h 95"/>
              <a:gd name="T4" fmla="*/ 15 w 54"/>
              <a:gd name="T5" fmla="*/ 8 h 95"/>
              <a:gd name="T6" fmla="*/ 15 w 54"/>
              <a:gd name="T7" fmla="*/ 12 h 95"/>
              <a:gd name="T8" fmla="*/ 14 w 54"/>
              <a:gd name="T9" fmla="*/ 15 h 95"/>
              <a:gd name="T10" fmla="*/ 11 w 54"/>
              <a:gd name="T11" fmla="*/ 19 h 95"/>
              <a:gd name="T12" fmla="*/ 9 w 54"/>
              <a:gd name="T13" fmla="*/ 20 h 95"/>
              <a:gd name="T14" fmla="*/ 5 w 54"/>
              <a:gd name="T15" fmla="*/ 21 h 95"/>
              <a:gd name="T16" fmla="*/ 4 w 54"/>
              <a:gd name="T17" fmla="*/ 24 h 95"/>
              <a:gd name="T18" fmla="*/ 6 w 54"/>
              <a:gd name="T19" fmla="*/ 27 h 95"/>
              <a:gd name="T20" fmla="*/ 4 w 54"/>
              <a:gd name="T21" fmla="*/ 34 h 95"/>
              <a:gd name="T22" fmla="*/ 1 w 54"/>
              <a:gd name="T23" fmla="*/ 36 h 95"/>
              <a:gd name="T24" fmla="*/ 0 w 54"/>
              <a:gd name="T25" fmla="*/ 39 h 95"/>
              <a:gd name="T26" fmla="*/ 0 w 54"/>
              <a:gd name="T27" fmla="*/ 41 h 95"/>
              <a:gd name="T28" fmla="*/ 1 w 54"/>
              <a:gd name="T29" fmla="*/ 48 h 95"/>
              <a:gd name="T30" fmla="*/ 5 w 54"/>
              <a:gd name="T31" fmla="*/ 53 h 95"/>
              <a:gd name="T32" fmla="*/ 10 w 54"/>
              <a:gd name="T33" fmla="*/ 57 h 95"/>
              <a:gd name="T34" fmla="*/ 13 w 54"/>
              <a:gd name="T35" fmla="*/ 64 h 95"/>
              <a:gd name="T36" fmla="*/ 15 w 54"/>
              <a:gd name="T37" fmla="*/ 62 h 95"/>
              <a:gd name="T38" fmla="*/ 19 w 54"/>
              <a:gd name="T39" fmla="*/ 65 h 95"/>
              <a:gd name="T40" fmla="*/ 19 w 54"/>
              <a:gd name="T41" fmla="*/ 69 h 95"/>
              <a:gd name="T42" fmla="*/ 16 w 54"/>
              <a:gd name="T43" fmla="*/ 73 h 95"/>
              <a:gd name="T44" fmla="*/ 19 w 54"/>
              <a:gd name="T45" fmla="*/ 78 h 95"/>
              <a:gd name="T46" fmla="*/ 24 w 54"/>
              <a:gd name="T47" fmla="*/ 81 h 95"/>
              <a:gd name="T48" fmla="*/ 29 w 54"/>
              <a:gd name="T49" fmla="*/ 87 h 95"/>
              <a:gd name="T50" fmla="*/ 30 w 54"/>
              <a:gd name="T51" fmla="*/ 89 h 95"/>
              <a:gd name="T52" fmla="*/ 29 w 54"/>
              <a:gd name="T53" fmla="*/ 91 h 95"/>
              <a:gd name="T54" fmla="*/ 32 w 54"/>
              <a:gd name="T55" fmla="*/ 95 h 95"/>
              <a:gd name="T56" fmla="*/ 33 w 54"/>
              <a:gd name="T57" fmla="*/ 94 h 95"/>
              <a:gd name="T58" fmla="*/ 34 w 54"/>
              <a:gd name="T59" fmla="*/ 92 h 95"/>
              <a:gd name="T60" fmla="*/ 38 w 54"/>
              <a:gd name="T61" fmla="*/ 91 h 95"/>
              <a:gd name="T62" fmla="*/ 42 w 54"/>
              <a:gd name="T63" fmla="*/ 93 h 95"/>
              <a:gd name="T64" fmla="*/ 43 w 54"/>
              <a:gd name="T65" fmla="*/ 89 h 95"/>
              <a:gd name="T66" fmla="*/ 44 w 54"/>
              <a:gd name="T67" fmla="*/ 87 h 95"/>
              <a:gd name="T68" fmla="*/ 48 w 54"/>
              <a:gd name="T69" fmla="*/ 85 h 95"/>
              <a:gd name="T70" fmla="*/ 47 w 54"/>
              <a:gd name="T71" fmla="*/ 83 h 95"/>
              <a:gd name="T72" fmla="*/ 47 w 54"/>
              <a:gd name="T73" fmla="*/ 81 h 95"/>
              <a:gd name="T74" fmla="*/ 48 w 54"/>
              <a:gd name="T75" fmla="*/ 80 h 95"/>
              <a:gd name="T76" fmla="*/ 48 w 54"/>
              <a:gd name="T77" fmla="*/ 79 h 95"/>
              <a:gd name="T78" fmla="*/ 48 w 54"/>
              <a:gd name="T79" fmla="*/ 73 h 95"/>
              <a:gd name="T80" fmla="*/ 52 w 54"/>
              <a:gd name="T81" fmla="*/ 68 h 95"/>
              <a:gd name="T82" fmla="*/ 54 w 54"/>
              <a:gd name="T83" fmla="*/ 64 h 95"/>
              <a:gd name="T84" fmla="*/ 52 w 54"/>
              <a:gd name="T85" fmla="*/ 57 h 95"/>
              <a:gd name="T86" fmla="*/ 52 w 54"/>
              <a:gd name="T87" fmla="*/ 54 h 95"/>
              <a:gd name="T88" fmla="*/ 49 w 54"/>
              <a:gd name="T89" fmla="*/ 13 h 95"/>
              <a:gd name="T90" fmla="*/ 48 w 54"/>
              <a:gd name="T91" fmla="*/ 11 h 95"/>
              <a:gd name="T92" fmla="*/ 46 w 54"/>
              <a:gd name="T93" fmla="*/ 6 h 95"/>
              <a:gd name="T94" fmla="*/ 44 w 54"/>
              <a:gd name="T95" fmla="*/ 3 h 95"/>
              <a:gd name="T96" fmla="*/ 44 w 54"/>
              <a:gd name="T9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3"/>
                </a:lnTo>
                <a:lnTo>
                  <a:pt x="47" y="83"/>
                </a:lnTo>
                <a:lnTo>
                  <a:pt x="47" y="81"/>
                </a:lnTo>
                <a:lnTo>
                  <a:pt x="48" y="80"/>
                </a:lnTo>
                <a:lnTo>
                  <a:pt x="48" y="80"/>
                </a:lnTo>
                <a:lnTo>
                  <a:pt x="48" y="79"/>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lnTo>
                  <a:pt x="44" y="0"/>
                </a:lnTo>
                <a:close/>
              </a:path>
            </a:pathLst>
          </a:custGeom>
          <a:solidFill>
            <a:srgbClr val="6987EB"/>
          </a:solidFill>
          <a:ln w="12700" cmpd="sng">
            <a:solidFill>
              <a:srgbClr val="000000"/>
            </a:solidFill>
            <a:prstDash val="solid"/>
            <a:round/>
            <a:headEnd/>
            <a:tailEnd/>
          </a:ln>
        </p:spPr>
        <p:txBody>
          <a:bodyPr/>
          <a:lstStyle/>
          <a:p>
            <a:endParaRPr lang="en-US"/>
          </a:p>
        </p:txBody>
      </p:sp>
      <p:grpSp>
        <p:nvGrpSpPr>
          <p:cNvPr id="235574" name="Group 54"/>
          <p:cNvGrpSpPr>
            <a:grpSpLocks/>
          </p:cNvGrpSpPr>
          <p:nvPr/>
        </p:nvGrpSpPr>
        <p:grpSpPr bwMode="auto">
          <a:xfrm>
            <a:off x="5177367" y="2197100"/>
            <a:ext cx="738011" cy="742950"/>
            <a:chOff x="3562" y="1636"/>
            <a:chExt cx="497" cy="468"/>
          </a:xfrm>
        </p:grpSpPr>
        <p:sp>
          <p:nvSpPr>
            <p:cNvPr id="235575" name="Freeform 55"/>
            <p:cNvSpPr>
              <a:spLocks/>
            </p:cNvSpPr>
            <p:nvPr/>
          </p:nvSpPr>
          <p:spPr bwMode="auto">
            <a:xfrm>
              <a:off x="3806" y="1758"/>
              <a:ext cx="253" cy="346"/>
            </a:xfrm>
            <a:custGeom>
              <a:avLst/>
              <a:gdLst>
                <a:gd name="T0" fmla="*/ 26 w 52"/>
                <a:gd name="T1" fmla="*/ 68 h 71"/>
                <a:gd name="T2" fmla="*/ 43 w 52"/>
                <a:gd name="T3" fmla="*/ 67 h 71"/>
                <a:gd name="T4" fmla="*/ 45 w 52"/>
                <a:gd name="T5" fmla="*/ 62 h 71"/>
                <a:gd name="T6" fmla="*/ 45 w 52"/>
                <a:gd name="T7" fmla="*/ 58 h 71"/>
                <a:gd name="T8" fmla="*/ 48 w 52"/>
                <a:gd name="T9" fmla="*/ 55 h 71"/>
                <a:gd name="T10" fmla="*/ 49 w 52"/>
                <a:gd name="T11" fmla="*/ 52 h 71"/>
                <a:gd name="T12" fmla="*/ 50 w 52"/>
                <a:gd name="T13" fmla="*/ 50 h 71"/>
                <a:gd name="T14" fmla="*/ 51 w 52"/>
                <a:gd name="T15" fmla="*/ 51 h 71"/>
                <a:gd name="T16" fmla="*/ 52 w 52"/>
                <a:gd name="T17" fmla="*/ 50 h 71"/>
                <a:gd name="T18" fmla="*/ 52 w 52"/>
                <a:gd name="T19" fmla="*/ 46 h 71"/>
                <a:gd name="T20" fmla="*/ 51 w 52"/>
                <a:gd name="T21" fmla="*/ 42 h 71"/>
                <a:gd name="T22" fmla="*/ 47 w 52"/>
                <a:gd name="T23" fmla="*/ 28 h 71"/>
                <a:gd name="T24" fmla="*/ 42 w 52"/>
                <a:gd name="T25" fmla="*/ 28 h 71"/>
                <a:gd name="T26" fmla="*/ 36 w 52"/>
                <a:gd name="T27" fmla="*/ 36 h 71"/>
                <a:gd name="T28" fmla="*/ 35 w 52"/>
                <a:gd name="T29" fmla="*/ 35 h 71"/>
                <a:gd name="T30" fmla="*/ 33 w 52"/>
                <a:gd name="T31" fmla="*/ 34 h 71"/>
                <a:gd name="T32" fmla="*/ 33 w 52"/>
                <a:gd name="T33" fmla="*/ 30 h 71"/>
                <a:gd name="T34" fmla="*/ 36 w 52"/>
                <a:gd name="T35" fmla="*/ 28 h 71"/>
                <a:gd name="T36" fmla="*/ 36 w 52"/>
                <a:gd name="T37" fmla="*/ 26 h 71"/>
                <a:gd name="T38" fmla="*/ 38 w 52"/>
                <a:gd name="T39" fmla="*/ 24 h 71"/>
                <a:gd name="T40" fmla="*/ 38 w 52"/>
                <a:gd name="T41" fmla="*/ 17 h 71"/>
                <a:gd name="T42" fmla="*/ 37 w 52"/>
                <a:gd name="T43" fmla="*/ 14 h 71"/>
                <a:gd name="T44" fmla="*/ 35 w 52"/>
                <a:gd name="T45" fmla="*/ 12 h 71"/>
                <a:gd name="T46" fmla="*/ 37 w 52"/>
                <a:gd name="T47" fmla="*/ 10 h 71"/>
                <a:gd name="T48" fmla="*/ 36 w 52"/>
                <a:gd name="T49" fmla="*/ 7 h 71"/>
                <a:gd name="T50" fmla="*/ 30 w 52"/>
                <a:gd name="T51" fmla="*/ 4 h 71"/>
                <a:gd name="T52" fmla="*/ 26 w 52"/>
                <a:gd name="T53" fmla="*/ 2 h 71"/>
                <a:gd name="T54" fmla="*/ 21 w 52"/>
                <a:gd name="T55" fmla="*/ 1 h 71"/>
                <a:gd name="T56" fmla="*/ 18 w 52"/>
                <a:gd name="T57" fmla="*/ 1 h 71"/>
                <a:gd name="T58" fmla="*/ 15 w 52"/>
                <a:gd name="T59" fmla="*/ 3 h 71"/>
                <a:gd name="T60" fmla="*/ 15 w 52"/>
                <a:gd name="T61" fmla="*/ 6 h 71"/>
                <a:gd name="T62" fmla="*/ 16 w 52"/>
                <a:gd name="T63" fmla="*/ 7 h 71"/>
                <a:gd name="T64" fmla="*/ 15 w 52"/>
                <a:gd name="T65" fmla="*/ 8 h 71"/>
                <a:gd name="T66" fmla="*/ 13 w 52"/>
                <a:gd name="T67" fmla="*/ 10 h 71"/>
                <a:gd name="T68" fmla="*/ 12 w 52"/>
                <a:gd name="T69" fmla="*/ 13 h 71"/>
                <a:gd name="T70" fmla="*/ 12 w 52"/>
                <a:gd name="T71" fmla="*/ 17 h 71"/>
                <a:gd name="T72" fmla="*/ 10 w 52"/>
                <a:gd name="T73" fmla="*/ 16 h 71"/>
                <a:gd name="T74" fmla="*/ 10 w 52"/>
                <a:gd name="T75" fmla="*/ 13 h 71"/>
                <a:gd name="T76" fmla="*/ 10 w 52"/>
                <a:gd name="T77" fmla="*/ 11 h 71"/>
                <a:gd name="T78" fmla="*/ 8 w 52"/>
                <a:gd name="T79" fmla="*/ 13 h 71"/>
                <a:gd name="T80" fmla="*/ 8 w 52"/>
                <a:gd name="T81" fmla="*/ 16 h 71"/>
                <a:gd name="T82" fmla="*/ 5 w 52"/>
                <a:gd name="T83" fmla="*/ 17 h 71"/>
                <a:gd name="T84" fmla="*/ 4 w 52"/>
                <a:gd name="T85" fmla="*/ 19 h 71"/>
                <a:gd name="T86" fmla="*/ 3 w 52"/>
                <a:gd name="T87" fmla="*/ 23 h 71"/>
                <a:gd name="T88" fmla="*/ 2 w 52"/>
                <a:gd name="T89" fmla="*/ 28 h 71"/>
                <a:gd name="T90" fmla="*/ 1 w 52"/>
                <a:gd name="T91" fmla="*/ 32 h 71"/>
                <a:gd name="T92" fmla="*/ 2 w 52"/>
                <a:gd name="T93" fmla="*/ 37 h 71"/>
                <a:gd name="T94" fmla="*/ 2 w 52"/>
                <a:gd name="T95" fmla="*/ 41 h 71"/>
                <a:gd name="T96" fmla="*/ 6 w 52"/>
                <a:gd name="T97" fmla="*/ 50 h 71"/>
                <a:gd name="T98" fmla="*/ 7 w 52"/>
                <a:gd name="T99" fmla="*/ 55 h 71"/>
                <a:gd name="T100" fmla="*/ 7 w 52"/>
                <a:gd name="T101" fmla="*/ 56 h 71"/>
                <a:gd name="T102" fmla="*/ 6 w 52"/>
                <a:gd name="T103" fmla="*/ 62 h 71"/>
                <a:gd name="T104" fmla="*/ 2 w 52"/>
                <a:gd name="T105" fmla="*/ 69 h 71"/>
                <a:gd name="T106" fmla="*/ 0 w 52"/>
                <a:gd name="T10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5"/>
                  </a:lnTo>
                  <a:lnTo>
                    <a:pt x="7" y="56"/>
                  </a:lnTo>
                  <a:lnTo>
                    <a:pt x="6" y="59"/>
                  </a:lnTo>
                  <a:lnTo>
                    <a:pt x="6" y="62"/>
                  </a:lnTo>
                  <a:lnTo>
                    <a:pt x="5" y="64"/>
                  </a:lnTo>
                  <a:lnTo>
                    <a:pt x="2" y="69"/>
                  </a:lnTo>
                  <a:lnTo>
                    <a:pt x="1" y="71"/>
                  </a:lnTo>
                  <a:lnTo>
                    <a:pt x="0" y="71"/>
                  </a:lnTo>
                  <a:lnTo>
                    <a:pt x="0" y="7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576" name="Freeform 56"/>
            <p:cNvSpPr>
              <a:spLocks/>
            </p:cNvSpPr>
            <p:nvPr/>
          </p:nvSpPr>
          <p:spPr bwMode="auto">
            <a:xfrm>
              <a:off x="3562" y="1636"/>
              <a:ext cx="405" cy="200"/>
            </a:xfrm>
            <a:custGeom>
              <a:avLst/>
              <a:gdLst>
                <a:gd name="T0" fmla="*/ 4 w 83"/>
                <a:gd name="T1" fmla="*/ 16 h 41"/>
                <a:gd name="T2" fmla="*/ 8 w 83"/>
                <a:gd name="T3" fmla="*/ 13 h 41"/>
                <a:gd name="T4" fmla="*/ 20 w 83"/>
                <a:gd name="T5" fmla="*/ 6 h 41"/>
                <a:gd name="T6" fmla="*/ 26 w 83"/>
                <a:gd name="T7" fmla="*/ 1 h 41"/>
                <a:gd name="T8" fmla="*/ 31 w 83"/>
                <a:gd name="T9" fmla="*/ 1 h 41"/>
                <a:gd name="T10" fmla="*/ 28 w 83"/>
                <a:gd name="T11" fmla="*/ 4 h 41"/>
                <a:gd name="T12" fmla="*/ 23 w 83"/>
                <a:gd name="T13" fmla="*/ 9 h 41"/>
                <a:gd name="T14" fmla="*/ 23 w 83"/>
                <a:gd name="T15" fmla="*/ 12 h 41"/>
                <a:gd name="T16" fmla="*/ 28 w 83"/>
                <a:gd name="T17" fmla="*/ 10 h 41"/>
                <a:gd name="T18" fmla="*/ 39 w 83"/>
                <a:gd name="T19" fmla="*/ 15 h 41"/>
                <a:gd name="T20" fmla="*/ 43 w 83"/>
                <a:gd name="T21" fmla="*/ 16 h 41"/>
                <a:gd name="T22" fmla="*/ 44 w 83"/>
                <a:gd name="T23" fmla="*/ 17 h 41"/>
                <a:gd name="T24" fmla="*/ 49 w 83"/>
                <a:gd name="T25" fmla="*/ 13 h 41"/>
                <a:gd name="T26" fmla="*/ 64 w 83"/>
                <a:gd name="T27" fmla="*/ 8 h 41"/>
                <a:gd name="T28" fmla="*/ 63 w 83"/>
                <a:gd name="T29" fmla="*/ 11 h 41"/>
                <a:gd name="T30" fmla="*/ 66 w 83"/>
                <a:gd name="T31" fmla="*/ 14 h 41"/>
                <a:gd name="T32" fmla="*/ 72 w 83"/>
                <a:gd name="T33" fmla="*/ 13 h 41"/>
                <a:gd name="T34" fmla="*/ 76 w 83"/>
                <a:gd name="T35" fmla="*/ 18 h 41"/>
                <a:gd name="T36" fmla="*/ 82 w 83"/>
                <a:gd name="T37" fmla="*/ 19 h 41"/>
                <a:gd name="T38" fmla="*/ 82 w 83"/>
                <a:gd name="T39" fmla="*/ 21 h 41"/>
                <a:gd name="T40" fmla="*/ 79 w 83"/>
                <a:gd name="T41" fmla="*/ 21 h 41"/>
                <a:gd name="T42" fmla="*/ 75 w 83"/>
                <a:gd name="T43" fmla="*/ 21 h 41"/>
                <a:gd name="T44" fmla="*/ 69 w 83"/>
                <a:gd name="T45" fmla="*/ 21 h 41"/>
                <a:gd name="T46" fmla="*/ 69 w 83"/>
                <a:gd name="T47" fmla="*/ 24 h 41"/>
                <a:gd name="T48" fmla="*/ 62 w 83"/>
                <a:gd name="T49" fmla="*/ 21 h 41"/>
                <a:gd name="T50" fmla="*/ 57 w 83"/>
                <a:gd name="T51" fmla="*/ 23 h 41"/>
                <a:gd name="T52" fmla="*/ 55 w 83"/>
                <a:gd name="T53" fmla="*/ 25 h 41"/>
                <a:gd name="T54" fmla="*/ 50 w 83"/>
                <a:gd name="T55" fmla="*/ 25 h 41"/>
                <a:gd name="T56" fmla="*/ 46 w 83"/>
                <a:gd name="T57" fmla="*/ 30 h 41"/>
                <a:gd name="T58" fmla="*/ 47 w 83"/>
                <a:gd name="T59" fmla="*/ 28 h 41"/>
                <a:gd name="T60" fmla="*/ 44 w 83"/>
                <a:gd name="T61" fmla="*/ 28 h 41"/>
                <a:gd name="T62" fmla="*/ 42 w 83"/>
                <a:gd name="T63" fmla="*/ 27 h 41"/>
                <a:gd name="T64" fmla="*/ 40 w 83"/>
                <a:gd name="T65" fmla="*/ 32 h 41"/>
                <a:gd name="T66" fmla="*/ 36 w 83"/>
                <a:gd name="T67" fmla="*/ 38 h 41"/>
                <a:gd name="T68" fmla="*/ 34 w 83"/>
                <a:gd name="T69" fmla="*/ 39 h 41"/>
                <a:gd name="T70" fmla="*/ 35 w 83"/>
                <a:gd name="T71" fmla="*/ 36 h 41"/>
                <a:gd name="T72" fmla="*/ 32 w 83"/>
                <a:gd name="T73" fmla="*/ 36 h 41"/>
                <a:gd name="T74" fmla="*/ 30 w 83"/>
                <a:gd name="T75" fmla="*/ 29 h 41"/>
                <a:gd name="T76" fmla="*/ 29 w 83"/>
                <a:gd name="T77" fmla="*/ 28 h 41"/>
                <a:gd name="T78" fmla="*/ 23 w 83"/>
                <a:gd name="T79" fmla="*/ 26 h 41"/>
                <a:gd name="T80" fmla="*/ 22 w 83"/>
                <a:gd name="T81" fmla="*/ 26 h 41"/>
                <a:gd name="T82" fmla="*/ 16 w 83"/>
                <a:gd name="T83" fmla="*/ 24 h 41"/>
                <a:gd name="T84" fmla="*/ 4 w 83"/>
                <a:gd name="T85" fmla="*/ 19 h 41"/>
                <a:gd name="T86" fmla="*/ 0 w 83"/>
                <a:gd name="T87"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3" y="16"/>
                  </a:lnTo>
                  <a:lnTo>
                    <a:pt x="44" y="17"/>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2" y="36"/>
                  </a:lnTo>
                  <a:lnTo>
                    <a:pt x="33" y="32"/>
                  </a:lnTo>
                  <a:lnTo>
                    <a:pt x="32" y="30"/>
                  </a:lnTo>
                  <a:lnTo>
                    <a:pt x="30" y="29"/>
                  </a:lnTo>
                  <a:lnTo>
                    <a:pt x="28" y="29"/>
                  </a:lnTo>
                  <a:lnTo>
                    <a:pt x="28" y="28"/>
                  </a:lnTo>
                  <a:lnTo>
                    <a:pt x="29" y="28"/>
                  </a:lnTo>
                  <a:lnTo>
                    <a:pt x="28" y="27"/>
                  </a:lnTo>
                  <a:lnTo>
                    <a:pt x="26" y="26"/>
                  </a:lnTo>
                  <a:lnTo>
                    <a:pt x="23" y="26"/>
                  </a:lnTo>
                  <a:lnTo>
                    <a:pt x="23" y="26"/>
                  </a:lnTo>
                  <a:lnTo>
                    <a:pt x="22" y="26"/>
                  </a:lnTo>
                  <a:lnTo>
                    <a:pt x="22" y="26"/>
                  </a:lnTo>
                  <a:lnTo>
                    <a:pt x="20" y="26"/>
                  </a:lnTo>
                  <a:lnTo>
                    <a:pt x="18" y="24"/>
                  </a:lnTo>
                  <a:lnTo>
                    <a:pt x="16" y="24"/>
                  </a:lnTo>
                  <a:lnTo>
                    <a:pt x="5" y="22"/>
                  </a:lnTo>
                  <a:lnTo>
                    <a:pt x="4" y="21"/>
                  </a:lnTo>
                  <a:lnTo>
                    <a:pt x="4" y="19"/>
                  </a:lnTo>
                  <a:lnTo>
                    <a:pt x="3" y="19"/>
                  </a:lnTo>
                  <a:lnTo>
                    <a:pt x="1" y="18"/>
                  </a:lnTo>
                  <a:lnTo>
                    <a:pt x="0" y="17"/>
                  </a:lnTo>
                  <a:lnTo>
                    <a:pt x="0" y="17"/>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235577" name="Freeform 57"/>
          <p:cNvSpPr>
            <a:spLocks/>
          </p:cNvSpPr>
          <p:nvPr/>
        </p:nvSpPr>
        <p:spPr bwMode="auto">
          <a:xfrm>
            <a:off x="5473701" y="2917826"/>
            <a:ext cx="290689" cy="557213"/>
          </a:xfrm>
          <a:custGeom>
            <a:avLst/>
            <a:gdLst>
              <a:gd name="T0" fmla="*/ 1 w 40"/>
              <a:gd name="T1" fmla="*/ 5 h 72"/>
              <a:gd name="T2" fmla="*/ 4 w 40"/>
              <a:gd name="T3" fmla="*/ 45 h 72"/>
              <a:gd name="T4" fmla="*/ 4 w 40"/>
              <a:gd name="T5" fmla="*/ 46 h 72"/>
              <a:gd name="T6" fmla="*/ 4 w 40"/>
              <a:gd name="T7" fmla="*/ 47 h 72"/>
              <a:gd name="T8" fmla="*/ 4 w 40"/>
              <a:gd name="T9" fmla="*/ 49 h 72"/>
              <a:gd name="T10" fmla="*/ 5 w 40"/>
              <a:gd name="T11" fmla="*/ 52 h 72"/>
              <a:gd name="T12" fmla="*/ 6 w 40"/>
              <a:gd name="T13" fmla="*/ 56 h 72"/>
              <a:gd name="T14" fmla="*/ 4 w 40"/>
              <a:gd name="T15" fmla="*/ 59 h 72"/>
              <a:gd name="T16" fmla="*/ 4 w 40"/>
              <a:gd name="T17" fmla="*/ 60 h 72"/>
              <a:gd name="T18" fmla="*/ 2 w 40"/>
              <a:gd name="T19" fmla="*/ 63 h 72"/>
              <a:gd name="T20" fmla="*/ 0 w 40"/>
              <a:gd name="T21" fmla="*/ 65 h 72"/>
              <a:gd name="T22" fmla="*/ 0 w 40"/>
              <a:gd name="T23" fmla="*/ 68 h 72"/>
              <a:gd name="T24" fmla="*/ 0 w 40"/>
              <a:gd name="T25" fmla="*/ 71 h 72"/>
              <a:gd name="T26" fmla="*/ 0 w 40"/>
              <a:gd name="T27" fmla="*/ 71 h 72"/>
              <a:gd name="T28" fmla="*/ 0 w 40"/>
              <a:gd name="T29" fmla="*/ 72 h 72"/>
              <a:gd name="T30" fmla="*/ 0 w 40"/>
              <a:gd name="T31" fmla="*/ 72 h 72"/>
              <a:gd name="T32" fmla="*/ 1 w 40"/>
              <a:gd name="T33" fmla="*/ 72 h 72"/>
              <a:gd name="T34" fmla="*/ 2 w 40"/>
              <a:gd name="T35" fmla="*/ 72 h 72"/>
              <a:gd name="T36" fmla="*/ 2 w 40"/>
              <a:gd name="T37" fmla="*/ 71 h 72"/>
              <a:gd name="T38" fmla="*/ 2 w 40"/>
              <a:gd name="T39" fmla="*/ 70 h 72"/>
              <a:gd name="T40" fmla="*/ 5 w 40"/>
              <a:gd name="T41" fmla="*/ 70 h 72"/>
              <a:gd name="T42" fmla="*/ 8 w 40"/>
              <a:gd name="T43" fmla="*/ 69 h 72"/>
              <a:gd name="T44" fmla="*/ 12 w 40"/>
              <a:gd name="T45" fmla="*/ 71 h 72"/>
              <a:gd name="T46" fmla="*/ 12 w 40"/>
              <a:gd name="T47" fmla="*/ 71 h 72"/>
              <a:gd name="T48" fmla="*/ 13 w 40"/>
              <a:gd name="T49" fmla="*/ 71 h 72"/>
              <a:gd name="T50" fmla="*/ 14 w 40"/>
              <a:gd name="T51" fmla="*/ 68 h 72"/>
              <a:gd name="T52" fmla="*/ 16 w 40"/>
              <a:gd name="T53" fmla="*/ 68 h 72"/>
              <a:gd name="T54" fmla="*/ 17 w 40"/>
              <a:gd name="T55" fmla="*/ 69 h 72"/>
              <a:gd name="T56" fmla="*/ 18 w 40"/>
              <a:gd name="T57" fmla="*/ 70 h 72"/>
              <a:gd name="T58" fmla="*/ 19 w 40"/>
              <a:gd name="T59" fmla="*/ 69 h 72"/>
              <a:gd name="T60" fmla="*/ 20 w 40"/>
              <a:gd name="T61" fmla="*/ 65 h 72"/>
              <a:gd name="T62" fmla="*/ 21 w 40"/>
              <a:gd name="T63" fmla="*/ 64 h 72"/>
              <a:gd name="T64" fmla="*/ 22 w 40"/>
              <a:gd name="T65" fmla="*/ 64 h 72"/>
              <a:gd name="T66" fmla="*/ 24 w 40"/>
              <a:gd name="T67" fmla="*/ 66 h 72"/>
              <a:gd name="T68" fmla="*/ 27 w 40"/>
              <a:gd name="T69" fmla="*/ 66 h 72"/>
              <a:gd name="T70" fmla="*/ 28 w 40"/>
              <a:gd name="T71" fmla="*/ 63 h 72"/>
              <a:gd name="T72" fmla="*/ 33 w 40"/>
              <a:gd name="T73" fmla="*/ 56 h 72"/>
              <a:gd name="T74" fmla="*/ 33 w 40"/>
              <a:gd name="T75" fmla="*/ 53 h 72"/>
              <a:gd name="T76" fmla="*/ 34 w 40"/>
              <a:gd name="T77" fmla="*/ 53 h 72"/>
              <a:gd name="T78" fmla="*/ 37 w 40"/>
              <a:gd name="T79" fmla="*/ 53 h 72"/>
              <a:gd name="T80" fmla="*/ 38 w 40"/>
              <a:gd name="T81" fmla="*/ 52 h 72"/>
              <a:gd name="T82" fmla="*/ 40 w 40"/>
              <a:gd name="T83" fmla="*/ 51 h 72"/>
              <a:gd name="T84" fmla="*/ 40 w 40"/>
              <a:gd name="T85" fmla="*/ 50 h 72"/>
              <a:gd name="T86" fmla="*/ 40 w 40"/>
              <a:gd name="T87" fmla="*/ 47 h 72"/>
              <a:gd name="T88" fmla="*/ 40 w 40"/>
              <a:gd name="T89" fmla="*/ 47 h 72"/>
              <a:gd name="T90" fmla="*/ 40 w 40"/>
              <a:gd name="T91" fmla="*/ 45 h 72"/>
              <a:gd name="T92" fmla="*/ 35 w 40"/>
              <a:gd name="T93" fmla="*/ 1 h 72"/>
              <a:gd name="T94" fmla="*/ 35 w 40"/>
              <a:gd name="T95" fmla="*/ 0 h 72"/>
              <a:gd name="T96" fmla="*/ 9 w 40"/>
              <a:gd name="T97" fmla="*/ 3 h 72"/>
              <a:gd name="T98" fmla="*/ 8 w 40"/>
              <a:gd name="T99" fmla="*/ 4 h 72"/>
              <a:gd name="T100" fmla="*/ 6 w 40"/>
              <a:gd name="T101" fmla="*/ 5 h 72"/>
              <a:gd name="T102" fmla="*/ 5 w 40"/>
              <a:gd name="T103" fmla="*/ 6 h 72"/>
              <a:gd name="T104" fmla="*/ 3 w 40"/>
              <a:gd name="T105" fmla="*/ 6 h 72"/>
              <a:gd name="T106" fmla="*/ 1 w 40"/>
              <a:gd name="T107" fmla="*/ 5 h 72"/>
              <a:gd name="T108" fmla="*/ 1 w 40"/>
              <a:gd name="T109"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1"/>
                </a:lnTo>
                <a:lnTo>
                  <a:pt x="0" y="72"/>
                </a:lnTo>
                <a:lnTo>
                  <a:pt x="0" y="72"/>
                </a:lnTo>
                <a:lnTo>
                  <a:pt x="1" y="72"/>
                </a:lnTo>
                <a:lnTo>
                  <a:pt x="2" y="72"/>
                </a:lnTo>
                <a:lnTo>
                  <a:pt x="2" y="71"/>
                </a:lnTo>
                <a:lnTo>
                  <a:pt x="2" y="70"/>
                </a:lnTo>
                <a:lnTo>
                  <a:pt x="5" y="70"/>
                </a:lnTo>
                <a:lnTo>
                  <a:pt x="8" y="69"/>
                </a:lnTo>
                <a:lnTo>
                  <a:pt x="12" y="71"/>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7"/>
                </a:lnTo>
                <a:lnTo>
                  <a:pt x="40" y="45"/>
                </a:lnTo>
                <a:lnTo>
                  <a:pt x="35" y="1"/>
                </a:lnTo>
                <a:lnTo>
                  <a:pt x="35" y="0"/>
                </a:lnTo>
                <a:lnTo>
                  <a:pt x="9" y="3"/>
                </a:lnTo>
                <a:lnTo>
                  <a:pt x="8" y="4"/>
                </a:lnTo>
                <a:lnTo>
                  <a:pt x="6" y="5"/>
                </a:lnTo>
                <a:lnTo>
                  <a:pt x="5" y="6"/>
                </a:lnTo>
                <a:lnTo>
                  <a:pt x="3" y="6"/>
                </a:lnTo>
                <a:lnTo>
                  <a:pt x="1" y="5"/>
                </a:lnTo>
                <a:lnTo>
                  <a:pt x="1"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578" name="Freeform 58"/>
          <p:cNvSpPr>
            <a:spLocks/>
          </p:cNvSpPr>
          <p:nvPr/>
        </p:nvSpPr>
        <p:spPr bwMode="auto">
          <a:xfrm>
            <a:off x="5171723" y="3846514"/>
            <a:ext cx="338667" cy="642937"/>
          </a:xfrm>
          <a:custGeom>
            <a:avLst/>
            <a:gdLst>
              <a:gd name="T0" fmla="*/ 44 w 47"/>
              <a:gd name="T1" fmla="*/ 0 h 83"/>
              <a:gd name="T2" fmla="*/ 15 w 47"/>
              <a:gd name="T3" fmla="*/ 2 h 83"/>
              <a:gd name="T4" fmla="*/ 15 w 47"/>
              <a:gd name="T5" fmla="*/ 3 h 83"/>
              <a:gd name="T6" fmla="*/ 12 w 47"/>
              <a:gd name="T7" fmla="*/ 5 h 83"/>
              <a:gd name="T8" fmla="*/ 12 w 47"/>
              <a:gd name="T9" fmla="*/ 8 h 83"/>
              <a:gd name="T10" fmla="*/ 12 w 47"/>
              <a:gd name="T11" fmla="*/ 11 h 83"/>
              <a:gd name="T12" fmla="*/ 11 w 47"/>
              <a:gd name="T13" fmla="*/ 12 h 83"/>
              <a:gd name="T14" fmla="*/ 9 w 47"/>
              <a:gd name="T15" fmla="*/ 14 h 83"/>
              <a:gd name="T16" fmla="*/ 7 w 47"/>
              <a:gd name="T17" fmla="*/ 16 h 83"/>
              <a:gd name="T18" fmla="*/ 6 w 47"/>
              <a:gd name="T19" fmla="*/ 17 h 83"/>
              <a:gd name="T20" fmla="*/ 6 w 47"/>
              <a:gd name="T21" fmla="*/ 19 h 83"/>
              <a:gd name="T22" fmla="*/ 5 w 47"/>
              <a:gd name="T23" fmla="*/ 21 h 83"/>
              <a:gd name="T24" fmla="*/ 5 w 47"/>
              <a:gd name="T25" fmla="*/ 22 h 83"/>
              <a:gd name="T26" fmla="*/ 4 w 47"/>
              <a:gd name="T27" fmla="*/ 25 h 83"/>
              <a:gd name="T28" fmla="*/ 3 w 47"/>
              <a:gd name="T29" fmla="*/ 27 h 83"/>
              <a:gd name="T30" fmla="*/ 4 w 47"/>
              <a:gd name="T31" fmla="*/ 30 h 83"/>
              <a:gd name="T32" fmla="*/ 5 w 47"/>
              <a:gd name="T33" fmla="*/ 31 h 83"/>
              <a:gd name="T34" fmla="*/ 5 w 47"/>
              <a:gd name="T35" fmla="*/ 33 h 83"/>
              <a:gd name="T36" fmla="*/ 5 w 47"/>
              <a:gd name="T37" fmla="*/ 33 h 83"/>
              <a:gd name="T38" fmla="*/ 5 w 47"/>
              <a:gd name="T39" fmla="*/ 34 h 83"/>
              <a:gd name="T40" fmla="*/ 5 w 47"/>
              <a:gd name="T41" fmla="*/ 34 h 83"/>
              <a:gd name="T42" fmla="*/ 4 w 47"/>
              <a:gd name="T43" fmla="*/ 36 h 83"/>
              <a:gd name="T44" fmla="*/ 5 w 47"/>
              <a:gd name="T45" fmla="*/ 37 h 83"/>
              <a:gd name="T46" fmla="*/ 4 w 47"/>
              <a:gd name="T47" fmla="*/ 38 h 83"/>
              <a:gd name="T48" fmla="*/ 6 w 47"/>
              <a:gd name="T49" fmla="*/ 42 h 83"/>
              <a:gd name="T50" fmla="*/ 6 w 47"/>
              <a:gd name="T51" fmla="*/ 45 h 83"/>
              <a:gd name="T52" fmla="*/ 7 w 47"/>
              <a:gd name="T53" fmla="*/ 47 h 83"/>
              <a:gd name="T54" fmla="*/ 8 w 47"/>
              <a:gd name="T55" fmla="*/ 48 h 83"/>
              <a:gd name="T56" fmla="*/ 8 w 47"/>
              <a:gd name="T57" fmla="*/ 49 h 83"/>
              <a:gd name="T58" fmla="*/ 6 w 47"/>
              <a:gd name="T59" fmla="*/ 50 h 83"/>
              <a:gd name="T60" fmla="*/ 6 w 47"/>
              <a:gd name="T61" fmla="*/ 51 h 83"/>
              <a:gd name="T62" fmla="*/ 5 w 47"/>
              <a:gd name="T63" fmla="*/ 54 h 83"/>
              <a:gd name="T64" fmla="*/ 3 w 47"/>
              <a:gd name="T65" fmla="*/ 59 h 83"/>
              <a:gd name="T66" fmla="*/ 0 w 47"/>
              <a:gd name="T67" fmla="*/ 66 h 83"/>
              <a:gd name="T68" fmla="*/ 0 w 47"/>
              <a:gd name="T69" fmla="*/ 71 h 83"/>
              <a:gd name="T70" fmla="*/ 27 w 47"/>
              <a:gd name="T71" fmla="*/ 70 h 83"/>
              <a:gd name="T72" fmla="*/ 27 w 47"/>
              <a:gd name="T73" fmla="*/ 71 h 83"/>
              <a:gd name="T74" fmla="*/ 26 w 47"/>
              <a:gd name="T75" fmla="*/ 73 h 83"/>
              <a:gd name="T76" fmla="*/ 27 w 47"/>
              <a:gd name="T77" fmla="*/ 77 h 83"/>
              <a:gd name="T78" fmla="*/ 29 w 47"/>
              <a:gd name="T79" fmla="*/ 80 h 83"/>
              <a:gd name="T80" fmla="*/ 30 w 47"/>
              <a:gd name="T81" fmla="*/ 83 h 83"/>
              <a:gd name="T82" fmla="*/ 32 w 47"/>
              <a:gd name="T83" fmla="*/ 83 h 83"/>
              <a:gd name="T84" fmla="*/ 35 w 47"/>
              <a:gd name="T85" fmla="*/ 81 h 83"/>
              <a:gd name="T86" fmla="*/ 41 w 47"/>
              <a:gd name="T87" fmla="*/ 79 h 83"/>
              <a:gd name="T88" fmla="*/ 43 w 47"/>
              <a:gd name="T89" fmla="*/ 79 h 83"/>
              <a:gd name="T90" fmla="*/ 45 w 47"/>
              <a:gd name="T91" fmla="*/ 78 h 83"/>
              <a:gd name="T92" fmla="*/ 46 w 47"/>
              <a:gd name="T93" fmla="*/ 79 h 83"/>
              <a:gd name="T94" fmla="*/ 47 w 47"/>
              <a:gd name="T95" fmla="*/ 80 h 83"/>
              <a:gd name="T96" fmla="*/ 47 w 47"/>
              <a:gd name="T97" fmla="*/ 79 h 83"/>
              <a:gd name="T98" fmla="*/ 44 w 47"/>
              <a:gd name="T99" fmla="*/ 54 h 83"/>
              <a:gd name="T100" fmla="*/ 44 w 47"/>
              <a:gd name="T101" fmla="*/ 52 h 83"/>
              <a:gd name="T102" fmla="*/ 45 w 47"/>
              <a:gd name="T103" fmla="*/ 2 h 83"/>
              <a:gd name="T104" fmla="*/ 44 w 47"/>
              <a:gd name="T105" fmla="*/ 0 h 83"/>
              <a:gd name="T106" fmla="*/ 44 w 47"/>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3"/>
                </a:lnTo>
                <a:lnTo>
                  <a:pt x="5" y="34"/>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lnTo>
                  <a:pt x="44"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579" name="Freeform 59"/>
          <p:cNvSpPr>
            <a:spLocks/>
          </p:cNvSpPr>
          <p:nvPr/>
        </p:nvSpPr>
        <p:spPr bwMode="auto">
          <a:xfrm>
            <a:off x="6111523" y="2732089"/>
            <a:ext cx="570089" cy="395287"/>
          </a:xfrm>
          <a:custGeom>
            <a:avLst/>
            <a:gdLst>
              <a:gd name="T0" fmla="*/ 19 w 79"/>
              <a:gd name="T1" fmla="*/ 49 h 51"/>
              <a:gd name="T2" fmla="*/ 55 w 79"/>
              <a:gd name="T3" fmla="*/ 42 h 51"/>
              <a:gd name="T4" fmla="*/ 66 w 79"/>
              <a:gd name="T5" fmla="*/ 40 h 51"/>
              <a:gd name="T6" fmla="*/ 67 w 79"/>
              <a:gd name="T7" fmla="*/ 40 h 51"/>
              <a:gd name="T8" fmla="*/ 67 w 79"/>
              <a:gd name="T9" fmla="*/ 39 h 51"/>
              <a:gd name="T10" fmla="*/ 67 w 79"/>
              <a:gd name="T11" fmla="*/ 38 h 51"/>
              <a:gd name="T12" fmla="*/ 68 w 79"/>
              <a:gd name="T13" fmla="*/ 37 h 51"/>
              <a:gd name="T14" fmla="*/ 70 w 79"/>
              <a:gd name="T15" fmla="*/ 37 h 51"/>
              <a:gd name="T16" fmla="*/ 71 w 79"/>
              <a:gd name="T17" fmla="*/ 37 h 51"/>
              <a:gd name="T18" fmla="*/ 74 w 79"/>
              <a:gd name="T19" fmla="*/ 35 h 51"/>
              <a:gd name="T20" fmla="*/ 74 w 79"/>
              <a:gd name="T21" fmla="*/ 33 h 51"/>
              <a:gd name="T22" fmla="*/ 77 w 79"/>
              <a:gd name="T23" fmla="*/ 31 h 51"/>
              <a:gd name="T24" fmla="*/ 79 w 79"/>
              <a:gd name="T25" fmla="*/ 30 h 51"/>
              <a:gd name="T26" fmla="*/ 79 w 79"/>
              <a:gd name="T27" fmla="*/ 29 h 51"/>
              <a:gd name="T28" fmla="*/ 77 w 79"/>
              <a:gd name="T29" fmla="*/ 28 h 51"/>
              <a:gd name="T30" fmla="*/ 76 w 79"/>
              <a:gd name="T31" fmla="*/ 27 h 51"/>
              <a:gd name="T32" fmla="*/ 75 w 79"/>
              <a:gd name="T33" fmla="*/ 27 h 51"/>
              <a:gd name="T34" fmla="*/ 75 w 79"/>
              <a:gd name="T35" fmla="*/ 26 h 51"/>
              <a:gd name="T36" fmla="*/ 73 w 79"/>
              <a:gd name="T37" fmla="*/ 26 h 51"/>
              <a:gd name="T38" fmla="*/ 73 w 79"/>
              <a:gd name="T39" fmla="*/ 24 h 51"/>
              <a:gd name="T40" fmla="*/ 71 w 79"/>
              <a:gd name="T41" fmla="*/ 24 h 51"/>
              <a:gd name="T42" fmla="*/ 71 w 79"/>
              <a:gd name="T43" fmla="*/ 23 h 51"/>
              <a:gd name="T44" fmla="*/ 71 w 79"/>
              <a:gd name="T45" fmla="*/ 20 h 51"/>
              <a:gd name="T46" fmla="*/ 72 w 79"/>
              <a:gd name="T47" fmla="*/ 20 h 51"/>
              <a:gd name="T48" fmla="*/ 71 w 79"/>
              <a:gd name="T49" fmla="*/ 18 h 51"/>
              <a:gd name="T50" fmla="*/ 70 w 79"/>
              <a:gd name="T51" fmla="*/ 17 h 51"/>
              <a:gd name="T52" fmla="*/ 70 w 79"/>
              <a:gd name="T53" fmla="*/ 17 h 51"/>
              <a:gd name="T54" fmla="*/ 71 w 79"/>
              <a:gd name="T55" fmla="*/ 16 h 51"/>
              <a:gd name="T56" fmla="*/ 72 w 79"/>
              <a:gd name="T57" fmla="*/ 15 h 51"/>
              <a:gd name="T58" fmla="*/ 73 w 79"/>
              <a:gd name="T59" fmla="*/ 12 h 51"/>
              <a:gd name="T60" fmla="*/ 73 w 79"/>
              <a:gd name="T61" fmla="*/ 11 h 51"/>
              <a:gd name="T62" fmla="*/ 74 w 79"/>
              <a:gd name="T63" fmla="*/ 10 h 51"/>
              <a:gd name="T64" fmla="*/ 74 w 79"/>
              <a:gd name="T65" fmla="*/ 9 h 51"/>
              <a:gd name="T66" fmla="*/ 73 w 79"/>
              <a:gd name="T67" fmla="*/ 9 h 51"/>
              <a:gd name="T68" fmla="*/ 70 w 79"/>
              <a:gd name="T69" fmla="*/ 8 h 51"/>
              <a:gd name="T70" fmla="*/ 70 w 79"/>
              <a:gd name="T71" fmla="*/ 8 h 51"/>
              <a:gd name="T72" fmla="*/ 69 w 79"/>
              <a:gd name="T73" fmla="*/ 7 h 51"/>
              <a:gd name="T74" fmla="*/ 69 w 79"/>
              <a:gd name="T75" fmla="*/ 6 h 51"/>
              <a:gd name="T76" fmla="*/ 67 w 79"/>
              <a:gd name="T77" fmla="*/ 3 h 51"/>
              <a:gd name="T78" fmla="*/ 66 w 79"/>
              <a:gd name="T79" fmla="*/ 3 h 51"/>
              <a:gd name="T80" fmla="*/ 66 w 79"/>
              <a:gd name="T81" fmla="*/ 2 h 51"/>
              <a:gd name="T82" fmla="*/ 65 w 79"/>
              <a:gd name="T83" fmla="*/ 2 h 51"/>
              <a:gd name="T84" fmla="*/ 65 w 79"/>
              <a:gd name="T85" fmla="*/ 2 h 51"/>
              <a:gd name="T86" fmla="*/ 65 w 79"/>
              <a:gd name="T87" fmla="*/ 1 h 51"/>
              <a:gd name="T88" fmla="*/ 64 w 79"/>
              <a:gd name="T89" fmla="*/ 0 h 51"/>
              <a:gd name="T90" fmla="*/ 9 w 79"/>
              <a:gd name="T91" fmla="*/ 11 h 51"/>
              <a:gd name="T92" fmla="*/ 8 w 79"/>
              <a:gd name="T93" fmla="*/ 7 h 51"/>
              <a:gd name="T94" fmla="*/ 5 w 79"/>
              <a:gd name="T95" fmla="*/ 10 h 51"/>
              <a:gd name="T96" fmla="*/ 5 w 79"/>
              <a:gd name="T97" fmla="*/ 10 h 51"/>
              <a:gd name="T98" fmla="*/ 4 w 79"/>
              <a:gd name="T99" fmla="*/ 9 h 51"/>
              <a:gd name="T100" fmla="*/ 4 w 79"/>
              <a:gd name="T101" fmla="*/ 9 h 51"/>
              <a:gd name="T102" fmla="*/ 3 w 79"/>
              <a:gd name="T103" fmla="*/ 11 h 51"/>
              <a:gd name="T104" fmla="*/ 1 w 79"/>
              <a:gd name="T105" fmla="*/ 13 h 51"/>
              <a:gd name="T106" fmla="*/ 0 w 79"/>
              <a:gd name="T107" fmla="*/ 14 h 51"/>
              <a:gd name="T108" fmla="*/ 4 w 79"/>
              <a:gd name="T109" fmla="*/ 36 h 51"/>
              <a:gd name="T110" fmla="*/ 6 w 79"/>
              <a:gd name="T111" fmla="*/ 51 h 51"/>
              <a:gd name="T112" fmla="*/ 19 w 79"/>
              <a:gd name="T113" fmla="*/ 49 h 51"/>
              <a:gd name="T114" fmla="*/ 19 w 79"/>
              <a:gd name="T115"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0" y="17"/>
                </a:lnTo>
                <a:lnTo>
                  <a:pt x="71" y="16"/>
                </a:lnTo>
                <a:lnTo>
                  <a:pt x="72" y="15"/>
                </a:lnTo>
                <a:lnTo>
                  <a:pt x="73" y="12"/>
                </a:lnTo>
                <a:lnTo>
                  <a:pt x="73" y="11"/>
                </a:lnTo>
                <a:lnTo>
                  <a:pt x="74" y="10"/>
                </a:lnTo>
                <a:lnTo>
                  <a:pt x="74" y="9"/>
                </a:lnTo>
                <a:lnTo>
                  <a:pt x="73" y="9"/>
                </a:lnTo>
                <a:lnTo>
                  <a:pt x="70" y="8"/>
                </a:lnTo>
                <a:lnTo>
                  <a:pt x="70" y="8"/>
                </a:lnTo>
                <a:lnTo>
                  <a:pt x="69" y="7"/>
                </a:lnTo>
                <a:lnTo>
                  <a:pt x="69" y="6"/>
                </a:lnTo>
                <a:lnTo>
                  <a:pt x="67" y="3"/>
                </a:lnTo>
                <a:lnTo>
                  <a:pt x="66" y="3"/>
                </a:lnTo>
                <a:lnTo>
                  <a:pt x="66" y="2"/>
                </a:lnTo>
                <a:lnTo>
                  <a:pt x="65" y="2"/>
                </a:lnTo>
                <a:lnTo>
                  <a:pt x="65" y="2"/>
                </a:lnTo>
                <a:lnTo>
                  <a:pt x="65" y="1"/>
                </a:lnTo>
                <a:lnTo>
                  <a:pt x="64" y="0"/>
                </a:lnTo>
                <a:lnTo>
                  <a:pt x="9" y="11"/>
                </a:lnTo>
                <a:lnTo>
                  <a:pt x="8" y="7"/>
                </a:lnTo>
                <a:lnTo>
                  <a:pt x="5" y="10"/>
                </a:lnTo>
                <a:lnTo>
                  <a:pt x="5" y="10"/>
                </a:lnTo>
                <a:lnTo>
                  <a:pt x="4" y="9"/>
                </a:lnTo>
                <a:lnTo>
                  <a:pt x="4" y="9"/>
                </a:lnTo>
                <a:lnTo>
                  <a:pt x="3" y="11"/>
                </a:lnTo>
                <a:lnTo>
                  <a:pt x="1" y="13"/>
                </a:lnTo>
                <a:lnTo>
                  <a:pt x="0" y="14"/>
                </a:lnTo>
                <a:lnTo>
                  <a:pt x="4" y="36"/>
                </a:lnTo>
                <a:lnTo>
                  <a:pt x="6" y="51"/>
                </a:lnTo>
                <a:lnTo>
                  <a:pt x="19" y="49"/>
                </a:lnTo>
                <a:lnTo>
                  <a:pt x="19" y="49"/>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580" name="Freeform 60"/>
          <p:cNvSpPr>
            <a:spLocks/>
          </p:cNvSpPr>
          <p:nvPr/>
        </p:nvSpPr>
        <p:spPr bwMode="auto">
          <a:xfrm>
            <a:off x="5922434" y="3127376"/>
            <a:ext cx="738011" cy="455613"/>
          </a:xfrm>
          <a:custGeom>
            <a:avLst/>
            <a:gdLst>
              <a:gd name="T0" fmla="*/ 31 w 102"/>
              <a:gd name="T1" fmla="*/ 55 h 59"/>
              <a:gd name="T2" fmla="*/ 26 w 102"/>
              <a:gd name="T3" fmla="*/ 56 h 59"/>
              <a:gd name="T4" fmla="*/ 22 w 102"/>
              <a:gd name="T5" fmla="*/ 56 h 59"/>
              <a:gd name="T6" fmla="*/ 5 w 102"/>
              <a:gd name="T7" fmla="*/ 56 h 59"/>
              <a:gd name="T8" fmla="*/ 9 w 102"/>
              <a:gd name="T9" fmla="*/ 52 h 59"/>
              <a:gd name="T10" fmla="*/ 10 w 102"/>
              <a:gd name="T11" fmla="*/ 49 h 59"/>
              <a:gd name="T12" fmla="*/ 19 w 102"/>
              <a:gd name="T13" fmla="*/ 40 h 59"/>
              <a:gd name="T14" fmla="*/ 21 w 102"/>
              <a:gd name="T15" fmla="*/ 44 h 59"/>
              <a:gd name="T16" fmla="*/ 27 w 102"/>
              <a:gd name="T17" fmla="*/ 44 h 59"/>
              <a:gd name="T18" fmla="*/ 29 w 102"/>
              <a:gd name="T19" fmla="*/ 43 h 59"/>
              <a:gd name="T20" fmla="*/ 34 w 102"/>
              <a:gd name="T21" fmla="*/ 42 h 59"/>
              <a:gd name="T22" fmla="*/ 36 w 102"/>
              <a:gd name="T23" fmla="*/ 41 h 59"/>
              <a:gd name="T24" fmla="*/ 42 w 102"/>
              <a:gd name="T25" fmla="*/ 36 h 59"/>
              <a:gd name="T26" fmla="*/ 44 w 102"/>
              <a:gd name="T27" fmla="*/ 28 h 59"/>
              <a:gd name="T28" fmla="*/ 49 w 102"/>
              <a:gd name="T29" fmla="*/ 18 h 59"/>
              <a:gd name="T30" fmla="*/ 52 w 102"/>
              <a:gd name="T31" fmla="*/ 19 h 59"/>
              <a:gd name="T32" fmla="*/ 55 w 102"/>
              <a:gd name="T33" fmla="*/ 12 h 59"/>
              <a:gd name="T34" fmla="*/ 59 w 102"/>
              <a:gd name="T35" fmla="*/ 10 h 59"/>
              <a:gd name="T36" fmla="*/ 61 w 102"/>
              <a:gd name="T37" fmla="*/ 5 h 59"/>
              <a:gd name="T38" fmla="*/ 61 w 102"/>
              <a:gd name="T39" fmla="*/ 1 h 59"/>
              <a:gd name="T40" fmla="*/ 68 w 102"/>
              <a:gd name="T41" fmla="*/ 4 h 59"/>
              <a:gd name="T42" fmla="*/ 70 w 102"/>
              <a:gd name="T43" fmla="*/ 1 h 59"/>
              <a:gd name="T44" fmla="*/ 73 w 102"/>
              <a:gd name="T45" fmla="*/ 2 h 59"/>
              <a:gd name="T46" fmla="*/ 76 w 102"/>
              <a:gd name="T47" fmla="*/ 4 h 59"/>
              <a:gd name="T48" fmla="*/ 80 w 102"/>
              <a:gd name="T49" fmla="*/ 8 h 59"/>
              <a:gd name="T50" fmla="*/ 77 w 102"/>
              <a:gd name="T51" fmla="*/ 14 h 59"/>
              <a:gd name="T52" fmla="*/ 81 w 102"/>
              <a:gd name="T53" fmla="*/ 15 h 59"/>
              <a:gd name="T54" fmla="*/ 84 w 102"/>
              <a:gd name="T55" fmla="*/ 17 h 59"/>
              <a:gd name="T56" fmla="*/ 87 w 102"/>
              <a:gd name="T57" fmla="*/ 18 h 59"/>
              <a:gd name="T58" fmla="*/ 93 w 102"/>
              <a:gd name="T59" fmla="*/ 20 h 59"/>
              <a:gd name="T60" fmla="*/ 93 w 102"/>
              <a:gd name="T61" fmla="*/ 23 h 59"/>
              <a:gd name="T62" fmla="*/ 92 w 102"/>
              <a:gd name="T63" fmla="*/ 26 h 59"/>
              <a:gd name="T64" fmla="*/ 95 w 102"/>
              <a:gd name="T65" fmla="*/ 29 h 59"/>
              <a:gd name="T66" fmla="*/ 93 w 102"/>
              <a:gd name="T67" fmla="*/ 30 h 59"/>
              <a:gd name="T68" fmla="*/ 94 w 102"/>
              <a:gd name="T69" fmla="*/ 31 h 59"/>
              <a:gd name="T70" fmla="*/ 92 w 102"/>
              <a:gd name="T71" fmla="*/ 32 h 59"/>
              <a:gd name="T72" fmla="*/ 94 w 102"/>
              <a:gd name="T73" fmla="*/ 33 h 59"/>
              <a:gd name="T74" fmla="*/ 94 w 102"/>
              <a:gd name="T75" fmla="*/ 36 h 59"/>
              <a:gd name="T76" fmla="*/ 92 w 102"/>
              <a:gd name="T77" fmla="*/ 36 h 59"/>
              <a:gd name="T78" fmla="*/ 96 w 102"/>
              <a:gd name="T79" fmla="*/ 37 h 59"/>
              <a:gd name="T80" fmla="*/ 100 w 102"/>
              <a:gd name="T81" fmla="*/ 36 h 59"/>
              <a:gd name="T82" fmla="*/ 101 w 102"/>
              <a:gd name="T83" fmla="*/ 42 h 59"/>
              <a:gd name="T84" fmla="*/ 101 w 102"/>
              <a:gd name="T85"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 h="59">
                <a:moveTo>
                  <a:pt x="101" y="43"/>
                </a:moveTo>
                <a:lnTo>
                  <a:pt x="67" y="50"/>
                </a:lnTo>
                <a:lnTo>
                  <a:pt x="31" y="55"/>
                </a:lnTo>
                <a:lnTo>
                  <a:pt x="31" y="55"/>
                </a:lnTo>
                <a:lnTo>
                  <a:pt x="29" y="56"/>
                </a:lnTo>
                <a:lnTo>
                  <a:pt x="26" y="56"/>
                </a:lnTo>
                <a:lnTo>
                  <a:pt x="26" y="55"/>
                </a:lnTo>
                <a:lnTo>
                  <a:pt x="22" y="56"/>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5" y="40"/>
                </a:lnTo>
                <a:lnTo>
                  <a:pt x="36" y="41"/>
                </a:lnTo>
                <a:lnTo>
                  <a:pt x="39" y="38"/>
                </a:lnTo>
                <a:lnTo>
                  <a:pt x="40" y="39"/>
                </a:lnTo>
                <a:lnTo>
                  <a:pt x="42" y="36"/>
                </a:lnTo>
                <a:lnTo>
                  <a:pt x="41" y="35"/>
                </a:lnTo>
                <a:lnTo>
                  <a:pt x="42" y="33"/>
                </a:lnTo>
                <a:lnTo>
                  <a:pt x="44" y="28"/>
                </a:lnTo>
                <a:lnTo>
                  <a:pt x="47" y="17"/>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5"/>
                </a:lnTo>
                <a:lnTo>
                  <a:pt x="61" y="4"/>
                </a:lnTo>
                <a:lnTo>
                  <a:pt x="61" y="1"/>
                </a:lnTo>
                <a:lnTo>
                  <a:pt x="61" y="0"/>
                </a:lnTo>
                <a:lnTo>
                  <a:pt x="62" y="0"/>
                </a:lnTo>
                <a:lnTo>
                  <a:pt x="68" y="4"/>
                </a:lnTo>
                <a:lnTo>
                  <a:pt x="69" y="4"/>
                </a:lnTo>
                <a:lnTo>
                  <a:pt x="69" y="4"/>
                </a:lnTo>
                <a:lnTo>
                  <a:pt x="70" y="1"/>
                </a:lnTo>
                <a:lnTo>
                  <a:pt x="71" y="1"/>
                </a:lnTo>
                <a:lnTo>
                  <a:pt x="72" y="1"/>
                </a:lnTo>
                <a:lnTo>
                  <a:pt x="73" y="2"/>
                </a:lnTo>
                <a:lnTo>
                  <a:pt x="72" y="3"/>
                </a:lnTo>
                <a:lnTo>
                  <a:pt x="74" y="4"/>
                </a:lnTo>
                <a:lnTo>
                  <a:pt x="76" y="4"/>
                </a:lnTo>
                <a:lnTo>
                  <a:pt x="78" y="6"/>
                </a:lnTo>
                <a:lnTo>
                  <a:pt x="79" y="6"/>
                </a:lnTo>
                <a:lnTo>
                  <a:pt x="80" y="8"/>
                </a:lnTo>
                <a:lnTo>
                  <a:pt x="80" y="8"/>
                </a:lnTo>
                <a:lnTo>
                  <a:pt x="78" y="12"/>
                </a:lnTo>
                <a:lnTo>
                  <a:pt x="77" y="14"/>
                </a:lnTo>
                <a:lnTo>
                  <a:pt x="78" y="16"/>
                </a:lnTo>
                <a:lnTo>
                  <a:pt x="80" y="16"/>
                </a:lnTo>
                <a:lnTo>
                  <a:pt x="81" y="15"/>
                </a:lnTo>
                <a:lnTo>
                  <a:pt x="83" y="17"/>
                </a:lnTo>
                <a:lnTo>
                  <a:pt x="84" y="17"/>
                </a:lnTo>
                <a:lnTo>
                  <a:pt x="84" y="17"/>
                </a:lnTo>
                <a:lnTo>
                  <a:pt x="85" y="18"/>
                </a:lnTo>
                <a:lnTo>
                  <a:pt x="86" y="18"/>
                </a:lnTo>
                <a:lnTo>
                  <a:pt x="87" y="18"/>
                </a:lnTo>
                <a:lnTo>
                  <a:pt x="87" y="18"/>
                </a:lnTo>
                <a:lnTo>
                  <a:pt x="90" y="20"/>
                </a:lnTo>
                <a:lnTo>
                  <a:pt x="93" y="20"/>
                </a:lnTo>
                <a:lnTo>
                  <a:pt x="94" y="22"/>
                </a:lnTo>
                <a:lnTo>
                  <a:pt x="93" y="22"/>
                </a:lnTo>
                <a:lnTo>
                  <a:pt x="93" y="23"/>
                </a:lnTo>
                <a:lnTo>
                  <a:pt x="93" y="25"/>
                </a:lnTo>
                <a:lnTo>
                  <a:pt x="93" y="25"/>
                </a:lnTo>
                <a:lnTo>
                  <a:pt x="92" y="26"/>
                </a:lnTo>
                <a:lnTo>
                  <a:pt x="92" y="26"/>
                </a:lnTo>
                <a:lnTo>
                  <a:pt x="94" y="27"/>
                </a:lnTo>
                <a:lnTo>
                  <a:pt x="95" y="29"/>
                </a:lnTo>
                <a:lnTo>
                  <a:pt x="95" y="29"/>
                </a:lnTo>
                <a:lnTo>
                  <a:pt x="95" y="30"/>
                </a:lnTo>
                <a:lnTo>
                  <a:pt x="93" y="30"/>
                </a:lnTo>
                <a:lnTo>
                  <a:pt x="93" y="30"/>
                </a:lnTo>
                <a:lnTo>
                  <a:pt x="93" y="31"/>
                </a:lnTo>
                <a:lnTo>
                  <a:pt x="94" y="31"/>
                </a:lnTo>
                <a:lnTo>
                  <a:pt x="94" y="32"/>
                </a:lnTo>
                <a:lnTo>
                  <a:pt x="93" y="32"/>
                </a:lnTo>
                <a:lnTo>
                  <a:pt x="92" y="32"/>
                </a:lnTo>
                <a:lnTo>
                  <a:pt x="92" y="32"/>
                </a:lnTo>
                <a:lnTo>
                  <a:pt x="93" y="33"/>
                </a:lnTo>
                <a:lnTo>
                  <a:pt x="94" y="33"/>
                </a:lnTo>
                <a:lnTo>
                  <a:pt x="96" y="34"/>
                </a:lnTo>
                <a:lnTo>
                  <a:pt x="96" y="34"/>
                </a:lnTo>
                <a:lnTo>
                  <a:pt x="94" y="36"/>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2"/>
                </a:lnTo>
                <a:lnTo>
                  <a:pt x="101" y="43"/>
                </a:lnTo>
                <a:lnTo>
                  <a:pt x="101" y="4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581" name="Freeform 61"/>
          <p:cNvSpPr>
            <a:spLocks/>
          </p:cNvSpPr>
          <p:nvPr/>
        </p:nvSpPr>
        <p:spPr bwMode="auto">
          <a:xfrm>
            <a:off x="5973234" y="3730626"/>
            <a:ext cx="498122" cy="409575"/>
          </a:xfrm>
          <a:custGeom>
            <a:avLst/>
            <a:gdLst>
              <a:gd name="T0" fmla="*/ 41 w 69"/>
              <a:gd name="T1" fmla="*/ 53 h 53"/>
              <a:gd name="T2" fmla="*/ 38 w 69"/>
              <a:gd name="T3" fmla="*/ 52 h 53"/>
              <a:gd name="T4" fmla="*/ 37 w 69"/>
              <a:gd name="T5" fmla="*/ 48 h 53"/>
              <a:gd name="T6" fmla="*/ 33 w 69"/>
              <a:gd name="T7" fmla="*/ 44 h 53"/>
              <a:gd name="T8" fmla="*/ 31 w 69"/>
              <a:gd name="T9" fmla="*/ 39 h 53"/>
              <a:gd name="T10" fmla="*/ 29 w 69"/>
              <a:gd name="T11" fmla="*/ 37 h 53"/>
              <a:gd name="T12" fmla="*/ 25 w 69"/>
              <a:gd name="T13" fmla="*/ 34 h 53"/>
              <a:gd name="T14" fmla="*/ 23 w 69"/>
              <a:gd name="T15" fmla="*/ 32 h 53"/>
              <a:gd name="T16" fmla="*/ 22 w 69"/>
              <a:gd name="T17" fmla="*/ 30 h 53"/>
              <a:gd name="T18" fmla="*/ 15 w 69"/>
              <a:gd name="T19" fmla="*/ 25 h 53"/>
              <a:gd name="T20" fmla="*/ 13 w 69"/>
              <a:gd name="T21" fmla="*/ 23 h 53"/>
              <a:gd name="T22" fmla="*/ 10 w 69"/>
              <a:gd name="T23" fmla="*/ 19 h 53"/>
              <a:gd name="T24" fmla="*/ 8 w 69"/>
              <a:gd name="T25" fmla="*/ 16 h 53"/>
              <a:gd name="T26" fmla="*/ 1 w 69"/>
              <a:gd name="T27" fmla="*/ 14 h 53"/>
              <a:gd name="T28" fmla="*/ 1 w 69"/>
              <a:gd name="T29" fmla="*/ 10 h 53"/>
              <a:gd name="T30" fmla="*/ 3 w 69"/>
              <a:gd name="T31" fmla="*/ 8 h 53"/>
              <a:gd name="T32" fmla="*/ 3 w 69"/>
              <a:gd name="T33" fmla="*/ 7 h 53"/>
              <a:gd name="T34" fmla="*/ 8 w 69"/>
              <a:gd name="T35" fmla="*/ 5 h 53"/>
              <a:gd name="T36" fmla="*/ 12 w 69"/>
              <a:gd name="T37" fmla="*/ 3 h 53"/>
              <a:gd name="T38" fmla="*/ 13 w 69"/>
              <a:gd name="T39" fmla="*/ 2 h 53"/>
              <a:gd name="T40" fmla="*/ 31 w 69"/>
              <a:gd name="T41" fmla="*/ 1 h 53"/>
              <a:gd name="T42" fmla="*/ 31 w 69"/>
              <a:gd name="T43" fmla="*/ 2 h 53"/>
              <a:gd name="T44" fmla="*/ 35 w 69"/>
              <a:gd name="T45" fmla="*/ 4 h 53"/>
              <a:gd name="T46" fmla="*/ 51 w 69"/>
              <a:gd name="T47" fmla="*/ 4 h 53"/>
              <a:gd name="T48" fmla="*/ 68 w 69"/>
              <a:gd name="T49" fmla="*/ 17 h 53"/>
              <a:gd name="T50" fmla="*/ 66 w 69"/>
              <a:gd name="T51" fmla="*/ 19 h 53"/>
              <a:gd name="T52" fmla="*/ 63 w 69"/>
              <a:gd name="T53" fmla="*/ 24 h 53"/>
              <a:gd name="T54" fmla="*/ 62 w 69"/>
              <a:gd name="T55" fmla="*/ 28 h 53"/>
              <a:gd name="T56" fmla="*/ 62 w 69"/>
              <a:gd name="T57" fmla="*/ 30 h 53"/>
              <a:gd name="T58" fmla="*/ 60 w 69"/>
              <a:gd name="T59" fmla="*/ 31 h 53"/>
              <a:gd name="T60" fmla="*/ 59 w 69"/>
              <a:gd name="T61" fmla="*/ 33 h 53"/>
              <a:gd name="T62" fmla="*/ 57 w 69"/>
              <a:gd name="T63" fmla="*/ 35 h 53"/>
              <a:gd name="T64" fmla="*/ 53 w 69"/>
              <a:gd name="T65" fmla="*/ 39 h 53"/>
              <a:gd name="T66" fmla="*/ 50 w 69"/>
              <a:gd name="T67" fmla="*/ 41 h 53"/>
              <a:gd name="T68" fmla="*/ 49 w 69"/>
              <a:gd name="T69" fmla="*/ 43 h 53"/>
              <a:gd name="T70" fmla="*/ 46 w 69"/>
              <a:gd name="T71" fmla="*/ 44 h 53"/>
              <a:gd name="T72" fmla="*/ 46 w 69"/>
              <a:gd name="T73" fmla="*/ 45 h 53"/>
              <a:gd name="T74" fmla="*/ 45 w 69"/>
              <a:gd name="T75" fmla="*/ 47 h 53"/>
              <a:gd name="T76" fmla="*/ 43 w 69"/>
              <a:gd name="T77" fmla="*/ 48 h 53"/>
              <a:gd name="T78" fmla="*/ 43 w 69"/>
              <a:gd name="T79" fmla="*/ 48 h 53"/>
              <a:gd name="T80" fmla="*/ 43 w 69"/>
              <a:gd name="T81" fmla="*/ 49 h 53"/>
              <a:gd name="T82" fmla="*/ 44 w 69"/>
              <a:gd name="T83" fmla="*/ 50 h 53"/>
              <a:gd name="T84" fmla="*/ 42 w 69"/>
              <a:gd name="T85" fmla="*/ 51 h 53"/>
              <a:gd name="T86" fmla="*/ 41 w 69"/>
              <a:gd name="T87"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8"/>
                </a:lnTo>
                <a:lnTo>
                  <a:pt x="3" y="7"/>
                </a:lnTo>
                <a:lnTo>
                  <a:pt x="7" y="5"/>
                </a:lnTo>
                <a:lnTo>
                  <a:pt x="8" y="5"/>
                </a:lnTo>
                <a:lnTo>
                  <a:pt x="8" y="5"/>
                </a:lnTo>
                <a:lnTo>
                  <a:pt x="12" y="3"/>
                </a:lnTo>
                <a:lnTo>
                  <a:pt x="12" y="2"/>
                </a:lnTo>
                <a:lnTo>
                  <a:pt x="13" y="2"/>
                </a:lnTo>
                <a:lnTo>
                  <a:pt x="31" y="0"/>
                </a:lnTo>
                <a:lnTo>
                  <a:pt x="31" y="1"/>
                </a:lnTo>
                <a:lnTo>
                  <a:pt x="31" y="2"/>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6" y="45"/>
                </a:lnTo>
                <a:lnTo>
                  <a:pt x="46" y="45"/>
                </a:lnTo>
                <a:lnTo>
                  <a:pt x="45" y="47"/>
                </a:lnTo>
                <a:lnTo>
                  <a:pt x="44" y="48"/>
                </a:lnTo>
                <a:lnTo>
                  <a:pt x="43" y="48"/>
                </a:lnTo>
                <a:lnTo>
                  <a:pt x="43" y="48"/>
                </a:lnTo>
                <a:lnTo>
                  <a:pt x="43" y="48"/>
                </a:lnTo>
                <a:lnTo>
                  <a:pt x="43" y="49"/>
                </a:lnTo>
                <a:lnTo>
                  <a:pt x="43" y="49"/>
                </a:lnTo>
                <a:lnTo>
                  <a:pt x="44" y="49"/>
                </a:lnTo>
                <a:lnTo>
                  <a:pt x="44" y="50"/>
                </a:lnTo>
                <a:lnTo>
                  <a:pt x="43" y="50"/>
                </a:lnTo>
                <a:lnTo>
                  <a:pt x="42" y="51"/>
                </a:lnTo>
                <a:lnTo>
                  <a:pt x="41" y="52"/>
                </a:lnTo>
                <a:lnTo>
                  <a:pt x="41" y="52"/>
                </a:lnTo>
                <a:lnTo>
                  <a:pt x="41" y="5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5582" name="Freeform 62"/>
          <p:cNvSpPr>
            <a:spLocks/>
          </p:cNvSpPr>
          <p:nvPr/>
        </p:nvSpPr>
        <p:spPr bwMode="auto">
          <a:xfrm>
            <a:off x="5748867" y="3784600"/>
            <a:ext cx="529167" cy="596900"/>
          </a:xfrm>
          <a:custGeom>
            <a:avLst/>
            <a:gdLst>
              <a:gd name="T0" fmla="*/ 9 w 73"/>
              <a:gd name="T1" fmla="*/ 41 h 77"/>
              <a:gd name="T2" fmla="*/ 11 w 73"/>
              <a:gd name="T3" fmla="*/ 44 h 77"/>
              <a:gd name="T4" fmla="*/ 13 w 73"/>
              <a:gd name="T5" fmla="*/ 46 h 77"/>
              <a:gd name="T6" fmla="*/ 13 w 73"/>
              <a:gd name="T7" fmla="*/ 49 h 77"/>
              <a:gd name="T8" fmla="*/ 14 w 73"/>
              <a:gd name="T9" fmla="*/ 50 h 77"/>
              <a:gd name="T10" fmla="*/ 13 w 73"/>
              <a:gd name="T11" fmla="*/ 55 h 77"/>
              <a:gd name="T12" fmla="*/ 12 w 73"/>
              <a:gd name="T13" fmla="*/ 60 h 77"/>
              <a:gd name="T14" fmla="*/ 14 w 73"/>
              <a:gd name="T15" fmla="*/ 68 h 77"/>
              <a:gd name="T16" fmla="*/ 16 w 73"/>
              <a:gd name="T17" fmla="*/ 71 h 77"/>
              <a:gd name="T18" fmla="*/ 17 w 73"/>
              <a:gd name="T19" fmla="*/ 74 h 77"/>
              <a:gd name="T20" fmla="*/ 18 w 73"/>
              <a:gd name="T21" fmla="*/ 76 h 77"/>
              <a:gd name="T22" fmla="*/ 58 w 73"/>
              <a:gd name="T23" fmla="*/ 76 h 77"/>
              <a:gd name="T24" fmla="*/ 60 w 73"/>
              <a:gd name="T25" fmla="*/ 77 h 77"/>
              <a:gd name="T26" fmla="*/ 59 w 73"/>
              <a:gd name="T27" fmla="*/ 71 h 77"/>
              <a:gd name="T28" fmla="*/ 60 w 73"/>
              <a:gd name="T29" fmla="*/ 69 h 77"/>
              <a:gd name="T30" fmla="*/ 64 w 73"/>
              <a:gd name="T31" fmla="*/ 69 h 77"/>
              <a:gd name="T32" fmla="*/ 67 w 73"/>
              <a:gd name="T33" fmla="*/ 69 h 77"/>
              <a:gd name="T34" fmla="*/ 67 w 73"/>
              <a:gd name="T35" fmla="*/ 65 h 77"/>
              <a:gd name="T36" fmla="*/ 67 w 73"/>
              <a:gd name="T37" fmla="*/ 62 h 77"/>
              <a:gd name="T38" fmla="*/ 69 w 73"/>
              <a:gd name="T39" fmla="*/ 53 h 77"/>
              <a:gd name="T40" fmla="*/ 71 w 73"/>
              <a:gd name="T41" fmla="*/ 48 h 77"/>
              <a:gd name="T42" fmla="*/ 73 w 73"/>
              <a:gd name="T43" fmla="*/ 47 h 77"/>
              <a:gd name="T44" fmla="*/ 73 w 73"/>
              <a:gd name="T45" fmla="*/ 46 h 77"/>
              <a:gd name="T46" fmla="*/ 72 w 73"/>
              <a:gd name="T47" fmla="*/ 46 h 77"/>
              <a:gd name="T48" fmla="*/ 69 w 73"/>
              <a:gd name="T49" fmla="*/ 45 h 77"/>
              <a:gd name="T50" fmla="*/ 68 w 73"/>
              <a:gd name="T51" fmla="*/ 41 h 77"/>
              <a:gd name="T52" fmla="*/ 64 w 73"/>
              <a:gd name="T53" fmla="*/ 37 h 77"/>
              <a:gd name="T54" fmla="*/ 62 w 73"/>
              <a:gd name="T55" fmla="*/ 32 h 77"/>
              <a:gd name="T56" fmla="*/ 60 w 73"/>
              <a:gd name="T57" fmla="*/ 30 h 77"/>
              <a:gd name="T58" fmla="*/ 56 w 73"/>
              <a:gd name="T59" fmla="*/ 27 h 77"/>
              <a:gd name="T60" fmla="*/ 54 w 73"/>
              <a:gd name="T61" fmla="*/ 25 h 77"/>
              <a:gd name="T62" fmla="*/ 53 w 73"/>
              <a:gd name="T63" fmla="*/ 23 h 77"/>
              <a:gd name="T64" fmla="*/ 46 w 73"/>
              <a:gd name="T65" fmla="*/ 18 h 77"/>
              <a:gd name="T66" fmla="*/ 44 w 73"/>
              <a:gd name="T67" fmla="*/ 16 h 77"/>
              <a:gd name="T68" fmla="*/ 41 w 73"/>
              <a:gd name="T69" fmla="*/ 12 h 77"/>
              <a:gd name="T70" fmla="*/ 39 w 73"/>
              <a:gd name="T71" fmla="*/ 9 h 77"/>
              <a:gd name="T72" fmla="*/ 32 w 73"/>
              <a:gd name="T73" fmla="*/ 7 h 77"/>
              <a:gd name="T74" fmla="*/ 32 w 73"/>
              <a:gd name="T75" fmla="*/ 3 h 77"/>
              <a:gd name="T76" fmla="*/ 34 w 73"/>
              <a:gd name="T77" fmla="*/ 1 h 77"/>
              <a:gd name="T78" fmla="*/ 34 w 73"/>
              <a:gd name="T79" fmla="*/ 0 h 77"/>
              <a:gd name="T80" fmla="*/ 0 w 73"/>
              <a:gd name="T81"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7"/>
                </a:lnTo>
                <a:lnTo>
                  <a:pt x="73" y="46"/>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1"/>
                </a:lnTo>
                <a:lnTo>
                  <a:pt x="34" y="0"/>
                </a:lnTo>
                <a:lnTo>
                  <a:pt x="13" y="3"/>
                </a:lnTo>
                <a:lnTo>
                  <a:pt x="0" y="5"/>
                </a:lnTo>
                <a:lnTo>
                  <a:pt x="0"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583" name="Freeform 63"/>
          <p:cNvSpPr>
            <a:spLocks/>
          </p:cNvSpPr>
          <p:nvPr/>
        </p:nvSpPr>
        <p:spPr bwMode="auto">
          <a:xfrm>
            <a:off x="6246990" y="3041650"/>
            <a:ext cx="448733" cy="223838"/>
          </a:xfrm>
          <a:custGeom>
            <a:avLst/>
            <a:gdLst>
              <a:gd name="T0" fmla="*/ 36 w 62"/>
              <a:gd name="T1" fmla="*/ 2 h 29"/>
              <a:gd name="T2" fmla="*/ 2 w 62"/>
              <a:gd name="T3" fmla="*/ 17 h 29"/>
              <a:gd name="T4" fmla="*/ 4 w 62"/>
              <a:gd name="T5" fmla="*/ 16 h 29"/>
              <a:gd name="T6" fmla="*/ 8 w 62"/>
              <a:gd name="T7" fmla="*/ 13 h 29"/>
              <a:gd name="T8" fmla="*/ 10 w 62"/>
              <a:gd name="T9" fmla="*/ 11 h 29"/>
              <a:gd name="T10" fmla="*/ 11 w 62"/>
              <a:gd name="T11" fmla="*/ 10 h 29"/>
              <a:gd name="T12" fmla="*/ 14 w 62"/>
              <a:gd name="T13" fmla="*/ 9 h 29"/>
              <a:gd name="T14" fmla="*/ 19 w 62"/>
              <a:gd name="T15" fmla="*/ 7 h 29"/>
              <a:gd name="T16" fmla="*/ 21 w 62"/>
              <a:gd name="T17" fmla="*/ 8 h 29"/>
              <a:gd name="T18" fmla="*/ 23 w 62"/>
              <a:gd name="T19" fmla="*/ 8 h 29"/>
              <a:gd name="T20" fmla="*/ 25 w 62"/>
              <a:gd name="T21" fmla="*/ 12 h 29"/>
              <a:gd name="T22" fmla="*/ 27 w 62"/>
              <a:gd name="T23" fmla="*/ 12 h 29"/>
              <a:gd name="T24" fmla="*/ 27 w 62"/>
              <a:gd name="T25" fmla="*/ 14 h 29"/>
              <a:gd name="T26" fmla="*/ 31 w 62"/>
              <a:gd name="T27" fmla="*/ 15 h 29"/>
              <a:gd name="T28" fmla="*/ 34 w 62"/>
              <a:gd name="T29" fmla="*/ 17 h 29"/>
              <a:gd name="T30" fmla="*/ 35 w 62"/>
              <a:gd name="T31" fmla="*/ 19 h 29"/>
              <a:gd name="T32" fmla="*/ 32 w 62"/>
              <a:gd name="T33" fmla="*/ 25 h 29"/>
              <a:gd name="T34" fmla="*/ 35 w 62"/>
              <a:gd name="T35" fmla="*/ 27 h 29"/>
              <a:gd name="T36" fmla="*/ 38 w 62"/>
              <a:gd name="T37" fmla="*/ 28 h 29"/>
              <a:gd name="T38" fmla="*/ 39 w 62"/>
              <a:gd name="T39" fmla="*/ 28 h 29"/>
              <a:gd name="T40" fmla="*/ 42 w 62"/>
              <a:gd name="T41" fmla="*/ 27 h 29"/>
              <a:gd name="T42" fmla="*/ 46 w 62"/>
              <a:gd name="T43" fmla="*/ 29 h 29"/>
              <a:gd name="T44" fmla="*/ 47 w 62"/>
              <a:gd name="T45" fmla="*/ 28 h 29"/>
              <a:gd name="T46" fmla="*/ 45 w 62"/>
              <a:gd name="T47" fmla="*/ 26 h 29"/>
              <a:gd name="T48" fmla="*/ 44 w 62"/>
              <a:gd name="T49" fmla="*/ 25 h 29"/>
              <a:gd name="T50" fmla="*/ 45 w 62"/>
              <a:gd name="T51" fmla="*/ 24 h 29"/>
              <a:gd name="T52" fmla="*/ 44 w 62"/>
              <a:gd name="T53" fmla="*/ 23 h 29"/>
              <a:gd name="T54" fmla="*/ 41 w 62"/>
              <a:gd name="T55" fmla="*/ 19 h 29"/>
              <a:gd name="T56" fmla="*/ 41 w 62"/>
              <a:gd name="T57" fmla="*/ 16 h 29"/>
              <a:gd name="T58" fmla="*/ 41 w 62"/>
              <a:gd name="T59" fmla="*/ 12 h 29"/>
              <a:gd name="T60" fmla="*/ 41 w 62"/>
              <a:gd name="T61" fmla="*/ 10 h 29"/>
              <a:gd name="T62" fmla="*/ 41 w 62"/>
              <a:gd name="T63" fmla="*/ 9 h 29"/>
              <a:gd name="T64" fmla="*/ 44 w 62"/>
              <a:gd name="T65" fmla="*/ 6 h 29"/>
              <a:gd name="T66" fmla="*/ 45 w 62"/>
              <a:gd name="T67" fmla="*/ 4 h 29"/>
              <a:gd name="T68" fmla="*/ 47 w 62"/>
              <a:gd name="T69" fmla="*/ 4 h 29"/>
              <a:gd name="T70" fmla="*/ 45 w 62"/>
              <a:gd name="T71" fmla="*/ 8 h 29"/>
              <a:gd name="T72" fmla="*/ 44 w 62"/>
              <a:gd name="T73" fmla="*/ 10 h 29"/>
              <a:gd name="T74" fmla="*/ 46 w 62"/>
              <a:gd name="T75" fmla="*/ 12 h 29"/>
              <a:gd name="T76" fmla="*/ 46 w 62"/>
              <a:gd name="T77" fmla="*/ 16 h 29"/>
              <a:gd name="T78" fmla="*/ 45 w 62"/>
              <a:gd name="T79" fmla="*/ 18 h 29"/>
              <a:gd name="T80" fmla="*/ 46 w 62"/>
              <a:gd name="T81" fmla="*/ 19 h 29"/>
              <a:gd name="T82" fmla="*/ 46 w 62"/>
              <a:gd name="T83" fmla="*/ 21 h 29"/>
              <a:gd name="T84" fmla="*/ 47 w 62"/>
              <a:gd name="T85" fmla="*/ 24 h 29"/>
              <a:gd name="T86" fmla="*/ 50 w 62"/>
              <a:gd name="T87" fmla="*/ 25 h 29"/>
              <a:gd name="T88" fmla="*/ 52 w 62"/>
              <a:gd name="T89" fmla="*/ 24 h 29"/>
              <a:gd name="T90" fmla="*/ 52 w 62"/>
              <a:gd name="T91" fmla="*/ 26 h 29"/>
              <a:gd name="T92" fmla="*/ 53 w 62"/>
              <a:gd name="T93" fmla="*/ 28 h 29"/>
              <a:gd name="T94" fmla="*/ 55 w 62"/>
              <a:gd name="T95" fmla="*/ 29 h 29"/>
              <a:gd name="T96" fmla="*/ 56 w 62"/>
              <a:gd name="T97" fmla="*/ 28 h 29"/>
              <a:gd name="T98" fmla="*/ 61 w 62"/>
              <a:gd name="T99" fmla="*/ 26 h 29"/>
              <a:gd name="T100" fmla="*/ 62 w 62"/>
              <a:gd name="T101" fmla="*/ 19 h 29"/>
              <a:gd name="T102" fmla="*/ 54 w 62"/>
              <a:gd name="T103" fmla="*/ 21 h 29"/>
              <a:gd name="T104" fmla="*/ 47 w 62"/>
              <a:gd name="T10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5" y="19"/>
                </a:lnTo>
                <a:lnTo>
                  <a:pt x="33" y="23"/>
                </a:lnTo>
                <a:lnTo>
                  <a:pt x="32" y="25"/>
                </a:lnTo>
                <a:lnTo>
                  <a:pt x="33" y="27"/>
                </a:lnTo>
                <a:lnTo>
                  <a:pt x="35" y="27"/>
                </a:lnTo>
                <a:lnTo>
                  <a:pt x="36" y="26"/>
                </a:lnTo>
                <a:lnTo>
                  <a:pt x="38" y="28"/>
                </a:lnTo>
                <a:lnTo>
                  <a:pt x="39" y="28"/>
                </a:lnTo>
                <a:lnTo>
                  <a:pt x="39" y="28"/>
                </a:lnTo>
                <a:lnTo>
                  <a:pt x="40" y="27"/>
                </a:lnTo>
                <a:lnTo>
                  <a:pt x="42" y="27"/>
                </a:lnTo>
                <a:lnTo>
                  <a:pt x="45" y="28"/>
                </a:lnTo>
                <a:lnTo>
                  <a:pt x="46" y="29"/>
                </a:lnTo>
                <a:lnTo>
                  <a:pt x="47" y="29"/>
                </a:lnTo>
                <a:lnTo>
                  <a:pt x="47" y="28"/>
                </a:lnTo>
                <a:lnTo>
                  <a:pt x="46" y="28"/>
                </a:lnTo>
                <a:lnTo>
                  <a:pt x="45" y="26"/>
                </a:lnTo>
                <a:lnTo>
                  <a:pt x="44" y="25"/>
                </a:lnTo>
                <a:lnTo>
                  <a:pt x="44" y="25"/>
                </a:lnTo>
                <a:lnTo>
                  <a:pt x="44" y="24"/>
                </a:lnTo>
                <a:lnTo>
                  <a:pt x="45" y="24"/>
                </a:lnTo>
                <a:lnTo>
                  <a:pt x="45" y="24"/>
                </a:lnTo>
                <a:lnTo>
                  <a:pt x="44" y="23"/>
                </a:lnTo>
                <a:lnTo>
                  <a:pt x="43" y="21"/>
                </a:lnTo>
                <a:lnTo>
                  <a:pt x="41" y="19"/>
                </a:lnTo>
                <a:lnTo>
                  <a:pt x="41" y="17"/>
                </a:lnTo>
                <a:lnTo>
                  <a:pt x="41" y="16"/>
                </a:lnTo>
                <a:lnTo>
                  <a:pt x="41" y="13"/>
                </a:lnTo>
                <a:lnTo>
                  <a:pt x="41" y="12"/>
                </a:lnTo>
                <a:lnTo>
                  <a:pt x="41" y="11"/>
                </a:lnTo>
                <a:lnTo>
                  <a:pt x="41" y="10"/>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3" y="28"/>
                </a:lnTo>
                <a:lnTo>
                  <a:pt x="54" y="29"/>
                </a:lnTo>
                <a:lnTo>
                  <a:pt x="55" y="29"/>
                </a:lnTo>
                <a:lnTo>
                  <a:pt x="55" y="29"/>
                </a:lnTo>
                <a:lnTo>
                  <a:pt x="56" y="28"/>
                </a:lnTo>
                <a:lnTo>
                  <a:pt x="61" y="27"/>
                </a:lnTo>
                <a:lnTo>
                  <a:pt x="61" y="26"/>
                </a:lnTo>
                <a:lnTo>
                  <a:pt x="61" y="25"/>
                </a:lnTo>
                <a:lnTo>
                  <a:pt x="62" y="19"/>
                </a:lnTo>
                <a:lnTo>
                  <a:pt x="62" y="19"/>
                </a:lnTo>
                <a:lnTo>
                  <a:pt x="54" y="21"/>
                </a:lnTo>
                <a:lnTo>
                  <a:pt x="47" y="0"/>
                </a:lnTo>
                <a:lnTo>
                  <a:pt x="47"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584" name="Freeform 64"/>
          <p:cNvSpPr>
            <a:spLocks/>
          </p:cNvSpPr>
          <p:nvPr/>
        </p:nvSpPr>
        <p:spPr bwMode="auto">
          <a:xfrm>
            <a:off x="6588478" y="3017839"/>
            <a:ext cx="107244" cy="185737"/>
          </a:xfrm>
          <a:custGeom>
            <a:avLst/>
            <a:gdLst>
              <a:gd name="T0" fmla="*/ 15 w 15"/>
              <a:gd name="T1" fmla="*/ 22 h 24"/>
              <a:gd name="T2" fmla="*/ 15 w 15"/>
              <a:gd name="T3" fmla="*/ 20 h 24"/>
              <a:gd name="T4" fmla="*/ 14 w 15"/>
              <a:gd name="T5" fmla="*/ 18 h 24"/>
              <a:gd name="T6" fmla="*/ 12 w 15"/>
              <a:gd name="T7" fmla="*/ 16 h 24"/>
              <a:gd name="T8" fmla="*/ 10 w 15"/>
              <a:gd name="T9" fmla="*/ 15 h 24"/>
              <a:gd name="T10" fmla="*/ 9 w 15"/>
              <a:gd name="T11" fmla="*/ 14 h 24"/>
              <a:gd name="T12" fmla="*/ 9 w 15"/>
              <a:gd name="T13" fmla="*/ 12 h 24"/>
              <a:gd name="T14" fmla="*/ 7 w 15"/>
              <a:gd name="T15" fmla="*/ 9 h 24"/>
              <a:gd name="T16" fmla="*/ 6 w 15"/>
              <a:gd name="T17" fmla="*/ 8 h 24"/>
              <a:gd name="T18" fmla="*/ 5 w 15"/>
              <a:gd name="T19" fmla="*/ 6 h 24"/>
              <a:gd name="T20" fmla="*/ 4 w 15"/>
              <a:gd name="T21" fmla="*/ 5 h 24"/>
              <a:gd name="T22" fmla="*/ 4 w 15"/>
              <a:gd name="T23" fmla="*/ 4 h 24"/>
              <a:gd name="T24" fmla="*/ 4 w 15"/>
              <a:gd name="T25" fmla="*/ 4 h 24"/>
              <a:gd name="T26" fmla="*/ 4 w 15"/>
              <a:gd name="T27" fmla="*/ 3 h 24"/>
              <a:gd name="T28" fmla="*/ 5 w 15"/>
              <a:gd name="T29" fmla="*/ 0 h 24"/>
              <a:gd name="T30" fmla="*/ 4 w 15"/>
              <a:gd name="T31" fmla="*/ 0 h 24"/>
              <a:gd name="T32" fmla="*/ 2 w 15"/>
              <a:gd name="T33" fmla="*/ 0 h 24"/>
              <a:gd name="T34" fmla="*/ 1 w 15"/>
              <a:gd name="T35" fmla="*/ 1 h 24"/>
              <a:gd name="T36" fmla="*/ 1 w 15"/>
              <a:gd name="T37" fmla="*/ 2 h 24"/>
              <a:gd name="T38" fmla="*/ 1 w 15"/>
              <a:gd name="T39" fmla="*/ 3 h 24"/>
              <a:gd name="T40" fmla="*/ 0 w 15"/>
              <a:gd name="T41" fmla="*/ 3 h 24"/>
              <a:gd name="T42" fmla="*/ 7 w 15"/>
              <a:gd name="T43" fmla="*/ 24 h 24"/>
              <a:gd name="T44" fmla="*/ 15 w 15"/>
              <a:gd name="T45" fmla="*/ 22 h 24"/>
              <a:gd name="T46" fmla="*/ 15 w 15"/>
              <a:gd name="T4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4"/>
                </a:lnTo>
                <a:lnTo>
                  <a:pt x="4" y="3"/>
                </a:lnTo>
                <a:lnTo>
                  <a:pt x="5" y="0"/>
                </a:lnTo>
                <a:lnTo>
                  <a:pt x="4" y="0"/>
                </a:lnTo>
                <a:lnTo>
                  <a:pt x="2" y="0"/>
                </a:lnTo>
                <a:lnTo>
                  <a:pt x="1" y="1"/>
                </a:lnTo>
                <a:lnTo>
                  <a:pt x="1" y="2"/>
                </a:lnTo>
                <a:lnTo>
                  <a:pt x="1" y="3"/>
                </a:lnTo>
                <a:lnTo>
                  <a:pt x="0" y="3"/>
                </a:lnTo>
                <a:lnTo>
                  <a:pt x="7" y="24"/>
                </a:lnTo>
                <a:lnTo>
                  <a:pt x="15" y="22"/>
                </a:lnTo>
                <a:lnTo>
                  <a:pt x="15" y="2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585" name="Freeform 65"/>
          <p:cNvSpPr>
            <a:spLocks/>
          </p:cNvSpPr>
          <p:nvPr/>
        </p:nvSpPr>
        <p:spPr bwMode="auto">
          <a:xfrm>
            <a:off x="6616701" y="2801939"/>
            <a:ext cx="138289" cy="325437"/>
          </a:xfrm>
          <a:custGeom>
            <a:avLst/>
            <a:gdLst>
              <a:gd name="T0" fmla="*/ 0 w 19"/>
              <a:gd name="T1" fmla="*/ 31 h 42"/>
              <a:gd name="T2" fmla="*/ 0 w 19"/>
              <a:gd name="T3" fmla="*/ 32 h 42"/>
              <a:gd name="T4" fmla="*/ 2 w 19"/>
              <a:gd name="T5" fmla="*/ 34 h 42"/>
              <a:gd name="T6" fmla="*/ 6 w 19"/>
              <a:gd name="T7" fmla="*/ 37 h 42"/>
              <a:gd name="T8" fmla="*/ 9 w 19"/>
              <a:gd name="T9" fmla="*/ 38 h 42"/>
              <a:gd name="T10" fmla="*/ 10 w 19"/>
              <a:gd name="T11" fmla="*/ 40 h 42"/>
              <a:gd name="T12" fmla="*/ 11 w 19"/>
              <a:gd name="T13" fmla="*/ 42 h 42"/>
              <a:gd name="T14" fmla="*/ 13 w 19"/>
              <a:gd name="T15" fmla="*/ 39 h 42"/>
              <a:gd name="T16" fmla="*/ 14 w 19"/>
              <a:gd name="T17" fmla="*/ 35 h 42"/>
              <a:gd name="T18" fmla="*/ 17 w 19"/>
              <a:gd name="T19" fmla="*/ 30 h 42"/>
              <a:gd name="T20" fmla="*/ 19 w 19"/>
              <a:gd name="T21" fmla="*/ 26 h 42"/>
              <a:gd name="T22" fmla="*/ 18 w 19"/>
              <a:gd name="T23" fmla="*/ 19 h 42"/>
              <a:gd name="T24" fmla="*/ 17 w 19"/>
              <a:gd name="T25" fmla="*/ 13 h 42"/>
              <a:gd name="T26" fmla="*/ 14 w 19"/>
              <a:gd name="T27" fmla="*/ 14 h 42"/>
              <a:gd name="T28" fmla="*/ 13 w 19"/>
              <a:gd name="T29" fmla="*/ 14 h 42"/>
              <a:gd name="T30" fmla="*/ 12 w 19"/>
              <a:gd name="T31" fmla="*/ 14 h 42"/>
              <a:gd name="T32" fmla="*/ 13 w 19"/>
              <a:gd name="T33" fmla="*/ 11 h 42"/>
              <a:gd name="T34" fmla="*/ 14 w 19"/>
              <a:gd name="T35" fmla="*/ 11 h 42"/>
              <a:gd name="T36" fmla="*/ 15 w 19"/>
              <a:gd name="T37" fmla="*/ 8 h 42"/>
              <a:gd name="T38" fmla="*/ 16 w 19"/>
              <a:gd name="T39" fmla="*/ 6 h 42"/>
              <a:gd name="T40" fmla="*/ 4 w 19"/>
              <a:gd name="T41" fmla="*/ 0 h 42"/>
              <a:gd name="T42" fmla="*/ 3 w 19"/>
              <a:gd name="T43" fmla="*/ 2 h 42"/>
              <a:gd name="T44" fmla="*/ 2 w 19"/>
              <a:gd name="T45" fmla="*/ 6 h 42"/>
              <a:gd name="T46" fmla="*/ 0 w 19"/>
              <a:gd name="T47" fmla="*/ 8 h 42"/>
              <a:gd name="T48" fmla="*/ 1 w 19"/>
              <a:gd name="T49" fmla="*/ 9 h 42"/>
              <a:gd name="T50" fmla="*/ 1 w 19"/>
              <a:gd name="T51" fmla="*/ 11 h 42"/>
              <a:gd name="T52" fmla="*/ 1 w 19"/>
              <a:gd name="T53" fmla="*/ 15 h 42"/>
              <a:gd name="T54" fmla="*/ 3 w 19"/>
              <a:gd name="T55" fmla="*/ 17 h 42"/>
              <a:gd name="T56" fmla="*/ 5 w 19"/>
              <a:gd name="T57" fmla="*/ 18 h 42"/>
              <a:gd name="T58" fmla="*/ 7 w 19"/>
              <a:gd name="T59" fmla="*/ 19 h 42"/>
              <a:gd name="T60" fmla="*/ 9 w 19"/>
              <a:gd name="T61" fmla="*/ 21 h 42"/>
              <a:gd name="T62" fmla="*/ 4 w 19"/>
              <a:gd name="T63" fmla="*/ 24 h 42"/>
              <a:gd name="T64" fmla="*/ 1 w 19"/>
              <a:gd name="T65"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42">
                <a:moveTo>
                  <a:pt x="1" y="28"/>
                </a:moveTo>
                <a:lnTo>
                  <a:pt x="0" y="31"/>
                </a:lnTo>
                <a:lnTo>
                  <a:pt x="0" y="32"/>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3" y="14"/>
                </a:lnTo>
                <a:lnTo>
                  <a:pt x="13" y="14"/>
                </a:lnTo>
                <a:lnTo>
                  <a:pt x="12" y="14"/>
                </a:lnTo>
                <a:lnTo>
                  <a:pt x="12" y="13"/>
                </a:lnTo>
                <a:lnTo>
                  <a:pt x="13" y="11"/>
                </a:lnTo>
                <a:lnTo>
                  <a:pt x="14"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lnTo>
                  <a:pt x="1" y="2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586" name="Freeform 66"/>
          <p:cNvSpPr>
            <a:spLocks/>
          </p:cNvSpPr>
          <p:nvPr/>
        </p:nvSpPr>
        <p:spPr bwMode="auto">
          <a:xfrm>
            <a:off x="6739467" y="2654301"/>
            <a:ext cx="166511" cy="169863"/>
          </a:xfrm>
          <a:custGeom>
            <a:avLst/>
            <a:gdLst>
              <a:gd name="T0" fmla="*/ 0 w 23"/>
              <a:gd name="T1" fmla="*/ 4 h 22"/>
              <a:gd name="T2" fmla="*/ 8 w 23"/>
              <a:gd name="T3" fmla="*/ 2 h 22"/>
              <a:gd name="T4" fmla="*/ 8 w 23"/>
              <a:gd name="T5" fmla="*/ 3 h 22"/>
              <a:gd name="T6" fmla="*/ 9 w 23"/>
              <a:gd name="T7" fmla="*/ 3 h 22"/>
              <a:gd name="T8" fmla="*/ 9 w 23"/>
              <a:gd name="T9" fmla="*/ 3 h 22"/>
              <a:gd name="T10" fmla="*/ 20 w 23"/>
              <a:gd name="T11" fmla="*/ 0 h 22"/>
              <a:gd name="T12" fmla="*/ 23 w 23"/>
              <a:gd name="T13" fmla="*/ 9 h 22"/>
              <a:gd name="T14" fmla="*/ 23 w 23"/>
              <a:gd name="T15" fmla="*/ 10 h 22"/>
              <a:gd name="T16" fmla="*/ 22 w 23"/>
              <a:gd name="T17" fmla="*/ 10 h 22"/>
              <a:gd name="T18" fmla="*/ 23 w 23"/>
              <a:gd name="T19" fmla="*/ 11 h 22"/>
              <a:gd name="T20" fmla="*/ 23 w 23"/>
              <a:gd name="T21" fmla="*/ 11 h 22"/>
              <a:gd name="T22" fmla="*/ 21 w 23"/>
              <a:gd name="T23" fmla="*/ 12 h 22"/>
              <a:gd name="T24" fmla="*/ 17 w 23"/>
              <a:gd name="T25" fmla="*/ 13 h 22"/>
              <a:gd name="T26" fmla="*/ 16 w 23"/>
              <a:gd name="T27" fmla="*/ 13 h 22"/>
              <a:gd name="T28" fmla="*/ 16 w 23"/>
              <a:gd name="T29" fmla="*/ 13 h 22"/>
              <a:gd name="T30" fmla="*/ 16 w 23"/>
              <a:gd name="T31" fmla="*/ 14 h 22"/>
              <a:gd name="T32" fmla="*/ 16 w 23"/>
              <a:gd name="T33" fmla="*/ 14 h 22"/>
              <a:gd name="T34" fmla="*/ 13 w 23"/>
              <a:gd name="T35" fmla="*/ 15 h 22"/>
              <a:gd name="T36" fmla="*/ 10 w 23"/>
              <a:gd name="T37" fmla="*/ 16 h 22"/>
              <a:gd name="T38" fmla="*/ 10 w 23"/>
              <a:gd name="T39" fmla="*/ 16 h 22"/>
              <a:gd name="T40" fmla="*/ 8 w 23"/>
              <a:gd name="T41" fmla="*/ 18 h 22"/>
              <a:gd name="T42" fmla="*/ 3 w 23"/>
              <a:gd name="T43" fmla="*/ 21 h 22"/>
              <a:gd name="T44" fmla="*/ 2 w 23"/>
              <a:gd name="T45" fmla="*/ 22 h 22"/>
              <a:gd name="T46" fmla="*/ 0 w 23"/>
              <a:gd name="T47" fmla="*/ 21 h 22"/>
              <a:gd name="T48" fmla="*/ 2 w 23"/>
              <a:gd name="T49" fmla="*/ 19 h 22"/>
              <a:gd name="T50" fmla="*/ 2 w 23"/>
              <a:gd name="T51" fmla="*/ 18 h 22"/>
              <a:gd name="T52" fmla="*/ 2 w 23"/>
              <a:gd name="T53" fmla="*/ 17 h 22"/>
              <a:gd name="T54" fmla="*/ 0 w 23"/>
              <a:gd name="T55" fmla="*/ 4 h 22"/>
              <a:gd name="T56" fmla="*/ 0 w 23"/>
              <a:gd name="T5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22">
                <a:moveTo>
                  <a:pt x="0" y="4"/>
                </a:moveTo>
                <a:lnTo>
                  <a:pt x="8" y="2"/>
                </a:lnTo>
                <a:lnTo>
                  <a:pt x="8" y="3"/>
                </a:lnTo>
                <a:lnTo>
                  <a:pt x="9" y="3"/>
                </a:lnTo>
                <a:lnTo>
                  <a:pt x="9" y="3"/>
                </a:lnTo>
                <a:lnTo>
                  <a:pt x="20" y="0"/>
                </a:lnTo>
                <a:lnTo>
                  <a:pt x="23" y="9"/>
                </a:lnTo>
                <a:lnTo>
                  <a:pt x="23" y="10"/>
                </a:lnTo>
                <a:lnTo>
                  <a:pt x="22" y="10"/>
                </a:lnTo>
                <a:lnTo>
                  <a:pt x="23" y="11"/>
                </a:lnTo>
                <a:lnTo>
                  <a:pt x="23" y="11"/>
                </a:lnTo>
                <a:lnTo>
                  <a:pt x="21" y="12"/>
                </a:lnTo>
                <a:lnTo>
                  <a:pt x="17" y="13"/>
                </a:lnTo>
                <a:lnTo>
                  <a:pt x="16" y="13"/>
                </a:lnTo>
                <a:lnTo>
                  <a:pt x="16" y="13"/>
                </a:lnTo>
                <a:lnTo>
                  <a:pt x="16" y="14"/>
                </a:lnTo>
                <a:lnTo>
                  <a:pt x="16" y="14"/>
                </a:lnTo>
                <a:lnTo>
                  <a:pt x="13" y="15"/>
                </a:lnTo>
                <a:lnTo>
                  <a:pt x="10" y="16"/>
                </a:lnTo>
                <a:lnTo>
                  <a:pt x="10" y="16"/>
                </a:lnTo>
                <a:lnTo>
                  <a:pt x="8" y="18"/>
                </a:lnTo>
                <a:lnTo>
                  <a:pt x="3" y="21"/>
                </a:lnTo>
                <a:lnTo>
                  <a:pt x="2" y="22"/>
                </a:lnTo>
                <a:lnTo>
                  <a:pt x="0" y="21"/>
                </a:lnTo>
                <a:lnTo>
                  <a:pt x="2" y="19"/>
                </a:lnTo>
                <a:lnTo>
                  <a:pt x="2" y="18"/>
                </a:lnTo>
                <a:lnTo>
                  <a:pt x="2" y="17"/>
                </a:lnTo>
                <a:lnTo>
                  <a:pt x="0" y="4"/>
                </a:lnTo>
                <a:lnTo>
                  <a:pt x="0" y="4"/>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587" name="Freeform 67"/>
          <p:cNvSpPr>
            <a:spLocks/>
          </p:cNvSpPr>
          <p:nvPr/>
        </p:nvSpPr>
        <p:spPr bwMode="auto">
          <a:xfrm>
            <a:off x="6732411" y="2522538"/>
            <a:ext cx="327378" cy="177800"/>
          </a:xfrm>
          <a:custGeom>
            <a:avLst/>
            <a:gdLst>
              <a:gd name="T0" fmla="*/ 10 w 45"/>
              <a:gd name="T1" fmla="*/ 7 h 23"/>
              <a:gd name="T2" fmla="*/ 24 w 45"/>
              <a:gd name="T3" fmla="*/ 3 h 23"/>
              <a:gd name="T4" fmla="*/ 25 w 45"/>
              <a:gd name="T5" fmla="*/ 3 h 23"/>
              <a:gd name="T6" fmla="*/ 25 w 45"/>
              <a:gd name="T7" fmla="*/ 2 h 23"/>
              <a:gd name="T8" fmla="*/ 27 w 45"/>
              <a:gd name="T9" fmla="*/ 0 h 23"/>
              <a:gd name="T10" fmla="*/ 29 w 45"/>
              <a:gd name="T11" fmla="*/ 0 h 23"/>
              <a:gd name="T12" fmla="*/ 31 w 45"/>
              <a:gd name="T13" fmla="*/ 3 h 23"/>
              <a:gd name="T14" fmla="*/ 32 w 45"/>
              <a:gd name="T15" fmla="*/ 5 h 23"/>
              <a:gd name="T16" fmla="*/ 30 w 45"/>
              <a:gd name="T17" fmla="*/ 7 h 23"/>
              <a:gd name="T18" fmla="*/ 29 w 45"/>
              <a:gd name="T19" fmla="*/ 10 h 23"/>
              <a:gd name="T20" fmla="*/ 33 w 45"/>
              <a:gd name="T21" fmla="*/ 10 h 23"/>
              <a:gd name="T22" fmla="*/ 36 w 45"/>
              <a:gd name="T23" fmla="*/ 15 h 23"/>
              <a:gd name="T24" fmla="*/ 41 w 45"/>
              <a:gd name="T25" fmla="*/ 16 h 23"/>
              <a:gd name="T26" fmla="*/ 43 w 45"/>
              <a:gd name="T27" fmla="*/ 14 h 23"/>
              <a:gd name="T28" fmla="*/ 42 w 45"/>
              <a:gd name="T29" fmla="*/ 12 h 23"/>
              <a:gd name="T30" fmla="*/ 40 w 45"/>
              <a:gd name="T31" fmla="*/ 10 h 23"/>
              <a:gd name="T32" fmla="*/ 42 w 45"/>
              <a:gd name="T33" fmla="*/ 11 h 23"/>
              <a:gd name="T34" fmla="*/ 45 w 45"/>
              <a:gd name="T35" fmla="*/ 16 h 23"/>
              <a:gd name="T36" fmla="*/ 44 w 45"/>
              <a:gd name="T37" fmla="*/ 17 h 23"/>
              <a:gd name="T38" fmla="*/ 40 w 45"/>
              <a:gd name="T39" fmla="*/ 19 h 23"/>
              <a:gd name="T40" fmla="*/ 37 w 45"/>
              <a:gd name="T41" fmla="*/ 21 h 23"/>
              <a:gd name="T42" fmla="*/ 37 w 45"/>
              <a:gd name="T43" fmla="*/ 20 h 23"/>
              <a:gd name="T44" fmla="*/ 36 w 45"/>
              <a:gd name="T45" fmla="*/ 18 h 23"/>
              <a:gd name="T46" fmla="*/ 34 w 45"/>
              <a:gd name="T47" fmla="*/ 22 h 23"/>
              <a:gd name="T48" fmla="*/ 32 w 45"/>
              <a:gd name="T49" fmla="*/ 22 h 23"/>
              <a:gd name="T50" fmla="*/ 32 w 45"/>
              <a:gd name="T51" fmla="*/ 21 h 23"/>
              <a:gd name="T52" fmla="*/ 30 w 45"/>
              <a:gd name="T53" fmla="*/ 20 h 23"/>
              <a:gd name="T54" fmla="*/ 28 w 45"/>
              <a:gd name="T55" fmla="*/ 19 h 23"/>
              <a:gd name="T56" fmla="*/ 27 w 45"/>
              <a:gd name="T57" fmla="*/ 17 h 23"/>
              <a:gd name="T58" fmla="*/ 21 w 45"/>
              <a:gd name="T59" fmla="*/ 17 h 23"/>
              <a:gd name="T60" fmla="*/ 10 w 45"/>
              <a:gd name="T61" fmla="*/ 20 h 23"/>
              <a:gd name="T62" fmla="*/ 9 w 45"/>
              <a:gd name="T63" fmla="*/ 19 h 23"/>
              <a:gd name="T64" fmla="*/ 0 w 45"/>
              <a:gd name="T65" fmla="*/ 21 h 23"/>
              <a:gd name="T66" fmla="*/ 0 w 45"/>
              <a:gd name="T6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23">
                <a:moveTo>
                  <a:pt x="0" y="9"/>
                </a:moveTo>
                <a:lnTo>
                  <a:pt x="10" y="7"/>
                </a:lnTo>
                <a:lnTo>
                  <a:pt x="24" y="4"/>
                </a:lnTo>
                <a:lnTo>
                  <a:pt x="24" y="3"/>
                </a:lnTo>
                <a:lnTo>
                  <a:pt x="25" y="3"/>
                </a:lnTo>
                <a:lnTo>
                  <a:pt x="25"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20"/>
                </a:lnTo>
                <a:lnTo>
                  <a:pt x="37" y="18"/>
                </a:lnTo>
                <a:lnTo>
                  <a:pt x="36" y="18"/>
                </a:lnTo>
                <a:lnTo>
                  <a:pt x="35" y="20"/>
                </a:lnTo>
                <a:lnTo>
                  <a:pt x="34" y="22"/>
                </a:lnTo>
                <a:lnTo>
                  <a:pt x="33" y="23"/>
                </a:lnTo>
                <a:lnTo>
                  <a:pt x="32" y="22"/>
                </a:lnTo>
                <a:lnTo>
                  <a:pt x="32" y="21"/>
                </a:lnTo>
                <a:lnTo>
                  <a:pt x="32" y="21"/>
                </a:lnTo>
                <a:lnTo>
                  <a:pt x="31" y="21"/>
                </a:lnTo>
                <a:lnTo>
                  <a:pt x="30" y="20"/>
                </a:lnTo>
                <a:lnTo>
                  <a:pt x="30" y="20"/>
                </a:lnTo>
                <a:lnTo>
                  <a:pt x="28" y="19"/>
                </a:lnTo>
                <a:lnTo>
                  <a:pt x="27" y="17"/>
                </a:lnTo>
                <a:lnTo>
                  <a:pt x="27" y="17"/>
                </a:lnTo>
                <a:lnTo>
                  <a:pt x="26" y="15"/>
                </a:lnTo>
                <a:lnTo>
                  <a:pt x="21" y="17"/>
                </a:lnTo>
                <a:lnTo>
                  <a:pt x="10" y="20"/>
                </a:lnTo>
                <a:lnTo>
                  <a:pt x="10" y="20"/>
                </a:lnTo>
                <a:lnTo>
                  <a:pt x="9" y="20"/>
                </a:lnTo>
                <a:lnTo>
                  <a:pt x="9" y="19"/>
                </a:lnTo>
                <a:lnTo>
                  <a:pt x="1" y="21"/>
                </a:lnTo>
                <a:lnTo>
                  <a:pt x="0" y="21"/>
                </a:lnTo>
                <a:lnTo>
                  <a:pt x="0" y="9"/>
                </a:lnTo>
                <a:lnTo>
                  <a:pt x="0" y="9"/>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5588" name="Freeform 68"/>
          <p:cNvSpPr>
            <a:spLocks/>
          </p:cNvSpPr>
          <p:nvPr/>
        </p:nvSpPr>
        <p:spPr bwMode="auto">
          <a:xfrm>
            <a:off x="6884812" y="2638425"/>
            <a:ext cx="86077" cy="101600"/>
          </a:xfrm>
          <a:custGeom>
            <a:avLst/>
            <a:gdLst>
              <a:gd name="T0" fmla="*/ 0 w 12"/>
              <a:gd name="T1" fmla="*/ 2 h 13"/>
              <a:gd name="T2" fmla="*/ 3 w 12"/>
              <a:gd name="T3" fmla="*/ 11 h 13"/>
              <a:gd name="T4" fmla="*/ 3 w 12"/>
              <a:gd name="T5" fmla="*/ 12 h 13"/>
              <a:gd name="T6" fmla="*/ 2 w 12"/>
              <a:gd name="T7" fmla="*/ 12 h 13"/>
              <a:gd name="T8" fmla="*/ 3 w 12"/>
              <a:gd name="T9" fmla="*/ 13 h 13"/>
              <a:gd name="T10" fmla="*/ 3 w 12"/>
              <a:gd name="T11" fmla="*/ 13 h 13"/>
              <a:gd name="T12" fmla="*/ 3 w 12"/>
              <a:gd name="T13" fmla="*/ 13 h 13"/>
              <a:gd name="T14" fmla="*/ 6 w 12"/>
              <a:gd name="T15" fmla="*/ 12 h 13"/>
              <a:gd name="T16" fmla="*/ 7 w 12"/>
              <a:gd name="T17" fmla="*/ 11 h 13"/>
              <a:gd name="T18" fmla="*/ 7 w 12"/>
              <a:gd name="T19" fmla="*/ 10 h 13"/>
              <a:gd name="T20" fmla="*/ 7 w 12"/>
              <a:gd name="T21" fmla="*/ 9 h 13"/>
              <a:gd name="T22" fmla="*/ 7 w 12"/>
              <a:gd name="T23" fmla="*/ 7 h 13"/>
              <a:gd name="T24" fmla="*/ 8 w 12"/>
              <a:gd name="T25" fmla="*/ 6 h 13"/>
              <a:gd name="T26" fmla="*/ 8 w 12"/>
              <a:gd name="T27" fmla="*/ 7 h 13"/>
              <a:gd name="T28" fmla="*/ 8 w 12"/>
              <a:gd name="T29" fmla="*/ 8 h 13"/>
              <a:gd name="T30" fmla="*/ 8 w 12"/>
              <a:gd name="T31" fmla="*/ 10 h 13"/>
              <a:gd name="T32" fmla="*/ 9 w 12"/>
              <a:gd name="T33" fmla="*/ 10 h 13"/>
              <a:gd name="T34" fmla="*/ 9 w 12"/>
              <a:gd name="T35" fmla="*/ 10 h 13"/>
              <a:gd name="T36" fmla="*/ 9 w 12"/>
              <a:gd name="T37" fmla="*/ 9 h 13"/>
              <a:gd name="T38" fmla="*/ 10 w 12"/>
              <a:gd name="T39" fmla="*/ 9 h 13"/>
              <a:gd name="T40" fmla="*/ 11 w 12"/>
              <a:gd name="T41" fmla="*/ 8 h 13"/>
              <a:gd name="T42" fmla="*/ 12 w 12"/>
              <a:gd name="T43" fmla="*/ 8 h 13"/>
              <a:gd name="T44" fmla="*/ 12 w 12"/>
              <a:gd name="T45" fmla="*/ 8 h 13"/>
              <a:gd name="T46" fmla="*/ 11 w 12"/>
              <a:gd name="T47" fmla="*/ 7 h 13"/>
              <a:gd name="T48" fmla="*/ 11 w 12"/>
              <a:gd name="T49" fmla="*/ 6 h 13"/>
              <a:gd name="T50" fmla="*/ 11 w 12"/>
              <a:gd name="T51" fmla="*/ 6 h 13"/>
              <a:gd name="T52" fmla="*/ 10 w 12"/>
              <a:gd name="T53" fmla="*/ 6 h 13"/>
              <a:gd name="T54" fmla="*/ 9 w 12"/>
              <a:gd name="T55" fmla="*/ 5 h 13"/>
              <a:gd name="T56" fmla="*/ 9 w 12"/>
              <a:gd name="T57" fmla="*/ 5 h 13"/>
              <a:gd name="T58" fmla="*/ 7 w 12"/>
              <a:gd name="T59" fmla="*/ 4 h 13"/>
              <a:gd name="T60" fmla="*/ 6 w 12"/>
              <a:gd name="T61" fmla="*/ 2 h 13"/>
              <a:gd name="T62" fmla="*/ 6 w 12"/>
              <a:gd name="T63" fmla="*/ 2 h 13"/>
              <a:gd name="T64" fmla="*/ 5 w 12"/>
              <a:gd name="T65" fmla="*/ 0 h 13"/>
              <a:gd name="T66" fmla="*/ 0 w 12"/>
              <a:gd name="T67" fmla="*/ 2 h 13"/>
              <a:gd name="T68" fmla="*/ 0 w 12"/>
              <a:gd name="T6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3">
                <a:moveTo>
                  <a:pt x="0" y="2"/>
                </a:moveTo>
                <a:lnTo>
                  <a:pt x="3" y="11"/>
                </a:lnTo>
                <a:lnTo>
                  <a:pt x="3" y="12"/>
                </a:lnTo>
                <a:lnTo>
                  <a:pt x="2" y="12"/>
                </a:lnTo>
                <a:lnTo>
                  <a:pt x="3" y="13"/>
                </a:lnTo>
                <a:lnTo>
                  <a:pt x="3" y="13"/>
                </a:lnTo>
                <a:lnTo>
                  <a:pt x="3" y="13"/>
                </a:lnTo>
                <a:lnTo>
                  <a:pt x="6" y="12"/>
                </a:lnTo>
                <a:lnTo>
                  <a:pt x="7" y="11"/>
                </a:lnTo>
                <a:lnTo>
                  <a:pt x="7" y="10"/>
                </a:lnTo>
                <a:lnTo>
                  <a:pt x="7" y="9"/>
                </a:lnTo>
                <a:lnTo>
                  <a:pt x="7" y="7"/>
                </a:lnTo>
                <a:lnTo>
                  <a:pt x="8" y="6"/>
                </a:lnTo>
                <a:lnTo>
                  <a:pt x="8" y="7"/>
                </a:lnTo>
                <a:lnTo>
                  <a:pt x="8" y="8"/>
                </a:lnTo>
                <a:lnTo>
                  <a:pt x="8" y="10"/>
                </a:lnTo>
                <a:lnTo>
                  <a:pt x="9" y="10"/>
                </a:lnTo>
                <a:lnTo>
                  <a:pt x="9" y="10"/>
                </a:lnTo>
                <a:lnTo>
                  <a:pt x="9" y="9"/>
                </a:lnTo>
                <a:lnTo>
                  <a:pt x="10" y="9"/>
                </a:lnTo>
                <a:lnTo>
                  <a:pt x="11" y="8"/>
                </a:lnTo>
                <a:lnTo>
                  <a:pt x="12" y="8"/>
                </a:lnTo>
                <a:lnTo>
                  <a:pt x="12" y="8"/>
                </a:lnTo>
                <a:lnTo>
                  <a:pt x="11" y="7"/>
                </a:lnTo>
                <a:lnTo>
                  <a:pt x="11" y="6"/>
                </a:lnTo>
                <a:lnTo>
                  <a:pt x="11" y="6"/>
                </a:lnTo>
                <a:lnTo>
                  <a:pt x="10" y="6"/>
                </a:lnTo>
                <a:lnTo>
                  <a:pt x="9" y="5"/>
                </a:lnTo>
                <a:lnTo>
                  <a:pt x="9" y="5"/>
                </a:lnTo>
                <a:lnTo>
                  <a:pt x="7" y="4"/>
                </a:lnTo>
                <a:lnTo>
                  <a:pt x="6" y="2"/>
                </a:lnTo>
                <a:lnTo>
                  <a:pt x="6" y="2"/>
                </a:lnTo>
                <a:lnTo>
                  <a:pt x="5" y="0"/>
                </a:lnTo>
                <a:lnTo>
                  <a:pt x="0" y="2"/>
                </a:lnTo>
                <a:lnTo>
                  <a:pt x="0" y="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5589" name="Freeform 69"/>
          <p:cNvSpPr>
            <a:spLocks/>
          </p:cNvSpPr>
          <p:nvPr/>
        </p:nvSpPr>
        <p:spPr bwMode="auto">
          <a:xfrm>
            <a:off x="6790267" y="2212975"/>
            <a:ext cx="152400" cy="363538"/>
          </a:xfrm>
          <a:custGeom>
            <a:avLst/>
            <a:gdLst>
              <a:gd name="T0" fmla="*/ 21 w 21"/>
              <a:gd name="T1" fmla="*/ 40 h 47"/>
              <a:gd name="T2" fmla="*/ 20 w 21"/>
              <a:gd name="T3" fmla="*/ 40 h 47"/>
              <a:gd name="T4" fmla="*/ 19 w 21"/>
              <a:gd name="T5" fmla="*/ 40 h 47"/>
              <a:gd name="T6" fmla="*/ 18 w 21"/>
              <a:gd name="T7" fmla="*/ 42 h 47"/>
              <a:gd name="T8" fmla="*/ 17 w 21"/>
              <a:gd name="T9" fmla="*/ 42 h 47"/>
              <a:gd name="T10" fmla="*/ 17 w 21"/>
              <a:gd name="T11" fmla="*/ 43 h 47"/>
              <a:gd name="T12" fmla="*/ 17 w 21"/>
              <a:gd name="T13" fmla="*/ 43 h 47"/>
              <a:gd name="T14" fmla="*/ 17 w 21"/>
              <a:gd name="T15" fmla="*/ 43 h 47"/>
              <a:gd name="T16" fmla="*/ 16 w 21"/>
              <a:gd name="T17" fmla="*/ 43 h 47"/>
              <a:gd name="T18" fmla="*/ 16 w 21"/>
              <a:gd name="T19" fmla="*/ 44 h 47"/>
              <a:gd name="T20" fmla="*/ 2 w 21"/>
              <a:gd name="T21" fmla="*/ 47 h 47"/>
              <a:gd name="T22" fmla="*/ 1 w 21"/>
              <a:gd name="T23" fmla="*/ 46 h 47"/>
              <a:gd name="T24" fmla="*/ 0 w 21"/>
              <a:gd name="T25" fmla="*/ 45 h 47"/>
              <a:gd name="T26" fmla="*/ 0 w 21"/>
              <a:gd name="T27" fmla="*/ 44 h 47"/>
              <a:gd name="T28" fmla="*/ 1 w 21"/>
              <a:gd name="T29" fmla="*/ 43 h 47"/>
              <a:gd name="T30" fmla="*/ 0 w 21"/>
              <a:gd name="T31" fmla="*/ 41 h 47"/>
              <a:gd name="T32" fmla="*/ 0 w 21"/>
              <a:gd name="T33" fmla="*/ 34 h 47"/>
              <a:gd name="T34" fmla="*/ 0 w 21"/>
              <a:gd name="T35" fmla="*/ 32 h 47"/>
              <a:gd name="T36" fmla="*/ 1 w 21"/>
              <a:gd name="T37" fmla="*/ 28 h 47"/>
              <a:gd name="T38" fmla="*/ 1 w 21"/>
              <a:gd name="T39" fmla="*/ 26 h 47"/>
              <a:gd name="T40" fmla="*/ 1 w 21"/>
              <a:gd name="T41" fmla="*/ 24 h 47"/>
              <a:gd name="T42" fmla="*/ 1 w 21"/>
              <a:gd name="T43" fmla="*/ 22 h 47"/>
              <a:gd name="T44" fmla="*/ 1 w 21"/>
              <a:gd name="T45" fmla="*/ 21 h 47"/>
              <a:gd name="T46" fmla="*/ 1 w 21"/>
              <a:gd name="T47" fmla="*/ 20 h 47"/>
              <a:gd name="T48" fmla="*/ 4 w 21"/>
              <a:gd name="T49" fmla="*/ 18 h 47"/>
              <a:gd name="T50" fmla="*/ 5 w 21"/>
              <a:gd name="T51" fmla="*/ 14 h 47"/>
              <a:gd name="T52" fmla="*/ 4 w 21"/>
              <a:gd name="T53" fmla="*/ 12 h 47"/>
              <a:gd name="T54" fmla="*/ 4 w 21"/>
              <a:gd name="T55" fmla="*/ 10 h 47"/>
              <a:gd name="T56" fmla="*/ 4 w 21"/>
              <a:gd name="T57" fmla="*/ 10 h 47"/>
              <a:gd name="T58" fmla="*/ 4 w 21"/>
              <a:gd name="T59" fmla="*/ 9 h 47"/>
              <a:gd name="T60" fmla="*/ 3 w 21"/>
              <a:gd name="T61" fmla="*/ 7 h 47"/>
              <a:gd name="T62" fmla="*/ 4 w 21"/>
              <a:gd name="T63" fmla="*/ 4 h 47"/>
              <a:gd name="T64" fmla="*/ 3 w 21"/>
              <a:gd name="T65" fmla="*/ 3 h 47"/>
              <a:gd name="T66" fmla="*/ 3 w 21"/>
              <a:gd name="T67" fmla="*/ 2 h 47"/>
              <a:gd name="T68" fmla="*/ 4 w 21"/>
              <a:gd name="T69" fmla="*/ 2 h 47"/>
              <a:gd name="T70" fmla="*/ 5 w 21"/>
              <a:gd name="T71" fmla="*/ 1 h 47"/>
              <a:gd name="T72" fmla="*/ 6 w 21"/>
              <a:gd name="T73" fmla="*/ 1 h 47"/>
              <a:gd name="T74" fmla="*/ 6 w 21"/>
              <a:gd name="T75" fmla="*/ 1 h 47"/>
              <a:gd name="T76" fmla="*/ 7 w 21"/>
              <a:gd name="T77" fmla="*/ 0 h 47"/>
              <a:gd name="T78" fmla="*/ 17 w 21"/>
              <a:gd name="T79" fmla="*/ 29 h 47"/>
              <a:gd name="T80" fmla="*/ 17 w 21"/>
              <a:gd name="T81" fmla="*/ 30 h 47"/>
              <a:gd name="T82" fmla="*/ 17 w 21"/>
              <a:gd name="T83" fmla="*/ 31 h 47"/>
              <a:gd name="T84" fmla="*/ 17 w 21"/>
              <a:gd name="T85" fmla="*/ 31 h 47"/>
              <a:gd name="T86" fmla="*/ 19 w 21"/>
              <a:gd name="T87" fmla="*/ 33 h 47"/>
              <a:gd name="T88" fmla="*/ 20 w 21"/>
              <a:gd name="T89" fmla="*/ 33 h 47"/>
              <a:gd name="T90" fmla="*/ 20 w 21"/>
              <a:gd name="T91" fmla="*/ 34 h 47"/>
              <a:gd name="T92" fmla="*/ 20 w 21"/>
              <a:gd name="T93" fmla="*/ 35 h 47"/>
              <a:gd name="T94" fmla="*/ 21 w 21"/>
              <a:gd name="T95" fmla="*/ 37 h 47"/>
              <a:gd name="T96" fmla="*/ 21 w 21"/>
              <a:gd name="T97" fmla="*/ 38 h 47"/>
              <a:gd name="T98" fmla="*/ 21 w 21"/>
              <a:gd name="T99" fmla="*/ 39 h 47"/>
              <a:gd name="T100" fmla="*/ 21 w 21"/>
              <a:gd name="T101" fmla="*/ 40 h 47"/>
              <a:gd name="T102" fmla="*/ 21 w 21"/>
              <a:gd name="T103" fmla="*/ 4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 h="47">
                <a:moveTo>
                  <a:pt x="21" y="40"/>
                </a:moveTo>
                <a:lnTo>
                  <a:pt x="20" y="40"/>
                </a:lnTo>
                <a:lnTo>
                  <a:pt x="19" y="40"/>
                </a:lnTo>
                <a:lnTo>
                  <a:pt x="18" y="42"/>
                </a:lnTo>
                <a:lnTo>
                  <a:pt x="17" y="42"/>
                </a:lnTo>
                <a:lnTo>
                  <a:pt x="17" y="43"/>
                </a:lnTo>
                <a:lnTo>
                  <a:pt x="17" y="43"/>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10"/>
                </a:lnTo>
                <a:lnTo>
                  <a:pt x="4" y="9"/>
                </a:lnTo>
                <a:lnTo>
                  <a:pt x="3" y="7"/>
                </a:lnTo>
                <a:lnTo>
                  <a:pt x="4" y="4"/>
                </a:lnTo>
                <a:lnTo>
                  <a:pt x="3" y="3"/>
                </a:lnTo>
                <a:lnTo>
                  <a:pt x="3" y="2"/>
                </a:lnTo>
                <a:lnTo>
                  <a:pt x="4" y="2"/>
                </a:lnTo>
                <a:lnTo>
                  <a:pt x="5" y="1"/>
                </a:lnTo>
                <a:lnTo>
                  <a:pt x="6" y="1"/>
                </a:lnTo>
                <a:lnTo>
                  <a:pt x="6" y="1"/>
                </a:lnTo>
                <a:lnTo>
                  <a:pt x="7" y="0"/>
                </a:lnTo>
                <a:lnTo>
                  <a:pt x="17" y="29"/>
                </a:lnTo>
                <a:lnTo>
                  <a:pt x="17" y="30"/>
                </a:lnTo>
                <a:lnTo>
                  <a:pt x="17" y="31"/>
                </a:lnTo>
                <a:lnTo>
                  <a:pt x="17" y="31"/>
                </a:lnTo>
                <a:lnTo>
                  <a:pt x="19" y="33"/>
                </a:lnTo>
                <a:lnTo>
                  <a:pt x="20" y="33"/>
                </a:lnTo>
                <a:lnTo>
                  <a:pt x="20" y="34"/>
                </a:lnTo>
                <a:lnTo>
                  <a:pt x="20" y="35"/>
                </a:lnTo>
                <a:lnTo>
                  <a:pt x="21" y="37"/>
                </a:lnTo>
                <a:lnTo>
                  <a:pt x="21" y="38"/>
                </a:lnTo>
                <a:lnTo>
                  <a:pt x="21" y="39"/>
                </a:lnTo>
                <a:lnTo>
                  <a:pt x="21" y="40"/>
                </a:lnTo>
                <a:lnTo>
                  <a:pt x="21" y="4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5590" name="Freeform 70"/>
          <p:cNvSpPr>
            <a:spLocks/>
          </p:cNvSpPr>
          <p:nvPr/>
        </p:nvSpPr>
        <p:spPr bwMode="auto">
          <a:xfrm>
            <a:off x="6841067" y="1887539"/>
            <a:ext cx="354189" cy="611187"/>
          </a:xfrm>
          <a:custGeom>
            <a:avLst/>
            <a:gdLst>
              <a:gd name="T0" fmla="*/ 10 w 49"/>
              <a:gd name="T1" fmla="*/ 71 h 79"/>
              <a:gd name="T2" fmla="*/ 10 w 49"/>
              <a:gd name="T3" fmla="*/ 73 h 79"/>
              <a:gd name="T4" fmla="*/ 12 w 49"/>
              <a:gd name="T5" fmla="*/ 75 h 79"/>
              <a:gd name="T6" fmla="*/ 13 w 49"/>
              <a:gd name="T7" fmla="*/ 76 h 79"/>
              <a:gd name="T8" fmla="*/ 14 w 49"/>
              <a:gd name="T9" fmla="*/ 79 h 79"/>
              <a:gd name="T10" fmla="*/ 15 w 49"/>
              <a:gd name="T11" fmla="*/ 77 h 79"/>
              <a:gd name="T12" fmla="*/ 16 w 49"/>
              <a:gd name="T13" fmla="*/ 73 h 79"/>
              <a:gd name="T14" fmla="*/ 18 w 49"/>
              <a:gd name="T15" fmla="*/ 68 h 79"/>
              <a:gd name="T16" fmla="*/ 18 w 49"/>
              <a:gd name="T17" fmla="*/ 67 h 79"/>
              <a:gd name="T18" fmla="*/ 20 w 49"/>
              <a:gd name="T19" fmla="*/ 63 h 79"/>
              <a:gd name="T20" fmla="*/ 21 w 49"/>
              <a:gd name="T21" fmla="*/ 64 h 79"/>
              <a:gd name="T22" fmla="*/ 22 w 49"/>
              <a:gd name="T23" fmla="*/ 64 h 79"/>
              <a:gd name="T24" fmla="*/ 22 w 49"/>
              <a:gd name="T25" fmla="*/ 62 h 79"/>
              <a:gd name="T26" fmla="*/ 26 w 49"/>
              <a:gd name="T27" fmla="*/ 61 h 79"/>
              <a:gd name="T28" fmla="*/ 26 w 49"/>
              <a:gd name="T29" fmla="*/ 59 h 79"/>
              <a:gd name="T30" fmla="*/ 28 w 49"/>
              <a:gd name="T31" fmla="*/ 58 h 79"/>
              <a:gd name="T32" fmla="*/ 29 w 49"/>
              <a:gd name="T33" fmla="*/ 56 h 79"/>
              <a:gd name="T34" fmla="*/ 31 w 49"/>
              <a:gd name="T35" fmla="*/ 52 h 79"/>
              <a:gd name="T36" fmla="*/ 31 w 49"/>
              <a:gd name="T37" fmla="*/ 51 h 79"/>
              <a:gd name="T38" fmla="*/ 34 w 49"/>
              <a:gd name="T39" fmla="*/ 51 h 79"/>
              <a:gd name="T40" fmla="*/ 35 w 49"/>
              <a:gd name="T41" fmla="*/ 49 h 79"/>
              <a:gd name="T42" fmla="*/ 37 w 49"/>
              <a:gd name="T43" fmla="*/ 47 h 79"/>
              <a:gd name="T44" fmla="*/ 40 w 49"/>
              <a:gd name="T45" fmla="*/ 48 h 79"/>
              <a:gd name="T46" fmla="*/ 43 w 49"/>
              <a:gd name="T47" fmla="*/ 44 h 79"/>
              <a:gd name="T48" fmla="*/ 46 w 49"/>
              <a:gd name="T49" fmla="*/ 41 h 79"/>
              <a:gd name="T50" fmla="*/ 48 w 49"/>
              <a:gd name="T51" fmla="*/ 40 h 79"/>
              <a:gd name="T52" fmla="*/ 49 w 49"/>
              <a:gd name="T53" fmla="*/ 38 h 79"/>
              <a:gd name="T54" fmla="*/ 48 w 49"/>
              <a:gd name="T55" fmla="*/ 37 h 79"/>
              <a:gd name="T56" fmla="*/ 47 w 49"/>
              <a:gd name="T57" fmla="*/ 36 h 79"/>
              <a:gd name="T58" fmla="*/ 48 w 49"/>
              <a:gd name="T59" fmla="*/ 35 h 79"/>
              <a:gd name="T60" fmla="*/ 47 w 49"/>
              <a:gd name="T61" fmla="*/ 32 h 79"/>
              <a:gd name="T62" fmla="*/ 45 w 49"/>
              <a:gd name="T63" fmla="*/ 31 h 79"/>
              <a:gd name="T64" fmla="*/ 43 w 49"/>
              <a:gd name="T65" fmla="*/ 32 h 79"/>
              <a:gd name="T66" fmla="*/ 41 w 49"/>
              <a:gd name="T67" fmla="*/ 28 h 79"/>
              <a:gd name="T68" fmla="*/ 41 w 49"/>
              <a:gd name="T69" fmla="*/ 26 h 79"/>
              <a:gd name="T70" fmla="*/ 40 w 49"/>
              <a:gd name="T71" fmla="*/ 26 h 79"/>
              <a:gd name="T72" fmla="*/ 38 w 49"/>
              <a:gd name="T73" fmla="*/ 26 h 79"/>
              <a:gd name="T74" fmla="*/ 36 w 49"/>
              <a:gd name="T75" fmla="*/ 25 h 79"/>
              <a:gd name="T76" fmla="*/ 35 w 49"/>
              <a:gd name="T77" fmla="*/ 22 h 79"/>
              <a:gd name="T78" fmla="*/ 24 w 49"/>
              <a:gd name="T79" fmla="*/ 0 h 79"/>
              <a:gd name="T80" fmla="*/ 22 w 49"/>
              <a:gd name="T81" fmla="*/ 0 h 79"/>
              <a:gd name="T82" fmla="*/ 21 w 49"/>
              <a:gd name="T83" fmla="*/ 2 h 79"/>
              <a:gd name="T84" fmla="*/ 18 w 49"/>
              <a:gd name="T85" fmla="*/ 2 h 79"/>
              <a:gd name="T86" fmla="*/ 15 w 49"/>
              <a:gd name="T87" fmla="*/ 5 h 79"/>
              <a:gd name="T88" fmla="*/ 14 w 49"/>
              <a:gd name="T89" fmla="*/ 2 h 79"/>
              <a:gd name="T90" fmla="*/ 13 w 49"/>
              <a:gd name="T91" fmla="*/ 1 h 79"/>
              <a:gd name="T92" fmla="*/ 6 w 49"/>
              <a:gd name="T93" fmla="*/ 16 h 79"/>
              <a:gd name="T94" fmla="*/ 7 w 49"/>
              <a:gd name="T95" fmla="*/ 19 h 79"/>
              <a:gd name="T96" fmla="*/ 7 w 49"/>
              <a:gd name="T97" fmla="*/ 22 h 79"/>
              <a:gd name="T98" fmla="*/ 5 w 49"/>
              <a:gd name="T99" fmla="*/ 24 h 79"/>
              <a:gd name="T100" fmla="*/ 6 w 49"/>
              <a:gd name="T101" fmla="*/ 32 h 79"/>
              <a:gd name="T102" fmla="*/ 4 w 49"/>
              <a:gd name="T103" fmla="*/ 36 h 79"/>
              <a:gd name="T104" fmla="*/ 4 w 49"/>
              <a:gd name="T105" fmla="*/ 39 h 79"/>
              <a:gd name="T106" fmla="*/ 3 w 49"/>
              <a:gd name="T107" fmla="*/ 40 h 79"/>
              <a:gd name="T108" fmla="*/ 3 w 49"/>
              <a:gd name="T109" fmla="*/ 42 h 79"/>
              <a:gd name="T110" fmla="*/ 1 w 49"/>
              <a:gd name="T111" fmla="*/ 41 h 79"/>
              <a:gd name="T112" fmla="*/ 0 w 49"/>
              <a:gd name="T113" fmla="*/ 4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 h="79">
                <a:moveTo>
                  <a:pt x="0" y="42"/>
                </a:moveTo>
                <a:lnTo>
                  <a:pt x="10" y="71"/>
                </a:lnTo>
                <a:lnTo>
                  <a:pt x="10" y="72"/>
                </a:lnTo>
                <a:lnTo>
                  <a:pt x="10" y="73"/>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8" y="37"/>
                </a:lnTo>
                <a:lnTo>
                  <a:pt x="47" y="36"/>
                </a:lnTo>
                <a:lnTo>
                  <a:pt x="48" y="35"/>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1" y="26"/>
                </a:lnTo>
                <a:lnTo>
                  <a:pt x="40"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lnTo>
                  <a:pt x="0" y="42"/>
                </a:lnTo>
                <a:close/>
              </a:path>
            </a:pathLst>
          </a:custGeom>
          <a:solidFill>
            <a:srgbClr val="6987EB"/>
          </a:solidFill>
          <a:ln w="12700" cmpd="sng">
            <a:solidFill>
              <a:srgbClr val="000000"/>
            </a:solidFill>
            <a:prstDash val="solid"/>
            <a:round/>
            <a:headEnd/>
            <a:tailEnd/>
          </a:ln>
        </p:spPr>
        <p:txBody>
          <a:bodyPr/>
          <a:lstStyle/>
          <a:p>
            <a:endParaRPr lang="en-US"/>
          </a:p>
        </p:txBody>
      </p:sp>
      <p:grpSp>
        <p:nvGrpSpPr>
          <p:cNvPr id="235591" name="Group 71"/>
          <p:cNvGrpSpPr>
            <a:grpSpLocks/>
          </p:cNvGrpSpPr>
          <p:nvPr/>
        </p:nvGrpSpPr>
        <p:grpSpPr bwMode="auto">
          <a:xfrm>
            <a:off x="2875845" y="4635501"/>
            <a:ext cx="859367" cy="588963"/>
            <a:chOff x="1991" y="3321"/>
            <a:chExt cx="361" cy="231"/>
          </a:xfrm>
        </p:grpSpPr>
        <p:sp>
          <p:nvSpPr>
            <p:cNvPr id="235592" name="Freeform 72"/>
            <p:cNvSpPr>
              <a:spLocks/>
            </p:cNvSpPr>
            <p:nvPr/>
          </p:nvSpPr>
          <p:spPr bwMode="auto">
            <a:xfrm>
              <a:off x="2274" y="3459"/>
              <a:ext cx="78" cy="93"/>
            </a:xfrm>
            <a:custGeom>
              <a:avLst/>
              <a:gdLst>
                <a:gd name="T0" fmla="*/ 0 w 16"/>
                <a:gd name="T1" fmla="*/ 7 h 19"/>
                <a:gd name="T2" fmla="*/ 1 w 16"/>
                <a:gd name="T3" fmla="*/ 13 h 19"/>
                <a:gd name="T4" fmla="*/ 1 w 16"/>
                <a:gd name="T5" fmla="*/ 16 h 19"/>
                <a:gd name="T6" fmla="*/ 6 w 16"/>
                <a:gd name="T7" fmla="*/ 19 h 19"/>
                <a:gd name="T8" fmla="*/ 8 w 16"/>
                <a:gd name="T9" fmla="*/ 16 h 19"/>
                <a:gd name="T10" fmla="*/ 16 w 16"/>
                <a:gd name="T11" fmla="*/ 11 h 19"/>
                <a:gd name="T12" fmla="*/ 13 w 16"/>
                <a:gd name="T13" fmla="*/ 5 h 19"/>
                <a:gd name="T14" fmla="*/ 3 w 16"/>
                <a:gd name="T15" fmla="*/ 0 h 19"/>
                <a:gd name="T16" fmla="*/ 3 w 16"/>
                <a:gd name="T17" fmla="*/ 5 h 19"/>
                <a:gd name="T18" fmla="*/ 0 w 16"/>
                <a:gd name="T19" fmla="*/ 7 h 19"/>
                <a:gd name="T20" fmla="*/ 0 w 16"/>
                <a:gd name="T2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9">
                  <a:moveTo>
                    <a:pt x="0" y="7"/>
                  </a:moveTo>
                  <a:lnTo>
                    <a:pt x="1" y="13"/>
                  </a:lnTo>
                  <a:lnTo>
                    <a:pt x="1" y="16"/>
                  </a:lnTo>
                  <a:lnTo>
                    <a:pt x="6" y="19"/>
                  </a:lnTo>
                  <a:lnTo>
                    <a:pt x="8" y="16"/>
                  </a:lnTo>
                  <a:lnTo>
                    <a:pt x="16" y="11"/>
                  </a:lnTo>
                  <a:lnTo>
                    <a:pt x="13" y="5"/>
                  </a:lnTo>
                  <a:lnTo>
                    <a:pt x="3" y="0"/>
                  </a:lnTo>
                  <a:lnTo>
                    <a:pt x="3" y="5"/>
                  </a:lnTo>
                  <a:lnTo>
                    <a:pt x="0" y="7"/>
                  </a:lnTo>
                  <a:lnTo>
                    <a:pt x="0" y="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5593" name="Freeform 73"/>
            <p:cNvSpPr>
              <a:spLocks/>
            </p:cNvSpPr>
            <p:nvPr/>
          </p:nvSpPr>
          <p:spPr bwMode="auto">
            <a:xfrm>
              <a:off x="2235" y="3409"/>
              <a:ext cx="44" cy="29"/>
            </a:xfrm>
            <a:custGeom>
              <a:avLst/>
              <a:gdLst>
                <a:gd name="T0" fmla="*/ 3 w 9"/>
                <a:gd name="T1" fmla="*/ 6 h 6"/>
                <a:gd name="T2" fmla="*/ 8 w 9"/>
                <a:gd name="T3" fmla="*/ 6 h 6"/>
                <a:gd name="T4" fmla="*/ 9 w 9"/>
                <a:gd name="T5" fmla="*/ 3 h 6"/>
                <a:gd name="T6" fmla="*/ 5 w 9"/>
                <a:gd name="T7" fmla="*/ 2 h 6"/>
                <a:gd name="T8" fmla="*/ 3 w 9"/>
                <a:gd name="T9" fmla="*/ 2 h 6"/>
                <a:gd name="T10" fmla="*/ 2 w 9"/>
                <a:gd name="T11" fmla="*/ 0 h 6"/>
                <a:gd name="T12" fmla="*/ 0 w 9"/>
                <a:gd name="T13" fmla="*/ 2 h 6"/>
                <a:gd name="T14" fmla="*/ 2 w 9"/>
                <a:gd name="T15" fmla="*/ 5 h 6"/>
                <a:gd name="T16" fmla="*/ 3 w 9"/>
                <a:gd name="T17" fmla="*/ 6 h 6"/>
                <a:gd name="T18" fmla="*/ 3 w 9"/>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3" y="6"/>
                  </a:moveTo>
                  <a:lnTo>
                    <a:pt x="8" y="6"/>
                  </a:lnTo>
                  <a:lnTo>
                    <a:pt x="9" y="3"/>
                  </a:lnTo>
                  <a:lnTo>
                    <a:pt x="5" y="2"/>
                  </a:lnTo>
                  <a:lnTo>
                    <a:pt x="3" y="2"/>
                  </a:lnTo>
                  <a:lnTo>
                    <a:pt x="2" y="0"/>
                  </a:lnTo>
                  <a:lnTo>
                    <a:pt x="0" y="2"/>
                  </a:lnTo>
                  <a:lnTo>
                    <a:pt x="2" y="5"/>
                  </a:lnTo>
                  <a:lnTo>
                    <a:pt x="3" y="6"/>
                  </a:lnTo>
                  <a:lnTo>
                    <a:pt x="3" y="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5594" name="Freeform 74"/>
            <p:cNvSpPr>
              <a:spLocks/>
            </p:cNvSpPr>
            <p:nvPr/>
          </p:nvSpPr>
          <p:spPr bwMode="auto">
            <a:xfrm>
              <a:off x="2225" y="3438"/>
              <a:ext cx="20" cy="10"/>
            </a:xfrm>
            <a:custGeom>
              <a:avLst/>
              <a:gdLst>
                <a:gd name="T0" fmla="*/ 0 w 4"/>
                <a:gd name="T1" fmla="*/ 2 h 2"/>
                <a:gd name="T2" fmla="*/ 4 w 4"/>
                <a:gd name="T3" fmla="*/ 0 h 2"/>
                <a:gd name="T4" fmla="*/ 4 w 4"/>
                <a:gd name="T5" fmla="*/ 2 h 2"/>
                <a:gd name="T6" fmla="*/ 0 w 4"/>
                <a:gd name="T7" fmla="*/ 2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lnTo>
                    <a:pt x="4" y="0"/>
                  </a:lnTo>
                  <a:lnTo>
                    <a:pt x="4" y="2"/>
                  </a:lnTo>
                  <a:lnTo>
                    <a:pt x="0" y="2"/>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5595" name="Freeform 75"/>
            <p:cNvSpPr>
              <a:spLocks/>
            </p:cNvSpPr>
            <p:nvPr/>
          </p:nvSpPr>
          <p:spPr bwMode="auto">
            <a:xfrm>
              <a:off x="2211" y="3419"/>
              <a:ext cx="19" cy="14"/>
            </a:xfrm>
            <a:custGeom>
              <a:avLst/>
              <a:gdLst>
                <a:gd name="T0" fmla="*/ 2 w 4"/>
                <a:gd name="T1" fmla="*/ 0 h 3"/>
                <a:gd name="T2" fmla="*/ 2 w 4"/>
                <a:gd name="T3" fmla="*/ 0 h 3"/>
                <a:gd name="T4" fmla="*/ 3 w 4"/>
                <a:gd name="T5" fmla="*/ 0 h 3"/>
                <a:gd name="T6" fmla="*/ 3 w 4"/>
                <a:gd name="T7" fmla="*/ 0 h 3"/>
                <a:gd name="T8" fmla="*/ 3 w 4"/>
                <a:gd name="T9" fmla="*/ 0 h 3"/>
                <a:gd name="T10" fmla="*/ 3 w 4"/>
                <a:gd name="T11" fmla="*/ 1 h 3"/>
                <a:gd name="T12" fmla="*/ 3 w 4"/>
                <a:gd name="T13" fmla="*/ 1 h 3"/>
                <a:gd name="T14" fmla="*/ 3 w 4"/>
                <a:gd name="T15" fmla="*/ 1 h 3"/>
                <a:gd name="T16" fmla="*/ 4 w 4"/>
                <a:gd name="T17" fmla="*/ 1 h 3"/>
                <a:gd name="T18" fmla="*/ 3 w 4"/>
                <a:gd name="T19" fmla="*/ 2 h 3"/>
                <a:gd name="T20" fmla="*/ 3 w 4"/>
                <a:gd name="T21" fmla="*/ 2 h 3"/>
                <a:gd name="T22" fmla="*/ 3 w 4"/>
                <a:gd name="T23" fmla="*/ 2 h 3"/>
                <a:gd name="T24" fmla="*/ 3 w 4"/>
                <a:gd name="T25" fmla="*/ 3 h 3"/>
                <a:gd name="T26" fmla="*/ 3 w 4"/>
                <a:gd name="T27" fmla="*/ 3 h 3"/>
                <a:gd name="T28" fmla="*/ 3 w 4"/>
                <a:gd name="T29" fmla="*/ 3 h 3"/>
                <a:gd name="T30" fmla="*/ 2 w 4"/>
                <a:gd name="T31" fmla="*/ 3 h 3"/>
                <a:gd name="T32" fmla="*/ 2 w 4"/>
                <a:gd name="T33" fmla="*/ 3 h 3"/>
                <a:gd name="T34" fmla="*/ 2 w 4"/>
                <a:gd name="T35" fmla="*/ 3 h 3"/>
                <a:gd name="T36" fmla="*/ 1 w 4"/>
                <a:gd name="T37" fmla="*/ 3 h 3"/>
                <a:gd name="T38" fmla="*/ 1 w 4"/>
                <a:gd name="T39" fmla="*/ 3 h 3"/>
                <a:gd name="T40" fmla="*/ 1 w 4"/>
                <a:gd name="T41" fmla="*/ 3 h 3"/>
                <a:gd name="T42" fmla="*/ 1 w 4"/>
                <a:gd name="T43" fmla="*/ 2 h 3"/>
                <a:gd name="T44" fmla="*/ 0 w 4"/>
                <a:gd name="T45" fmla="*/ 2 h 3"/>
                <a:gd name="T46" fmla="*/ 0 w 4"/>
                <a:gd name="T47" fmla="*/ 2 h 3"/>
                <a:gd name="T48" fmla="*/ 0 w 4"/>
                <a:gd name="T49" fmla="*/ 1 h 3"/>
                <a:gd name="T50" fmla="*/ 0 w 4"/>
                <a:gd name="T51" fmla="*/ 1 h 3"/>
                <a:gd name="T52" fmla="*/ 0 w 4"/>
                <a:gd name="T53" fmla="*/ 1 h 3"/>
                <a:gd name="T54" fmla="*/ 1 w 4"/>
                <a:gd name="T55" fmla="*/ 1 h 3"/>
                <a:gd name="T56" fmla="*/ 1 w 4"/>
                <a:gd name="T57" fmla="*/ 0 h 3"/>
                <a:gd name="T58" fmla="*/ 1 w 4"/>
                <a:gd name="T59" fmla="*/ 0 h 3"/>
                <a:gd name="T60" fmla="*/ 1 w 4"/>
                <a:gd name="T61" fmla="*/ 0 h 3"/>
                <a:gd name="T62" fmla="*/ 2 w 4"/>
                <a:gd name="T63" fmla="*/ 0 h 3"/>
                <a:gd name="T64" fmla="*/ 2 w 4"/>
                <a:gd name="T65" fmla="*/ 0 h 3"/>
                <a:gd name="T66" fmla="*/ 2 w 4"/>
                <a:gd name="T6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3">
                  <a:moveTo>
                    <a:pt x="2" y="0"/>
                  </a:moveTo>
                  <a:lnTo>
                    <a:pt x="2" y="0"/>
                  </a:lnTo>
                  <a:lnTo>
                    <a:pt x="3" y="0"/>
                  </a:lnTo>
                  <a:lnTo>
                    <a:pt x="3" y="0"/>
                  </a:lnTo>
                  <a:lnTo>
                    <a:pt x="3" y="0"/>
                  </a:lnTo>
                  <a:lnTo>
                    <a:pt x="3" y="1"/>
                  </a:lnTo>
                  <a:lnTo>
                    <a:pt x="3" y="1"/>
                  </a:lnTo>
                  <a:lnTo>
                    <a:pt x="3" y="1"/>
                  </a:lnTo>
                  <a:lnTo>
                    <a:pt x="4" y="1"/>
                  </a:lnTo>
                  <a:lnTo>
                    <a:pt x="3" y="2"/>
                  </a:lnTo>
                  <a:lnTo>
                    <a:pt x="3" y="2"/>
                  </a:lnTo>
                  <a:lnTo>
                    <a:pt x="3" y="2"/>
                  </a:lnTo>
                  <a:lnTo>
                    <a:pt x="3" y="3"/>
                  </a:lnTo>
                  <a:lnTo>
                    <a:pt x="3" y="3"/>
                  </a:lnTo>
                  <a:lnTo>
                    <a:pt x="3" y="3"/>
                  </a:lnTo>
                  <a:lnTo>
                    <a:pt x="2" y="3"/>
                  </a:lnTo>
                  <a:lnTo>
                    <a:pt x="2" y="3"/>
                  </a:lnTo>
                  <a:lnTo>
                    <a:pt x="2" y="3"/>
                  </a:lnTo>
                  <a:lnTo>
                    <a:pt x="1" y="3"/>
                  </a:lnTo>
                  <a:lnTo>
                    <a:pt x="1" y="3"/>
                  </a:lnTo>
                  <a:lnTo>
                    <a:pt x="1" y="3"/>
                  </a:lnTo>
                  <a:lnTo>
                    <a:pt x="1" y="2"/>
                  </a:lnTo>
                  <a:lnTo>
                    <a:pt x="0" y="2"/>
                  </a:lnTo>
                  <a:lnTo>
                    <a:pt x="0" y="2"/>
                  </a:lnTo>
                  <a:lnTo>
                    <a:pt x="0" y="1"/>
                  </a:lnTo>
                  <a:lnTo>
                    <a:pt x="0" y="1"/>
                  </a:lnTo>
                  <a:lnTo>
                    <a:pt x="0" y="1"/>
                  </a:lnTo>
                  <a:lnTo>
                    <a:pt x="1" y="1"/>
                  </a:lnTo>
                  <a:lnTo>
                    <a:pt x="1" y="0"/>
                  </a:lnTo>
                  <a:lnTo>
                    <a:pt x="1" y="0"/>
                  </a:lnTo>
                  <a:lnTo>
                    <a:pt x="1" y="0"/>
                  </a:lnTo>
                  <a:lnTo>
                    <a:pt x="2" y="0"/>
                  </a:lnTo>
                  <a:lnTo>
                    <a:pt x="2" y="0"/>
                  </a:lnTo>
                  <a:lnTo>
                    <a:pt x="2"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5596" name="Freeform 76"/>
            <p:cNvSpPr>
              <a:spLocks/>
            </p:cNvSpPr>
            <p:nvPr/>
          </p:nvSpPr>
          <p:spPr bwMode="auto">
            <a:xfrm>
              <a:off x="2186" y="3394"/>
              <a:ext cx="39" cy="15"/>
            </a:xfrm>
            <a:custGeom>
              <a:avLst/>
              <a:gdLst>
                <a:gd name="T0" fmla="*/ 0 w 8"/>
                <a:gd name="T1" fmla="*/ 3 h 3"/>
                <a:gd name="T2" fmla="*/ 7 w 8"/>
                <a:gd name="T3" fmla="*/ 3 h 3"/>
                <a:gd name="T4" fmla="*/ 8 w 8"/>
                <a:gd name="T5" fmla="*/ 0 h 3"/>
                <a:gd name="T6" fmla="*/ 2 w 8"/>
                <a:gd name="T7" fmla="*/ 0 h 3"/>
                <a:gd name="T8" fmla="*/ 0 w 8"/>
                <a:gd name="T9" fmla="*/ 3 h 3"/>
                <a:gd name="T10" fmla="*/ 0 w 8"/>
                <a:gd name="T11" fmla="*/ 3 h 3"/>
              </a:gdLst>
              <a:ahLst/>
              <a:cxnLst>
                <a:cxn ang="0">
                  <a:pos x="T0" y="T1"/>
                </a:cxn>
                <a:cxn ang="0">
                  <a:pos x="T2" y="T3"/>
                </a:cxn>
                <a:cxn ang="0">
                  <a:pos x="T4" y="T5"/>
                </a:cxn>
                <a:cxn ang="0">
                  <a:pos x="T6" y="T7"/>
                </a:cxn>
                <a:cxn ang="0">
                  <a:pos x="T8" y="T9"/>
                </a:cxn>
                <a:cxn ang="0">
                  <a:pos x="T10" y="T11"/>
                </a:cxn>
              </a:cxnLst>
              <a:rect l="0" t="0" r="r" b="b"/>
              <a:pathLst>
                <a:path w="8" h="3">
                  <a:moveTo>
                    <a:pt x="0" y="3"/>
                  </a:moveTo>
                  <a:lnTo>
                    <a:pt x="7" y="3"/>
                  </a:lnTo>
                  <a:lnTo>
                    <a:pt x="8" y="0"/>
                  </a:lnTo>
                  <a:lnTo>
                    <a:pt x="2" y="0"/>
                  </a:lnTo>
                  <a:lnTo>
                    <a:pt x="0" y="3"/>
                  </a:lnTo>
                  <a:lnTo>
                    <a:pt x="0" y="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5597" name="Freeform 77"/>
            <p:cNvSpPr>
              <a:spLocks/>
            </p:cNvSpPr>
            <p:nvPr/>
          </p:nvSpPr>
          <p:spPr bwMode="auto">
            <a:xfrm>
              <a:off x="2026" y="3321"/>
              <a:ext cx="38" cy="24"/>
            </a:xfrm>
            <a:custGeom>
              <a:avLst/>
              <a:gdLst>
                <a:gd name="T0" fmla="*/ 0 w 8"/>
                <a:gd name="T1" fmla="*/ 4 h 5"/>
                <a:gd name="T2" fmla="*/ 3 w 8"/>
                <a:gd name="T3" fmla="*/ 5 h 5"/>
                <a:gd name="T4" fmla="*/ 6 w 8"/>
                <a:gd name="T5" fmla="*/ 5 h 5"/>
                <a:gd name="T6" fmla="*/ 8 w 8"/>
                <a:gd name="T7" fmla="*/ 2 h 5"/>
                <a:gd name="T8" fmla="*/ 5 w 8"/>
                <a:gd name="T9" fmla="*/ 0 h 5"/>
                <a:gd name="T10" fmla="*/ 1 w 8"/>
                <a:gd name="T11" fmla="*/ 2 h 5"/>
                <a:gd name="T12" fmla="*/ 0 w 8"/>
                <a:gd name="T13" fmla="*/ 4 h 5"/>
                <a:gd name="T14" fmla="*/ 0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4"/>
                  </a:moveTo>
                  <a:lnTo>
                    <a:pt x="3" y="5"/>
                  </a:lnTo>
                  <a:lnTo>
                    <a:pt x="6" y="5"/>
                  </a:lnTo>
                  <a:lnTo>
                    <a:pt x="8" y="2"/>
                  </a:lnTo>
                  <a:lnTo>
                    <a:pt x="5" y="0"/>
                  </a:lnTo>
                  <a:lnTo>
                    <a:pt x="1" y="2"/>
                  </a:lnTo>
                  <a:lnTo>
                    <a:pt x="0" y="4"/>
                  </a:lnTo>
                  <a:lnTo>
                    <a:pt x="0" y="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5598" name="Freeform 78"/>
            <p:cNvSpPr>
              <a:spLocks/>
            </p:cNvSpPr>
            <p:nvPr/>
          </p:nvSpPr>
          <p:spPr bwMode="auto">
            <a:xfrm>
              <a:off x="1991" y="3321"/>
              <a:ext cx="20" cy="24"/>
            </a:xfrm>
            <a:custGeom>
              <a:avLst/>
              <a:gdLst>
                <a:gd name="T0" fmla="*/ 0 w 4"/>
                <a:gd name="T1" fmla="*/ 5 h 5"/>
                <a:gd name="T2" fmla="*/ 4 w 4"/>
                <a:gd name="T3" fmla="*/ 2 h 5"/>
                <a:gd name="T4" fmla="*/ 4 w 4"/>
                <a:gd name="T5" fmla="*/ 0 h 5"/>
                <a:gd name="T6" fmla="*/ 0 w 4"/>
                <a:gd name="T7" fmla="*/ 4 h 5"/>
                <a:gd name="T8" fmla="*/ 0 w 4"/>
                <a:gd name="T9" fmla="*/ 5 h 5"/>
                <a:gd name="T10" fmla="*/ 0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0" y="5"/>
                  </a:moveTo>
                  <a:lnTo>
                    <a:pt x="4" y="2"/>
                  </a:lnTo>
                  <a:lnTo>
                    <a:pt x="4" y="0"/>
                  </a:lnTo>
                  <a:lnTo>
                    <a:pt x="0" y="4"/>
                  </a:lnTo>
                  <a:lnTo>
                    <a:pt x="0" y="5"/>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5599" name="Freeform 79"/>
            <p:cNvSpPr>
              <a:spLocks/>
            </p:cNvSpPr>
            <p:nvPr/>
          </p:nvSpPr>
          <p:spPr bwMode="auto">
            <a:xfrm>
              <a:off x="2128" y="3360"/>
              <a:ext cx="39" cy="34"/>
            </a:xfrm>
            <a:custGeom>
              <a:avLst/>
              <a:gdLst>
                <a:gd name="T0" fmla="*/ 3 w 8"/>
                <a:gd name="T1" fmla="*/ 7 h 7"/>
                <a:gd name="T2" fmla="*/ 8 w 8"/>
                <a:gd name="T3" fmla="*/ 7 h 7"/>
                <a:gd name="T4" fmla="*/ 8 w 8"/>
                <a:gd name="T5" fmla="*/ 4 h 7"/>
                <a:gd name="T6" fmla="*/ 4 w 8"/>
                <a:gd name="T7" fmla="*/ 0 h 7"/>
                <a:gd name="T8" fmla="*/ 0 w 8"/>
                <a:gd name="T9" fmla="*/ 2 h 7"/>
                <a:gd name="T10" fmla="*/ 3 w 8"/>
                <a:gd name="T11" fmla="*/ 7 h 7"/>
                <a:gd name="T12" fmla="*/ 3 w 8"/>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3" y="7"/>
                  </a:moveTo>
                  <a:lnTo>
                    <a:pt x="8" y="7"/>
                  </a:lnTo>
                  <a:lnTo>
                    <a:pt x="8" y="4"/>
                  </a:lnTo>
                  <a:lnTo>
                    <a:pt x="4" y="0"/>
                  </a:lnTo>
                  <a:lnTo>
                    <a:pt x="0" y="2"/>
                  </a:lnTo>
                  <a:lnTo>
                    <a:pt x="3" y="7"/>
                  </a:lnTo>
                  <a:lnTo>
                    <a:pt x="3" y="7"/>
                  </a:lnTo>
                  <a:close/>
                </a:path>
              </a:pathLst>
            </a:custGeom>
            <a:solidFill>
              <a:srgbClr val="AAC8F5"/>
            </a:solidFill>
            <a:ln w="12700" cmpd="sng">
              <a:solidFill>
                <a:schemeClr val="tx1"/>
              </a:solidFill>
              <a:prstDash val="solid"/>
              <a:round/>
              <a:headEnd/>
              <a:tailEnd/>
            </a:ln>
          </p:spPr>
          <p:txBody>
            <a:bodyPr/>
            <a:lstStyle/>
            <a:p>
              <a:endParaRPr lang="en-US"/>
            </a:p>
          </p:txBody>
        </p:sp>
      </p:grpSp>
      <p:sp>
        <p:nvSpPr>
          <p:cNvPr id="235637" name="Rectangle 117"/>
          <p:cNvSpPr>
            <a:spLocks noGrp="1" noChangeArrowheads="1"/>
          </p:cNvSpPr>
          <p:nvPr>
            <p:ph type="title"/>
          </p:nvPr>
        </p:nvSpPr>
        <p:spPr>
          <a:xfrm>
            <a:off x="10024" y="554097"/>
            <a:ext cx="9144000" cy="893703"/>
          </a:xfrm>
          <a:noFill/>
          <a:ln/>
          <a:extLst>
            <a:ext uri="{AF507438-7753-43E0-B8FC-AC1667EBCBE1}">
              <a14:hiddenEffects xmlns:a14="http://schemas.microsoft.com/office/drawing/2010/main">
                <a:effectLst>
                  <a:outerShdw dist="35921" dir="2700000" algn="ctr" rotWithShape="0">
                    <a:schemeClr val="tx1"/>
                  </a:outerShdw>
                </a:effectLst>
              </a14:hiddenEffects>
            </a:ext>
          </a:extLst>
        </p:spPr>
        <p:txBody>
          <a:bodyPr/>
          <a:lstStyle/>
          <a:p>
            <a:pPr algn="ctr"/>
            <a:r>
              <a:rPr lang="en-US" altLang="en-US" sz="2400" dirty="0"/>
              <a:t>Obesity Trends* Among U.S. Adults</a:t>
            </a:r>
            <a:br>
              <a:rPr lang="en-US" altLang="en-US" sz="2400" dirty="0"/>
            </a:br>
            <a:r>
              <a:rPr lang="en-US" altLang="en-US" sz="2400" dirty="0">
                <a:solidFill>
                  <a:srgbClr val="DE3021"/>
                </a:solidFill>
              </a:rPr>
              <a:t>BRFSS, 1987</a:t>
            </a:r>
          </a:p>
        </p:txBody>
      </p:sp>
      <p:grpSp>
        <p:nvGrpSpPr>
          <p:cNvPr id="235656" name="Group 136"/>
          <p:cNvGrpSpPr>
            <a:grpSpLocks/>
          </p:cNvGrpSpPr>
          <p:nvPr/>
        </p:nvGrpSpPr>
        <p:grpSpPr bwMode="auto">
          <a:xfrm>
            <a:off x="395111" y="5891214"/>
            <a:ext cx="4507089" cy="352425"/>
            <a:chOff x="280" y="3711"/>
            <a:chExt cx="3194" cy="222"/>
          </a:xfrm>
        </p:grpSpPr>
        <p:sp>
          <p:nvSpPr>
            <p:cNvPr id="235657" name="Text Box 137"/>
            <p:cNvSpPr txBox="1">
              <a:spLocks noChangeArrowheads="1"/>
            </p:cNvSpPr>
            <p:nvPr/>
          </p:nvSpPr>
          <p:spPr bwMode="auto">
            <a:xfrm>
              <a:off x="463" y="3711"/>
              <a:ext cx="2615"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a:latin typeface="Verdana" pitchFamily="34" charset="0"/>
                </a:rPr>
                <a:t>No Data         &lt;10%           10%–14%</a:t>
              </a:r>
            </a:p>
          </p:txBody>
        </p:sp>
        <p:sp>
          <p:nvSpPr>
            <p:cNvPr id="235658" name="Rectangle 138"/>
            <p:cNvSpPr>
              <a:spLocks noChangeArrowheads="1"/>
            </p:cNvSpPr>
            <p:nvPr/>
          </p:nvSpPr>
          <p:spPr bwMode="auto">
            <a:xfrm>
              <a:off x="346" y="3752"/>
              <a:ext cx="148" cy="14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5659" name="Rectangle 139"/>
            <p:cNvSpPr>
              <a:spLocks noChangeArrowheads="1"/>
            </p:cNvSpPr>
            <p:nvPr/>
          </p:nvSpPr>
          <p:spPr bwMode="auto">
            <a:xfrm>
              <a:off x="1209" y="3734"/>
              <a:ext cx="201" cy="148"/>
            </a:xfrm>
            <a:prstGeom prst="rect">
              <a:avLst/>
            </a:prstGeom>
            <a:solidFill>
              <a:srgbClr val="99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5660" name="Rectangle 140"/>
            <p:cNvSpPr>
              <a:spLocks noChangeArrowheads="1"/>
            </p:cNvSpPr>
            <p:nvPr/>
          </p:nvSpPr>
          <p:spPr bwMode="auto">
            <a:xfrm>
              <a:off x="2103" y="3749"/>
              <a:ext cx="148" cy="148"/>
            </a:xfrm>
            <a:prstGeom prst="rect">
              <a:avLst/>
            </a:prstGeom>
            <a:solidFill>
              <a:srgbClr val="6699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5661" name="Rectangle 141"/>
            <p:cNvSpPr>
              <a:spLocks noChangeArrowheads="1"/>
            </p:cNvSpPr>
            <p:nvPr/>
          </p:nvSpPr>
          <p:spPr bwMode="auto">
            <a:xfrm>
              <a:off x="280" y="3712"/>
              <a:ext cx="3194" cy="221"/>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235662" name="Text Box 142"/>
          <p:cNvSpPr txBox="1">
            <a:spLocks noChangeArrowheads="1"/>
          </p:cNvSpPr>
          <p:nvPr/>
        </p:nvSpPr>
        <p:spPr bwMode="auto">
          <a:xfrm>
            <a:off x="2119489" y="1368623"/>
            <a:ext cx="545534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dirty="0">
                <a:latin typeface="Verdana" pitchFamily="34" charset="0"/>
              </a:rPr>
              <a:t>(*BMI ≥30, or ~ 30 lbs overweight for 5’ 4” person)</a:t>
            </a:r>
          </a:p>
        </p:txBody>
      </p:sp>
    </p:spTree>
    <p:extLst>
      <p:ext uri="{BB962C8B-B14F-4D97-AF65-F5344CB8AC3E}">
        <p14:creationId xmlns:p14="http://schemas.microsoft.com/office/powerpoint/2010/main" val="6872717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1" name="Rectangle 2"/>
          <p:cNvSpPr>
            <a:spLocks noGrp="1" noChangeArrowheads="1"/>
          </p:cNvSpPr>
          <p:nvPr>
            <p:ph type="title" sz="quarter"/>
          </p:nvPr>
        </p:nvSpPr>
        <p:spPr>
          <a:xfrm>
            <a:off x="457200" y="1143000"/>
            <a:ext cx="8229600" cy="4389438"/>
          </a:xfrm>
        </p:spPr>
        <p:txBody>
          <a:bodyPr>
            <a:normAutofit fontScale="90000"/>
          </a:bodyPr>
          <a:lstStyle/>
          <a:p>
            <a:pPr algn="ctr" eaLnBrk="1" hangingPunct="1"/>
            <a:r>
              <a:rPr lang="en-US" altLang="en-US" sz="4000" dirty="0" smtClean="0">
                <a:solidFill>
                  <a:srgbClr val="00B0F0"/>
                </a:solidFill>
                <a:latin typeface="Garamond" panose="02020404030301010803" pitchFamily="18" charset="0"/>
              </a:rPr>
              <a:t/>
            </a:r>
            <a:br>
              <a:rPr lang="en-US" altLang="en-US" sz="4000" dirty="0" smtClean="0">
                <a:solidFill>
                  <a:srgbClr val="00B0F0"/>
                </a:solidFill>
                <a:latin typeface="Garamond" panose="02020404030301010803" pitchFamily="18" charset="0"/>
              </a:rPr>
            </a:br>
            <a:r>
              <a:rPr lang="en-US" altLang="en-US" sz="4400" b="1" dirty="0" smtClean="0">
                <a:solidFill>
                  <a:srgbClr val="00B0F0"/>
                </a:solidFill>
                <a:latin typeface="Garamond" panose="02020404030301010803" pitchFamily="18" charset="0"/>
              </a:rPr>
              <a:t>Key messages</a:t>
            </a:r>
            <a:r>
              <a:rPr lang="en-US" altLang="en-US" sz="4000" b="1" dirty="0" smtClean="0">
                <a:solidFill>
                  <a:srgbClr val="00B0F0"/>
                </a:solidFill>
                <a:latin typeface="Garamond" panose="02020404030301010803" pitchFamily="18" charset="0"/>
              </a:rPr>
              <a:t/>
            </a:r>
            <a:br>
              <a:rPr lang="en-US" altLang="en-US" sz="4000" b="1" dirty="0" smtClean="0">
                <a:solidFill>
                  <a:srgbClr val="00B0F0"/>
                </a:solidFill>
                <a:latin typeface="Garamond" panose="02020404030301010803" pitchFamily="18" charset="0"/>
              </a:rPr>
            </a:br>
            <a:r>
              <a:rPr lang="en-US" altLang="en-US" sz="4000" dirty="0" smtClean="0">
                <a:solidFill>
                  <a:srgbClr val="00B0F0"/>
                </a:solidFill>
                <a:latin typeface="Garamond" panose="02020404030301010803" pitchFamily="18" charset="0"/>
              </a:rPr>
              <a:t/>
            </a:r>
            <a:br>
              <a:rPr lang="en-US" altLang="en-US" sz="4000" dirty="0" smtClean="0">
                <a:solidFill>
                  <a:srgbClr val="00B0F0"/>
                </a:solidFill>
                <a:latin typeface="Garamond" panose="02020404030301010803" pitchFamily="18" charset="0"/>
              </a:rPr>
            </a:br>
            <a:r>
              <a:rPr lang="en-US" altLang="en-US" b="1" i="1" dirty="0" smtClean="0">
                <a:solidFill>
                  <a:schemeClr val="tx2">
                    <a:lumMod val="75000"/>
                  </a:schemeClr>
                </a:solidFill>
                <a:latin typeface="Garamond" panose="02020404030301010803" pitchFamily="18" charset="0"/>
              </a:rPr>
              <a:t>Invest in prevention</a:t>
            </a:r>
            <a:r>
              <a:rPr lang="en-US" altLang="en-US" b="1" dirty="0" smtClean="0">
                <a:solidFill>
                  <a:schemeClr val="tx2">
                    <a:lumMod val="75000"/>
                  </a:schemeClr>
                </a:solidFill>
                <a:latin typeface="Garamond" panose="02020404030301010803" pitchFamily="18" charset="0"/>
              </a:rPr>
              <a:t/>
            </a:r>
            <a:br>
              <a:rPr lang="en-US" altLang="en-US" b="1" dirty="0" smtClean="0">
                <a:solidFill>
                  <a:schemeClr val="tx2">
                    <a:lumMod val="75000"/>
                  </a:schemeClr>
                </a:solidFill>
                <a:latin typeface="Garamond" panose="02020404030301010803" pitchFamily="18" charset="0"/>
              </a:rPr>
            </a:br>
            <a:r>
              <a:rPr lang="en-US" altLang="en-US" b="1" dirty="0" smtClean="0">
                <a:solidFill>
                  <a:schemeClr val="tx2">
                    <a:lumMod val="75000"/>
                  </a:schemeClr>
                </a:solidFill>
                <a:latin typeface="Garamond" panose="02020404030301010803" pitchFamily="18" charset="0"/>
              </a:rPr>
              <a:t/>
            </a:r>
            <a:br>
              <a:rPr lang="en-US" altLang="en-US" b="1" dirty="0" smtClean="0">
                <a:solidFill>
                  <a:schemeClr val="tx2">
                    <a:lumMod val="75000"/>
                  </a:schemeClr>
                </a:solidFill>
                <a:latin typeface="Garamond" panose="02020404030301010803" pitchFamily="18" charset="0"/>
              </a:rPr>
            </a:br>
            <a:r>
              <a:rPr lang="en-US" altLang="en-US" b="1" dirty="0" smtClean="0">
                <a:solidFill>
                  <a:schemeClr val="tx2">
                    <a:lumMod val="75000"/>
                  </a:schemeClr>
                </a:solidFill>
                <a:latin typeface="Garamond" panose="02020404030301010803" pitchFamily="18" charset="0"/>
              </a:rPr>
              <a:t>Create a culture of health</a:t>
            </a:r>
            <a:br>
              <a:rPr lang="en-US" altLang="en-US" b="1" dirty="0" smtClean="0">
                <a:solidFill>
                  <a:schemeClr val="tx2">
                    <a:lumMod val="75000"/>
                  </a:schemeClr>
                </a:solidFill>
                <a:latin typeface="Garamond" panose="02020404030301010803" pitchFamily="18" charset="0"/>
              </a:rPr>
            </a:br>
            <a:r>
              <a:rPr lang="en-US" altLang="en-US" b="1" dirty="0" smtClean="0">
                <a:solidFill>
                  <a:schemeClr val="tx2">
                    <a:lumMod val="75000"/>
                  </a:schemeClr>
                </a:solidFill>
                <a:latin typeface="Garamond" panose="02020404030301010803" pitchFamily="18" charset="0"/>
              </a:rPr>
              <a:t/>
            </a:r>
            <a:br>
              <a:rPr lang="en-US" altLang="en-US" b="1" dirty="0" smtClean="0">
                <a:solidFill>
                  <a:schemeClr val="tx2">
                    <a:lumMod val="75000"/>
                  </a:schemeClr>
                </a:solidFill>
                <a:latin typeface="Garamond" panose="02020404030301010803" pitchFamily="18" charset="0"/>
              </a:rPr>
            </a:br>
            <a:r>
              <a:rPr lang="en-US" altLang="en-US" b="1" dirty="0" smtClean="0">
                <a:solidFill>
                  <a:schemeClr val="tx2">
                    <a:lumMod val="75000"/>
                  </a:schemeClr>
                </a:solidFill>
                <a:latin typeface="Garamond" panose="02020404030301010803" pitchFamily="18" charset="0"/>
              </a:rPr>
              <a:t>Utilize the resources of the Universi</a:t>
            </a:r>
            <a:r>
              <a:rPr lang="en-US" altLang="en-US" dirty="0" smtClean="0">
                <a:solidFill>
                  <a:schemeClr val="tx2">
                    <a:lumMod val="75000"/>
                  </a:schemeClr>
                </a:solidFill>
                <a:latin typeface="Garamond" panose="02020404030301010803" pitchFamily="18" charset="0"/>
              </a:rPr>
              <a:t>ty</a:t>
            </a:r>
            <a:r>
              <a:rPr lang="en-US" altLang="en-US" dirty="0" smtClean="0">
                <a:solidFill>
                  <a:srgbClr val="00B0F0"/>
                </a:solidFill>
                <a:latin typeface="Garamond" panose="02020404030301010803" pitchFamily="18" charset="0"/>
              </a:rPr>
              <a:t/>
            </a:r>
            <a:br>
              <a:rPr lang="en-US" altLang="en-US" dirty="0" smtClean="0">
                <a:solidFill>
                  <a:srgbClr val="00B0F0"/>
                </a:solidFill>
                <a:latin typeface="Garamond" panose="02020404030301010803" pitchFamily="18" charset="0"/>
              </a:rPr>
            </a:br>
            <a:r>
              <a:rPr lang="en-US" altLang="en-US" dirty="0">
                <a:solidFill>
                  <a:srgbClr val="00B0F0"/>
                </a:solidFill>
                <a:latin typeface="Garamond" panose="02020404030301010803" pitchFamily="18" charset="0"/>
              </a:rPr>
              <a:t/>
            </a:r>
            <a:br>
              <a:rPr lang="en-US" altLang="en-US" dirty="0">
                <a:solidFill>
                  <a:srgbClr val="00B0F0"/>
                </a:solidFill>
                <a:latin typeface="Garamond" panose="02020404030301010803" pitchFamily="18" charset="0"/>
              </a:rPr>
            </a:br>
            <a:r>
              <a:rPr lang="en-US" altLang="en-US" b="1" dirty="0" smtClean="0">
                <a:solidFill>
                  <a:srgbClr val="FF0000"/>
                </a:solidFill>
                <a:latin typeface="Garamond" panose="02020404030301010803" pitchFamily="18" charset="0"/>
              </a:rPr>
              <a:t>THANK YOU</a:t>
            </a:r>
            <a:br>
              <a:rPr lang="en-US" altLang="en-US" b="1" dirty="0" smtClean="0">
                <a:solidFill>
                  <a:srgbClr val="FF0000"/>
                </a:solidFill>
                <a:latin typeface="Garamond" panose="02020404030301010803" pitchFamily="18" charset="0"/>
              </a:rPr>
            </a:br>
            <a:r>
              <a:rPr lang="en-US" altLang="en-US" b="1" dirty="0" smtClean="0">
                <a:solidFill>
                  <a:srgbClr val="00B0F0"/>
                </a:solidFill>
                <a:latin typeface="Garamond" panose="02020404030301010803" pitchFamily="18" charset="0"/>
              </a:rPr>
              <a:t/>
            </a:r>
            <a:br>
              <a:rPr lang="en-US" altLang="en-US" b="1" dirty="0" smtClean="0">
                <a:solidFill>
                  <a:srgbClr val="00B0F0"/>
                </a:solidFill>
                <a:latin typeface="Garamond" panose="02020404030301010803" pitchFamily="18" charset="0"/>
              </a:rPr>
            </a:br>
            <a:endParaRPr lang="en-US" altLang="en-US" b="1" dirty="0" smtClean="0">
              <a:solidFill>
                <a:srgbClr val="00B0F0"/>
              </a:solidFill>
              <a:latin typeface="Garamond" panose="02020404030301010803" pitchFamily="18" charset="0"/>
            </a:endParaRPr>
          </a:p>
        </p:txBody>
      </p:sp>
    </p:spTree>
    <p:extLst>
      <p:ext uri="{BB962C8B-B14F-4D97-AF65-F5344CB8AC3E}">
        <p14:creationId xmlns:p14="http://schemas.microsoft.com/office/powerpoint/2010/main" val="2890587435"/>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9" name="Freeform 5"/>
          <p:cNvSpPr>
            <a:spLocks/>
          </p:cNvSpPr>
          <p:nvPr/>
        </p:nvSpPr>
        <p:spPr bwMode="auto">
          <a:xfrm>
            <a:off x="4011790" y="2003425"/>
            <a:ext cx="644877" cy="427038"/>
          </a:xfrm>
          <a:custGeom>
            <a:avLst/>
            <a:gdLst>
              <a:gd name="T0" fmla="*/ 0 w 89"/>
              <a:gd name="T1" fmla="*/ 51 h 55"/>
              <a:gd name="T2" fmla="*/ 5 w 89"/>
              <a:gd name="T3" fmla="*/ 0 h 55"/>
              <a:gd name="T4" fmla="*/ 44 w 89"/>
              <a:gd name="T5" fmla="*/ 3 h 55"/>
              <a:gd name="T6" fmla="*/ 82 w 89"/>
              <a:gd name="T7" fmla="*/ 4 h 55"/>
              <a:gd name="T8" fmla="*/ 82 w 89"/>
              <a:gd name="T9" fmla="*/ 5 h 55"/>
              <a:gd name="T10" fmla="*/ 83 w 89"/>
              <a:gd name="T11" fmla="*/ 9 h 55"/>
              <a:gd name="T12" fmla="*/ 83 w 89"/>
              <a:gd name="T13" fmla="*/ 10 h 55"/>
              <a:gd name="T14" fmla="*/ 82 w 89"/>
              <a:gd name="T15" fmla="*/ 13 h 55"/>
              <a:gd name="T16" fmla="*/ 82 w 89"/>
              <a:gd name="T17" fmla="*/ 18 h 55"/>
              <a:gd name="T18" fmla="*/ 84 w 89"/>
              <a:gd name="T19" fmla="*/ 23 h 55"/>
              <a:gd name="T20" fmla="*/ 85 w 89"/>
              <a:gd name="T21" fmla="*/ 25 h 55"/>
              <a:gd name="T22" fmla="*/ 86 w 89"/>
              <a:gd name="T23" fmla="*/ 30 h 55"/>
              <a:gd name="T24" fmla="*/ 86 w 89"/>
              <a:gd name="T25" fmla="*/ 38 h 55"/>
              <a:gd name="T26" fmla="*/ 87 w 89"/>
              <a:gd name="T27" fmla="*/ 40 h 55"/>
              <a:gd name="T28" fmla="*/ 87 w 89"/>
              <a:gd name="T29" fmla="*/ 43 h 55"/>
              <a:gd name="T30" fmla="*/ 87 w 89"/>
              <a:gd name="T31" fmla="*/ 44 h 55"/>
              <a:gd name="T32" fmla="*/ 89 w 89"/>
              <a:gd name="T33" fmla="*/ 51 h 55"/>
              <a:gd name="T34" fmla="*/ 89 w 89"/>
              <a:gd name="T35" fmla="*/ 53 h 55"/>
              <a:gd name="T36" fmla="*/ 89 w 89"/>
              <a:gd name="T37" fmla="*/ 55 h 55"/>
              <a:gd name="T38" fmla="*/ 0 w 89"/>
              <a:gd name="T39" fmla="*/ 51 h 55"/>
              <a:gd name="T40" fmla="*/ 0 w 89"/>
              <a:gd name="T41" fmla="*/ 5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lnTo>
                  <a:pt x="0" y="51"/>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6550" name="Freeform 6"/>
          <p:cNvSpPr>
            <a:spLocks/>
          </p:cNvSpPr>
          <p:nvPr/>
        </p:nvSpPr>
        <p:spPr bwMode="auto">
          <a:xfrm>
            <a:off x="3983567" y="2398713"/>
            <a:ext cx="681566" cy="495300"/>
          </a:xfrm>
          <a:custGeom>
            <a:avLst/>
            <a:gdLst>
              <a:gd name="T0" fmla="*/ 0 w 94"/>
              <a:gd name="T1" fmla="*/ 51 h 64"/>
              <a:gd name="T2" fmla="*/ 3 w 94"/>
              <a:gd name="T3" fmla="*/ 17 h 64"/>
              <a:gd name="T4" fmla="*/ 4 w 94"/>
              <a:gd name="T5" fmla="*/ 0 h 64"/>
              <a:gd name="T6" fmla="*/ 93 w 94"/>
              <a:gd name="T7" fmla="*/ 4 h 64"/>
              <a:gd name="T8" fmla="*/ 93 w 94"/>
              <a:gd name="T9" fmla="*/ 6 h 64"/>
              <a:gd name="T10" fmla="*/ 92 w 94"/>
              <a:gd name="T11" fmla="*/ 7 h 64"/>
              <a:gd name="T12" fmla="*/ 90 w 94"/>
              <a:gd name="T13" fmla="*/ 10 h 64"/>
              <a:gd name="T14" fmla="*/ 90 w 94"/>
              <a:gd name="T15" fmla="*/ 11 h 64"/>
              <a:gd name="T16" fmla="*/ 94 w 94"/>
              <a:gd name="T17" fmla="*/ 15 h 64"/>
              <a:gd name="T18" fmla="*/ 94 w 94"/>
              <a:gd name="T19" fmla="*/ 46 h 64"/>
              <a:gd name="T20" fmla="*/ 94 w 94"/>
              <a:gd name="T21" fmla="*/ 46 h 64"/>
              <a:gd name="T22" fmla="*/ 92 w 94"/>
              <a:gd name="T23" fmla="*/ 46 h 64"/>
              <a:gd name="T24" fmla="*/ 93 w 94"/>
              <a:gd name="T25" fmla="*/ 47 h 64"/>
              <a:gd name="T26" fmla="*/ 94 w 94"/>
              <a:gd name="T27" fmla="*/ 48 h 64"/>
              <a:gd name="T28" fmla="*/ 93 w 94"/>
              <a:gd name="T29" fmla="*/ 50 h 64"/>
              <a:gd name="T30" fmla="*/ 94 w 94"/>
              <a:gd name="T31" fmla="*/ 51 h 64"/>
              <a:gd name="T32" fmla="*/ 94 w 94"/>
              <a:gd name="T33" fmla="*/ 54 h 64"/>
              <a:gd name="T34" fmla="*/ 93 w 94"/>
              <a:gd name="T35" fmla="*/ 54 h 64"/>
              <a:gd name="T36" fmla="*/ 94 w 94"/>
              <a:gd name="T37" fmla="*/ 56 h 64"/>
              <a:gd name="T38" fmla="*/ 92 w 94"/>
              <a:gd name="T39" fmla="*/ 59 h 64"/>
              <a:gd name="T40" fmla="*/ 94 w 94"/>
              <a:gd name="T41" fmla="*/ 62 h 64"/>
              <a:gd name="T42" fmla="*/ 94 w 94"/>
              <a:gd name="T43" fmla="*/ 64 h 64"/>
              <a:gd name="T44" fmla="*/ 94 w 94"/>
              <a:gd name="T45" fmla="*/ 64 h 64"/>
              <a:gd name="T46" fmla="*/ 91 w 94"/>
              <a:gd name="T47" fmla="*/ 62 h 64"/>
              <a:gd name="T48" fmla="*/ 86 w 94"/>
              <a:gd name="T49" fmla="*/ 59 h 64"/>
              <a:gd name="T50" fmla="*/ 84 w 94"/>
              <a:gd name="T51" fmla="*/ 58 h 64"/>
              <a:gd name="T52" fmla="*/ 82 w 94"/>
              <a:gd name="T53" fmla="*/ 58 h 64"/>
              <a:gd name="T54" fmla="*/ 80 w 94"/>
              <a:gd name="T55" fmla="*/ 60 h 64"/>
              <a:gd name="T56" fmla="*/ 79 w 94"/>
              <a:gd name="T57" fmla="*/ 60 h 64"/>
              <a:gd name="T58" fmla="*/ 77 w 94"/>
              <a:gd name="T59" fmla="*/ 60 h 64"/>
              <a:gd name="T60" fmla="*/ 76 w 94"/>
              <a:gd name="T61" fmla="*/ 57 h 64"/>
              <a:gd name="T62" fmla="*/ 75 w 94"/>
              <a:gd name="T63" fmla="*/ 56 h 64"/>
              <a:gd name="T64" fmla="*/ 73 w 94"/>
              <a:gd name="T65" fmla="*/ 57 h 64"/>
              <a:gd name="T66" fmla="*/ 71 w 94"/>
              <a:gd name="T67" fmla="*/ 57 h 64"/>
              <a:gd name="T68" fmla="*/ 69 w 94"/>
              <a:gd name="T69" fmla="*/ 54 h 64"/>
              <a:gd name="T70" fmla="*/ 0 w 94"/>
              <a:gd name="T71" fmla="*/ 51 h 64"/>
              <a:gd name="T72" fmla="*/ 0 w 94"/>
              <a:gd name="T73" fmla="*/ 5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64">
                <a:moveTo>
                  <a:pt x="0" y="51"/>
                </a:moveTo>
                <a:lnTo>
                  <a:pt x="3" y="17"/>
                </a:lnTo>
                <a:lnTo>
                  <a:pt x="4" y="0"/>
                </a:lnTo>
                <a:lnTo>
                  <a:pt x="93" y="4"/>
                </a:lnTo>
                <a:lnTo>
                  <a:pt x="93" y="6"/>
                </a:lnTo>
                <a:lnTo>
                  <a:pt x="92" y="7"/>
                </a:lnTo>
                <a:lnTo>
                  <a:pt x="90" y="10"/>
                </a:lnTo>
                <a:lnTo>
                  <a:pt x="90" y="11"/>
                </a:lnTo>
                <a:lnTo>
                  <a:pt x="94" y="15"/>
                </a:lnTo>
                <a:lnTo>
                  <a:pt x="94" y="46"/>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6551" name="Freeform 7"/>
          <p:cNvSpPr>
            <a:spLocks/>
          </p:cNvSpPr>
          <p:nvPr/>
        </p:nvSpPr>
        <p:spPr bwMode="auto">
          <a:xfrm>
            <a:off x="3960989" y="2794000"/>
            <a:ext cx="805744" cy="425450"/>
          </a:xfrm>
          <a:custGeom>
            <a:avLst/>
            <a:gdLst>
              <a:gd name="T0" fmla="*/ 0 w 111"/>
              <a:gd name="T1" fmla="*/ 34 h 55"/>
              <a:gd name="T2" fmla="*/ 3 w 111"/>
              <a:gd name="T3" fmla="*/ 0 h 55"/>
              <a:gd name="T4" fmla="*/ 72 w 111"/>
              <a:gd name="T5" fmla="*/ 3 h 55"/>
              <a:gd name="T6" fmla="*/ 74 w 111"/>
              <a:gd name="T7" fmla="*/ 6 h 55"/>
              <a:gd name="T8" fmla="*/ 76 w 111"/>
              <a:gd name="T9" fmla="*/ 6 h 55"/>
              <a:gd name="T10" fmla="*/ 78 w 111"/>
              <a:gd name="T11" fmla="*/ 5 h 55"/>
              <a:gd name="T12" fmla="*/ 79 w 111"/>
              <a:gd name="T13" fmla="*/ 6 h 55"/>
              <a:gd name="T14" fmla="*/ 80 w 111"/>
              <a:gd name="T15" fmla="*/ 9 h 55"/>
              <a:gd name="T16" fmla="*/ 82 w 111"/>
              <a:gd name="T17" fmla="*/ 9 h 55"/>
              <a:gd name="T18" fmla="*/ 83 w 111"/>
              <a:gd name="T19" fmla="*/ 9 h 55"/>
              <a:gd name="T20" fmla="*/ 85 w 111"/>
              <a:gd name="T21" fmla="*/ 7 h 55"/>
              <a:gd name="T22" fmla="*/ 87 w 111"/>
              <a:gd name="T23" fmla="*/ 7 h 55"/>
              <a:gd name="T24" fmla="*/ 89 w 111"/>
              <a:gd name="T25" fmla="*/ 8 h 55"/>
              <a:gd name="T26" fmla="*/ 94 w 111"/>
              <a:gd name="T27" fmla="*/ 11 h 55"/>
              <a:gd name="T28" fmla="*/ 97 w 111"/>
              <a:gd name="T29" fmla="*/ 13 h 55"/>
              <a:gd name="T30" fmla="*/ 97 w 111"/>
              <a:gd name="T31" fmla="*/ 15 h 55"/>
              <a:gd name="T32" fmla="*/ 99 w 111"/>
              <a:gd name="T33" fmla="*/ 16 h 55"/>
              <a:gd name="T34" fmla="*/ 99 w 111"/>
              <a:gd name="T35" fmla="*/ 17 h 55"/>
              <a:gd name="T36" fmla="*/ 98 w 111"/>
              <a:gd name="T37" fmla="*/ 19 h 55"/>
              <a:gd name="T38" fmla="*/ 99 w 111"/>
              <a:gd name="T39" fmla="*/ 21 h 55"/>
              <a:gd name="T40" fmla="*/ 100 w 111"/>
              <a:gd name="T41" fmla="*/ 24 h 55"/>
              <a:gd name="T42" fmla="*/ 101 w 111"/>
              <a:gd name="T43" fmla="*/ 25 h 55"/>
              <a:gd name="T44" fmla="*/ 101 w 111"/>
              <a:gd name="T45" fmla="*/ 26 h 55"/>
              <a:gd name="T46" fmla="*/ 101 w 111"/>
              <a:gd name="T47" fmla="*/ 28 h 55"/>
              <a:gd name="T48" fmla="*/ 103 w 111"/>
              <a:gd name="T49" fmla="*/ 29 h 55"/>
              <a:gd name="T50" fmla="*/ 104 w 111"/>
              <a:gd name="T51" fmla="*/ 30 h 55"/>
              <a:gd name="T52" fmla="*/ 103 w 111"/>
              <a:gd name="T53" fmla="*/ 32 h 55"/>
              <a:gd name="T54" fmla="*/ 103 w 111"/>
              <a:gd name="T55" fmla="*/ 34 h 55"/>
              <a:gd name="T56" fmla="*/ 105 w 111"/>
              <a:gd name="T57" fmla="*/ 35 h 55"/>
              <a:gd name="T58" fmla="*/ 105 w 111"/>
              <a:gd name="T59" fmla="*/ 37 h 55"/>
              <a:gd name="T60" fmla="*/ 104 w 111"/>
              <a:gd name="T61" fmla="*/ 38 h 55"/>
              <a:gd name="T62" fmla="*/ 105 w 111"/>
              <a:gd name="T63" fmla="*/ 39 h 55"/>
              <a:gd name="T64" fmla="*/ 106 w 111"/>
              <a:gd name="T65" fmla="*/ 41 h 55"/>
              <a:gd name="T66" fmla="*/ 105 w 111"/>
              <a:gd name="T67" fmla="*/ 42 h 55"/>
              <a:gd name="T68" fmla="*/ 106 w 111"/>
              <a:gd name="T69" fmla="*/ 44 h 55"/>
              <a:gd name="T70" fmla="*/ 106 w 111"/>
              <a:gd name="T71" fmla="*/ 45 h 55"/>
              <a:gd name="T72" fmla="*/ 107 w 111"/>
              <a:gd name="T73" fmla="*/ 46 h 55"/>
              <a:gd name="T74" fmla="*/ 108 w 111"/>
              <a:gd name="T75" fmla="*/ 48 h 55"/>
              <a:gd name="T76" fmla="*/ 109 w 111"/>
              <a:gd name="T77" fmla="*/ 50 h 55"/>
              <a:gd name="T78" fmla="*/ 111 w 111"/>
              <a:gd name="T79" fmla="*/ 52 h 55"/>
              <a:gd name="T80" fmla="*/ 111 w 111"/>
              <a:gd name="T81" fmla="*/ 53 h 55"/>
              <a:gd name="T82" fmla="*/ 111 w 111"/>
              <a:gd name="T83" fmla="*/ 54 h 55"/>
              <a:gd name="T84" fmla="*/ 111 w 111"/>
              <a:gd name="T85" fmla="*/ 55 h 55"/>
              <a:gd name="T86" fmla="*/ 25 w 111"/>
              <a:gd name="T87" fmla="*/ 53 h 55"/>
              <a:gd name="T88" fmla="*/ 26 w 111"/>
              <a:gd name="T89" fmla="*/ 36 h 55"/>
              <a:gd name="T90" fmla="*/ 0 w 111"/>
              <a:gd name="T91" fmla="*/ 34 h 55"/>
              <a:gd name="T92" fmla="*/ 0 w 111"/>
              <a:gd name="T9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lnTo>
                  <a:pt x="0" y="3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6552" name="Freeform 8"/>
          <p:cNvSpPr>
            <a:spLocks/>
          </p:cNvSpPr>
          <p:nvPr/>
        </p:nvSpPr>
        <p:spPr bwMode="auto">
          <a:xfrm>
            <a:off x="4121856" y="3203576"/>
            <a:ext cx="722489" cy="411163"/>
          </a:xfrm>
          <a:custGeom>
            <a:avLst/>
            <a:gdLst>
              <a:gd name="T0" fmla="*/ 3 w 100"/>
              <a:gd name="T1" fmla="*/ 0 h 53"/>
              <a:gd name="T2" fmla="*/ 89 w 100"/>
              <a:gd name="T3" fmla="*/ 2 h 53"/>
              <a:gd name="T4" fmla="*/ 95 w 100"/>
              <a:gd name="T5" fmla="*/ 6 h 53"/>
              <a:gd name="T6" fmla="*/ 93 w 100"/>
              <a:gd name="T7" fmla="*/ 8 h 53"/>
              <a:gd name="T8" fmla="*/ 93 w 100"/>
              <a:gd name="T9" fmla="*/ 10 h 53"/>
              <a:gd name="T10" fmla="*/ 94 w 100"/>
              <a:gd name="T11" fmla="*/ 12 h 53"/>
              <a:gd name="T12" fmla="*/ 95 w 100"/>
              <a:gd name="T13" fmla="*/ 12 h 53"/>
              <a:gd name="T14" fmla="*/ 96 w 100"/>
              <a:gd name="T15" fmla="*/ 15 h 53"/>
              <a:gd name="T16" fmla="*/ 97 w 100"/>
              <a:gd name="T17" fmla="*/ 16 h 53"/>
              <a:gd name="T18" fmla="*/ 99 w 100"/>
              <a:gd name="T19" fmla="*/ 16 h 53"/>
              <a:gd name="T20" fmla="*/ 99 w 100"/>
              <a:gd name="T21" fmla="*/ 17 h 53"/>
              <a:gd name="T22" fmla="*/ 100 w 100"/>
              <a:gd name="T23" fmla="*/ 53 h 53"/>
              <a:gd name="T24" fmla="*/ 0 w 100"/>
              <a:gd name="T25" fmla="*/ 51 h 53"/>
              <a:gd name="T26" fmla="*/ 3 w 100"/>
              <a:gd name="T27" fmla="*/ 0 h 53"/>
              <a:gd name="T28" fmla="*/ 3 w 100"/>
              <a:gd name="T2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lnTo>
                  <a:pt x="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6553" name="Freeform 9"/>
          <p:cNvSpPr>
            <a:spLocks/>
          </p:cNvSpPr>
          <p:nvPr/>
        </p:nvSpPr>
        <p:spPr bwMode="auto">
          <a:xfrm>
            <a:off x="4018845" y="3590925"/>
            <a:ext cx="839612" cy="465138"/>
          </a:xfrm>
          <a:custGeom>
            <a:avLst/>
            <a:gdLst>
              <a:gd name="T0" fmla="*/ 14 w 116"/>
              <a:gd name="T1" fmla="*/ 1 h 60"/>
              <a:gd name="T2" fmla="*/ 0 w 116"/>
              <a:gd name="T3" fmla="*/ 9 h 60"/>
              <a:gd name="T4" fmla="*/ 40 w 116"/>
              <a:gd name="T5" fmla="*/ 44 h 60"/>
              <a:gd name="T6" fmla="*/ 42 w 116"/>
              <a:gd name="T7" fmla="*/ 45 h 60"/>
              <a:gd name="T8" fmla="*/ 45 w 116"/>
              <a:gd name="T9" fmla="*/ 48 h 60"/>
              <a:gd name="T10" fmla="*/ 48 w 116"/>
              <a:gd name="T11" fmla="*/ 47 h 60"/>
              <a:gd name="T12" fmla="*/ 50 w 116"/>
              <a:gd name="T13" fmla="*/ 48 h 60"/>
              <a:gd name="T14" fmla="*/ 51 w 116"/>
              <a:gd name="T15" fmla="*/ 50 h 60"/>
              <a:gd name="T16" fmla="*/ 55 w 116"/>
              <a:gd name="T17" fmla="*/ 51 h 60"/>
              <a:gd name="T18" fmla="*/ 57 w 116"/>
              <a:gd name="T19" fmla="*/ 52 h 60"/>
              <a:gd name="T20" fmla="*/ 59 w 116"/>
              <a:gd name="T21" fmla="*/ 51 h 60"/>
              <a:gd name="T22" fmla="*/ 61 w 116"/>
              <a:gd name="T23" fmla="*/ 53 h 60"/>
              <a:gd name="T24" fmla="*/ 65 w 116"/>
              <a:gd name="T25" fmla="*/ 53 h 60"/>
              <a:gd name="T26" fmla="*/ 67 w 116"/>
              <a:gd name="T27" fmla="*/ 55 h 60"/>
              <a:gd name="T28" fmla="*/ 68 w 116"/>
              <a:gd name="T29" fmla="*/ 57 h 60"/>
              <a:gd name="T30" fmla="*/ 71 w 116"/>
              <a:gd name="T31" fmla="*/ 56 h 60"/>
              <a:gd name="T32" fmla="*/ 75 w 116"/>
              <a:gd name="T33" fmla="*/ 58 h 60"/>
              <a:gd name="T34" fmla="*/ 77 w 116"/>
              <a:gd name="T35" fmla="*/ 57 h 60"/>
              <a:gd name="T36" fmla="*/ 79 w 116"/>
              <a:gd name="T37" fmla="*/ 57 h 60"/>
              <a:gd name="T38" fmla="*/ 79 w 116"/>
              <a:gd name="T39" fmla="*/ 60 h 60"/>
              <a:gd name="T40" fmla="*/ 80 w 116"/>
              <a:gd name="T41" fmla="*/ 58 h 60"/>
              <a:gd name="T42" fmla="*/ 82 w 116"/>
              <a:gd name="T43" fmla="*/ 56 h 60"/>
              <a:gd name="T44" fmla="*/ 83 w 116"/>
              <a:gd name="T45" fmla="*/ 57 h 60"/>
              <a:gd name="T46" fmla="*/ 85 w 116"/>
              <a:gd name="T47" fmla="*/ 58 h 60"/>
              <a:gd name="T48" fmla="*/ 87 w 116"/>
              <a:gd name="T49" fmla="*/ 57 h 60"/>
              <a:gd name="T50" fmla="*/ 87 w 116"/>
              <a:gd name="T51" fmla="*/ 58 h 60"/>
              <a:gd name="T52" fmla="*/ 90 w 116"/>
              <a:gd name="T53" fmla="*/ 60 h 60"/>
              <a:gd name="T54" fmla="*/ 93 w 116"/>
              <a:gd name="T55" fmla="*/ 58 h 60"/>
              <a:gd name="T56" fmla="*/ 99 w 116"/>
              <a:gd name="T57" fmla="*/ 56 h 60"/>
              <a:gd name="T58" fmla="*/ 101 w 116"/>
              <a:gd name="T59" fmla="*/ 56 h 60"/>
              <a:gd name="T60" fmla="*/ 106 w 116"/>
              <a:gd name="T61" fmla="*/ 56 h 60"/>
              <a:gd name="T62" fmla="*/ 113 w 116"/>
              <a:gd name="T63" fmla="*/ 59 h 60"/>
              <a:gd name="T64" fmla="*/ 115 w 116"/>
              <a:gd name="T65" fmla="*/ 60 h 60"/>
              <a:gd name="T66" fmla="*/ 116 w 116"/>
              <a:gd name="T67" fmla="*/ 31 h 60"/>
              <a:gd name="T68" fmla="*/ 114 w 116"/>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8"/>
                </a:lnTo>
                <a:lnTo>
                  <a:pt x="50" y="49"/>
                </a:lnTo>
                <a:lnTo>
                  <a:pt x="51" y="50"/>
                </a:lnTo>
                <a:lnTo>
                  <a:pt x="51" y="51"/>
                </a:lnTo>
                <a:lnTo>
                  <a:pt x="55" y="51"/>
                </a:lnTo>
                <a:lnTo>
                  <a:pt x="57" y="52"/>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2" y="56"/>
                </a:lnTo>
                <a:lnTo>
                  <a:pt x="83" y="57"/>
                </a:lnTo>
                <a:lnTo>
                  <a:pt x="84" y="58"/>
                </a:lnTo>
                <a:lnTo>
                  <a:pt x="85" y="58"/>
                </a:lnTo>
                <a:lnTo>
                  <a:pt x="85" y="57"/>
                </a:lnTo>
                <a:lnTo>
                  <a:pt x="87"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lnTo>
                  <a:pt x="114"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6554" name="Freeform 10"/>
          <p:cNvSpPr>
            <a:spLocks/>
          </p:cNvSpPr>
          <p:nvPr/>
        </p:nvSpPr>
        <p:spPr bwMode="auto">
          <a:xfrm>
            <a:off x="4651022" y="2740026"/>
            <a:ext cx="592667" cy="417513"/>
          </a:xfrm>
          <a:custGeom>
            <a:avLst/>
            <a:gdLst>
              <a:gd name="T0" fmla="*/ 66 w 82"/>
              <a:gd name="T1" fmla="*/ 0 h 54"/>
              <a:gd name="T2" fmla="*/ 68 w 82"/>
              <a:gd name="T3" fmla="*/ 4 h 54"/>
              <a:gd name="T4" fmla="*/ 67 w 82"/>
              <a:gd name="T5" fmla="*/ 6 h 54"/>
              <a:gd name="T6" fmla="*/ 69 w 82"/>
              <a:gd name="T7" fmla="*/ 13 h 54"/>
              <a:gd name="T8" fmla="*/ 74 w 82"/>
              <a:gd name="T9" fmla="*/ 16 h 54"/>
              <a:gd name="T10" fmla="*/ 75 w 82"/>
              <a:gd name="T11" fmla="*/ 18 h 54"/>
              <a:gd name="T12" fmla="*/ 78 w 82"/>
              <a:gd name="T13" fmla="*/ 21 h 54"/>
              <a:gd name="T14" fmla="*/ 82 w 82"/>
              <a:gd name="T15" fmla="*/ 26 h 54"/>
              <a:gd name="T16" fmla="*/ 80 w 82"/>
              <a:gd name="T17" fmla="*/ 29 h 54"/>
              <a:gd name="T18" fmla="*/ 80 w 82"/>
              <a:gd name="T19" fmla="*/ 31 h 54"/>
              <a:gd name="T20" fmla="*/ 75 w 82"/>
              <a:gd name="T21" fmla="*/ 34 h 54"/>
              <a:gd name="T22" fmla="*/ 72 w 82"/>
              <a:gd name="T23" fmla="*/ 35 h 54"/>
              <a:gd name="T24" fmla="*/ 70 w 82"/>
              <a:gd name="T25" fmla="*/ 38 h 54"/>
              <a:gd name="T26" fmla="*/ 72 w 82"/>
              <a:gd name="T27" fmla="*/ 41 h 54"/>
              <a:gd name="T28" fmla="*/ 72 w 82"/>
              <a:gd name="T29" fmla="*/ 44 h 54"/>
              <a:gd name="T30" fmla="*/ 68 w 82"/>
              <a:gd name="T31" fmla="*/ 50 h 54"/>
              <a:gd name="T32" fmla="*/ 67 w 82"/>
              <a:gd name="T33" fmla="*/ 53 h 54"/>
              <a:gd name="T34" fmla="*/ 63 w 82"/>
              <a:gd name="T35" fmla="*/ 50 h 54"/>
              <a:gd name="T36" fmla="*/ 11 w 82"/>
              <a:gd name="T37" fmla="*/ 51 h 54"/>
              <a:gd name="T38" fmla="*/ 11 w 82"/>
              <a:gd name="T39" fmla="*/ 48 h 54"/>
              <a:gd name="T40" fmla="*/ 9 w 82"/>
              <a:gd name="T41" fmla="*/ 45 h 54"/>
              <a:gd name="T42" fmla="*/ 10 w 82"/>
              <a:gd name="T43" fmla="*/ 42 h 54"/>
              <a:gd name="T44" fmla="*/ 8 w 82"/>
              <a:gd name="T45" fmla="*/ 39 h 54"/>
              <a:gd name="T46" fmla="*/ 8 w 82"/>
              <a:gd name="T47" fmla="*/ 36 h 54"/>
              <a:gd name="T48" fmla="*/ 6 w 82"/>
              <a:gd name="T49" fmla="*/ 33 h 54"/>
              <a:gd name="T50" fmla="*/ 5 w 82"/>
              <a:gd name="T51" fmla="*/ 31 h 54"/>
              <a:gd name="T52" fmla="*/ 3 w 82"/>
              <a:gd name="T53" fmla="*/ 26 h 54"/>
              <a:gd name="T54" fmla="*/ 4 w 82"/>
              <a:gd name="T55" fmla="*/ 23 h 54"/>
              <a:gd name="T56" fmla="*/ 2 w 82"/>
              <a:gd name="T57" fmla="*/ 20 h 54"/>
              <a:gd name="T58" fmla="*/ 2 w 82"/>
              <a:gd name="T59" fmla="*/ 18 h 54"/>
              <a:gd name="T60" fmla="*/ 2 w 82"/>
              <a:gd name="T61" fmla="*/ 12 h 54"/>
              <a:gd name="T62" fmla="*/ 2 w 82"/>
              <a:gd name="T63" fmla="*/ 10 h 54"/>
              <a:gd name="T64" fmla="*/ 1 w 82"/>
              <a:gd name="T65" fmla="*/ 6 h 54"/>
              <a:gd name="T66" fmla="*/ 1 w 82"/>
              <a:gd name="T67" fmla="*/ 3 h 54"/>
              <a:gd name="T68" fmla="*/ 2 w 82"/>
              <a:gd name="T69" fmla="*/ 2 h 54"/>
              <a:gd name="T70" fmla="*/ 2 w 82"/>
              <a:gd name="T71"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20"/>
                </a:lnTo>
                <a:lnTo>
                  <a:pt x="2" y="18"/>
                </a:lnTo>
                <a:lnTo>
                  <a:pt x="0" y="15"/>
                </a:lnTo>
                <a:lnTo>
                  <a:pt x="2" y="12"/>
                </a:lnTo>
                <a:lnTo>
                  <a:pt x="1" y="10"/>
                </a:lnTo>
                <a:lnTo>
                  <a:pt x="2" y="10"/>
                </a:lnTo>
                <a:lnTo>
                  <a:pt x="2" y="7"/>
                </a:lnTo>
                <a:lnTo>
                  <a:pt x="1" y="6"/>
                </a:lnTo>
                <a:lnTo>
                  <a:pt x="2" y="4"/>
                </a:lnTo>
                <a:lnTo>
                  <a:pt x="1" y="3"/>
                </a:lnTo>
                <a:lnTo>
                  <a:pt x="0" y="2"/>
                </a:lnTo>
                <a:lnTo>
                  <a:pt x="2" y="2"/>
                </a:lnTo>
                <a:lnTo>
                  <a:pt x="2" y="2"/>
                </a:lnTo>
                <a:lnTo>
                  <a:pt x="2" y="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6555" name="Freeform 11"/>
          <p:cNvSpPr>
            <a:spLocks/>
          </p:cNvSpPr>
          <p:nvPr/>
        </p:nvSpPr>
        <p:spPr bwMode="auto">
          <a:xfrm>
            <a:off x="4731456" y="3127375"/>
            <a:ext cx="649111" cy="603250"/>
          </a:xfrm>
          <a:custGeom>
            <a:avLst/>
            <a:gdLst>
              <a:gd name="T0" fmla="*/ 76 w 90"/>
              <a:gd name="T1" fmla="*/ 69 h 78"/>
              <a:gd name="T2" fmla="*/ 77 w 90"/>
              <a:gd name="T3" fmla="*/ 71 h 78"/>
              <a:gd name="T4" fmla="*/ 77 w 90"/>
              <a:gd name="T5" fmla="*/ 74 h 78"/>
              <a:gd name="T6" fmla="*/ 74 w 90"/>
              <a:gd name="T7" fmla="*/ 77 h 78"/>
              <a:gd name="T8" fmla="*/ 83 w 90"/>
              <a:gd name="T9" fmla="*/ 78 h 78"/>
              <a:gd name="T10" fmla="*/ 83 w 90"/>
              <a:gd name="T11" fmla="*/ 74 h 78"/>
              <a:gd name="T12" fmla="*/ 85 w 90"/>
              <a:gd name="T13" fmla="*/ 69 h 78"/>
              <a:gd name="T14" fmla="*/ 88 w 90"/>
              <a:gd name="T15" fmla="*/ 67 h 78"/>
              <a:gd name="T16" fmla="*/ 89 w 90"/>
              <a:gd name="T17" fmla="*/ 67 h 78"/>
              <a:gd name="T18" fmla="*/ 90 w 90"/>
              <a:gd name="T19" fmla="*/ 61 h 78"/>
              <a:gd name="T20" fmla="*/ 89 w 90"/>
              <a:gd name="T21" fmla="*/ 60 h 78"/>
              <a:gd name="T22" fmla="*/ 88 w 90"/>
              <a:gd name="T23" fmla="*/ 59 h 78"/>
              <a:gd name="T24" fmla="*/ 87 w 90"/>
              <a:gd name="T25" fmla="*/ 60 h 78"/>
              <a:gd name="T26" fmla="*/ 84 w 90"/>
              <a:gd name="T27" fmla="*/ 56 h 78"/>
              <a:gd name="T28" fmla="*/ 85 w 90"/>
              <a:gd name="T29" fmla="*/ 54 h 78"/>
              <a:gd name="T30" fmla="*/ 84 w 90"/>
              <a:gd name="T31" fmla="*/ 52 h 78"/>
              <a:gd name="T32" fmla="*/ 79 w 90"/>
              <a:gd name="T33" fmla="*/ 46 h 78"/>
              <a:gd name="T34" fmla="*/ 74 w 90"/>
              <a:gd name="T35" fmla="*/ 43 h 78"/>
              <a:gd name="T36" fmla="*/ 71 w 90"/>
              <a:gd name="T37" fmla="*/ 38 h 78"/>
              <a:gd name="T38" fmla="*/ 74 w 90"/>
              <a:gd name="T39" fmla="*/ 34 h 78"/>
              <a:gd name="T40" fmla="*/ 74 w 90"/>
              <a:gd name="T41" fmla="*/ 30 h 78"/>
              <a:gd name="T42" fmla="*/ 70 w 90"/>
              <a:gd name="T43" fmla="*/ 27 h 78"/>
              <a:gd name="T44" fmla="*/ 68 w 90"/>
              <a:gd name="T45" fmla="*/ 29 h 78"/>
              <a:gd name="T46" fmla="*/ 65 w 90"/>
              <a:gd name="T47" fmla="*/ 22 h 78"/>
              <a:gd name="T48" fmla="*/ 60 w 90"/>
              <a:gd name="T49" fmla="*/ 18 h 78"/>
              <a:gd name="T50" fmla="*/ 56 w 90"/>
              <a:gd name="T51" fmla="*/ 13 h 78"/>
              <a:gd name="T52" fmla="*/ 55 w 90"/>
              <a:gd name="T53" fmla="*/ 6 h 78"/>
              <a:gd name="T54" fmla="*/ 55 w 90"/>
              <a:gd name="T55" fmla="*/ 4 h 78"/>
              <a:gd name="T56" fmla="*/ 0 w 90"/>
              <a:gd name="T57" fmla="*/ 2 h 78"/>
              <a:gd name="T58" fmla="*/ 2 w 90"/>
              <a:gd name="T59" fmla="*/ 5 h 78"/>
              <a:gd name="T60" fmla="*/ 5 w 90"/>
              <a:gd name="T61" fmla="*/ 9 h 78"/>
              <a:gd name="T62" fmla="*/ 5 w 90"/>
              <a:gd name="T63" fmla="*/ 11 h 78"/>
              <a:gd name="T64" fmla="*/ 11 w 90"/>
              <a:gd name="T65" fmla="*/ 16 h 78"/>
              <a:gd name="T66" fmla="*/ 9 w 90"/>
              <a:gd name="T67" fmla="*/ 20 h 78"/>
              <a:gd name="T68" fmla="*/ 11 w 90"/>
              <a:gd name="T69" fmla="*/ 22 h 78"/>
              <a:gd name="T70" fmla="*/ 13 w 90"/>
              <a:gd name="T71" fmla="*/ 26 h 78"/>
              <a:gd name="T72" fmla="*/ 15 w 90"/>
              <a:gd name="T73" fmla="*/ 27 h 78"/>
              <a:gd name="T74" fmla="*/ 16 w 90"/>
              <a:gd name="T75" fmla="*/ 7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8" y="67"/>
                </a:lnTo>
                <a:lnTo>
                  <a:pt x="89" y="67"/>
                </a:lnTo>
                <a:lnTo>
                  <a:pt x="90" y="62"/>
                </a:lnTo>
                <a:lnTo>
                  <a:pt x="90" y="61"/>
                </a:lnTo>
                <a:lnTo>
                  <a:pt x="89" y="60"/>
                </a:lnTo>
                <a:lnTo>
                  <a:pt x="89" y="60"/>
                </a:lnTo>
                <a:lnTo>
                  <a:pt x="89" y="60"/>
                </a:lnTo>
                <a:lnTo>
                  <a:pt x="88" y="59"/>
                </a:lnTo>
                <a:lnTo>
                  <a:pt x="87" y="59"/>
                </a:lnTo>
                <a:lnTo>
                  <a:pt x="87" y="60"/>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lnTo>
                  <a:pt x="16" y="7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6556" name="Freeform 12"/>
          <p:cNvSpPr>
            <a:spLocks/>
          </p:cNvSpPr>
          <p:nvPr/>
        </p:nvSpPr>
        <p:spPr bwMode="auto">
          <a:xfrm>
            <a:off x="4975578" y="2282826"/>
            <a:ext cx="513644" cy="588963"/>
          </a:xfrm>
          <a:custGeom>
            <a:avLst/>
            <a:gdLst>
              <a:gd name="T0" fmla="*/ 29 w 71"/>
              <a:gd name="T1" fmla="*/ 75 h 76"/>
              <a:gd name="T2" fmla="*/ 24 w 71"/>
              <a:gd name="T3" fmla="*/ 72 h 76"/>
              <a:gd name="T4" fmla="*/ 22 w 71"/>
              <a:gd name="T5" fmla="*/ 65 h 76"/>
              <a:gd name="T6" fmla="*/ 23 w 71"/>
              <a:gd name="T7" fmla="*/ 63 h 76"/>
              <a:gd name="T8" fmla="*/ 21 w 71"/>
              <a:gd name="T9" fmla="*/ 59 h 76"/>
              <a:gd name="T10" fmla="*/ 21 w 71"/>
              <a:gd name="T11" fmla="*/ 54 h 76"/>
              <a:gd name="T12" fmla="*/ 17 w 71"/>
              <a:gd name="T13" fmla="*/ 50 h 76"/>
              <a:gd name="T14" fmla="*/ 12 w 71"/>
              <a:gd name="T15" fmla="*/ 45 h 76"/>
              <a:gd name="T16" fmla="*/ 8 w 71"/>
              <a:gd name="T17" fmla="*/ 43 h 76"/>
              <a:gd name="T18" fmla="*/ 7 w 71"/>
              <a:gd name="T19" fmla="*/ 42 h 76"/>
              <a:gd name="T20" fmla="*/ 3 w 71"/>
              <a:gd name="T21" fmla="*/ 41 h 76"/>
              <a:gd name="T22" fmla="*/ 1 w 71"/>
              <a:gd name="T23" fmla="*/ 39 h 76"/>
              <a:gd name="T24" fmla="*/ 2 w 71"/>
              <a:gd name="T25" fmla="*/ 31 h 76"/>
              <a:gd name="T26" fmla="*/ 3 w 71"/>
              <a:gd name="T27" fmla="*/ 28 h 76"/>
              <a:gd name="T28" fmla="*/ 0 w 71"/>
              <a:gd name="T29" fmla="*/ 25 h 76"/>
              <a:gd name="T30" fmla="*/ 1 w 71"/>
              <a:gd name="T31" fmla="*/ 22 h 76"/>
              <a:gd name="T32" fmla="*/ 5 w 71"/>
              <a:gd name="T33" fmla="*/ 17 h 76"/>
              <a:gd name="T34" fmla="*/ 7 w 71"/>
              <a:gd name="T35" fmla="*/ 16 h 76"/>
              <a:gd name="T36" fmla="*/ 7 w 71"/>
              <a:gd name="T37" fmla="*/ 6 h 76"/>
              <a:gd name="T38" fmla="*/ 9 w 71"/>
              <a:gd name="T39" fmla="*/ 5 h 76"/>
              <a:gd name="T40" fmla="*/ 13 w 71"/>
              <a:gd name="T41" fmla="*/ 5 h 76"/>
              <a:gd name="T42" fmla="*/ 22 w 71"/>
              <a:gd name="T43" fmla="*/ 1 h 76"/>
              <a:gd name="T44" fmla="*/ 24 w 71"/>
              <a:gd name="T45" fmla="*/ 1 h 76"/>
              <a:gd name="T46" fmla="*/ 23 w 71"/>
              <a:gd name="T47" fmla="*/ 3 h 76"/>
              <a:gd name="T48" fmla="*/ 22 w 71"/>
              <a:gd name="T49" fmla="*/ 6 h 76"/>
              <a:gd name="T50" fmla="*/ 26 w 71"/>
              <a:gd name="T51" fmla="*/ 5 h 76"/>
              <a:gd name="T52" fmla="*/ 28 w 71"/>
              <a:gd name="T53" fmla="*/ 6 h 76"/>
              <a:gd name="T54" fmla="*/ 31 w 71"/>
              <a:gd name="T55" fmla="*/ 8 h 76"/>
              <a:gd name="T56" fmla="*/ 32 w 71"/>
              <a:gd name="T57" fmla="*/ 10 h 76"/>
              <a:gd name="T58" fmla="*/ 44 w 71"/>
              <a:gd name="T59" fmla="*/ 13 h 76"/>
              <a:gd name="T60" fmla="*/ 48 w 71"/>
              <a:gd name="T61" fmla="*/ 15 h 76"/>
              <a:gd name="T62" fmla="*/ 50 w 71"/>
              <a:gd name="T63" fmla="*/ 15 h 76"/>
              <a:gd name="T64" fmla="*/ 51 w 71"/>
              <a:gd name="T65" fmla="*/ 15 h 76"/>
              <a:gd name="T66" fmla="*/ 56 w 71"/>
              <a:gd name="T67" fmla="*/ 16 h 76"/>
              <a:gd name="T68" fmla="*/ 56 w 71"/>
              <a:gd name="T69" fmla="*/ 17 h 76"/>
              <a:gd name="T70" fmla="*/ 58 w 71"/>
              <a:gd name="T71" fmla="*/ 18 h 76"/>
              <a:gd name="T72" fmla="*/ 61 w 71"/>
              <a:gd name="T73" fmla="*/ 21 h 76"/>
              <a:gd name="T74" fmla="*/ 60 w 71"/>
              <a:gd name="T75" fmla="*/ 25 h 76"/>
              <a:gd name="T76" fmla="*/ 63 w 71"/>
              <a:gd name="T77" fmla="*/ 25 h 76"/>
              <a:gd name="T78" fmla="*/ 62 w 71"/>
              <a:gd name="T79" fmla="*/ 27 h 76"/>
              <a:gd name="T80" fmla="*/ 64 w 71"/>
              <a:gd name="T81" fmla="*/ 30 h 76"/>
              <a:gd name="T82" fmla="*/ 61 w 71"/>
              <a:gd name="T83" fmla="*/ 33 h 76"/>
              <a:gd name="T84" fmla="*/ 59 w 71"/>
              <a:gd name="T85" fmla="*/ 38 h 76"/>
              <a:gd name="T86" fmla="*/ 59 w 71"/>
              <a:gd name="T87" fmla="*/ 39 h 76"/>
              <a:gd name="T88" fmla="*/ 63 w 71"/>
              <a:gd name="T89" fmla="*/ 35 h 76"/>
              <a:gd name="T90" fmla="*/ 66 w 71"/>
              <a:gd name="T91" fmla="*/ 33 h 76"/>
              <a:gd name="T92" fmla="*/ 68 w 71"/>
              <a:gd name="T93" fmla="*/ 31 h 76"/>
              <a:gd name="T94" fmla="*/ 68 w 71"/>
              <a:gd name="T95" fmla="*/ 28 h 76"/>
              <a:gd name="T96" fmla="*/ 69 w 71"/>
              <a:gd name="T97" fmla="*/ 27 h 76"/>
              <a:gd name="T98" fmla="*/ 70 w 71"/>
              <a:gd name="T99" fmla="*/ 25 h 76"/>
              <a:gd name="T100" fmla="*/ 71 w 71"/>
              <a:gd name="T101" fmla="*/ 26 h 76"/>
              <a:gd name="T102" fmla="*/ 69 w 71"/>
              <a:gd name="T103" fmla="*/ 33 h 76"/>
              <a:gd name="T104" fmla="*/ 68 w 71"/>
              <a:gd name="T105" fmla="*/ 35 h 76"/>
              <a:gd name="T106" fmla="*/ 66 w 71"/>
              <a:gd name="T107" fmla="*/ 40 h 76"/>
              <a:gd name="T108" fmla="*/ 66 w 71"/>
              <a:gd name="T109" fmla="*/ 45 h 76"/>
              <a:gd name="T110" fmla="*/ 64 w 71"/>
              <a:gd name="T111" fmla="*/ 47 h 76"/>
              <a:gd name="T112" fmla="*/ 65 w 71"/>
              <a:gd name="T113" fmla="*/ 54 h 76"/>
              <a:gd name="T114" fmla="*/ 63 w 71"/>
              <a:gd name="T115" fmla="*/ 59 h 76"/>
              <a:gd name="T116" fmla="*/ 65 w 71"/>
              <a:gd name="T117" fmla="*/ 70 h 76"/>
              <a:gd name="T118" fmla="*/ 65 w 71"/>
              <a:gd name="T119" fmla="*/ 71 h 76"/>
              <a:gd name="T120" fmla="*/ 65 w 71"/>
              <a:gd name="T121" fmla="*/ 74 h 76"/>
              <a:gd name="T122" fmla="*/ 30 w 71"/>
              <a:gd name="T12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0" y="15"/>
                </a:lnTo>
                <a:lnTo>
                  <a:pt x="51" y="15"/>
                </a:lnTo>
                <a:lnTo>
                  <a:pt x="51" y="15"/>
                </a:lnTo>
                <a:lnTo>
                  <a:pt x="54" y="15"/>
                </a:lnTo>
                <a:lnTo>
                  <a:pt x="56" y="16"/>
                </a:lnTo>
                <a:lnTo>
                  <a:pt x="57" y="17"/>
                </a:lnTo>
                <a:lnTo>
                  <a:pt x="56" y="17"/>
                </a:lnTo>
                <a:lnTo>
                  <a:pt x="56" y="18"/>
                </a:lnTo>
                <a:lnTo>
                  <a:pt x="58" y="18"/>
                </a:lnTo>
                <a:lnTo>
                  <a:pt x="60" y="19"/>
                </a:lnTo>
                <a:lnTo>
                  <a:pt x="61" y="21"/>
                </a:lnTo>
                <a:lnTo>
                  <a:pt x="60" y="25"/>
                </a:lnTo>
                <a:lnTo>
                  <a:pt x="60" y="25"/>
                </a:lnTo>
                <a:lnTo>
                  <a:pt x="62" y="25"/>
                </a:lnTo>
                <a:lnTo>
                  <a:pt x="63" y="25"/>
                </a:lnTo>
                <a:lnTo>
                  <a:pt x="62" y="26"/>
                </a:lnTo>
                <a:lnTo>
                  <a:pt x="62" y="27"/>
                </a:lnTo>
                <a:lnTo>
                  <a:pt x="62" y="28"/>
                </a:lnTo>
                <a:lnTo>
                  <a:pt x="64" y="30"/>
                </a:lnTo>
                <a:lnTo>
                  <a:pt x="64" y="30"/>
                </a:lnTo>
                <a:lnTo>
                  <a:pt x="61" y="33"/>
                </a:lnTo>
                <a:lnTo>
                  <a:pt x="60" y="36"/>
                </a:lnTo>
                <a:lnTo>
                  <a:pt x="59" y="38"/>
                </a:lnTo>
                <a:lnTo>
                  <a:pt x="59" y="39"/>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0"/>
                </a:lnTo>
                <a:lnTo>
                  <a:pt x="65" y="71"/>
                </a:lnTo>
                <a:lnTo>
                  <a:pt x="65" y="72"/>
                </a:lnTo>
                <a:lnTo>
                  <a:pt x="65" y="74"/>
                </a:lnTo>
                <a:lnTo>
                  <a:pt x="30" y="76"/>
                </a:lnTo>
                <a:lnTo>
                  <a:pt x="30" y="7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6557" name="Freeform 13"/>
          <p:cNvSpPr>
            <a:spLocks/>
          </p:cNvSpPr>
          <p:nvPr/>
        </p:nvSpPr>
        <p:spPr bwMode="auto">
          <a:xfrm>
            <a:off x="5343879" y="3265489"/>
            <a:ext cx="718255" cy="395287"/>
          </a:xfrm>
          <a:custGeom>
            <a:avLst/>
            <a:gdLst>
              <a:gd name="T0" fmla="*/ 20 w 99"/>
              <a:gd name="T1" fmla="*/ 49 h 51"/>
              <a:gd name="T2" fmla="*/ 19 w 99"/>
              <a:gd name="T3" fmla="*/ 47 h 51"/>
              <a:gd name="T4" fmla="*/ 22 w 99"/>
              <a:gd name="T5" fmla="*/ 47 h 51"/>
              <a:gd name="T6" fmla="*/ 80 w 99"/>
              <a:gd name="T7" fmla="*/ 41 h 51"/>
              <a:gd name="T8" fmla="*/ 85 w 99"/>
              <a:gd name="T9" fmla="*/ 38 h 51"/>
              <a:gd name="T10" fmla="*/ 89 w 99"/>
              <a:gd name="T11" fmla="*/ 35 h 51"/>
              <a:gd name="T12" fmla="*/ 89 w 99"/>
              <a:gd name="T13" fmla="*/ 33 h 51"/>
              <a:gd name="T14" fmla="*/ 90 w 99"/>
              <a:gd name="T15" fmla="*/ 31 h 51"/>
              <a:gd name="T16" fmla="*/ 99 w 99"/>
              <a:gd name="T17" fmla="*/ 23 h 51"/>
              <a:gd name="T18" fmla="*/ 98 w 99"/>
              <a:gd name="T19" fmla="*/ 22 h 51"/>
              <a:gd name="T20" fmla="*/ 97 w 99"/>
              <a:gd name="T21" fmla="*/ 21 h 51"/>
              <a:gd name="T22" fmla="*/ 95 w 99"/>
              <a:gd name="T23" fmla="*/ 20 h 51"/>
              <a:gd name="T24" fmla="*/ 94 w 99"/>
              <a:gd name="T25" fmla="*/ 20 h 51"/>
              <a:gd name="T26" fmla="*/ 90 w 99"/>
              <a:gd name="T27" fmla="*/ 14 h 51"/>
              <a:gd name="T28" fmla="*/ 89 w 99"/>
              <a:gd name="T29" fmla="*/ 12 h 51"/>
              <a:gd name="T30" fmla="*/ 89 w 99"/>
              <a:gd name="T31" fmla="*/ 8 h 51"/>
              <a:gd name="T32" fmla="*/ 87 w 99"/>
              <a:gd name="T33" fmla="*/ 7 h 51"/>
              <a:gd name="T34" fmla="*/ 84 w 99"/>
              <a:gd name="T35" fmla="*/ 4 h 51"/>
              <a:gd name="T36" fmla="*/ 82 w 99"/>
              <a:gd name="T37" fmla="*/ 4 h 51"/>
              <a:gd name="T38" fmla="*/ 81 w 99"/>
              <a:gd name="T39" fmla="*/ 6 h 51"/>
              <a:gd name="T40" fmla="*/ 78 w 99"/>
              <a:gd name="T41" fmla="*/ 6 h 51"/>
              <a:gd name="T42" fmla="*/ 75 w 99"/>
              <a:gd name="T43" fmla="*/ 6 h 51"/>
              <a:gd name="T44" fmla="*/ 71 w 99"/>
              <a:gd name="T45" fmla="*/ 5 h 51"/>
              <a:gd name="T46" fmla="*/ 66 w 99"/>
              <a:gd name="T47" fmla="*/ 4 h 51"/>
              <a:gd name="T48" fmla="*/ 63 w 99"/>
              <a:gd name="T49" fmla="*/ 0 h 51"/>
              <a:gd name="T50" fmla="*/ 61 w 99"/>
              <a:gd name="T51" fmla="*/ 1 h 51"/>
              <a:gd name="T52" fmla="*/ 58 w 99"/>
              <a:gd name="T53" fmla="*/ 0 h 51"/>
              <a:gd name="T54" fmla="*/ 58 w 99"/>
              <a:gd name="T55" fmla="*/ 2 h 51"/>
              <a:gd name="T56" fmla="*/ 58 w 99"/>
              <a:gd name="T57" fmla="*/ 6 h 51"/>
              <a:gd name="T58" fmla="*/ 55 w 99"/>
              <a:gd name="T59" fmla="*/ 8 h 51"/>
              <a:gd name="T60" fmla="*/ 51 w 99"/>
              <a:gd name="T61" fmla="*/ 8 h 51"/>
              <a:gd name="T62" fmla="*/ 46 w 99"/>
              <a:gd name="T63" fmla="*/ 18 h 51"/>
              <a:gd name="T64" fmla="*/ 42 w 99"/>
              <a:gd name="T65" fmla="*/ 21 h 51"/>
              <a:gd name="T66" fmla="*/ 39 w 99"/>
              <a:gd name="T67" fmla="*/ 19 h 51"/>
              <a:gd name="T68" fmla="*/ 37 w 99"/>
              <a:gd name="T69" fmla="*/ 24 h 51"/>
              <a:gd name="T70" fmla="*/ 35 w 99"/>
              <a:gd name="T71" fmla="*/ 24 h 51"/>
              <a:gd name="T72" fmla="*/ 32 w 99"/>
              <a:gd name="T73" fmla="*/ 23 h 51"/>
              <a:gd name="T74" fmla="*/ 30 w 99"/>
              <a:gd name="T75" fmla="*/ 26 h 51"/>
              <a:gd name="T76" fmla="*/ 26 w 99"/>
              <a:gd name="T77" fmla="*/ 24 h 51"/>
              <a:gd name="T78" fmla="*/ 20 w 99"/>
              <a:gd name="T79" fmla="*/ 25 h 51"/>
              <a:gd name="T80" fmla="*/ 20 w 99"/>
              <a:gd name="T81" fmla="*/ 27 h 51"/>
              <a:gd name="T82" fmla="*/ 18 w 99"/>
              <a:gd name="T83" fmla="*/ 27 h 51"/>
              <a:gd name="T84" fmla="*/ 18 w 99"/>
              <a:gd name="T85" fmla="*/ 27 h 51"/>
              <a:gd name="T86" fmla="*/ 17 w 99"/>
              <a:gd name="T87" fmla="*/ 30 h 51"/>
              <a:gd name="T88" fmla="*/ 17 w 99"/>
              <a:gd name="T89" fmla="*/ 30 h 51"/>
              <a:gd name="T90" fmla="*/ 18 w 99"/>
              <a:gd name="T91" fmla="*/ 33 h 51"/>
              <a:gd name="T92" fmla="*/ 12 w 99"/>
              <a:gd name="T93" fmla="*/ 34 h 51"/>
              <a:gd name="T94" fmla="*/ 13 w 99"/>
              <a:gd name="T95" fmla="*/ 40 h 51"/>
              <a:gd name="T96" fmla="*/ 10 w 99"/>
              <a:gd name="T97" fmla="*/ 39 h 51"/>
              <a:gd name="T98" fmla="*/ 6 w 99"/>
              <a:gd name="T99" fmla="*/ 38 h 51"/>
              <a:gd name="T100" fmla="*/ 4 w 99"/>
              <a:gd name="T101" fmla="*/ 42 h 51"/>
              <a:gd name="T102" fmla="*/ 4 w 99"/>
              <a:gd name="T103" fmla="*/ 42 h 51"/>
              <a:gd name="T104" fmla="*/ 5 w 99"/>
              <a:gd name="T105" fmla="*/ 44 h 51"/>
              <a:gd name="T106" fmla="*/ 3 w 99"/>
              <a:gd name="T107" fmla="*/ 49 h 51"/>
              <a:gd name="T108" fmla="*/ 1 w 99"/>
              <a:gd name="T109" fmla="*/ 49 h 51"/>
              <a:gd name="T110" fmla="*/ 0 w 99"/>
              <a:gd name="T11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7" y="21"/>
                </a:lnTo>
                <a:lnTo>
                  <a:pt x="95" y="20"/>
                </a:lnTo>
                <a:lnTo>
                  <a:pt x="95" y="21"/>
                </a:lnTo>
                <a:lnTo>
                  <a:pt x="94" y="20"/>
                </a:lnTo>
                <a:lnTo>
                  <a:pt x="92" y="18"/>
                </a:lnTo>
                <a:lnTo>
                  <a:pt x="90" y="14"/>
                </a:lnTo>
                <a:lnTo>
                  <a:pt x="89" y="13"/>
                </a:lnTo>
                <a:lnTo>
                  <a:pt x="89" y="12"/>
                </a:lnTo>
                <a:lnTo>
                  <a:pt x="89" y="10"/>
                </a:lnTo>
                <a:lnTo>
                  <a:pt x="89" y="8"/>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61" y="1"/>
                </a:lnTo>
                <a:lnTo>
                  <a:pt x="59" y="0"/>
                </a:lnTo>
                <a:lnTo>
                  <a:pt x="58" y="0"/>
                </a:lnTo>
                <a:lnTo>
                  <a:pt x="58" y="2"/>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30" y="26"/>
                </a:lnTo>
                <a:lnTo>
                  <a:pt x="26" y="24"/>
                </a:lnTo>
                <a:lnTo>
                  <a:pt x="23" y="25"/>
                </a:lnTo>
                <a:lnTo>
                  <a:pt x="20" y="25"/>
                </a:lnTo>
                <a:lnTo>
                  <a:pt x="20" y="26"/>
                </a:lnTo>
                <a:lnTo>
                  <a:pt x="20" y="27"/>
                </a:lnTo>
                <a:lnTo>
                  <a:pt x="19" y="27"/>
                </a:lnTo>
                <a:lnTo>
                  <a:pt x="18" y="27"/>
                </a:lnTo>
                <a:lnTo>
                  <a:pt x="18" y="27"/>
                </a:lnTo>
                <a:lnTo>
                  <a:pt x="18" y="27"/>
                </a:lnTo>
                <a:lnTo>
                  <a:pt x="17" y="28"/>
                </a:lnTo>
                <a:lnTo>
                  <a:pt x="17" y="30"/>
                </a:lnTo>
                <a:lnTo>
                  <a:pt x="17" y="30"/>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4" y="42"/>
                </a:lnTo>
                <a:lnTo>
                  <a:pt x="4" y="42"/>
                </a:lnTo>
                <a:lnTo>
                  <a:pt x="5" y="43"/>
                </a:lnTo>
                <a:lnTo>
                  <a:pt x="5" y="44"/>
                </a:lnTo>
                <a:lnTo>
                  <a:pt x="4" y="49"/>
                </a:lnTo>
                <a:lnTo>
                  <a:pt x="3" y="49"/>
                </a:lnTo>
                <a:lnTo>
                  <a:pt x="3" y="49"/>
                </a:lnTo>
                <a:lnTo>
                  <a:pt x="1" y="49"/>
                </a:lnTo>
                <a:lnTo>
                  <a:pt x="0" y="51"/>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6558" name="Freeform 14"/>
          <p:cNvSpPr>
            <a:spLocks/>
          </p:cNvSpPr>
          <p:nvPr/>
        </p:nvSpPr>
        <p:spPr bwMode="auto">
          <a:xfrm>
            <a:off x="5280378" y="3560764"/>
            <a:ext cx="801511" cy="301625"/>
          </a:xfrm>
          <a:custGeom>
            <a:avLst/>
            <a:gdLst>
              <a:gd name="T0" fmla="*/ 111 w 111"/>
              <a:gd name="T1" fmla="*/ 0 h 39"/>
              <a:gd name="T2" fmla="*/ 89 w 111"/>
              <a:gd name="T3" fmla="*/ 3 h 39"/>
              <a:gd name="T4" fmla="*/ 87 w 111"/>
              <a:gd name="T5" fmla="*/ 4 h 39"/>
              <a:gd name="T6" fmla="*/ 31 w 111"/>
              <a:gd name="T7" fmla="*/ 9 h 39"/>
              <a:gd name="T8" fmla="*/ 31 w 111"/>
              <a:gd name="T9" fmla="*/ 8 h 39"/>
              <a:gd name="T10" fmla="*/ 28 w 111"/>
              <a:gd name="T11" fmla="*/ 9 h 39"/>
              <a:gd name="T12" fmla="*/ 29 w 111"/>
              <a:gd name="T13" fmla="*/ 10 h 39"/>
              <a:gd name="T14" fmla="*/ 29 w 111"/>
              <a:gd name="T15" fmla="*/ 11 h 39"/>
              <a:gd name="T16" fmla="*/ 9 w 111"/>
              <a:gd name="T17" fmla="*/ 13 h 39"/>
              <a:gd name="T18" fmla="*/ 8 w 111"/>
              <a:gd name="T19" fmla="*/ 15 h 39"/>
              <a:gd name="T20" fmla="*/ 7 w 111"/>
              <a:gd name="T21" fmla="*/ 18 h 39"/>
              <a:gd name="T22" fmla="*/ 8 w 111"/>
              <a:gd name="T23" fmla="*/ 19 h 39"/>
              <a:gd name="T24" fmla="*/ 7 w 111"/>
              <a:gd name="T25" fmla="*/ 22 h 39"/>
              <a:gd name="T26" fmla="*/ 7 w 111"/>
              <a:gd name="T27" fmla="*/ 22 h 39"/>
              <a:gd name="T28" fmla="*/ 7 w 111"/>
              <a:gd name="T29" fmla="*/ 23 h 39"/>
              <a:gd name="T30" fmla="*/ 6 w 111"/>
              <a:gd name="T31" fmla="*/ 25 h 39"/>
              <a:gd name="T32" fmla="*/ 5 w 111"/>
              <a:gd name="T33" fmla="*/ 26 h 39"/>
              <a:gd name="T34" fmla="*/ 4 w 111"/>
              <a:gd name="T35" fmla="*/ 30 h 39"/>
              <a:gd name="T36" fmla="*/ 2 w 111"/>
              <a:gd name="T37" fmla="*/ 32 h 39"/>
              <a:gd name="T38" fmla="*/ 2 w 111"/>
              <a:gd name="T39" fmla="*/ 35 h 39"/>
              <a:gd name="T40" fmla="*/ 2 w 111"/>
              <a:gd name="T41" fmla="*/ 38 h 39"/>
              <a:gd name="T42" fmla="*/ 2 w 111"/>
              <a:gd name="T43" fmla="*/ 38 h 39"/>
              <a:gd name="T44" fmla="*/ 0 w 111"/>
              <a:gd name="T45" fmla="*/ 39 h 39"/>
              <a:gd name="T46" fmla="*/ 29 w 111"/>
              <a:gd name="T47" fmla="*/ 37 h 39"/>
              <a:gd name="T48" fmla="*/ 65 w 111"/>
              <a:gd name="T49" fmla="*/ 34 h 39"/>
              <a:gd name="T50" fmla="*/ 78 w 111"/>
              <a:gd name="T51" fmla="*/ 32 h 39"/>
              <a:gd name="T52" fmla="*/ 79 w 111"/>
              <a:gd name="T53" fmla="*/ 28 h 39"/>
              <a:gd name="T54" fmla="*/ 80 w 111"/>
              <a:gd name="T55" fmla="*/ 28 h 39"/>
              <a:gd name="T56" fmla="*/ 80 w 111"/>
              <a:gd name="T57" fmla="*/ 28 h 39"/>
              <a:gd name="T58" fmla="*/ 81 w 111"/>
              <a:gd name="T59" fmla="*/ 27 h 39"/>
              <a:gd name="T60" fmla="*/ 82 w 111"/>
              <a:gd name="T61" fmla="*/ 26 h 39"/>
              <a:gd name="T62" fmla="*/ 81 w 111"/>
              <a:gd name="T63" fmla="*/ 25 h 39"/>
              <a:gd name="T64" fmla="*/ 82 w 111"/>
              <a:gd name="T65" fmla="*/ 24 h 39"/>
              <a:gd name="T66" fmla="*/ 83 w 111"/>
              <a:gd name="T67" fmla="*/ 23 h 39"/>
              <a:gd name="T68" fmla="*/ 86 w 111"/>
              <a:gd name="T69" fmla="*/ 22 h 39"/>
              <a:gd name="T70" fmla="*/ 89 w 111"/>
              <a:gd name="T71" fmla="*/ 21 h 39"/>
              <a:gd name="T72" fmla="*/ 92 w 111"/>
              <a:gd name="T73" fmla="*/ 18 h 39"/>
              <a:gd name="T74" fmla="*/ 93 w 111"/>
              <a:gd name="T75" fmla="*/ 18 h 39"/>
              <a:gd name="T76" fmla="*/ 95 w 111"/>
              <a:gd name="T77" fmla="*/ 16 h 39"/>
              <a:gd name="T78" fmla="*/ 96 w 111"/>
              <a:gd name="T79" fmla="*/ 14 h 39"/>
              <a:gd name="T80" fmla="*/ 96 w 111"/>
              <a:gd name="T81" fmla="*/ 14 h 39"/>
              <a:gd name="T82" fmla="*/ 97 w 111"/>
              <a:gd name="T83" fmla="*/ 14 h 39"/>
              <a:gd name="T84" fmla="*/ 98 w 111"/>
              <a:gd name="T85" fmla="*/ 14 h 39"/>
              <a:gd name="T86" fmla="*/ 98 w 111"/>
              <a:gd name="T87" fmla="*/ 13 h 39"/>
              <a:gd name="T88" fmla="*/ 99 w 111"/>
              <a:gd name="T89" fmla="*/ 12 h 39"/>
              <a:gd name="T90" fmla="*/ 99 w 111"/>
              <a:gd name="T91" fmla="*/ 12 h 39"/>
              <a:gd name="T92" fmla="*/ 100 w 111"/>
              <a:gd name="T93" fmla="*/ 13 h 39"/>
              <a:gd name="T94" fmla="*/ 101 w 111"/>
              <a:gd name="T95" fmla="*/ 12 h 39"/>
              <a:gd name="T96" fmla="*/ 101 w 111"/>
              <a:gd name="T97" fmla="*/ 12 h 39"/>
              <a:gd name="T98" fmla="*/ 103 w 111"/>
              <a:gd name="T99" fmla="*/ 10 h 39"/>
              <a:gd name="T100" fmla="*/ 104 w 111"/>
              <a:gd name="T101" fmla="*/ 10 h 39"/>
              <a:gd name="T102" fmla="*/ 106 w 111"/>
              <a:gd name="T103" fmla="*/ 10 h 39"/>
              <a:gd name="T104" fmla="*/ 109 w 111"/>
              <a:gd name="T105" fmla="*/ 6 h 39"/>
              <a:gd name="T106" fmla="*/ 110 w 111"/>
              <a:gd name="T107" fmla="*/ 5 h 39"/>
              <a:gd name="T108" fmla="*/ 111 w 111"/>
              <a:gd name="T109" fmla="*/ 4 h 39"/>
              <a:gd name="T110" fmla="*/ 111 w 111"/>
              <a:gd name="T111" fmla="*/ 3 h 39"/>
              <a:gd name="T112" fmla="*/ 111 w 111"/>
              <a:gd name="T113" fmla="*/ 1 h 39"/>
              <a:gd name="T114" fmla="*/ 111 w 111"/>
              <a:gd name="T115" fmla="*/ 0 h 39"/>
              <a:gd name="T116" fmla="*/ 111 w 111"/>
              <a:gd name="T1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2"/>
                </a:lnTo>
                <a:lnTo>
                  <a:pt x="7" y="23"/>
                </a:lnTo>
                <a:lnTo>
                  <a:pt x="6" y="25"/>
                </a:lnTo>
                <a:lnTo>
                  <a:pt x="5" y="26"/>
                </a:lnTo>
                <a:lnTo>
                  <a:pt x="4" y="30"/>
                </a:lnTo>
                <a:lnTo>
                  <a:pt x="2" y="32"/>
                </a:lnTo>
                <a:lnTo>
                  <a:pt x="2" y="35"/>
                </a:lnTo>
                <a:lnTo>
                  <a:pt x="2" y="38"/>
                </a:lnTo>
                <a:lnTo>
                  <a:pt x="2" y="38"/>
                </a:lnTo>
                <a:lnTo>
                  <a:pt x="0" y="39"/>
                </a:lnTo>
                <a:lnTo>
                  <a:pt x="29" y="37"/>
                </a:lnTo>
                <a:lnTo>
                  <a:pt x="65" y="34"/>
                </a:lnTo>
                <a:lnTo>
                  <a:pt x="78" y="32"/>
                </a:lnTo>
                <a:lnTo>
                  <a:pt x="79" y="28"/>
                </a:lnTo>
                <a:lnTo>
                  <a:pt x="80"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6" y="14"/>
                </a:lnTo>
                <a:lnTo>
                  <a:pt x="97" y="14"/>
                </a:lnTo>
                <a:lnTo>
                  <a:pt x="98" y="14"/>
                </a:lnTo>
                <a:lnTo>
                  <a:pt x="98" y="13"/>
                </a:lnTo>
                <a:lnTo>
                  <a:pt x="99" y="12"/>
                </a:lnTo>
                <a:lnTo>
                  <a:pt x="99" y="12"/>
                </a:lnTo>
                <a:lnTo>
                  <a:pt x="100" y="13"/>
                </a:lnTo>
                <a:lnTo>
                  <a:pt x="101" y="12"/>
                </a:lnTo>
                <a:lnTo>
                  <a:pt x="101" y="12"/>
                </a:lnTo>
                <a:lnTo>
                  <a:pt x="103" y="10"/>
                </a:lnTo>
                <a:lnTo>
                  <a:pt x="104" y="10"/>
                </a:lnTo>
                <a:lnTo>
                  <a:pt x="106" y="10"/>
                </a:lnTo>
                <a:lnTo>
                  <a:pt x="109" y="6"/>
                </a:lnTo>
                <a:lnTo>
                  <a:pt x="110" y="5"/>
                </a:lnTo>
                <a:lnTo>
                  <a:pt x="111" y="4"/>
                </a:lnTo>
                <a:lnTo>
                  <a:pt x="111" y="3"/>
                </a:lnTo>
                <a:lnTo>
                  <a:pt x="111" y="1"/>
                </a:lnTo>
                <a:lnTo>
                  <a:pt x="111" y="0"/>
                </a:lnTo>
                <a:lnTo>
                  <a:pt x="111"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6559" name="Freeform 15"/>
          <p:cNvSpPr>
            <a:spLocks/>
          </p:cNvSpPr>
          <p:nvPr/>
        </p:nvSpPr>
        <p:spPr bwMode="auto">
          <a:xfrm>
            <a:off x="5489222" y="3824288"/>
            <a:ext cx="375356" cy="641350"/>
          </a:xfrm>
          <a:custGeom>
            <a:avLst/>
            <a:gdLst>
              <a:gd name="T0" fmla="*/ 0 w 52"/>
              <a:gd name="T1" fmla="*/ 3 h 83"/>
              <a:gd name="T2" fmla="*/ 1 w 52"/>
              <a:gd name="T3" fmla="*/ 5 h 83"/>
              <a:gd name="T4" fmla="*/ 0 w 52"/>
              <a:gd name="T5" fmla="*/ 55 h 83"/>
              <a:gd name="T6" fmla="*/ 0 w 52"/>
              <a:gd name="T7" fmla="*/ 57 h 83"/>
              <a:gd name="T8" fmla="*/ 3 w 52"/>
              <a:gd name="T9" fmla="*/ 82 h 83"/>
              <a:gd name="T10" fmla="*/ 4 w 52"/>
              <a:gd name="T11" fmla="*/ 82 h 83"/>
              <a:gd name="T12" fmla="*/ 5 w 52"/>
              <a:gd name="T13" fmla="*/ 81 h 83"/>
              <a:gd name="T14" fmla="*/ 7 w 52"/>
              <a:gd name="T15" fmla="*/ 82 h 83"/>
              <a:gd name="T16" fmla="*/ 8 w 52"/>
              <a:gd name="T17" fmla="*/ 81 h 83"/>
              <a:gd name="T18" fmla="*/ 8 w 52"/>
              <a:gd name="T19" fmla="*/ 77 h 83"/>
              <a:gd name="T20" fmla="*/ 9 w 52"/>
              <a:gd name="T21" fmla="*/ 75 h 83"/>
              <a:gd name="T22" fmla="*/ 10 w 52"/>
              <a:gd name="T23" fmla="*/ 77 h 83"/>
              <a:gd name="T24" fmla="*/ 10 w 52"/>
              <a:gd name="T25" fmla="*/ 78 h 83"/>
              <a:gd name="T26" fmla="*/ 11 w 52"/>
              <a:gd name="T27" fmla="*/ 80 h 83"/>
              <a:gd name="T28" fmla="*/ 13 w 52"/>
              <a:gd name="T29" fmla="*/ 83 h 83"/>
              <a:gd name="T30" fmla="*/ 14 w 52"/>
              <a:gd name="T31" fmla="*/ 83 h 83"/>
              <a:gd name="T32" fmla="*/ 15 w 52"/>
              <a:gd name="T33" fmla="*/ 83 h 83"/>
              <a:gd name="T34" fmla="*/ 17 w 52"/>
              <a:gd name="T35" fmla="*/ 81 h 83"/>
              <a:gd name="T36" fmla="*/ 17 w 52"/>
              <a:gd name="T37" fmla="*/ 81 h 83"/>
              <a:gd name="T38" fmla="*/ 18 w 52"/>
              <a:gd name="T39" fmla="*/ 80 h 83"/>
              <a:gd name="T40" fmla="*/ 18 w 52"/>
              <a:gd name="T41" fmla="*/ 80 h 83"/>
              <a:gd name="T42" fmla="*/ 18 w 52"/>
              <a:gd name="T43" fmla="*/ 79 h 83"/>
              <a:gd name="T44" fmla="*/ 17 w 52"/>
              <a:gd name="T45" fmla="*/ 79 h 83"/>
              <a:gd name="T46" fmla="*/ 17 w 52"/>
              <a:gd name="T47" fmla="*/ 78 h 83"/>
              <a:gd name="T48" fmla="*/ 18 w 52"/>
              <a:gd name="T49" fmla="*/ 77 h 83"/>
              <a:gd name="T50" fmla="*/ 18 w 52"/>
              <a:gd name="T51" fmla="*/ 76 h 83"/>
              <a:gd name="T52" fmla="*/ 16 w 52"/>
              <a:gd name="T53" fmla="*/ 75 h 83"/>
              <a:gd name="T54" fmla="*/ 16 w 52"/>
              <a:gd name="T55" fmla="*/ 75 h 83"/>
              <a:gd name="T56" fmla="*/ 15 w 52"/>
              <a:gd name="T57" fmla="*/ 75 h 83"/>
              <a:gd name="T58" fmla="*/ 14 w 52"/>
              <a:gd name="T59" fmla="*/ 73 h 83"/>
              <a:gd name="T60" fmla="*/ 14 w 52"/>
              <a:gd name="T61" fmla="*/ 72 h 83"/>
              <a:gd name="T62" fmla="*/ 14 w 52"/>
              <a:gd name="T63" fmla="*/ 71 h 83"/>
              <a:gd name="T64" fmla="*/ 14 w 52"/>
              <a:gd name="T65" fmla="*/ 71 h 83"/>
              <a:gd name="T66" fmla="*/ 14 w 52"/>
              <a:gd name="T67" fmla="*/ 70 h 83"/>
              <a:gd name="T68" fmla="*/ 52 w 52"/>
              <a:gd name="T69" fmla="*/ 66 h 83"/>
              <a:gd name="T70" fmla="*/ 52 w 52"/>
              <a:gd name="T71" fmla="*/ 65 h 83"/>
              <a:gd name="T72" fmla="*/ 50 w 52"/>
              <a:gd name="T73" fmla="*/ 63 h 83"/>
              <a:gd name="T74" fmla="*/ 50 w 52"/>
              <a:gd name="T75" fmla="*/ 58 h 83"/>
              <a:gd name="T76" fmla="*/ 48 w 52"/>
              <a:gd name="T77" fmla="*/ 55 h 83"/>
              <a:gd name="T78" fmla="*/ 48 w 52"/>
              <a:gd name="T79" fmla="*/ 52 h 83"/>
              <a:gd name="T80" fmla="*/ 49 w 52"/>
              <a:gd name="T81" fmla="*/ 50 h 83"/>
              <a:gd name="T82" fmla="*/ 49 w 52"/>
              <a:gd name="T83" fmla="*/ 47 h 83"/>
              <a:gd name="T84" fmla="*/ 50 w 52"/>
              <a:gd name="T85" fmla="*/ 45 h 83"/>
              <a:gd name="T86" fmla="*/ 51 w 52"/>
              <a:gd name="T87" fmla="*/ 45 h 83"/>
              <a:gd name="T88" fmla="*/ 49 w 52"/>
              <a:gd name="T89" fmla="*/ 44 h 83"/>
              <a:gd name="T90" fmla="*/ 50 w 52"/>
              <a:gd name="T91" fmla="*/ 42 h 83"/>
              <a:gd name="T92" fmla="*/ 49 w 52"/>
              <a:gd name="T93" fmla="*/ 41 h 83"/>
              <a:gd name="T94" fmla="*/ 48 w 52"/>
              <a:gd name="T95" fmla="*/ 40 h 83"/>
              <a:gd name="T96" fmla="*/ 47 w 52"/>
              <a:gd name="T97" fmla="*/ 39 h 83"/>
              <a:gd name="T98" fmla="*/ 46 w 52"/>
              <a:gd name="T99" fmla="*/ 37 h 83"/>
              <a:gd name="T100" fmla="*/ 45 w 52"/>
              <a:gd name="T101" fmla="*/ 36 h 83"/>
              <a:gd name="T102" fmla="*/ 36 w 52"/>
              <a:gd name="T103" fmla="*/ 0 h 83"/>
              <a:gd name="T104" fmla="*/ 0 w 52"/>
              <a:gd name="T105" fmla="*/ 3 h 83"/>
              <a:gd name="T106" fmla="*/ 0 w 52"/>
              <a:gd name="T107"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7" y="81"/>
                </a:lnTo>
                <a:lnTo>
                  <a:pt x="18" y="80"/>
                </a:lnTo>
                <a:lnTo>
                  <a:pt x="18" y="80"/>
                </a:lnTo>
                <a:lnTo>
                  <a:pt x="18" y="79"/>
                </a:lnTo>
                <a:lnTo>
                  <a:pt x="17" y="79"/>
                </a:lnTo>
                <a:lnTo>
                  <a:pt x="17" y="78"/>
                </a:lnTo>
                <a:lnTo>
                  <a:pt x="18" y="77"/>
                </a:lnTo>
                <a:lnTo>
                  <a:pt x="18" y="76"/>
                </a:lnTo>
                <a:lnTo>
                  <a:pt x="16" y="75"/>
                </a:lnTo>
                <a:lnTo>
                  <a:pt x="16" y="75"/>
                </a:lnTo>
                <a:lnTo>
                  <a:pt x="15" y="75"/>
                </a:lnTo>
                <a:lnTo>
                  <a:pt x="14" y="73"/>
                </a:lnTo>
                <a:lnTo>
                  <a:pt x="14" y="72"/>
                </a:lnTo>
                <a:lnTo>
                  <a:pt x="14" y="71"/>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lnTo>
                  <a:pt x="0" y="3"/>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6560" name="Freeform 16"/>
          <p:cNvSpPr>
            <a:spLocks/>
          </p:cNvSpPr>
          <p:nvPr/>
        </p:nvSpPr>
        <p:spPr bwMode="auto">
          <a:xfrm>
            <a:off x="5729111" y="2840038"/>
            <a:ext cx="410634" cy="487362"/>
          </a:xfrm>
          <a:custGeom>
            <a:avLst/>
            <a:gdLst>
              <a:gd name="T0" fmla="*/ 5 w 57"/>
              <a:gd name="T1" fmla="*/ 55 h 63"/>
              <a:gd name="T2" fmla="*/ 8 w 57"/>
              <a:gd name="T3" fmla="*/ 56 h 63"/>
              <a:gd name="T4" fmla="*/ 10 w 57"/>
              <a:gd name="T5" fmla="*/ 55 h 63"/>
              <a:gd name="T6" fmla="*/ 13 w 57"/>
              <a:gd name="T7" fmla="*/ 59 h 63"/>
              <a:gd name="T8" fmla="*/ 18 w 57"/>
              <a:gd name="T9" fmla="*/ 60 h 63"/>
              <a:gd name="T10" fmla="*/ 22 w 57"/>
              <a:gd name="T11" fmla="*/ 61 h 63"/>
              <a:gd name="T12" fmla="*/ 25 w 57"/>
              <a:gd name="T13" fmla="*/ 61 h 63"/>
              <a:gd name="T14" fmla="*/ 28 w 57"/>
              <a:gd name="T15" fmla="*/ 61 h 63"/>
              <a:gd name="T16" fmla="*/ 29 w 57"/>
              <a:gd name="T17" fmla="*/ 59 h 63"/>
              <a:gd name="T18" fmla="*/ 31 w 57"/>
              <a:gd name="T19" fmla="*/ 59 h 63"/>
              <a:gd name="T20" fmla="*/ 34 w 57"/>
              <a:gd name="T21" fmla="*/ 62 h 63"/>
              <a:gd name="T22" fmla="*/ 36 w 57"/>
              <a:gd name="T23" fmla="*/ 63 h 63"/>
              <a:gd name="T24" fmla="*/ 39 w 57"/>
              <a:gd name="T25" fmla="*/ 61 h 63"/>
              <a:gd name="T26" fmla="*/ 40 w 57"/>
              <a:gd name="T27" fmla="*/ 58 h 63"/>
              <a:gd name="T28" fmla="*/ 41 w 57"/>
              <a:gd name="T29" fmla="*/ 52 h 63"/>
              <a:gd name="T30" fmla="*/ 44 w 57"/>
              <a:gd name="T31" fmla="*/ 54 h 63"/>
              <a:gd name="T32" fmla="*/ 45 w 57"/>
              <a:gd name="T33" fmla="*/ 51 h 63"/>
              <a:gd name="T34" fmla="*/ 47 w 57"/>
              <a:gd name="T35" fmla="*/ 47 h 63"/>
              <a:gd name="T36" fmla="*/ 48 w 57"/>
              <a:gd name="T37" fmla="*/ 45 h 63"/>
              <a:gd name="T38" fmla="*/ 51 w 57"/>
              <a:gd name="T39" fmla="*/ 44 h 63"/>
              <a:gd name="T40" fmla="*/ 53 w 57"/>
              <a:gd name="T41" fmla="*/ 41 h 63"/>
              <a:gd name="T42" fmla="*/ 55 w 57"/>
              <a:gd name="T43" fmla="*/ 39 h 63"/>
              <a:gd name="T44" fmla="*/ 55 w 57"/>
              <a:gd name="T45" fmla="*/ 36 h 63"/>
              <a:gd name="T46" fmla="*/ 56 w 57"/>
              <a:gd name="T47" fmla="*/ 34 h 63"/>
              <a:gd name="T48" fmla="*/ 54 w 57"/>
              <a:gd name="T49" fmla="*/ 26 h 63"/>
              <a:gd name="T50" fmla="*/ 55 w 57"/>
              <a:gd name="T51" fmla="*/ 23 h 63"/>
              <a:gd name="T52" fmla="*/ 57 w 57"/>
              <a:gd name="T53" fmla="*/ 22 h 63"/>
              <a:gd name="T54" fmla="*/ 46 w 57"/>
              <a:gd name="T55" fmla="*/ 3 h 63"/>
              <a:gd name="T56" fmla="*/ 42 w 57"/>
              <a:gd name="T57" fmla="*/ 6 h 63"/>
              <a:gd name="T58" fmla="*/ 37 w 57"/>
              <a:gd name="T59" fmla="*/ 10 h 63"/>
              <a:gd name="T60" fmla="*/ 34 w 57"/>
              <a:gd name="T61" fmla="*/ 10 h 63"/>
              <a:gd name="T62" fmla="*/ 30 w 57"/>
              <a:gd name="T63" fmla="*/ 13 h 63"/>
              <a:gd name="T64" fmla="*/ 27 w 57"/>
              <a:gd name="T65" fmla="*/ 12 h 63"/>
              <a:gd name="T66" fmla="*/ 25 w 57"/>
              <a:gd name="T67" fmla="*/ 12 h 63"/>
              <a:gd name="T68" fmla="*/ 25 w 57"/>
              <a:gd name="T69" fmla="*/ 11 h 63"/>
              <a:gd name="T70" fmla="*/ 19 w 57"/>
              <a:gd name="T71" fmla="*/ 9 h 63"/>
              <a:gd name="T72" fmla="*/ 17 w 57"/>
              <a:gd name="T73" fmla="*/ 10 h 63"/>
              <a:gd name="T74" fmla="*/ 0 w 57"/>
              <a:gd name="T75" fmla="*/ 1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7" h="63">
                <a:moveTo>
                  <a:pt x="0" y="11"/>
                </a:moveTo>
                <a:lnTo>
                  <a:pt x="5" y="55"/>
                </a:lnTo>
                <a:lnTo>
                  <a:pt x="6" y="55"/>
                </a:lnTo>
                <a:lnTo>
                  <a:pt x="8" y="56"/>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lnTo>
                  <a:pt x="0" y="1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6561" name="Freeform 17"/>
          <p:cNvSpPr>
            <a:spLocks/>
          </p:cNvSpPr>
          <p:nvPr/>
        </p:nvSpPr>
        <p:spPr bwMode="auto">
          <a:xfrm>
            <a:off x="5843412" y="3459163"/>
            <a:ext cx="860778" cy="395287"/>
          </a:xfrm>
          <a:custGeom>
            <a:avLst/>
            <a:gdLst>
              <a:gd name="T0" fmla="*/ 2 w 119"/>
              <a:gd name="T1" fmla="*/ 41 h 51"/>
              <a:gd name="T2" fmla="*/ 4 w 119"/>
              <a:gd name="T3" fmla="*/ 39 h 51"/>
              <a:gd name="T4" fmla="*/ 5 w 119"/>
              <a:gd name="T5" fmla="*/ 36 h 51"/>
              <a:gd name="T6" fmla="*/ 14 w 119"/>
              <a:gd name="T7" fmla="*/ 31 h 51"/>
              <a:gd name="T8" fmla="*/ 18 w 119"/>
              <a:gd name="T9" fmla="*/ 27 h 51"/>
              <a:gd name="T10" fmla="*/ 20 w 119"/>
              <a:gd name="T11" fmla="*/ 27 h 51"/>
              <a:gd name="T12" fmla="*/ 21 w 119"/>
              <a:gd name="T13" fmla="*/ 25 h 51"/>
              <a:gd name="T14" fmla="*/ 23 w 119"/>
              <a:gd name="T15" fmla="*/ 25 h 51"/>
              <a:gd name="T16" fmla="*/ 28 w 119"/>
              <a:gd name="T17" fmla="*/ 23 h 51"/>
              <a:gd name="T18" fmla="*/ 33 w 119"/>
              <a:gd name="T19" fmla="*/ 17 h 51"/>
              <a:gd name="T20" fmla="*/ 33 w 119"/>
              <a:gd name="T21" fmla="*/ 13 h 51"/>
              <a:gd name="T22" fmla="*/ 37 w 119"/>
              <a:gd name="T23" fmla="*/ 13 h 51"/>
              <a:gd name="T24" fmla="*/ 42 w 119"/>
              <a:gd name="T25" fmla="*/ 12 h 51"/>
              <a:gd name="T26" fmla="*/ 113 w 119"/>
              <a:gd name="T27" fmla="*/ 1 h 51"/>
              <a:gd name="T28" fmla="*/ 114 w 119"/>
              <a:gd name="T29" fmla="*/ 2 h 51"/>
              <a:gd name="T30" fmla="*/ 116 w 119"/>
              <a:gd name="T31" fmla="*/ 5 h 51"/>
              <a:gd name="T32" fmla="*/ 116 w 119"/>
              <a:gd name="T33" fmla="*/ 6 h 51"/>
              <a:gd name="T34" fmla="*/ 114 w 119"/>
              <a:gd name="T35" fmla="*/ 5 h 51"/>
              <a:gd name="T36" fmla="*/ 113 w 119"/>
              <a:gd name="T37" fmla="*/ 6 h 51"/>
              <a:gd name="T38" fmla="*/ 109 w 119"/>
              <a:gd name="T39" fmla="*/ 8 h 51"/>
              <a:gd name="T40" fmla="*/ 105 w 119"/>
              <a:gd name="T41" fmla="*/ 11 h 51"/>
              <a:gd name="T42" fmla="*/ 106 w 119"/>
              <a:gd name="T43" fmla="*/ 12 h 51"/>
              <a:gd name="T44" fmla="*/ 112 w 119"/>
              <a:gd name="T45" fmla="*/ 9 h 51"/>
              <a:gd name="T46" fmla="*/ 114 w 119"/>
              <a:gd name="T47" fmla="*/ 11 h 51"/>
              <a:gd name="T48" fmla="*/ 115 w 119"/>
              <a:gd name="T49" fmla="*/ 11 h 51"/>
              <a:gd name="T50" fmla="*/ 118 w 119"/>
              <a:gd name="T51" fmla="*/ 9 h 51"/>
              <a:gd name="T52" fmla="*/ 119 w 119"/>
              <a:gd name="T53" fmla="*/ 14 h 51"/>
              <a:gd name="T54" fmla="*/ 117 w 119"/>
              <a:gd name="T55" fmla="*/ 17 h 51"/>
              <a:gd name="T56" fmla="*/ 114 w 119"/>
              <a:gd name="T57" fmla="*/ 19 h 51"/>
              <a:gd name="T58" fmla="*/ 110 w 119"/>
              <a:gd name="T59" fmla="*/ 20 h 51"/>
              <a:gd name="T60" fmla="*/ 109 w 119"/>
              <a:gd name="T61" fmla="*/ 19 h 51"/>
              <a:gd name="T62" fmla="*/ 108 w 119"/>
              <a:gd name="T63" fmla="*/ 18 h 51"/>
              <a:gd name="T64" fmla="*/ 108 w 119"/>
              <a:gd name="T65" fmla="*/ 21 h 51"/>
              <a:gd name="T66" fmla="*/ 109 w 119"/>
              <a:gd name="T67" fmla="*/ 22 h 51"/>
              <a:gd name="T68" fmla="*/ 110 w 119"/>
              <a:gd name="T69" fmla="*/ 24 h 51"/>
              <a:gd name="T70" fmla="*/ 105 w 119"/>
              <a:gd name="T71" fmla="*/ 27 h 51"/>
              <a:gd name="T72" fmla="*/ 105 w 119"/>
              <a:gd name="T73" fmla="*/ 29 h 51"/>
              <a:gd name="T74" fmla="*/ 112 w 119"/>
              <a:gd name="T75" fmla="*/ 27 h 51"/>
              <a:gd name="T76" fmla="*/ 114 w 119"/>
              <a:gd name="T77" fmla="*/ 27 h 51"/>
              <a:gd name="T78" fmla="*/ 109 w 119"/>
              <a:gd name="T79" fmla="*/ 32 h 51"/>
              <a:gd name="T80" fmla="*/ 103 w 119"/>
              <a:gd name="T81" fmla="*/ 36 h 51"/>
              <a:gd name="T82" fmla="*/ 102 w 119"/>
              <a:gd name="T83" fmla="*/ 37 h 51"/>
              <a:gd name="T84" fmla="*/ 96 w 119"/>
              <a:gd name="T85" fmla="*/ 44 h 51"/>
              <a:gd name="T86" fmla="*/ 93 w 119"/>
              <a:gd name="T87" fmla="*/ 50 h 51"/>
              <a:gd name="T88" fmla="*/ 69 w 119"/>
              <a:gd name="T89" fmla="*/ 39 h 51"/>
              <a:gd name="T90" fmla="*/ 50 w 119"/>
              <a:gd name="T91" fmla="*/ 36 h 51"/>
              <a:gd name="T92" fmla="*/ 49 w 119"/>
              <a:gd name="T93" fmla="*/ 36 h 51"/>
              <a:gd name="T94" fmla="*/ 30 w 119"/>
              <a:gd name="T95" fmla="*/ 37 h 51"/>
              <a:gd name="T96" fmla="*/ 26 w 119"/>
              <a:gd name="T97" fmla="*/ 40 h 51"/>
              <a:gd name="T98" fmla="*/ 0 w 119"/>
              <a:gd name="T99"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9" h="51">
                <a:moveTo>
                  <a:pt x="0" y="45"/>
                </a:moveTo>
                <a:lnTo>
                  <a:pt x="1" y="41"/>
                </a:lnTo>
                <a:lnTo>
                  <a:pt x="2"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8" y="27"/>
                </a:lnTo>
                <a:lnTo>
                  <a:pt x="19" y="27"/>
                </a:lnTo>
                <a:lnTo>
                  <a:pt x="20" y="27"/>
                </a:lnTo>
                <a:lnTo>
                  <a:pt x="20" y="26"/>
                </a:lnTo>
                <a:lnTo>
                  <a:pt x="21" y="25"/>
                </a:lnTo>
                <a:lnTo>
                  <a:pt x="21" y="25"/>
                </a:lnTo>
                <a:lnTo>
                  <a:pt x="22" y="26"/>
                </a:lnTo>
                <a:lnTo>
                  <a:pt x="23" y="25"/>
                </a:lnTo>
                <a:lnTo>
                  <a:pt x="23" y="25"/>
                </a:lnTo>
                <a:lnTo>
                  <a:pt x="25" y="23"/>
                </a:lnTo>
                <a:lnTo>
                  <a:pt x="26" y="23"/>
                </a:lnTo>
                <a:lnTo>
                  <a:pt x="28" y="23"/>
                </a:lnTo>
                <a:lnTo>
                  <a:pt x="31" y="19"/>
                </a:lnTo>
                <a:lnTo>
                  <a:pt x="32" y="18"/>
                </a:lnTo>
                <a:lnTo>
                  <a:pt x="33" y="17"/>
                </a:lnTo>
                <a:lnTo>
                  <a:pt x="33" y="16"/>
                </a:lnTo>
                <a:lnTo>
                  <a:pt x="33" y="14"/>
                </a:lnTo>
                <a:lnTo>
                  <a:pt x="33" y="13"/>
                </a:lnTo>
                <a:lnTo>
                  <a:pt x="33" y="13"/>
                </a:lnTo>
                <a:lnTo>
                  <a:pt x="37" y="12"/>
                </a:lnTo>
                <a:lnTo>
                  <a:pt x="37" y="13"/>
                </a:lnTo>
                <a:lnTo>
                  <a:pt x="40" y="13"/>
                </a:lnTo>
                <a:lnTo>
                  <a:pt x="42" y="12"/>
                </a:lnTo>
                <a:lnTo>
                  <a:pt x="42" y="12"/>
                </a:lnTo>
                <a:lnTo>
                  <a:pt x="78" y="7"/>
                </a:lnTo>
                <a:lnTo>
                  <a:pt x="112" y="0"/>
                </a:lnTo>
                <a:lnTo>
                  <a:pt x="113" y="1"/>
                </a:lnTo>
                <a:lnTo>
                  <a:pt x="113" y="1"/>
                </a:lnTo>
                <a:lnTo>
                  <a:pt x="114" y="2"/>
                </a:lnTo>
                <a:lnTo>
                  <a:pt x="114" y="2"/>
                </a:lnTo>
                <a:lnTo>
                  <a:pt x="115" y="3"/>
                </a:lnTo>
                <a:lnTo>
                  <a:pt x="115" y="3"/>
                </a:lnTo>
                <a:lnTo>
                  <a:pt x="116" y="5"/>
                </a:lnTo>
                <a:lnTo>
                  <a:pt x="116" y="5"/>
                </a:lnTo>
                <a:lnTo>
                  <a:pt x="116" y="6"/>
                </a:lnTo>
                <a:lnTo>
                  <a:pt x="116" y="6"/>
                </a:lnTo>
                <a:lnTo>
                  <a:pt x="115" y="5"/>
                </a:lnTo>
                <a:lnTo>
                  <a:pt x="114" y="5"/>
                </a:lnTo>
                <a:lnTo>
                  <a:pt x="114" y="5"/>
                </a:lnTo>
                <a:lnTo>
                  <a:pt x="113" y="5"/>
                </a:lnTo>
                <a:lnTo>
                  <a:pt x="112" y="5"/>
                </a:lnTo>
                <a:lnTo>
                  <a:pt x="113" y="6"/>
                </a:lnTo>
                <a:lnTo>
                  <a:pt x="113" y="6"/>
                </a:lnTo>
                <a:lnTo>
                  <a:pt x="110" y="8"/>
                </a:lnTo>
                <a:lnTo>
                  <a:pt x="109" y="8"/>
                </a:lnTo>
                <a:lnTo>
                  <a:pt x="108" y="10"/>
                </a:lnTo>
                <a:lnTo>
                  <a:pt x="106" y="10"/>
                </a:lnTo>
                <a:lnTo>
                  <a:pt x="105" y="11"/>
                </a:lnTo>
                <a:lnTo>
                  <a:pt x="105" y="12"/>
                </a:lnTo>
                <a:lnTo>
                  <a:pt x="106" y="12"/>
                </a:lnTo>
                <a:lnTo>
                  <a:pt x="106" y="12"/>
                </a:lnTo>
                <a:lnTo>
                  <a:pt x="108" y="11"/>
                </a:lnTo>
                <a:lnTo>
                  <a:pt x="111" y="10"/>
                </a:lnTo>
                <a:lnTo>
                  <a:pt x="112" y="9"/>
                </a:lnTo>
                <a:lnTo>
                  <a:pt x="114" y="9"/>
                </a:lnTo>
                <a:lnTo>
                  <a:pt x="114" y="10"/>
                </a:lnTo>
                <a:lnTo>
                  <a:pt x="114" y="11"/>
                </a:lnTo>
                <a:lnTo>
                  <a:pt x="114" y="11"/>
                </a:lnTo>
                <a:lnTo>
                  <a:pt x="115" y="12"/>
                </a:lnTo>
                <a:lnTo>
                  <a:pt x="115" y="11"/>
                </a:lnTo>
                <a:lnTo>
                  <a:pt x="116" y="11"/>
                </a:lnTo>
                <a:lnTo>
                  <a:pt x="117" y="9"/>
                </a:lnTo>
                <a:lnTo>
                  <a:pt x="118" y="9"/>
                </a:lnTo>
                <a:lnTo>
                  <a:pt x="119" y="11"/>
                </a:lnTo>
                <a:lnTo>
                  <a:pt x="119" y="14"/>
                </a:lnTo>
                <a:lnTo>
                  <a:pt x="119" y="14"/>
                </a:lnTo>
                <a:lnTo>
                  <a:pt x="119" y="15"/>
                </a:lnTo>
                <a:lnTo>
                  <a:pt x="117" y="16"/>
                </a:lnTo>
                <a:lnTo>
                  <a:pt x="117" y="17"/>
                </a:lnTo>
                <a:lnTo>
                  <a:pt x="117" y="18"/>
                </a:lnTo>
                <a:lnTo>
                  <a:pt x="115" y="19"/>
                </a:lnTo>
                <a:lnTo>
                  <a:pt x="114" y="19"/>
                </a:lnTo>
                <a:lnTo>
                  <a:pt x="113" y="20"/>
                </a:lnTo>
                <a:lnTo>
                  <a:pt x="111" y="20"/>
                </a:lnTo>
                <a:lnTo>
                  <a:pt x="110" y="20"/>
                </a:lnTo>
                <a:lnTo>
                  <a:pt x="110" y="20"/>
                </a:lnTo>
                <a:lnTo>
                  <a:pt x="110" y="20"/>
                </a:lnTo>
                <a:lnTo>
                  <a:pt x="109" y="19"/>
                </a:lnTo>
                <a:lnTo>
                  <a:pt x="109" y="18"/>
                </a:lnTo>
                <a:lnTo>
                  <a:pt x="109" y="18"/>
                </a:lnTo>
                <a:lnTo>
                  <a:pt x="108" y="18"/>
                </a:lnTo>
                <a:lnTo>
                  <a:pt x="108" y="18"/>
                </a:lnTo>
                <a:lnTo>
                  <a:pt x="108" y="20"/>
                </a:lnTo>
                <a:lnTo>
                  <a:pt x="108" y="21"/>
                </a:lnTo>
                <a:lnTo>
                  <a:pt x="108" y="21"/>
                </a:lnTo>
                <a:lnTo>
                  <a:pt x="108" y="22"/>
                </a:lnTo>
                <a:lnTo>
                  <a:pt x="109" y="22"/>
                </a:lnTo>
                <a:lnTo>
                  <a:pt x="110" y="23"/>
                </a:lnTo>
                <a:lnTo>
                  <a:pt x="110" y="24"/>
                </a:lnTo>
                <a:lnTo>
                  <a:pt x="110" y="24"/>
                </a:lnTo>
                <a:lnTo>
                  <a:pt x="107" y="28"/>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102" y="37"/>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7"/>
                </a:lnTo>
                <a:lnTo>
                  <a:pt x="49" y="36"/>
                </a:lnTo>
                <a:lnTo>
                  <a:pt x="49" y="35"/>
                </a:lnTo>
                <a:lnTo>
                  <a:pt x="31" y="37"/>
                </a:lnTo>
                <a:lnTo>
                  <a:pt x="30" y="37"/>
                </a:lnTo>
                <a:lnTo>
                  <a:pt x="30" y="38"/>
                </a:lnTo>
                <a:lnTo>
                  <a:pt x="26" y="40"/>
                </a:lnTo>
                <a:lnTo>
                  <a:pt x="26" y="40"/>
                </a:lnTo>
                <a:lnTo>
                  <a:pt x="25" y="40"/>
                </a:lnTo>
                <a:lnTo>
                  <a:pt x="21" y="42"/>
                </a:lnTo>
                <a:lnTo>
                  <a:pt x="0" y="45"/>
                </a:lnTo>
                <a:lnTo>
                  <a:pt x="0" y="4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6562" name="Freeform 18"/>
          <p:cNvSpPr>
            <a:spLocks/>
          </p:cNvSpPr>
          <p:nvPr/>
        </p:nvSpPr>
        <p:spPr bwMode="auto">
          <a:xfrm>
            <a:off x="5590823" y="4311650"/>
            <a:ext cx="889000" cy="719138"/>
          </a:xfrm>
          <a:custGeom>
            <a:avLst/>
            <a:gdLst>
              <a:gd name="T0" fmla="*/ 0 w 123"/>
              <a:gd name="T1" fmla="*/ 8 h 93"/>
              <a:gd name="T2" fmla="*/ 0 w 123"/>
              <a:gd name="T3" fmla="*/ 10 h 93"/>
              <a:gd name="T4" fmla="*/ 2 w 123"/>
              <a:gd name="T5" fmla="*/ 12 h 93"/>
              <a:gd name="T6" fmla="*/ 3 w 123"/>
              <a:gd name="T7" fmla="*/ 15 h 93"/>
              <a:gd name="T8" fmla="*/ 4 w 123"/>
              <a:gd name="T9" fmla="*/ 17 h 93"/>
              <a:gd name="T10" fmla="*/ 3 w 123"/>
              <a:gd name="T11" fmla="*/ 19 h 93"/>
              <a:gd name="T12" fmla="*/ 7 w 123"/>
              <a:gd name="T13" fmla="*/ 18 h 93"/>
              <a:gd name="T14" fmla="*/ 9 w 123"/>
              <a:gd name="T15" fmla="*/ 15 h 93"/>
              <a:gd name="T16" fmla="*/ 10 w 123"/>
              <a:gd name="T17" fmla="*/ 15 h 93"/>
              <a:gd name="T18" fmla="*/ 9 w 123"/>
              <a:gd name="T19" fmla="*/ 17 h 93"/>
              <a:gd name="T20" fmla="*/ 19 w 123"/>
              <a:gd name="T21" fmla="*/ 14 h 93"/>
              <a:gd name="T22" fmla="*/ 19 w 123"/>
              <a:gd name="T23" fmla="*/ 16 h 93"/>
              <a:gd name="T24" fmla="*/ 25 w 123"/>
              <a:gd name="T25" fmla="*/ 17 h 93"/>
              <a:gd name="T26" fmla="*/ 29 w 123"/>
              <a:gd name="T27" fmla="*/ 18 h 93"/>
              <a:gd name="T28" fmla="*/ 31 w 123"/>
              <a:gd name="T29" fmla="*/ 19 h 93"/>
              <a:gd name="T30" fmla="*/ 31 w 123"/>
              <a:gd name="T31" fmla="*/ 20 h 93"/>
              <a:gd name="T32" fmla="*/ 36 w 123"/>
              <a:gd name="T33" fmla="*/ 24 h 93"/>
              <a:gd name="T34" fmla="*/ 35 w 123"/>
              <a:gd name="T35" fmla="*/ 25 h 93"/>
              <a:gd name="T36" fmla="*/ 34 w 123"/>
              <a:gd name="T37" fmla="*/ 26 h 93"/>
              <a:gd name="T38" fmla="*/ 41 w 123"/>
              <a:gd name="T39" fmla="*/ 24 h 93"/>
              <a:gd name="T40" fmla="*/ 50 w 123"/>
              <a:gd name="T41" fmla="*/ 21 h 93"/>
              <a:gd name="T42" fmla="*/ 50 w 123"/>
              <a:gd name="T43" fmla="*/ 18 h 93"/>
              <a:gd name="T44" fmla="*/ 61 w 123"/>
              <a:gd name="T45" fmla="*/ 21 h 93"/>
              <a:gd name="T46" fmla="*/ 69 w 123"/>
              <a:gd name="T47" fmla="*/ 28 h 93"/>
              <a:gd name="T48" fmla="*/ 74 w 123"/>
              <a:gd name="T49" fmla="*/ 30 h 93"/>
              <a:gd name="T50" fmla="*/ 77 w 123"/>
              <a:gd name="T51" fmla="*/ 36 h 93"/>
              <a:gd name="T52" fmla="*/ 76 w 123"/>
              <a:gd name="T53" fmla="*/ 48 h 93"/>
              <a:gd name="T54" fmla="*/ 80 w 123"/>
              <a:gd name="T55" fmla="*/ 54 h 93"/>
              <a:gd name="T56" fmla="*/ 79 w 123"/>
              <a:gd name="T57" fmla="*/ 50 h 93"/>
              <a:gd name="T58" fmla="*/ 82 w 123"/>
              <a:gd name="T59" fmla="*/ 51 h 93"/>
              <a:gd name="T60" fmla="*/ 83 w 123"/>
              <a:gd name="T61" fmla="*/ 50 h 93"/>
              <a:gd name="T62" fmla="*/ 83 w 123"/>
              <a:gd name="T63" fmla="*/ 53 h 93"/>
              <a:gd name="T64" fmla="*/ 80 w 123"/>
              <a:gd name="T65" fmla="*/ 57 h 93"/>
              <a:gd name="T66" fmla="*/ 83 w 123"/>
              <a:gd name="T67" fmla="*/ 61 h 93"/>
              <a:gd name="T68" fmla="*/ 89 w 123"/>
              <a:gd name="T69" fmla="*/ 68 h 93"/>
              <a:gd name="T70" fmla="*/ 91 w 123"/>
              <a:gd name="T71" fmla="*/ 69 h 93"/>
              <a:gd name="T72" fmla="*/ 94 w 123"/>
              <a:gd name="T73" fmla="*/ 74 h 93"/>
              <a:gd name="T74" fmla="*/ 99 w 123"/>
              <a:gd name="T75" fmla="*/ 82 h 93"/>
              <a:gd name="T76" fmla="*/ 108 w 123"/>
              <a:gd name="T77" fmla="*/ 88 h 93"/>
              <a:gd name="T78" fmla="*/ 111 w 123"/>
              <a:gd name="T79" fmla="*/ 90 h 93"/>
              <a:gd name="T80" fmla="*/ 110 w 123"/>
              <a:gd name="T81" fmla="*/ 91 h 93"/>
              <a:gd name="T82" fmla="*/ 109 w 123"/>
              <a:gd name="T83" fmla="*/ 92 h 93"/>
              <a:gd name="T84" fmla="*/ 113 w 123"/>
              <a:gd name="T85" fmla="*/ 92 h 93"/>
              <a:gd name="T86" fmla="*/ 121 w 123"/>
              <a:gd name="T87" fmla="*/ 88 h 93"/>
              <a:gd name="T88" fmla="*/ 121 w 123"/>
              <a:gd name="T89" fmla="*/ 82 h 93"/>
              <a:gd name="T90" fmla="*/ 122 w 123"/>
              <a:gd name="T91" fmla="*/ 74 h 93"/>
              <a:gd name="T92" fmla="*/ 121 w 123"/>
              <a:gd name="T93" fmla="*/ 61 h 93"/>
              <a:gd name="T94" fmla="*/ 113 w 123"/>
              <a:gd name="T95" fmla="*/ 48 h 93"/>
              <a:gd name="T96" fmla="*/ 110 w 123"/>
              <a:gd name="T97" fmla="*/ 43 h 93"/>
              <a:gd name="T98" fmla="*/ 110 w 123"/>
              <a:gd name="T99" fmla="*/ 38 h 93"/>
              <a:gd name="T100" fmla="*/ 103 w 123"/>
              <a:gd name="T101" fmla="*/ 29 h 93"/>
              <a:gd name="T102" fmla="*/ 99 w 123"/>
              <a:gd name="T103" fmla="*/ 24 h 93"/>
              <a:gd name="T104" fmla="*/ 92 w 123"/>
              <a:gd name="T105" fmla="*/ 8 h 93"/>
              <a:gd name="T106" fmla="*/ 90 w 123"/>
              <a:gd name="T107" fmla="*/ 6 h 93"/>
              <a:gd name="T108" fmla="*/ 88 w 123"/>
              <a:gd name="T109" fmla="*/ 1 h 93"/>
              <a:gd name="T110" fmla="*/ 82 w 123"/>
              <a:gd name="T111" fmla="*/ 1 h 93"/>
              <a:gd name="T112" fmla="*/ 82 w 123"/>
              <a:gd name="T113" fmla="*/ 7 h 93"/>
              <a:gd name="T114" fmla="*/ 80 w 123"/>
              <a:gd name="T115" fmla="*/ 8 h 93"/>
              <a:gd name="T116" fmla="*/ 39 w 123"/>
              <a:gd name="T117" fmla="*/ 7 h 93"/>
              <a:gd name="T118" fmla="*/ 38 w 123"/>
              <a:gd name="T119" fmla="*/ 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 h="93">
                <a:moveTo>
                  <a:pt x="38" y="3"/>
                </a:moveTo>
                <a:lnTo>
                  <a:pt x="0" y="7"/>
                </a:lnTo>
                <a:lnTo>
                  <a:pt x="0" y="8"/>
                </a:lnTo>
                <a:lnTo>
                  <a:pt x="0" y="8"/>
                </a:lnTo>
                <a:lnTo>
                  <a:pt x="0" y="9"/>
                </a:lnTo>
                <a:lnTo>
                  <a:pt x="0" y="10"/>
                </a:lnTo>
                <a:lnTo>
                  <a:pt x="1" y="12"/>
                </a:lnTo>
                <a:lnTo>
                  <a:pt x="2" y="12"/>
                </a:lnTo>
                <a:lnTo>
                  <a:pt x="2" y="12"/>
                </a:lnTo>
                <a:lnTo>
                  <a:pt x="4" y="13"/>
                </a:lnTo>
                <a:lnTo>
                  <a:pt x="4" y="14"/>
                </a:lnTo>
                <a:lnTo>
                  <a:pt x="3" y="15"/>
                </a:lnTo>
                <a:lnTo>
                  <a:pt x="3" y="16"/>
                </a:lnTo>
                <a:lnTo>
                  <a:pt x="4" y="16"/>
                </a:lnTo>
                <a:lnTo>
                  <a:pt x="4" y="17"/>
                </a:lnTo>
                <a:lnTo>
                  <a:pt x="4" y="17"/>
                </a:lnTo>
                <a:lnTo>
                  <a:pt x="3" y="18"/>
                </a:lnTo>
                <a:lnTo>
                  <a:pt x="3" y="19"/>
                </a:lnTo>
                <a:lnTo>
                  <a:pt x="4" y="19"/>
                </a:lnTo>
                <a:lnTo>
                  <a:pt x="6" y="18"/>
                </a:lnTo>
                <a:lnTo>
                  <a:pt x="7" y="18"/>
                </a:lnTo>
                <a:lnTo>
                  <a:pt x="7" y="16"/>
                </a:lnTo>
                <a:lnTo>
                  <a:pt x="8" y="15"/>
                </a:lnTo>
                <a:lnTo>
                  <a:pt x="9" y="15"/>
                </a:lnTo>
                <a:lnTo>
                  <a:pt x="9" y="15"/>
                </a:lnTo>
                <a:lnTo>
                  <a:pt x="10" y="15"/>
                </a:lnTo>
                <a:lnTo>
                  <a:pt x="10" y="15"/>
                </a:lnTo>
                <a:lnTo>
                  <a:pt x="10" y="16"/>
                </a:lnTo>
                <a:lnTo>
                  <a:pt x="9" y="17"/>
                </a:lnTo>
                <a:lnTo>
                  <a:pt x="9" y="17"/>
                </a:lnTo>
                <a:lnTo>
                  <a:pt x="10" y="17"/>
                </a:lnTo>
                <a:lnTo>
                  <a:pt x="12" y="16"/>
                </a:lnTo>
                <a:lnTo>
                  <a:pt x="19" y="14"/>
                </a:lnTo>
                <a:lnTo>
                  <a:pt x="20" y="14"/>
                </a:lnTo>
                <a:lnTo>
                  <a:pt x="20" y="15"/>
                </a:lnTo>
                <a:lnTo>
                  <a:pt x="19" y="16"/>
                </a:lnTo>
                <a:lnTo>
                  <a:pt x="19" y="16"/>
                </a:lnTo>
                <a:lnTo>
                  <a:pt x="22" y="16"/>
                </a:lnTo>
                <a:lnTo>
                  <a:pt x="25" y="17"/>
                </a:lnTo>
                <a:lnTo>
                  <a:pt x="28" y="19"/>
                </a:lnTo>
                <a:lnTo>
                  <a:pt x="29" y="19"/>
                </a:lnTo>
                <a:lnTo>
                  <a:pt x="29" y="18"/>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0" y="90"/>
                </a:lnTo>
                <a:lnTo>
                  <a:pt x="111" y="90"/>
                </a:lnTo>
                <a:lnTo>
                  <a:pt x="111" y="91"/>
                </a:lnTo>
                <a:lnTo>
                  <a:pt x="111" y="91"/>
                </a:lnTo>
                <a:lnTo>
                  <a:pt x="110"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80" y="8"/>
                </a:lnTo>
                <a:lnTo>
                  <a:pt x="79" y="6"/>
                </a:lnTo>
                <a:lnTo>
                  <a:pt x="40" y="8"/>
                </a:lnTo>
                <a:lnTo>
                  <a:pt x="39" y="7"/>
                </a:lnTo>
                <a:lnTo>
                  <a:pt x="39" y="6"/>
                </a:lnTo>
                <a:lnTo>
                  <a:pt x="38" y="4"/>
                </a:lnTo>
                <a:lnTo>
                  <a:pt x="38" y="3"/>
                </a:lnTo>
                <a:lnTo>
                  <a:pt x="38" y="3"/>
                </a:lnTo>
                <a:close/>
              </a:path>
            </a:pathLst>
          </a:custGeom>
          <a:solidFill>
            <a:srgbClr val="6487E6"/>
          </a:solidFill>
          <a:ln w="12700" cmpd="sng">
            <a:solidFill>
              <a:srgbClr val="000000"/>
            </a:solidFill>
            <a:prstDash val="solid"/>
            <a:round/>
            <a:headEnd/>
            <a:tailEnd/>
          </a:ln>
        </p:spPr>
        <p:txBody>
          <a:bodyPr/>
          <a:lstStyle/>
          <a:p>
            <a:endParaRPr lang="en-US"/>
          </a:p>
        </p:txBody>
      </p:sp>
      <p:sp>
        <p:nvSpPr>
          <p:cNvPr id="236563" name="Freeform 19"/>
          <p:cNvSpPr>
            <a:spLocks/>
          </p:cNvSpPr>
          <p:nvPr/>
        </p:nvSpPr>
        <p:spPr bwMode="auto">
          <a:xfrm>
            <a:off x="5987346" y="3009900"/>
            <a:ext cx="441677" cy="465138"/>
          </a:xfrm>
          <a:custGeom>
            <a:avLst/>
            <a:gdLst>
              <a:gd name="T0" fmla="*/ 20 w 61"/>
              <a:gd name="T1" fmla="*/ 0 h 60"/>
              <a:gd name="T2" fmla="*/ 20 w 61"/>
              <a:gd name="T3" fmla="*/ 3 h 60"/>
              <a:gd name="T4" fmla="*/ 21 w 61"/>
              <a:gd name="T5" fmla="*/ 5 h 60"/>
              <a:gd name="T6" fmla="*/ 19 w 61"/>
              <a:gd name="T7" fmla="*/ 13 h 60"/>
              <a:gd name="T8" fmla="*/ 19 w 61"/>
              <a:gd name="T9" fmla="*/ 15 h 60"/>
              <a:gd name="T10" fmla="*/ 18 w 61"/>
              <a:gd name="T11" fmla="*/ 19 h 60"/>
              <a:gd name="T12" fmla="*/ 15 w 61"/>
              <a:gd name="T13" fmla="*/ 22 h 60"/>
              <a:gd name="T14" fmla="*/ 13 w 61"/>
              <a:gd name="T15" fmla="*/ 23 h 60"/>
              <a:gd name="T16" fmla="*/ 11 w 61"/>
              <a:gd name="T17" fmla="*/ 24 h 60"/>
              <a:gd name="T18" fmla="*/ 10 w 61"/>
              <a:gd name="T19" fmla="*/ 26 h 60"/>
              <a:gd name="T20" fmla="*/ 9 w 61"/>
              <a:gd name="T21" fmla="*/ 30 h 60"/>
              <a:gd name="T22" fmla="*/ 6 w 61"/>
              <a:gd name="T23" fmla="*/ 30 h 60"/>
              <a:gd name="T24" fmla="*/ 4 w 61"/>
              <a:gd name="T25" fmla="*/ 34 h 60"/>
              <a:gd name="T26" fmla="*/ 4 w 61"/>
              <a:gd name="T27" fmla="*/ 38 h 60"/>
              <a:gd name="T28" fmla="*/ 2 w 61"/>
              <a:gd name="T29" fmla="*/ 41 h 60"/>
              <a:gd name="T30" fmla="*/ 0 w 61"/>
              <a:gd name="T31" fmla="*/ 43 h 60"/>
              <a:gd name="T32" fmla="*/ 0 w 61"/>
              <a:gd name="T33" fmla="*/ 46 h 60"/>
              <a:gd name="T34" fmla="*/ 3 w 61"/>
              <a:gd name="T35" fmla="*/ 51 h 60"/>
              <a:gd name="T36" fmla="*/ 6 w 61"/>
              <a:gd name="T37" fmla="*/ 54 h 60"/>
              <a:gd name="T38" fmla="*/ 8 w 61"/>
              <a:gd name="T39" fmla="*/ 54 h 60"/>
              <a:gd name="T40" fmla="*/ 8 w 61"/>
              <a:gd name="T41" fmla="*/ 55 h 60"/>
              <a:gd name="T42" fmla="*/ 10 w 61"/>
              <a:gd name="T43" fmla="*/ 55 h 60"/>
              <a:gd name="T44" fmla="*/ 10 w 61"/>
              <a:gd name="T45" fmla="*/ 57 h 60"/>
              <a:gd name="T46" fmla="*/ 15 w 61"/>
              <a:gd name="T47" fmla="*/ 60 h 60"/>
              <a:gd name="T48" fmla="*/ 18 w 61"/>
              <a:gd name="T49" fmla="*/ 59 h 60"/>
              <a:gd name="T50" fmla="*/ 19 w 61"/>
              <a:gd name="T51" fmla="*/ 57 h 60"/>
              <a:gd name="T52" fmla="*/ 21 w 61"/>
              <a:gd name="T53" fmla="*/ 59 h 60"/>
              <a:gd name="T54" fmla="*/ 25 w 61"/>
              <a:gd name="T55" fmla="*/ 57 h 60"/>
              <a:gd name="T56" fmla="*/ 26 w 61"/>
              <a:gd name="T57" fmla="*/ 55 h 60"/>
              <a:gd name="T58" fmla="*/ 30 w 61"/>
              <a:gd name="T59" fmla="*/ 53 h 60"/>
              <a:gd name="T60" fmla="*/ 33 w 61"/>
              <a:gd name="T61" fmla="*/ 51 h 60"/>
              <a:gd name="T62" fmla="*/ 33 w 61"/>
              <a:gd name="T63" fmla="*/ 48 h 60"/>
              <a:gd name="T64" fmla="*/ 38 w 61"/>
              <a:gd name="T65" fmla="*/ 32 h 60"/>
              <a:gd name="T66" fmla="*/ 40 w 61"/>
              <a:gd name="T67" fmla="*/ 33 h 60"/>
              <a:gd name="T68" fmla="*/ 41 w 61"/>
              <a:gd name="T69" fmla="*/ 35 h 60"/>
              <a:gd name="T70" fmla="*/ 44 w 61"/>
              <a:gd name="T71" fmla="*/ 32 h 60"/>
              <a:gd name="T72" fmla="*/ 46 w 61"/>
              <a:gd name="T73" fmla="*/ 27 h 60"/>
              <a:gd name="T74" fmla="*/ 49 w 61"/>
              <a:gd name="T75" fmla="*/ 25 h 60"/>
              <a:gd name="T76" fmla="*/ 51 w 61"/>
              <a:gd name="T77" fmla="*/ 23 h 60"/>
              <a:gd name="T78" fmla="*/ 52 w 61"/>
              <a:gd name="T79" fmla="*/ 20 h 60"/>
              <a:gd name="T80" fmla="*/ 52 w 61"/>
              <a:gd name="T81" fmla="*/ 19 h 60"/>
              <a:gd name="T82" fmla="*/ 52 w 61"/>
              <a:gd name="T83" fmla="*/ 15 h 60"/>
              <a:gd name="T84" fmla="*/ 59 w 61"/>
              <a:gd name="T85" fmla="*/ 19 h 60"/>
              <a:gd name="T86" fmla="*/ 60 w 61"/>
              <a:gd name="T87" fmla="*/ 19 h 60"/>
              <a:gd name="T88" fmla="*/ 59 w 61"/>
              <a:gd name="T89" fmla="*/ 13 h 60"/>
              <a:gd name="T90" fmla="*/ 58 w 61"/>
              <a:gd name="T91" fmla="*/ 11 h 60"/>
              <a:gd name="T92" fmla="*/ 56 w 61"/>
              <a:gd name="T93" fmla="*/ 11 h 60"/>
              <a:gd name="T94" fmla="*/ 51 w 61"/>
              <a:gd name="T95" fmla="*/ 12 h 60"/>
              <a:gd name="T96" fmla="*/ 49 w 61"/>
              <a:gd name="T97" fmla="*/ 14 h 60"/>
              <a:gd name="T98" fmla="*/ 46 w 61"/>
              <a:gd name="T99" fmla="*/ 13 h 60"/>
              <a:gd name="T100" fmla="*/ 45 w 61"/>
              <a:gd name="T101" fmla="*/ 15 h 60"/>
              <a:gd name="T102" fmla="*/ 42 w 61"/>
              <a:gd name="T103" fmla="*/ 17 h 60"/>
              <a:gd name="T104" fmla="*/ 39 w 61"/>
              <a:gd name="T105" fmla="*/ 20 h 60"/>
              <a:gd name="T106" fmla="*/ 36 w 61"/>
              <a:gd name="T107" fmla="*/ 13 h 60"/>
              <a:gd name="T108" fmla="*/ 21 w 61"/>
              <a:gd name="T10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6" y="55"/>
                </a:lnTo>
                <a:lnTo>
                  <a:pt x="27" y="56"/>
                </a:lnTo>
                <a:lnTo>
                  <a:pt x="30" y="53"/>
                </a:lnTo>
                <a:lnTo>
                  <a:pt x="31" y="54"/>
                </a:lnTo>
                <a:lnTo>
                  <a:pt x="33" y="51"/>
                </a:lnTo>
                <a:lnTo>
                  <a:pt x="32" y="50"/>
                </a:lnTo>
                <a:lnTo>
                  <a:pt x="33" y="48"/>
                </a:lnTo>
                <a:lnTo>
                  <a:pt x="35" y="43"/>
                </a:lnTo>
                <a:lnTo>
                  <a:pt x="38" y="32"/>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20"/>
                </a:lnTo>
                <a:lnTo>
                  <a:pt x="52" y="19"/>
                </a:lnTo>
                <a:lnTo>
                  <a:pt x="52" y="16"/>
                </a:lnTo>
                <a:lnTo>
                  <a:pt x="52" y="15"/>
                </a:lnTo>
                <a:lnTo>
                  <a:pt x="53" y="15"/>
                </a:lnTo>
                <a:lnTo>
                  <a:pt x="59" y="19"/>
                </a:lnTo>
                <a:lnTo>
                  <a:pt x="60"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lnTo>
                  <a:pt x="2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6564" name="Freeform 20"/>
          <p:cNvSpPr>
            <a:spLocks/>
          </p:cNvSpPr>
          <p:nvPr/>
        </p:nvSpPr>
        <p:spPr bwMode="auto">
          <a:xfrm>
            <a:off x="4844345" y="3660776"/>
            <a:ext cx="485422" cy="479425"/>
          </a:xfrm>
          <a:custGeom>
            <a:avLst/>
            <a:gdLst>
              <a:gd name="T0" fmla="*/ 0 w 67"/>
              <a:gd name="T1" fmla="*/ 3 h 62"/>
              <a:gd name="T2" fmla="*/ 60 w 67"/>
              <a:gd name="T3" fmla="*/ 0 h 62"/>
              <a:gd name="T4" fmla="*/ 60 w 67"/>
              <a:gd name="T5" fmla="*/ 1 h 62"/>
              <a:gd name="T6" fmla="*/ 61 w 67"/>
              <a:gd name="T7" fmla="*/ 2 h 62"/>
              <a:gd name="T8" fmla="*/ 62 w 67"/>
              <a:gd name="T9" fmla="*/ 3 h 62"/>
              <a:gd name="T10" fmla="*/ 61 w 67"/>
              <a:gd name="T11" fmla="*/ 5 h 62"/>
              <a:gd name="T12" fmla="*/ 60 w 67"/>
              <a:gd name="T13" fmla="*/ 6 h 62"/>
              <a:gd name="T14" fmla="*/ 58 w 67"/>
              <a:gd name="T15" fmla="*/ 8 h 62"/>
              <a:gd name="T16" fmla="*/ 58 w 67"/>
              <a:gd name="T17" fmla="*/ 9 h 62"/>
              <a:gd name="T18" fmla="*/ 67 w 67"/>
              <a:gd name="T19" fmla="*/ 9 h 62"/>
              <a:gd name="T20" fmla="*/ 67 w 67"/>
              <a:gd name="T21" fmla="*/ 9 h 62"/>
              <a:gd name="T22" fmla="*/ 67 w 67"/>
              <a:gd name="T23" fmla="*/ 10 h 62"/>
              <a:gd name="T24" fmla="*/ 66 w 67"/>
              <a:gd name="T25" fmla="*/ 12 h 62"/>
              <a:gd name="T26" fmla="*/ 65 w 67"/>
              <a:gd name="T27" fmla="*/ 13 h 62"/>
              <a:gd name="T28" fmla="*/ 64 w 67"/>
              <a:gd name="T29" fmla="*/ 17 h 62"/>
              <a:gd name="T30" fmla="*/ 62 w 67"/>
              <a:gd name="T31" fmla="*/ 19 h 62"/>
              <a:gd name="T32" fmla="*/ 62 w 67"/>
              <a:gd name="T33" fmla="*/ 22 h 62"/>
              <a:gd name="T34" fmla="*/ 62 w 67"/>
              <a:gd name="T35" fmla="*/ 25 h 62"/>
              <a:gd name="T36" fmla="*/ 62 w 67"/>
              <a:gd name="T37" fmla="*/ 25 h 62"/>
              <a:gd name="T38" fmla="*/ 60 w 67"/>
              <a:gd name="T39" fmla="*/ 26 h 62"/>
              <a:gd name="T40" fmla="*/ 60 w 67"/>
              <a:gd name="T41" fmla="*/ 27 h 62"/>
              <a:gd name="T42" fmla="*/ 57 w 67"/>
              <a:gd name="T43" fmla="*/ 29 h 62"/>
              <a:gd name="T44" fmla="*/ 57 w 67"/>
              <a:gd name="T45" fmla="*/ 32 h 62"/>
              <a:gd name="T46" fmla="*/ 57 w 67"/>
              <a:gd name="T47" fmla="*/ 35 h 62"/>
              <a:gd name="T48" fmla="*/ 56 w 67"/>
              <a:gd name="T49" fmla="*/ 36 h 62"/>
              <a:gd name="T50" fmla="*/ 54 w 67"/>
              <a:gd name="T51" fmla="*/ 38 h 62"/>
              <a:gd name="T52" fmla="*/ 52 w 67"/>
              <a:gd name="T53" fmla="*/ 40 h 62"/>
              <a:gd name="T54" fmla="*/ 51 w 67"/>
              <a:gd name="T55" fmla="*/ 41 h 62"/>
              <a:gd name="T56" fmla="*/ 51 w 67"/>
              <a:gd name="T57" fmla="*/ 43 h 62"/>
              <a:gd name="T58" fmla="*/ 50 w 67"/>
              <a:gd name="T59" fmla="*/ 45 h 62"/>
              <a:gd name="T60" fmla="*/ 50 w 67"/>
              <a:gd name="T61" fmla="*/ 46 h 62"/>
              <a:gd name="T62" fmla="*/ 49 w 67"/>
              <a:gd name="T63" fmla="*/ 49 h 62"/>
              <a:gd name="T64" fmla="*/ 48 w 67"/>
              <a:gd name="T65" fmla="*/ 51 h 62"/>
              <a:gd name="T66" fmla="*/ 49 w 67"/>
              <a:gd name="T67" fmla="*/ 54 h 62"/>
              <a:gd name="T68" fmla="*/ 50 w 67"/>
              <a:gd name="T69" fmla="*/ 55 h 62"/>
              <a:gd name="T70" fmla="*/ 50 w 67"/>
              <a:gd name="T71" fmla="*/ 57 h 62"/>
              <a:gd name="T72" fmla="*/ 50 w 67"/>
              <a:gd name="T73" fmla="*/ 57 h 62"/>
              <a:gd name="T74" fmla="*/ 50 w 67"/>
              <a:gd name="T75" fmla="*/ 58 h 62"/>
              <a:gd name="T76" fmla="*/ 50 w 67"/>
              <a:gd name="T77" fmla="*/ 58 h 62"/>
              <a:gd name="T78" fmla="*/ 49 w 67"/>
              <a:gd name="T79" fmla="*/ 60 h 62"/>
              <a:gd name="T80" fmla="*/ 50 w 67"/>
              <a:gd name="T81" fmla="*/ 61 h 62"/>
              <a:gd name="T82" fmla="*/ 8 w 67"/>
              <a:gd name="T83" fmla="*/ 62 h 62"/>
              <a:gd name="T84" fmla="*/ 8 w 67"/>
              <a:gd name="T85" fmla="*/ 53 h 62"/>
              <a:gd name="T86" fmla="*/ 6 w 67"/>
              <a:gd name="T87" fmla="*/ 52 h 62"/>
              <a:gd name="T88" fmla="*/ 4 w 67"/>
              <a:gd name="T89" fmla="*/ 53 h 62"/>
              <a:gd name="T90" fmla="*/ 4 w 67"/>
              <a:gd name="T91" fmla="*/ 53 h 62"/>
              <a:gd name="T92" fmla="*/ 2 w 67"/>
              <a:gd name="T93" fmla="*/ 51 h 62"/>
              <a:gd name="T94" fmla="*/ 2 w 67"/>
              <a:gd name="T95" fmla="*/ 22 h 62"/>
              <a:gd name="T96" fmla="*/ 0 w 67"/>
              <a:gd name="T97" fmla="*/ 3 h 62"/>
              <a:gd name="T98" fmla="*/ 0 w 67"/>
              <a:gd name="T99" fmla="*/ 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62">
                <a:moveTo>
                  <a:pt x="0" y="3"/>
                </a:moveTo>
                <a:lnTo>
                  <a:pt x="60" y="0"/>
                </a:lnTo>
                <a:lnTo>
                  <a:pt x="60" y="1"/>
                </a:lnTo>
                <a:lnTo>
                  <a:pt x="61" y="2"/>
                </a:lnTo>
                <a:lnTo>
                  <a:pt x="62" y="3"/>
                </a:lnTo>
                <a:lnTo>
                  <a:pt x="61" y="5"/>
                </a:lnTo>
                <a:lnTo>
                  <a:pt x="60" y="6"/>
                </a:lnTo>
                <a:lnTo>
                  <a:pt x="58" y="8"/>
                </a:lnTo>
                <a:lnTo>
                  <a:pt x="58" y="9"/>
                </a:lnTo>
                <a:lnTo>
                  <a:pt x="67" y="9"/>
                </a:lnTo>
                <a:lnTo>
                  <a:pt x="67" y="9"/>
                </a:lnTo>
                <a:lnTo>
                  <a:pt x="67" y="10"/>
                </a:lnTo>
                <a:lnTo>
                  <a:pt x="66" y="12"/>
                </a:lnTo>
                <a:lnTo>
                  <a:pt x="65" y="13"/>
                </a:lnTo>
                <a:lnTo>
                  <a:pt x="64" y="17"/>
                </a:lnTo>
                <a:lnTo>
                  <a:pt x="62" y="19"/>
                </a:lnTo>
                <a:lnTo>
                  <a:pt x="62" y="22"/>
                </a:lnTo>
                <a:lnTo>
                  <a:pt x="62" y="25"/>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7"/>
                </a:lnTo>
                <a:lnTo>
                  <a:pt x="50" y="58"/>
                </a:lnTo>
                <a:lnTo>
                  <a:pt x="50" y="58"/>
                </a:lnTo>
                <a:lnTo>
                  <a:pt x="49" y="60"/>
                </a:lnTo>
                <a:lnTo>
                  <a:pt x="50" y="61"/>
                </a:lnTo>
                <a:lnTo>
                  <a:pt x="8" y="62"/>
                </a:lnTo>
                <a:lnTo>
                  <a:pt x="8" y="53"/>
                </a:lnTo>
                <a:lnTo>
                  <a:pt x="6" y="52"/>
                </a:lnTo>
                <a:lnTo>
                  <a:pt x="4" y="53"/>
                </a:lnTo>
                <a:lnTo>
                  <a:pt x="4" y="53"/>
                </a:lnTo>
                <a:lnTo>
                  <a:pt x="2" y="51"/>
                </a:lnTo>
                <a:lnTo>
                  <a:pt x="2" y="22"/>
                </a:lnTo>
                <a:lnTo>
                  <a:pt x="0" y="3"/>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6565" name="Freeform 21"/>
          <p:cNvSpPr>
            <a:spLocks/>
          </p:cNvSpPr>
          <p:nvPr/>
        </p:nvSpPr>
        <p:spPr bwMode="auto">
          <a:xfrm>
            <a:off x="2103968" y="2562225"/>
            <a:ext cx="780344" cy="1423988"/>
          </a:xfrm>
          <a:custGeom>
            <a:avLst/>
            <a:gdLst>
              <a:gd name="T0" fmla="*/ 61 w 108"/>
              <a:gd name="T1" fmla="*/ 179 h 184"/>
              <a:gd name="T2" fmla="*/ 61 w 108"/>
              <a:gd name="T3" fmla="*/ 177 h 184"/>
              <a:gd name="T4" fmla="*/ 60 w 108"/>
              <a:gd name="T5" fmla="*/ 175 h 184"/>
              <a:gd name="T6" fmla="*/ 57 w 108"/>
              <a:gd name="T7" fmla="*/ 163 h 184"/>
              <a:gd name="T8" fmla="*/ 50 w 108"/>
              <a:gd name="T9" fmla="*/ 156 h 184"/>
              <a:gd name="T10" fmla="*/ 48 w 108"/>
              <a:gd name="T11" fmla="*/ 153 h 184"/>
              <a:gd name="T12" fmla="*/ 46 w 108"/>
              <a:gd name="T13" fmla="*/ 150 h 184"/>
              <a:gd name="T14" fmla="*/ 39 w 108"/>
              <a:gd name="T15" fmla="*/ 147 h 184"/>
              <a:gd name="T16" fmla="*/ 33 w 108"/>
              <a:gd name="T17" fmla="*/ 141 h 184"/>
              <a:gd name="T18" fmla="*/ 22 w 108"/>
              <a:gd name="T19" fmla="*/ 136 h 184"/>
              <a:gd name="T20" fmla="*/ 22 w 108"/>
              <a:gd name="T21" fmla="*/ 132 h 184"/>
              <a:gd name="T22" fmla="*/ 23 w 108"/>
              <a:gd name="T23" fmla="*/ 127 h 184"/>
              <a:gd name="T24" fmla="*/ 21 w 108"/>
              <a:gd name="T25" fmla="*/ 122 h 184"/>
              <a:gd name="T26" fmla="*/ 22 w 108"/>
              <a:gd name="T27" fmla="*/ 120 h 184"/>
              <a:gd name="T28" fmla="*/ 16 w 108"/>
              <a:gd name="T29" fmla="*/ 109 h 184"/>
              <a:gd name="T30" fmla="*/ 12 w 108"/>
              <a:gd name="T31" fmla="*/ 102 h 184"/>
              <a:gd name="T32" fmla="*/ 14 w 108"/>
              <a:gd name="T33" fmla="*/ 96 h 184"/>
              <a:gd name="T34" fmla="*/ 14 w 108"/>
              <a:gd name="T35" fmla="*/ 91 h 184"/>
              <a:gd name="T36" fmla="*/ 9 w 108"/>
              <a:gd name="T37" fmla="*/ 86 h 184"/>
              <a:gd name="T38" fmla="*/ 9 w 108"/>
              <a:gd name="T39" fmla="*/ 78 h 184"/>
              <a:gd name="T40" fmla="*/ 11 w 108"/>
              <a:gd name="T41" fmla="*/ 75 h 184"/>
              <a:gd name="T42" fmla="*/ 12 w 108"/>
              <a:gd name="T43" fmla="*/ 79 h 184"/>
              <a:gd name="T44" fmla="*/ 15 w 108"/>
              <a:gd name="T45" fmla="*/ 78 h 184"/>
              <a:gd name="T46" fmla="*/ 14 w 108"/>
              <a:gd name="T47" fmla="*/ 71 h 184"/>
              <a:gd name="T48" fmla="*/ 12 w 108"/>
              <a:gd name="T49" fmla="*/ 73 h 184"/>
              <a:gd name="T50" fmla="*/ 7 w 108"/>
              <a:gd name="T51" fmla="*/ 70 h 184"/>
              <a:gd name="T52" fmla="*/ 6 w 108"/>
              <a:gd name="T53" fmla="*/ 61 h 184"/>
              <a:gd name="T54" fmla="*/ 1 w 108"/>
              <a:gd name="T55" fmla="*/ 51 h 184"/>
              <a:gd name="T56" fmla="*/ 1 w 108"/>
              <a:gd name="T57" fmla="*/ 46 h 184"/>
              <a:gd name="T58" fmla="*/ 4 w 108"/>
              <a:gd name="T59" fmla="*/ 40 h 184"/>
              <a:gd name="T60" fmla="*/ 2 w 108"/>
              <a:gd name="T61" fmla="*/ 32 h 184"/>
              <a:gd name="T62" fmla="*/ 0 w 108"/>
              <a:gd name="T63" fmla="*/ 28 h 184"/>
              <a:gd name="T64" fmla="*/ 0 w 108"/>
              <a:gd name="T65" fmla="*/ 24 h 184"/>
              <a:gd name="T66" fmla="*/ 6 w 108"/>
              <a:gd name="T67" fmla="*/ 15 h 184"/>
              <a:gd name="T68" fmla="*/ 9 w 108"/>
              <a:gd name="T69" fmla="*/ 10 h 184"/>
              <a:gd name="T70" fmla="*/ 9 w 108"/>
              <a:gd name="T71" fmla="*/ 1 h 184"/>
              <a:gd name="T72" fmla="*/ 48 w 108"/>
              <a:gd name="T73" fmla="*/ 64 h 184"/>
              <a:gd name="T74" fmla="*/ 104 w 108"/>
              <a:gd name="T75" fmla="*/ 149 h 184"/>
              <a:gd name="T76" fmla="*/ 105 w 108"/>
              <a:gd name="T77" fmla="*/ 153 h 184"/>
              <a:gd name="T78" fmla="*/ 106 w 108"/>
              <a:gd name="T79" fmla="*/ 157 h 184"/>
              <a:gd name="T80" fmla="*/ 107 w 108"/>
              <a:gd name="T81" fmla="*/ 160 h 184"/>
              <a:gd name="T82" fmla="*/ 103 w 108"/>
              <a:gd name="T83" fmla="*/ 162 h 184"/>
              <a:gd name="T84" fmla="*/ 98 w 108"/>
              <a:gd name="T85" fmla="*/ 172 h 184"/>
              <a:gd name="T86" fmla="*/ 97 w 108"/>
              <a:gd name="T87" fmla="*/ 174 h 184"/>
              <a:gd name="T88" fmla="*/ 96 w 108"/>
              <a:gd name="T89" fmla="*/ 178 h 184"/>
              <a:gd name="T90" fmla="*/ 98 w 108"/>
              <a:gd name="T91" fmla="*/ 181 h 184"/>
              <a:gd name="T92" fmla="*/ 96 w 108"/>
              <a:gd name="T93"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184">
                <a:moveTo>
                  <a:pt x="94" y="183"/>
                </a:moveTo>
                <a:lnTo>
                  <a:pt x="61" y="180"/>
                </a:lnTo>
                <a:lnTo>
                  <a:pt x="61" y="179"/>
                </a:lnTo>
                <a:lnTo>
                  <a:pt x="60" y="178"/>
                </a:lnTo>
                <a:lnTo>
                  <a:pt x="60" y="177"/>
                </a:lnTo>
                <a:lnTo>
                  <a:pt x="61" y="177"/>
                </a:lnTo>
                <a:lnTo>
                  <a:pt x="60" y="176"/>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6" y="157"/>
                </a:lnTo>
                <a:lnTo>
                  <a:pt x="107" y="158"/>
                </a:lnTo>
                <a:lnTo>
                  <a:pt x="108" y="160"/>
                </a:lnTo>
                <a:lnTo>
                  <a:pt x="107"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lnTo>
                  <a:pt x="94" y="183"/>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6566" name="Freeform 22"/>
          <p:cNvSpPr>
            <a:spLocks/>
          </p:cNvSpPr>
          <p:nvPr/>
        </p:nvSpPr>
        <p:spPr bwMode="auto">
          <a:xfrm>
            <a:off x="3324578" y="2452689"/>
            <a:ext cx="681567" cy="604837"/>
          </a:xfrm>
          <a:custGeom>
            <a:avLst/>
            <a:gdLst>
              <a:gd name="T0" fmla="*/ 88 w 94"/>
              <a:gd name="T1" fmla="*/ 78 h 78"/>
              <a:gd name="T2" fmla="*/ 91 w 94"/>
              <a:gd name="T3" fmla="*/ 44 h 78"/>
              <a:gd name="T4" fmla="*/ 94 w 94"/>
              <a:gd name="T5" fmla="*/ 10 h 78"/>
              <a:gd name="T6" fmla="*/ 10 w 94"/>
              <a:gd name="T7" fmla="*/ 0 h 78"/>
              <a:gd name="T8" fmla="*/ 9 w 94"/>
              <a:gd name="T9" fmla="*/ 8 h 78"/>
              <a:gd name="T10" fmla="*/ 3 w 94"/>
              <a:gd name="T11" fmla="*/ 50 h 78"/>
              <a:gd name="T12" fmla="*/ 2 w 94"/>
              <a:gd name="T13" fmla="*/ 50 h 78"/>
              <a:gd name="T14" fmla="*/ 0 w 94"/>
              <a:gd name="T15" fmla="*/ 67 h 78"/>
              <a:gd name="T16" fmla="*/ 25 w 94"/>
              <a:gd name="T17" fmla="*/ 71 h 78"/>
              <a:gd name="T18" fmla="*/ 88 w 94"/>
              <a:gd name="T19" fmla="*/ 78 h 78"/>
              <a:gd name="T20" fmla="*/ 88 w 94"/>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78">
                <a:moveTo>
                  <a:pt x="88" y="78"/>
                </a:moveTo>
                <a:lnTo>
                  <a:pt x="91" y="44"/>
                </a:lnTo>
                <a:lnTo>
                  <a:pt x="94" y="10"/>
                </a:lnTo>
                <a:lnTo>
                  <a:pt x="10" y="0"/>
                </a:lnTo>
                <a:lnTo>
                  <a:pt x="9" y="8"/>
                </a:lnTo>
                <a:lnTo>
                  <a:pt x="3" y="50"/>
                </a:lnTo>
                <a:lnTo>
                  <a:pt x="2" y="50"/>
                </a:lnTo>
                <a:lnTo>
                  <a:pt x="0" y="67"/>
                </a:lnTo>
                <a:lnTo>
                  <a:pt x="25" y="71"/>
                </a:lnTo>
                <a:lnTo>
                  <a:pt x="88" y="78"/>
                </a:lnTo>
                <a:lnTo>
                  <a:pt x="88" y="7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6567" name="Freeform 23"/>
          <p:cNvSpPr>
            <a:spLocks/>
          </p:cNvSpPr>
          <p:nvPr/>
        </p:nvSpPr>
        <p:spPr bwMode="auto">
          <a:xfrm>
            <a:off x="3434645" y="3003551"/>
            <a:ext cx="716844" cy="595313"/>
          </a:xfrm>
          <a:custGeom>
            <a:avLst/>
            <a:gdLst>
              <a:gd name="T0" fmla="*/ 0 w 99"/>
              <a:gd name="T1" fmla="*/ 67 h 77"/>
              <a:gd name="T2" fmla="*/ 10 w 99"/>
              <a:gd name="T3" fmla="*/ 0 h 77"/>
              <a:gd name="T4" fmla="*/ 73 w 99"/>
              <a:gd name="T5" fmla="*/ 7 h 77"/>
              <a:gd name="T6" fmla="*/ 99 w 99"/>
              <a:gd name="T7" fmla="*/ 9 h 77"/>
              <a:gd name="T8" fmla="*/ 98 w 99"/>
              <a:gd name="T9" fmla="*/ 26 h 77"/>
              <a:gd name="T10" fmla="*/ 95 w 99"/>
              <a:gd name="T11" fmla="*/ 77 h 77"/>
              <a:gd name="T12" fmla="*/ 82 w 99"/>
              <a:gd name="T13" fmla="*/ 76 h 77"/>
              <a:gd name="T14" fmla="*/ 0 w 99"/>
              <a:gd name="T15" fmla="*/ 67 h 77"/>
              <a:gd name="T16" fmla="*/ 0 w 99"/>
              <a:gd name="T17" fmla="*/ 6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7">
                <a:moveTo>
                  <a:pt x="0" y="67"/>
                </a:moveTo>
                <a:lnTo>
                  <a:pt x="10" y="0"/>
                </a:lnTo>
                <a:lnTo>
                  <a:pt x="73" y="7"/>
                </a:lnTo>
                <a:lnTo>
                  <a:pt x="99" y="9"/>
                </a:lnTo>
                <a:lnTo>
                  <a:pt x="98" y="26"/>
                </a:lnTo>
                <a:lnTo>
                  <a:pt x="95" y="77"/>
                </a:lnTo>
                <a:lnTo>
                  <a:pt x="82" y="76"/>
                </a:lnTo>
                <a:lnTo>
                  <a:pt x="0" y="67"/>
                </a:lnTo>
                <a:lnTo>
                  <a:pt x="0" y="67"/>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6568" name="Freeform 24"/>
          <p:cNvSpPr>
            <a:spLocks/>
          </p:cNvSpPr>
          <p:nvPr/>
        </p:nvSpPr>
        <p:spPr bwMode="auto">
          <a:xfrm>
            <a:off x="3341511" y="3521076"/>
            <a:ext cx="684389" cy="758825"/>
          </a:xfrm>
          <a:custGeom>
            <a:avLst/>
            <a:gdLst>
              <a:gd name="T0" fmla="*/ 13 w 95"/>
              <a:gd name="T1" fmla="*/ 0 h 98"/>
              <a:gd name="T2" fmla="*/ 0 w 95"/>
              <a:gd name="T3" fmla="*/ 96 h 98"/>
              <a:gd name="T4" fmla="*/ 0 w 95"/>
              <a:gd name="T5" fmla="*/ 96 h 98"/>
              <a:gd name="T6" fmla="*/ 12 w 95"/>
              <a:gd name="T7" fmla="*/ 98 h 98"/>
              <a:gd name="T8" fmla="*/ 13 w 95"/>
              <a:gd name="T9" fmla="*/ 90 h 98"/>
              <a:gd name="T10" fmla="*/ 37 w 95"/>
              <a:gd name="T11" fmla="*/ 93 h 98"/>
              <a:gd name="T12" fmla="*/ 37 w 95"/>
              <a:gd name="T13" fmla="*/ 93 h 98"/>
              <a:gd name="T14" fmla="*/ 36 w 95"/>
              <a:gd name="T15" fmla="*/ 92 h 98"/>
              <a:gd name="T16" fmla="*/ 37 w 95"/>
              <a:gd name="T17" fmla="*/ 91 h 98"/>
              <a:gd name="T18" fmla="*/ 36 w 95"/>
              <a:gd name="T19" fmla="*/ 90 h 98"/>
              <a:gd name="T20" fmla="*/ 36 w 95"/>
              <a:gd name="T21" fmla="*/ 90 h 98"/>
              <a:gd name="T22" fmla="*/ 36 w 95"/>
              <a:gd name="T23" fmla="*/ 90 h 98"/>
              <a:gd name="T24" fmla="*/ 87 w 95"/>
              <a:gd name="T25" fmla="*/ 94 h 98"/>
              <a:gd name="T26" fmla="*/ 93 w 95"/>
              <a:gd name="T27" fmla="*/ 18 h 98"/>
              <a:gd name="T28" fmla="*/ 94 w 95"/>
              <a:gd name="T29" fmla="*/ 18 h 98"/>
              <a:gd name="T30" fmla="*/ 95 w 95"/>
              <a:gd name="T31" fmla="*/ 9 h 98"/>
              <a:gd name="T32" fmla="*/ 13 w 95"/>
              <a:gd name="T33" fmla="*/ 0 h 98"/>
              <a:gd name="T34" fmla="*/ 13 w 95"/>
              <a:gd name="T3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98">
                <a:moveTo>
                  <a:pt x="13" y="0"/>
                </a:moveTo>
                <a:lnTo>
                  <a:pt x="0" y="96"/>
                </a:lnTo>
                <a:lnTo>
                  <a:pt x="0" y="96"/>
                </a:lnTo>
                <a:lnTo>
                  <a:pt x="12" y="98"/>
                </a:lnTo>
                <a:lnTo>
                  <a:pt x="13" y="90"/>
                </a:lnTo>
                <a:lnTo>
                  <a:pt x="37" y="93"/>
                </a:lnTo>
                <a:lnTo>
                  <a:pt x="37" y="93"/>
                </a:lnTo>
                <a:lnTo>
                  <a:pt x="36" y="92"/>
                </a:lnTo>
                <a:lnTo>
                  <a:pt x="37" y="91"/>
                </a:lnTo>
                <a:lnTo>
                  <a:pt x="36" y="90"/>
                </a:lnTo>
                <a:lnTo>
                  <a:pt x="36" y="90"/>
                </a:lnTo>
                <a:lnTo>
                  <a:pt x="36" y="90"/>
                </a:lnTo>
                <a:lnTo>
                  <a:pt x="87" y="94"/>
                </a:lnTo>
                <a:lnTo>
                  <a:pt x="93" y="18"/>
                </a:lnTo>
                <a:lnTo>
                  <a:pt x="94" y="18"/>
                </a:lnTo>
                <a:lnTo>
                  <a:pt x="95" y="9"/>
                </a:lnTo>
                <a:lnTo>
                  <a:pt x="13" y="0"/>
                </a:lnTo>
                <a:lnTo>
                  <a:pt x="13"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6569" name="Freeform 25"/>
          <p:cNvSpPr>
            <a:spLocks/>
          </p:cNvSpPr>
          <p:nvPr/>
        </p:nvSpPr>
        <p:spPr bwMode="auto">
          <a:xfrm>
            <a:off x="3601156" y="3660776"/>
            <a:ext cx="1367367" cy="1425575"/>
          </a:xfrm>
          <a:custGeom>
            <a:avLst/>
            <a:gdLst>
              <a:gd name="T0" fmla="*/ 171 w 189"/>
              <a:gd name="T1" fmla="*/ 50 h 184"/>
              <a:gd name="T2" fmla="*/ 159 w 189"/>
              <a:gd name="T3" fmla="*/ 47 h 184"/>
              <a:gd name="T4" fmla="*/ 151 w 189"/>
              <a:gd name="T5" fmla="*/ 49 h 184"/>
              <a:gd name="T6" fmla="*/ 145 w 189"/>
              <a:gd name="T7" fmla="*/ 49 h 184"/>
              <a:gd name="T8" fmla="*/ 143 w 189"/>
              <a:gd name="T9" fmla="*/ 49 h 184"/>
              <a:gd name="T10" fmla="*/ 140 w 189"/>
              <a:gd name="T11" fmla="*/ 47 h 184"/>
              <a:gd name="T12" fmla="*/ 137 w 189"/>
              <a:gd name="T13" fmla="*/ 51 h 184"/>
              <a:gd name="T14" fmla="*/ 135 w 189"/>
              <a:gd name="T15" fmla="*/ 48 h 184"/>
              <a:gd name="T16" fmla="*/ 129 w 189"/>
              <a:gd name="T17" fmla="*/ 47 h 184"/>
              <a:gd name="T18" fmla="*/ 125 w 189"/>
              <a:gd name="T19" fmla="*/ 46 h 184"/>
              <a:gd name="T20" fmla="*/ 119 w 189"/>
              <a:gd name="T21" fmla="*/ 44 h 184"/>
              <a:gd name="T22" fmla="*/ 115 w 189"/>
              <a:gd name="T23" fmla="*/ 43 h 184"/>
              <a:gd name="T24" fmla="*/ 109 w 189"/>
              <a:gd name="T25" fmla="*/ 41 h 184"/>
              <a:gd name="T26" fmla="*/ 106 w 189"/>
              <a:gd name="T27" fmla="*/ 38 h 184"/>
              <a:gd name="T28" fmla="*/ 100 w 189"/>
              <a:gd name="T29" fmla="*/ 36 h 184"/>
              <a:gd name="T30" fmla="*/ 58 w 189"/>
              <a:gd name="T31" fmla="*/ 0 h 184"/>
              <a:gd name="T32" fmla="*/ 0 w 189"/>
              <a:gd name="T33" fmla="*/ 72 h 184"/>
              <a:gd name="T34" fmla="*/ 1 w 189"/>
              <a:gd name="T35" fmla="*/ 75 h 184"/>
              <a:gd name="T36" fmla="*/ 5 w 189"/>
              <a:gd name="T37" fmla="*/ 81 h 184"/>
              <a:gd name="T38" fmla="*/ 23 w 189"/>
              <a:gd name="T39" fmla="*/ 99 h 184"/>
              <a:gd name="T40" fmla="*/ 25 w 189"/>
              <a:gd name="T41" fmla="*/ 104 h 184"/>
              <a:gd name="T42" fmla="*/ 38 w 189"/>
              <a:gd name="T43" fmla="*/ 123 h 184"/>
              <a:gd name="T44" fmla="*/ 49 w 189"/>
              <a:gd name="T45" fmla="*/ 125 h 184"/>
              <a:gd name="T46" fmla="*/ 56 w 189"/>
              <a:gd name="T47" fmla="*/ 114 h 184"/>
              <a:gd name="T48" fmla="*/ 60 w 189"/>
              <a:gd name="T49" fmla="*/ 113 h 184"/>
              <a:gd name="T50" fmla="*/ 67 w 189"/>
              <a:gd name="T51" fmla="*/ 115 h 184"/>
              <a:gd name="T52" fmla="*/ 75 w 189"/>
              <a:gd name="T53" fmla="*/ 119 h 184"/>
              <a:gd name="T54" fmla="*/ 77 w 189"/>
              <a:gd name="T55" fmla="*/ 121 h 184"/>
              <a:gd name="T56" fmla="*/ 83 w 189"/>
              <a:gd name="T57" fmla="*/ 129 h 184"/>
              <a:gd name="T58" fmla="*/ 94 w 189"/>
              <a:gd name="T59" fmla="*/ 149 h 184"/>
              <a:gd name="T60" fmla="*/ 100 w 189"/>
              <a:gd name="T61" fmla="*/ 155 h 184"/>
              <a:gd name="T62" fmla="*/ 102 w 189"/>
              <a:gd name="T63" fmla="*/ 165 h 184"/>
              <a:gd name="T64" fmla="*/ 111 w 189"/>
              <a:gd name="T65" fmla="*/ 176 h 184"/>
              <a:gd name="T66" fmla="*/ 126 w 189"/>
              <a:gd name="T67" fmla="*/ 181 h 184"/>
              <a:gd name="T68" fmla="*/ 135 w 189"/>
              <a:gd name="T69" fmla="*/ 182 h 184"/>
              <a:gd name="T70" fmla="*/ 134 w 189"/>
              <a:gd name="T71" fmla="*/ 180 h 184"/>
              <a:gd name="T72" fmla="*/ 131 w 189"/>
              <a:gd name="T73" fmla="*/ 162 h 184"/>
              <a:gd name="T74" fmla="*/ 130 w 189"/>
              <a:gd name="T75" fmla="*/ 160 h 184"/>
              <a:gd name="T76" fmla="*/ 133 w 189"/>
              <a:gd name="T77" fmla="*/ 153 h 184"/>
              <a:gd name="T78" fmla="*/ 134 w 189"/>
              <a:gd name="T79" fmla="*/ 151 h 184"/>
              <a:gd name="T80" fmla="*/ 137 w 189"/>
              <a:gd name="T81" fmla="*/ 145 h 184"/>
              <a:gd name="T82" fmla="*/ 139 w 189"/>
              <a:gd name="T83" fmla="*/ 145 h 184"/>
              <a:gd name="T84" fmla="*/ 141 w 189"/>
              <a:gd name="T85" fmla="*/ 142 h 184"/>
              <a:gd name="T86" fmla="*/ 143 w 189"/>
              <a:gd name="T87" fmla="*/ 142 h 184"/>
              <a:gd name="T88" fmla="*/ 147 w 189"/>
              <a:gd name="T89" fmla="*/ 140 h 184"/>
              <a:gd name="T90" fmla="*/ 149 w 189"/>
              <a:gd name="T91" fmla="*/ 136 h 184"/>
              <a:gd name="T92" fmla="*/ 150 w 189"/>
              <a:gd name="T93" fmla="*/ 138 h 184"/>
              <a:gd name="T94" fmla="*/ 165 w 189"/>
              <a:gd name="T95" fmla="*/ 130 h 184"/>
              <a:gd name="T96" fmla="*/ 168 w 189"/>
              <a:gd name="T97" fmla="*/ 121 h 184"/>
              <a:gd name="T98" fmla="*/ 171 w 189"/>
              <a:gd name="T99" fmla="*/ 120 h 184"/>
              <a:gd name="T100" fmla="*/ 181 w 189"/>
              <a:gd name="T101" fmla="*/ 119 h 184"/>
              <a:gd name="T102" fmla="*/ 184 w 189"/>
              <a:gd name="T103" fmla="*/ 117 h 184"/>
              <a:gd name="T104" fmla="*/ 185 w 189"/>
              <a:gd name="T105" fmla="*/ 114 h 184"/>
              <a:gd name="T106" fmla="*/ 186 w 189"/>
              <a:gd name="T107" fmla="*/ 106 h 184"/>
              <a:gd name="T108" fmla="*/ 188 w 189"/>
              <a:gd name="T109" fmla="*/ 101 h 184"/>
              <a:gd name="T110" fmla="*/ 187 w 189"/>
              <a:gd name="T111" fmla="*/ 91 h 184"/>
              <a:gd name="T112" fmla="*/ 185 w 189"/>
              <a:gd name="T113" fmla="*/ 88 h 184"/>
              <a:gd name="T114" fmla="*/ 184 w 189"/>
              <a:gd name="T115" fmla="*/ 82 h 184"/>
              <a:gd name="T116" fmla="*/ 180 w 189"/>
              <a:gd name="T117" fmla="*/ 53 h 184"/>
              <a:gd name="T118" fmla="*/ 174 w 189"/>
              <a:gd name="T119" fmla="*/ 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5" y="48"/>
                </a:lnTo>
                <a:lnTo>
                  <a:pt x="143" y="48"/>
                </a:lnTo>
                <a:lnTo>
                  <a:pt x="143" y="49"/>
                </a:lnTo>
                <a:lnTo>
                  <a:pt x="142" y="49"/>
                </a:lnTo>
                <a:lnTo>
                  <a:pt x="141" y="48"/>
                </a:lnTo>
                <a:lnTo>
                  <a:pt x="140" y="47"/>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5" y="43"/>
                </a:lnTo>
                <a:lnTo>
                  <a:pt x="113" y="42"/>
                </a:lnTo>
                <a:lnTo>
                  <a:pt x="109" y="42"/>
                </a:lnTo>
                <a:lnTo>
                  <a:pt x="109" y="41"/>
                </a:lnTo>
                <a:lnTo>
                  <a:pt x="108" y="40"/>
                </a:lnTo>
                <a:lnTo>
                  <a:pt x="108" y="39"/>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0" y="72"/>
                </a:lnTo>
                <a:lnTo>
                  <a:pt x="0" y="72"/>
                </a:lnTo>
                <a:lnTo>
                  <a:pt x="1" y="73"/>
                </a:lnTo>
                <a:lnTo>
                  <a:pt x="0" y="74"/>
                </a:lnTo>
                <a:lnTo>
                  <a:pt x="1" y="75"/>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2"/>
                </a:lnTo>
                <a:lnTo>
                  <a:pt x="135" y="181"/>
                </a:lnTo>
                <a:lnTo>
                  <a:pt x="134" y="180"/>
                </a:lnTo>
                <a:lnTo>
                  <a:pt x="134" y="180"/>
                </a:lnTo>
                <a:lnTo>
                  <a:pt x="133" y="178"/>
                </a:lnTo>
                <a:lnTo>
                  <a:pt x="130" y="170"/>
                </a:lnTo>
                <a:lnTo>
                  <a:pt x="129" y="167"/>
                </a:lnTo>
                <a:lnTo>
                  <a:pt x="131" y="162"/>
                </a:lnTo>
                <a:lnTo>
                  <a:pt x="131" y="160"/>
                </a:lnTo>
                <a:lnTo>
                  <a:pt x="130" y="160"/>
                </a:lnTo>
                <a:lnTo>
                  <a:pt x="130" y="160"/>
                </a:lnTo>
                <a:lnTo>
                  <a:pt x="130" y="160"/>
                </a:lnTo>
                <a:lnTo>
                  <a:pt x="130" y="159"/>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7" y="145"/>
                </a:lnTo>
                <a:lnTo>
                  <a:pt x="138" y="145"/>
                </a:lnTo>
                <a:lnTo>
                  <a:pt x="138" y="144"/>
                </a:lnTo>
                <a:lnTo>
                  <a:pt x="139" y="145"/>
                </a:lnTo>
                <a:lnTo>
                  <a:pt x="140" y="145"/>
                </a:lnTo>
                <a:lnTo>
                  <a:pt x="141" y="144"/>
                </a:lnTo>
                <a:lnTo>
                  <a:pt x="141" y="144"/>
                </a:lnTo>
                <a:lnTo>
                  <a:pt x="141" y="142"/>
                </a:lnTo>
                <a:lnTo>
                  <a:pt x="141" y="142"/>
                </a:lnTo>
                <a:lnTo>
                  <a:pt x="142" y="141"/>
                </a:lnTo>
                <a:lnTo>
                  <a:pt x="142" y="142"/>
                </a:lnTo>
                <a:lnTo>
                  <a:pt x="143" y="142"/>
                </a:lnTo>
                <a:lnTo>
                  <a:pt x="146" y="141"/>
                </a:lnTo>
                <a:lnTo>
                  <a:pt x="147" y="141"/>
                </a:lnTo>
                <a:lnTo>
                  <a:pt x="147" y="140"/>
                </a:lnTo>
                <a:lnTo>
                  <a:pt x="147" y="140"/>
                </a:lnTo>
                <a:lnTo>
                  <a:pt x="145" y="139"/>
                </a:lnTo>
                <a:lnTo>
                  <a:pt x="145" y="138"/>
                </a:lnTo>
                <a:lnTo>
                  <a:pt x="148" y="137"/>
                </a:lnTo>
                <a:lnTo>
                  <a:pt x="149" y="136"/>
                </a:lnTo>
                <a:lnTo>
                  <a:pt x="150" y="136"/>
                </a:lnTo>
                <a:lnTo>
                  <a:pt x="150" y="136"/>
                </a:lnTo>
                <a:lnTo>
                  <a:pt x="149" y="137"/>
                </a:lnTo>
                <a:lnTo>
                  <a:pt x="150" y="138"/>
                </a:lnTo>
                <a:lnTo>
                  <a:pt x="150" y="138"/>
                </a:lnTo>
                <a:lnTo>
                  <a:pt x="151" y="137"/>
                </a:lnTo>
                <a:lnTo>
                  <a:pt x="156" y="135"/>
                </a:lnTo>
                <a:lnTo>
                  <a:pt x="165" y="130"/>
                </a:lnTo>
                <a:lnTo>
                  <a:pt x="165" y="128"/>
                </a:lnTo>
                <a:lnTo>
                  <a:pt x="169" y="124"/>
                </a:lnTo>
                <a:lnTo>
                  <a:pt x="169" y="124"/>
                </a:lnTo>
                <a:lnTo>
                  <a:pt x="168" y="121"/>
                </a:lnTo>
                <a:lnTo>
                  <a:pt x="168" y="119"/>
                </a:lnTo>
                <a:lnTo>
                  <a:pt x="171" y="118"/>
                </a:lnTo>
                <a:lnTo>
                  <a:pt x="171" y="118"/>
                </a:lnTo>
                <a:lnTo>
                  <a:pt x="171" y="120"/>
                </a:lnTo>
                <a:lnTo>
                  <a:pt x="171" y="121"/>
                </a:lnTo>
                <a:lnTo>
                  <a:pt x="174" y="121"/>
                </a:lnTo>
                <a:lnTo>
                  <a:pt x="175" y="122"/>
                </a:lnTo>
                <a:lnTo>
                  <a:pt x="181" y="119"/>
                </a:lnTo>
                <a:lnTo>
                  <a:pt x="185" y="119"/>
                </a:lnTo>
                <a:lnTo>
                  <a:pt x="185" y="119"/>
                </a:lnTo>
                <a:lnTo>
                  <a:pt x="184" y="118"/>
                </a:lnTo>
                <a:lnTo>
                  <a:pt x="184" y="117"/>
                </a:lnTo>
                <a:lnTo>
                  <a:pt x="184" y="116"/>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6" y="53"/>
                </a:lnTo>
                <a:lnTo>
                  <a:pt x="174" y="51"/>
                </a:lnTo>
                <a:lnTo>
                  <a:pt x="174" y="51"/>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6570" name="Freeform 26"/>
          <p:cNvSpPr>
            <a:spLocks/>
          </p:cNvSpPr>
          <p:nvPr/>
        </p:nvSpPr>
        <p:spPr bwMode="auto">
          <a:xfrm>
            <a:off x="6169378" y="2306638"/>
            <a:ext cx="736600" cy="603250"/>
          </a:xfrm>
          <a:custGeom>
            <a:avLst/>
            <a:gdLst>
              <a:gd name="T0" fmla="*/ 78 w 102"/>
              <a:gd name="T1" fmla="*/ 70 h 78"/>
              <a:gd name="T2" fmla="*/ 76 w 102"/>
              <a:gd name="T3" fmla="*/ 73 h 78"/>
              <a:gd name="T4" fmla="*/ 75 w 102"/>
              <a:gd name="T5" fmla="*/ 75 h 78"/>
              <a:gd name="T6" fmla="*/ 75 w 102"/>
              <a:gd name="T7" fmla="*/ 78 h 78"/>
              <a:gd name="T8" fmla="*/ 77 w 102"/>
              <a:gd name="T9" fmla="*/ 76 h 78"/>
              <a:gd name="T10" fmla="*/ 81 w 102"/>
              <a:gd name="T11" fmla="*/ 75 h 78"/>
              <a:gd name="T12" fmla="*/ 87 w 102"/>
              <a:gd name="T13" fmla="*/ 73 h 78"/>
              <a:gd name="T14" fmla="*/ 96 w 102"/>
              <a:gd name="T15" fmla="*/ 66 h 78"/>
              <a:gd name="T16" fmla="*/ 99 w 102"/>
              <a:gd name="T17" fmla="*/ 64 h 78"/>
              <a:gd name="T18" fmla="*/ 102 w 102"/>
              <a:gd name="T19" fmla="*/ 61 h 78"/>
              <a:gd name="T20" fmla="*/ 100 w 102"/>
              <a:gd name="T21" fmla="*/ 62 h 78"/>
              <a:gd name="T22" fmla="*/ 97 w 102"/>
              <a:gd name="T23" fmla="*/ 64 h 78"/>
              <a:gd name="T24" fmla="*/ 94 w 102"/>
              <a:gd name="T25" fmla="*/ 65 h 78"/>
              <a:gd name="T26" fmla="*/ 97 w 102"/>
              <a:gd name="T27" fmla="*/ 61 h 78"/>
              <a:gd name="T28" fmla="*/ 95 w 102"/>
              <a:gd name="T29" fmla="*/ 62 h 78"/>
              <a:gd name="T30" fmla="*/ 86 w 102"/>
              <a:gd name="T31" fmla="*/ 67 h 78"/>
              <a:gd name="T32" fmla="*/ 80 w 102"/>
              <a:gd name="T33" fmla="*/ 72 h 78"/>
              <a:gd name="T34" fmla="*/ 79 w 102"/>
              <a:gd name="T35" fmla="*/ 68 h 78"/>
              <a:gd name="T36" fmla="*/ 81 w 102"/>
              <a:gd name="T37" fmla="*/ 64 h 78"/>
              <a:gd name="T38" fmla="*/ 79 w 102"/>
              <a:gd name="T39" fmla="*/ 49 h 78"/>
              <a:gd name="T40" fmla="*/ 77 w 102"/>
              <a:gd name="T41" fmla="*/ 34 h 78"/>
              <a:gd name="T42" fmla="*/ 75 w 102"/>
              <a:gd name="T43" fmla="*/ 25 h 78"/>
              <a:gd name="T44" fmla="*/ 74 w 102"/>
              <a:gd name="T45" fmla="*/ 24 h 78"/>
              <a:gd name="T46" fmla="*/ 73 w 102"/>
              <a:gd name="T47" fmla="*/ 21 h 78"/>
              <a:gd name="T48" fmla="*/ 72 w 102"/>
              <a:gd name="T49" fmla="*/ 12 h 78"/>
              <a:gd name="T50" fmla="*/ 69 w 102"/>
              <a:gd name="T51" fmla="*/ 3 h 78"/>
              <a:gd name="T52" fmla="*/ 68 w 102"/>
              <a:gd name="T53" fmla="*/ 0 h 78"/>
              <a:gd name="T54" fmla="*/ 51 w 102"/>
              <a:gd name="T55" fmla="*/ 4 h 78"/>
              <a:gd name="T56" fmla="*/ 42 w 102"/>
              <a:gd name="T57" fmla="*/ 14 h 78"/>
              <a:gd name="T58" fmla="*/ 41 w 102"/>
              <a:gd name="T59" fmla="*/ 18 h 78"/>
              <a:gd name="T60" fmla="*/ 36 w 102"/>
              <a:gd name="T61" fmla="*/ 23 h 78"/>
              <a:gd name="T62" fmla="*/ 38 w 102"/>
              <a:gd name="T63" fmla="*/ 25 h 78"/>
              <a:gd name="T64" fmla="*/ 38 w 102"/>
              <a:gd name="T65" fmla="*/ 27 h 78"/>
              <a:gd name="T66" fmla="*/ 39 w 102"/>
              <a:gd name="T67" fmla="*/ 32 h 78"/>
              <a:gd name="T68" fmla="*/ 30 w 102"/>
              <a:gd name="T69" fmla="*/ 39 h 78"/>
              <a:gd name="T70" fmla="*/ 19 w 102"/>
              <a:gd name="T71" fmla="*/ 39 h 78"/>
              <a:gd name="T72" fmla="*/ 9 w 102"/>
              <a:gd name="T73" fmla="*/ 42 h 78"/>
              <a:gd name="T74" fmla="*/ 6 w 102"/>
              <a:gd name="T75" fmla="*/ 46 h 78"/>
              <a:gd name="T76" fmla="*/ 9 w 102"/>
              <a:gd name="T77" fmla="*/ 52 h 78"/>
              <a:gd name="T78" fmla="*/ 2 w 102"/>
              <a:gd name="T79" fmla="*/ 60 h 78"/>
              <a:gd name="T80" fmla="*/ 56 w 102"/>
              <a:gd name="T81" fmla="*/ 55 h 78"/>
              <a:gd name="T82" fmla="*/ 57 w 102"/>
              <a:gd name="T83" fmla="*/ 57 h 78"/>
              <a:gd name="T84" fmla="*/ 59 w 102"/>
              <a:gd name="T85" fmla="*/ 58 h 78"/>
              <a:gd name="T86" fmla="*/ 62 w 102"/>
              <a:gd name="T87" fmla="*/ 63 h 78"/>
              <a:gd name="T88" fmla="*/ 66 w 102"/>
              <a:gd name="T89" fmla="*/ 6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8">
                <a:moveTo>
                  <a:pt x="66" y="64"/>
                </a:moveTo>
                <a:lnTo>
                  <a:pt x="77" y="68"/>
                </a:lnTo>
                <a:lnTo>
                  <a:pt x="78" y="70"/>
                </a:lnTo>
                <a:lnTo>
                  <a:pt x="77" y="71"/>
                </a:lnTo>
                <a:lnTo>
                  <a:pt x="77" y="72"/>
                </a:lnTo>
                <a:lnTo>
                  <a:pt x="76" y="73"/>
                </a:lnTo>
                <a:lnTo>
                  <a:pt x="76" y="75"/>
                </a:lnTo>
                <a:lnTo>
                  <a:pt x="76" y="75"/>
                </a:lnTo>
                <a:lnTo>
                  <a:pt x="75" y="75"/>
                </a:lnTo>
                <a:lnTo>
                  <a:pt x="74" y="77"/>
                </a:lnTo>
                <a:lnTo>
                  <a:pt x="74" y="78"/>
                </a:lnTo>
                <a:lnTo>
                  <a:pt x="75"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2" y="61"/>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7" y="57"/>
                </a:lnTo>
                <a:lnTo>
                  <a:pt x="58" y="57"/>
                </a:lnTo>
                <a:lnTo>
                  <a:pt x="58" y="58"/>
                </a:lnTo>
                <a:lnTo>
                  <a:pt x="59" y="58"/>
                </a:lnTo>
                <a:lnTo>
                  <a:pt x="61" y="61"/>
                </a:lnTo>
                <a:lnTo>
                  <a:pt x="61" y="62"/>
                </a:lnTo>
                <a:lnTo>
                  <a:pt x="62" y="63"/>
                </a:lnTo>
                <a:lnTo>
                  <a:pt x="62" y="63"/>
                </a:lnTo>
                <a:lnTo>
                  <a:pt x="65" y="64"/>
                </a:lnTo>
                <a:lnTo>
                  <a:pt x="66" y="64"/>
                </a:lnTo>
                <a:lnTo>
                  <a:pt x="66" y="6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6571" name="Freeform 27"/>
          <p:cNvSpPr>
            <a:spLocks/>
          </p:cNvSpPr>
          <p:nvPr/>
        </p:nvSpPr>
        <p:spPr bwMode="auto">
          <a:xfrm>
            <a:off x="6660445" y="2266950"/>
            <a:ext cx="166511" cy="325438"/>
          </a:xfrm>
          <a:custGeom>
            <a:avLst/>
            <a:gdLst>
              <a:gd name="T0" fmla="*/ 0 w 23"/>
              <a:gd name="T1" fmla="*/ 5 h 42"/>
              <a:gd name="T2" fmla="*/ 1 w 23"/>
              <a:gd name="T3" fmla="*/ 7 h 42"/>
              <a:gd name="T4" fmla="*/ 0 w 23"/>
              <a:gd name="T5" fmla="*/ 8 h 42"/>
              <a:gd name="T6" fmla="*/ 1 w 23"/>
              <a:gd name="T7" fmla="*/ 8 h 42"/>
              <a:gd name="T8" fmla="*/ 1 w 23"/>
              <a:gd name="T9" fmla="*/ 9 h 42"/>
              <a:gd name="T10" fmla="*/ 3 w 23"/>
              <a:gd name="T11" fmla="*/ 14 h 42"/>
              <a:gd name="T12" fmla="*/ 4 w 23"/>
              <a:gd name="T13" fmla="*/ 17 h 42"/>
              <a:gd name="T14" fmla="*/ 3 w 23"/>
              <a:gd name="T15" fmla="*/ 19 h 42"/>
              <a:gd name="T16" fmla="*/ 3 w 23"/>
              <a:gd name="T17" fmla="*/ 21 h 42"/>
              <a:gd name="T18" fmla="*/ 5 w 23"/>
              <a:gd name="T19" fmla="*/ 26 h 42"/>
              <a:gd name="T20" fmla="*/ 5 w 23"/>
              <a:gd name="T21" fmla="*/ 28 h 42"/>
              <a:gd name="T22" fmla="*/ 5 w 23"/>
              <a:gd name="T23" fmla="*/ 29 h 42"/>
              <a:gd name="T24" fmla="*/ 6 w 23"/>
              <a:gd name="T25" fmla="*/ 29 h 42"/>
              <a:gd name="T26" fmla="*/ 5 w 23"/>
              <a:gd name="T27" fmla="*/ 28 h 42"/>
              <a:gd name="T28" fmla="*/ 6 w 23"/>
              <a:gd name="T29" fmla="*/ 28 h 42"/>
              <a:gd name="T30" fmla="*/ 7 w 23"/>
              <a:gd name="T31" fmla="*/ 30 h 42"/>
              <a:gd name="T32" fmla="*/ 8 w 23"/>
              <a:gd name="T33" fmla="*/ 34 h 42"/>
              <a:gd name="T34" fmla="*/ 8 w 23"/>
              <a:gd name="T35" fmla="*/ 37 h 42"/>
              <a:gd name="T36" fmla="*/ 9 w 23"/>
              <a:gd name="T37" fmla="*/ 39 h 42"/>
              <a:gd name="T38" fmla="*/ 10 w 23"/>
              <a:gd name="T39" fmla="*/ 42 h 42"/>
              <a:gd name="T40" fmla="*/ 20 w 23"/>
              <a:gd name="T41" fmla="*/ 40 h 42"/>
              <a:gd name="T42" fmla="*/ 19 w 23"/>
              <a:gd name="T43" fmla="*/ 39 h 42"/>
              <a:gd name="T44" fmla="*/ 18 w 23"/>
              <a:gd name="T45" fmla="*/ 38 h 42"/>
              <a:gd name="T46" fmla="*/ 18 w 23"/>
              <a:gd name="T47" fmla="*/ 37 h 42"/>
              <a:gd name="T48" fmla="*/ 19 w 23"/>
              <a:gd name="T49" fmla="*/ 36 h 42"/>
              <a:gd name="T50" fmla="*/ 18 w 23"/>
              <a:gd name="T51" fmla="*/ 34 h 42"/>
              <a:gd name="T52" fmla="*/ 18 w 23"/>
              <a:gd name="T53" fmla="*/ 27 h 42"/>
              <a:gd name="T54" fmla="*/ 18 w 23"/>
              <a:gd name="T55" fmla="*/ 25 h 42"/>
              <a:gd name="T56" fmla="*/ 19 w 23"/>
              <a:gd name="T57" fmla="*/ 21 h 42"/>
              <a:gd name="T58" fmla="*/ 19 w 23"/>
              <a:gd name="T59" fmla="*/ 19 h 42"/>
              <a:gd name="T60" fmla="*/ 19 w 23"/>
              <a:gd name="T61" fmla="*/ 17 h 42"/>
              <a:gd name="T62" fmla="*/ 19 w 23"/>
              <a:gd name="T63" fmla="*/ 15 h 42"/>
              <a:gd name="T64" fmla="*/ 19 w 23"/>
              <a:gd name="T65" fmla="*/ 14 h 42"/>
              <a:gd name="T66" fmla="*/ 19 w 23"/>
              <a:gd name="T67" fmla="*/ 13 h 42"/>
              <a:gd name="T68" fmla="*/ 22 w 23"/>
              <a:gd name="T69" fmla="*/ 11 h 42"/>
              <a:gd name="T70" fmla="*/ 23 w 23"/>
              <a:gd name="T71" fmla="*/ 7 h 42"/>
              <a:gd name="T72" fmla="*/ 22 w 23"/>
              <a:gd name="T73" fmla="*/ 5 h 42"/>
              <a:gd name="T74" fmla="*/ 22 w 23"/>
              <a:gd name="T75" fmla="*/ 3 h 42"/>
              <a:gd name="T76" fmla="*/ 22 w 23"/>
              <a:gd name="T77" fmla="*/ 3 h 42"/>
              <a:gd name="T78" fmla="*/ 22 w 23"/>
              <a:gd name="T79" fmla="*/ 2 h 42"/>
              <a:gd name="T80" fmla="*/ 21 w 23"/>
              <a:gd name="T81" fmla="*/ 0 h 42"/>
              <a:gd name="T82" fmla="*/ 0 w 23"/>
              <a:gd name="T83" fmla="*/ 5 h 42"/>
              <a:gd name="T84" fmla="*/ 0 w 23"/>
              <a:gd name="T85"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3"/>
                </a:lnTo>
                <a:lnTo>
                  <a:pt x="22" y="2"/>
                </a:lnTo>
                <a:lnTo>
                  <a:pt x="21" y="0"/>
                </a:lnTo>
                <a:lnTo>
                  <a:pt x="0" y="5"/>
                </a:lnTo>
                <a:lnTo>
                  <a:pt x="0" y="5"/>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236572" name="Group 28"/>
          <p:cNvGrpSpPr>
            <a:grpSpLocks/>
          </p:cNvGrpSpPr>
          <p:nvPr/>
        </p:nvGrpSpPr>
        <p:grpSpPr bwMode="auto">
          <a:xfrm>
            <a:off x="1027289" y="3886200"/>
            <a:ext cx="1786467" cy="1390650"/>
            <a:chOff x="768" y="2832"/>
            <a:chExt cx="1203" cy="876"/>
          </a:xfrm>
        </p:grpSpPr>
        <p:sp>
          <p:nvSpPr>
            <p:cNvPr id="236573" name="Freeform 29"/>
            <p:cNvSpPr>
              <a:spLocks/>
            </p:cNvSpPr>
            <p:nvPr/>
          </p:nvSpPr>
          <p:spPr bwMode="auto">
            <a:xfrm>
              <a:off x="1056" y="2832"/>
              <a:ext cx="915" cy="780"/>
            </a:xfrm>
            <a:custGeom>
              <a:avLst/>
              <a:gdLst>
                <a:gd name="T0" fmla="*/ 14 w 188"/>
                <a:gd name="T1" fmla="*/ 31 h 160"/>
                <a:gd name="T2" fmla="*/ 26 w 188"/>
                <a:gd name="T3" fmla="*/ 40 h 160"/>
                <a:gd name="T4" fmla="*/ 18 w 188"/>
                <a:gd name="T5" fmla="*/ 50 h 160"/>
                <a:gd name="T6" fmla="*/ 16 w 188"/>
                <a:gd name="T7" fmla="*/ 43 h 160"/>
                <a:gd name="T8" fmla="*/ 5 w 188"/>
                <a:gd name="T9" fmla="*/ 55 h 160"/>
                <a:gd name="T10" fmla="*/ 11 w 188"/>
                <a:gd name="T11" fmla="*/ 64 h 160"/>
                <a:gd name="T12" fmla="*/ 27 w 188"/>
                <a:gd name="T13" fmla="*/ 61 h 160"/>
                <a:gd name="T14" fmla="*/ 22 w 188"/>
                <a:gd name="T15" fmla="*/ 74 h 160"/>
                <a:gd name="T16" fmla="*/ 18 w 188"/>
                <a:gd name="T17" fmla="*/ 79 h 160"/>
                <a:gd name="T18" fmla="*/ 10 w 188"/>
                <a:gd name="T19" fmla="*/ 82 h 160"/>
                <a:gd name="T20" fmla="*/ 6 w 188"/>
                <a:gd name="T21" fmla="*/ 98 h 160"/>
                <a:gd name="T22" fmla="*/ 11 w 188"/>
                <a:gd name="T23" fmla="*/ 107 h 160"/>
                <a:gd name="T24" fmla="*/ 22 w 188"/>
                <a:gd name="T25" fmla="*/ 112 h 160"/>
                <a:gd name="T26" fmla="*/ 22 w 188"/>
                <a:gd name="T27" fmla="*/ 120 h 160"/>
                <a:gd name="T28" fmla="*/ 35 w 188"/>
                <a:gd name="T29" fmla="*/ 123 h 160"/>
                <a:gd name="T30" fmla="*/ 42 w 188"/>
                <a:gd name="T31" fmla="*/ 125 h 160"/>
                <a:gd name="T32" fmla="*/ 29 w 188"/>
                <a:gd name="T33" fmla="*/ 141 h 160"/>
                <a:gd name="T34" fmla="*/ 19 w 188"/>
                <a:gd name="T35" fmla="*/ 147 h 160"/>
                <a:gd name="T36" fmla="*/ 3 w 188"/>
                <a:gd name="T37" fmla="*/ 155 h 160"/>
                <a:gd name="T38" fmla="*/ 3 w 188"/>
                <a:gd name="T39" fmla="*/ 160 h 160"/>
                <a:gd name="T40" fmla="*/ 29 w 188"/>
                <a:gd name="T41" fmla="*/ 149 h 160"/>
                <a:gd name="T42" fmla="*/ 62 w 188"/>
                <a:gd name="T43" fmla="*/ 120 h 160"/>
                <a:gd name="T44" fmla="*/ 59 w 188"/>
                <a:gd name="T45" fmla="*/ 117 h 160"/>
                <a:gd name="T46" fmla="*/ 77 w 188"/>
                <a:gd name="T47" fmla="*/ 95 h 160"/>
                <a:gd name="T48" fmla="*/ 72 w 188"/>
                <a:gd name="T49" fmla="*/ 101 h 160"/>
                <a:gd name="T50" fmla="*/ 73 w 188"/>
                <a:gd name="T51" fmla="*/ 109 h 160"/>
                <a:gd name="T52" fmla="*/ 72 w 188"/>
                <a:gd name="T53" fmla="*/ 114 h 160"/>
                <a:gd name="T54" fmla="*/ 86 w 188"/>
                <a:gd name="T55" fmla="*/ 106 h 160"/>
                <a:gd name="T56" fmla="*/ 86 w 188"/>
                <a:gd name="T57" fmla="*/ 98 h 160"/>
                <a:gd name="T58" fmla="*/ 107 w 188"/>
                <a:gd name="T59" fmla="*/ 103 h 160"/>
                <a:gd name="T60" fmla="*/ 121 w 188"/>
                <a:gd name="T61" fmla="*/ 101 h 160"/>
                <a:gd name="T62" fmla="*/ 145 w 188"/>
                <a:gd name="T63" fmla="*/ 109 h 160"/>
                <a:gd name="T64" fmla="*/ 153 w 188"/>
                <a:gd name="T65" fmla="*/ 119 h 160"/>
                <a:gd name="T66" fmla="*/ 166 w 188"/>
                <a:gd name="T67" fmla="*/ 128 h 160"/>
                <a:gd name="T68" fmla="*/ 188 w 188"/>
                <a:gd name="T69" fmla="*/ 130 h 160"/>
                <a:gd name="T70" fmla="*/ 185 w 188"/>
                <a:gd name="T71" fmla="*/ 117 h 160"/>
                <a:gd name="T72" fmla="*/ 176 w 188"/>
                <a:gd name="T73" fmla="*/ 115 h 160"/>
                <a:gd name="T74" fmla="*/ 163 w 188"/>
                <a:gd name="T75" fmla="*/ 106 h 160"/>
                <a:gd name="T76" fmla="*/ 147 w 188"/>
                <a:gd name="T77" fmla="*/ 95 h 160"/>
                <a:gd name="T78" fmla="*/ 141 w 188"/>
                <a:gd name="T79" fmla="*/ 103 h 160"/>
                <a:gd name="T80" fmla="*/ 129 w 188"/>
                <a:gd name="T81" fmla="*/ 93 h 160"/>
                <a:gd name="T82" fmla="*/ 117 w 188"/>
                <a:gd name="T83" fmla="*/ 80 h 160"/>
                <a:gd name="T84" fmla="*/ 102 w 188"/>
                <a:gd name="T85" fmla="*/ 21 h 160"/>
                <a:gd name="T86" fmla="*/ 90 w 188"/>
                <a:gd name="T87" fmla="*/ 5 h 160"/>
                <a:gd name="T88" fmla="*/ 69 w 188"/>
                <a:gd name="T89" fmla="*/ 5 h 160"/>
                <a:gd name="T90" fmla="*/ 59 w 188"/>
                <a:gd name="T91" fmla="*/ 5 h 160"/>
                <a:gd name="T92" fmla="*/ 45 w 188"/>
                <a:gd name="T93" fmla="*/ 0 h 160"/>
                <a:gd name="T94" fmla="*/ 35 w 188"/>
                <a:gd name="T95" fmla="*/ 4 h 160"/>
                <a:gd name="T96" fmla="*/ 24 w 188"/>
                <a:gd name="T97" fmla="*/ 13 h 160"/>
                <a:gd name="T98" fmla="*/ 19 w 188"/>
                <a:gd name="T99" fmla="*/ 21 h 160"/>
                <a:gd name="T100" fmla="*/ 10 w 188"/>
                <a:gd name="T101" fmla="*/ 2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lnTo>
                    <a:pt x="10" y="26"/>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6574" name="Freeform 30"/>
            <p:cNvSpPr>
              <a:spLocks/>
            </p:cNvSpPr>
            <p:nvPr/>
          </p:nvSpPr>
          <p:spPr bwMode="auto">
            <a:xfrm>
              <a:off x="1021" y="3608"/>
              <a:ext cx="20" cy="14"/>
            </a:xfrm>
            <a:custGeom>
              <a:avLst/>
              <a:gdLst>
                <a:gd name="T0" fmla="*/ 2 w 4"/>
                <a:gd name="T1" fmla="*/ 2 h 3"/>
                <a:gd name="T2" fmla="*/ 2 w 4"/>
                <a:gd name="T3" fmla="*/ 1 h 3"/>
                <a:gd name="T4" fmla="*/ 2 w 4"/>
                <a:gd name="T5" fmla="*/ 1 h 3"/>
                <a:gd name="T6" fmla="*/ 2 w 4"/>
                <a:gd name="T7" fmla="*/ 1 h 3"/>
                <a:gd name="T8" fmla="*/ 2 w 4"/>
                <a:gd name="T9" fmla="*/ 1 h 3"/>
                <a:gd name="T10" fmla="*/ 2 w 4"/>
                <a:gd name="T11" fmla="*/ 1 h 3"/>
                <a:gd name="T12" fmla="*/ 2 w 4"/>
                <a:gd name="T13" fmla="*/ 1 h 3"/>
                <a:gd name="T14" fmla="*/ 1 w 4"/>
                <a:gd name="T15" fmla="*/ 0 h 3"/>
                <a:gd name="T16" fmla="*/ 1 w 4"/>
                <a:gd name="T17" fmla="*/ 0 h 3"/>
                <a:gd name="T18" fmla="*/ 0 w 4"/>
                <a:gd name="T19" fmla="*/ 1 h 3"/>
                <a:gd name="T20" fmla="*/ 0 w 4"/>
                <a:gd name="T21" fmla="*/ 1 h 3"/>
                <a:gd name="T22" fmla="*/ 0 w 4"/>
                <a:gd name="T23" fmla="*/ 1 h 3"/>
                <a:gd name="T24" fmla="*/ 0 w 4"/>
                <a:gd name="T25" fmla="*/ 1 h 3"/>
                <a:gd name="T26" fmla="*/ 0 w 4"/>
                <a:gd name="T27" fmla="*/ 1 h 3"/>
                <a:gd name="T28" fmla="*/ 0 w 4"/>
                <a:gd name="T29" fmla="*/ 1 h 3"/>
                <a:gd name="T30" fmla="*/ 0 w 4"/>
                <a:gd name="T31" fmla="*/ 2 h 3"/>
                <a:gd name="T32" fmla="*/ 0 w 4"/>
                <a:gd name="T33" fmla="*/ 2 h 3"/>
                <a:gd name="T34" fmla="*/ 1 w 4"/>
                <a:gd name="T35" fmla="*/ 2 h 3"/>
                <a:gd name="T36" fmla="*/ 1 w 4"/>
                <a:gd name="T37" fmla="*/ 2 h 3"/>
                <a:gd name="T38" fmla="*/ 1 w 4"/>
                <a:gd name="T39" fmla="*/ 3 h 3"/>
                <a:gd name="T40" fmla="*/ 2 w 4"/>
                <a:gd name="T41" fmla="*/ 3 h 3"/>
                <a:gd name="T42" fmla="*/ 2 w 4"/>
                <a:gd name="T43" fmla="*/ 3 h 3"/>
                <a:gd name="T44" fmla="*/ 3 w 4"/>
                <a:gd name="T45" fmla="*/ 3 h 3"/>
                <a:gd name="T46" fmla="*/ 3 w 4"/>
                <a:gd name="T47" fmla="*/ 3 h 3"/>
                <a:gd name="T48" fmla="*/ 4 w 4"/>
                <a:gd name="T49" fmla="*/ 2 h 3"/>
                <a:gd name="T50" fmla="*/ 4 w 4"/>
                <a:gd name="T51" fmla="*/ 2 h 3"/>
                <a:gd name="T52" fmla="*/ 4 w 4"/>
                <a:gd name="T53" fmla="*/ 2 h 3"/>
                <a:gd name="T54" fmla="*/ 4 w 4"/>
                <a:gd name="T55" fmla="*/ 1 h 3"/>
                <a:gd name="T56" fmla="*/ 4 w 4"/>
                <a:gd name="T57" fmla="*/ 1 h 3"/>
                <a:gd name="T58" fmla="*/ 4 w 4"/>
                <a:gd name="T59" fmla="*/ 1 h 3"/>
                <a:gd name="T60" fmla="*/ 4 w 4"/>
                <a:gd name="T61" fmla="*/ 1 h 3"/>
                <a:gd name="T62" fmla="*/ 4 w 4"/>
                <a:gd name="T63" fmla="*/ 1 h 3"/>
                <a:gd name="T64" fmla="*/ 4 w 4"/>
                <a:gd name="T65" fmla="*/ 0 h 3"/>
                <a:gd name="T66" fmla="*/ 4 w 4"/>
                <a:gd name="T67" fmla="*/ 0 h 3"/>
                <a:gd name="T68" fmla="*/ 4 w 4"/>
                <a:gd name="T69" fmla="*/ 0 h 3"/>
                <a:gd name="T70" fmla="*/ 4 w 4"/>
                <a:gd name="T71" fmla="*/ 0 h 3"/>
                <a:gd name="T72" fmla="*/ 4 w 4"/>
                <a:gd name="T73" fmla="*/ 1 h 3"/>
                <a:gd name="T74" fmla="*/ 3 w 4"/>
                <a:gd name="T75" fmla="*/ 1 h 3"/>
                <a:gd name="T76" fmla="*/ 3 w 4"/>
                <a:gd name="T77" fmla="*/ 1 h 3"/>
                <a:gd name="T78" fmla="*/ 2 w 4"/>
                <a:gd name="T79" fmla="*/ 2 h 3"/>
                <a:gd name="T80" fmla="*/ 2 w 4"/>
                <a:gd name="T81" fmla="*/ 2 h 3"/>
                <a:gd name="T82" fmla="*/ 2 w 4"/>
                <a:gd name="T83" fmla="*/ 2 h 3"/>
                <a:gd name="T84" fmla="*/ 2 w 4"/>
                <a:gd name="T85" fmla="*/ 2 h 3"/>
                <a:gd name="T86" fmla="*/ 2 w 4"/>
                <a:gd name="T87" fmla="*/ 3 h 3"/>
                <a:gd name="T88" fmla="*/ 3 w 4"/>
                <a:gd name="T8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3">
                  <a:moveTo>
                    <a:pt x="2" y="2"/>
                  </a:moveTo>
                  <a:lnTo>
                    <a:pt x="2" y="1"/>
                  </a:lnTo>
                  <a:lnTo>
                    <a:pt x="2" y="1"/>
                  </a:lnTo>
                  <a:lnTo>
                    <a:pt x="2" y="1"/>
                  </a:lnTo>
                  <a:lnTo>
                    <a:pt x="2" y="1"/>
                  </a:lnTo>
                  <a:lnTo>
                    <a:pt x="2" y="1"/>
                  </a:lnTo>
                  <a:lnTo>
                    <a:pt x="2" y="1"/>
                  </a:lnTo>
                  <a:lnTo>
                    <a:pt x="1" y="0"/>
                  </a:lnTo>
                  <a:lnTo>
                    <a:pt x="1" y="0"/>
                  </a:lnTo>
                  <a:lnTo>
                    <a:pt x="0" y="1"/>
                  </a:lnTo>
                  <a:lnTo>
                    <a:pt x="0" y="1"/>
                  </a:lnTo>
                  <a:lnTo>
                    <a:pt x="0" y="1"/>
                  </a:lnTo>
                  <a:lnTo>
                    <a:pt x="0" y="1"/>
                  </a:lnTo>
                  <a:lnTo>
                    <a:pt x="0" y="1"/>
                  </a:lnTo>
                  <a:lnTo>
                    <a:pt x="0" y="1"/>
                  </a:lnTo>
                  <a:lnTo>
                    <a:pt x="0" y="2"/>
                  </a:lnTo>
                  <a:lnTo>
                    <a:pt x="0" y="2"/>
                  </a:lnTo>
                  <a:lnTo>
                    <a:pt x="1" y="2"/>
                  </a:lnTo>
                  <a:lnTo>
                    <a:pt x="1" y="2"/>
                  </a:lnTo>
                  <a:lnTo>
                    <a:pt x="1" y="3"/>
                  </a:lnTo>
                  <a:lnTo>
                    <a:pt x="2" y="3"/>
                  </a:lnTo>
                  <a:lnTo>
                    <a:pt x="2" y="3"/>
                  </a:lnTo>
                  <a:lnTo>
                    <a:pt x="3" y="3"/>
                  </a:lnTo>
                  <a:lnTo>
                    <a:pt x="3" y="3"/>
                  </a:lnTo>
                  <a:lnTo>
                    <a:pt x="4" y="2"/>
                  </a:lnTo>
                  <a:lnTo>
                    <a:pt x="4" y="2"/>
                  </a:lnTo>
                  <a:lnTo>
                    <a:pt x="4" y="2"/>
                  </a:lnTo>
                  <a:lnTo>
                    <a:pt x="4" y="1"/>
                  </a:lnTo>
                  <a:lnTo>
                    <a:pt x="4" y="1"/>
                  </a:lnTo>
                  <a:lnTo>
                    <a:pt x="4" y="1"/>
                  </a:lnTo>
                  <a:lnTo>
                    <a:pt x="4" y="1"/>
                  </a:lnTo>
                  <a:lnTo>
                    <a:pt x="4" y="1"/>
                  </a:lnTo>
                  <a:lnTo>
                    <a:pt x="4" y="0"/>
                  </a:lnTo>
                  <a:lnTo>
                    <a:pt x="4" y="0"/>
                  </a:lnTo>
                  <a:lnTo>
                    <a:pt x="4" y="0"/>
                  </a:lnTo>
                  <a:lnTo>
                    <a:pt x="4" y="0"/>
                  </a:lnTo>
                  <a:lnTo>
                    <a:pt x="4" y="1"/>
                  </a:lnTo>
                  <a:lnTo>
                    <a:pt x="3" y="1"/>
                  </a:lnTo>
                  <a:lnTo>
                    <a:pt x="3" y="1"/>
                  </a:lnTo>
                  <a:lnTo>
                    <a:pt x="2" y="2"/>
                  </a:lnTo>
                  <a:lnTo>
                    <a:pt x="2" y="2"/>
                  </a:lnTo>
                  <a:lnTo>
                    <a:pt x="2" y="2"/>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endParaRPr lang="en-US"/>
            </a:p>
          </p:txBody>
        </p:sp>
        <p:sp>
          <p:nvSpPr>
            <p:cNvPr id="236575" name="Freeform 31"/>
            <p:cNvSpPr>
              <a:spLocks/>
            </p:cNvSpPr>
            <p:nvPr/>
          </p:nvSpPr>
          <p:spPr bwMode="auto">
            <a:xfrm>
              <a:off x="978" y="3610"/>
              <a:ext cx="43" cy="30"/>
            </a:xfrm>
            <a:custGeom>
              <a:avLst/>
              <a:gdLst>
                <a:gd name="T0" fmla="*/ 7 w 9"/>
                <a:gd name="T1" fmla="*/ 0 h 6"/>
                <a:gd name="T2" fmla="*/ 4 w 9"/>
                <a:gd name="T3" fmla="*/ 0 h 6"/>
                <a:gd name="T4" fmla="*/ 3 w 9"/>
                <a:gd name="T5" fmla="*/ 1 h 6"/>
                <a:gd name="T6" fmla="*/ 3 w 9"/>
                <a:gd name="T7" fmla="*/ 1 h 6"/>
                <a:gd name="T8" fmla="*/ 3 w 9"/>
                <a:gd name="T9" fmla="*/ 2 h 6"/>
                <a:gd name="T10" fmla="*/ 3 w 9"/>
                <a:gd name="T11" fmla="*/ 3 h 6"/>
                <a:gd name="T12" fmla="*/ 2 w 9"/>
                <a:gd name="T13" fmla="*/ 3 h 6"/>
                <a:gd name="T14" fmla="*/ 2 w 9"/>
                <a:gd name="T15" fmla="*/ 3 h 6"/>
                <a:gd name="T16" fmla="*/ 1 w 9"/>
                <a:gd name="T17" fmla="*/ 3 h 6"/>
                <a:gd name="T18" fmla="*/ 1 w 9"/>
                <a:gd name="T19" fmla="*/ 4 h 6"/>
                <a:gd name="T20" fmla="*/ 1 w 9"/>
                <a:gd name="T21" fmla="*/ 5 h 6"/>
                <a:gd name="T22" fmla="*/ 0 w 9"/>
                <a:gd name="T23" fmla="*/ 5 h 6"/>
                <a:gd name="T24" fmla="*/ 0 w 9"/>
                <a:gd name="T25" fmla="*/ 6 h 6"/>
                <a:gd name="T26" fmla="*/ 0 w 9"/>
                <a:gd name="T27" fmla="*/ 6 h 6"/>
                <a:gd name="T28" fmla="*/ 0 w 9"/>
                <a:gd name="T29" fmla="*/ 6 h 6"/>
                <a:gd name="T30" fmla="*/ 0 w 9"/>
                <a:gd name="T31" fmla="*/ 6 h 6"/>
                <a:gd name="T32" fmla="*/ 0 w 9"/>
                <a:gd name="T33" fmla="*/ 6 h 6"/>
                <a:gd name="T34" fmla="*/ 0 w 9"/>
                <a:gd name="T35" fmla="*/ 6 h 6"/>
                <a:gd name="T36" fmla="*/ 0 w 9"/>
                <a:gd name="T37" fmla="*/ 6 h 6"/>
                <a:gd name="T38" fmla="*/ 1 w 9"/>
                <a:gd name="T39" fmla="*/ 6 h 6"/>
                <a:gd name="T40" fmla="*/ 2 w 9"/>
                <a:gd name="T41" fmla="*/ 6 h 6"/>
                <a:gd name="T42" fmla="*/ 3 w 9"/>
                <a:gd name="T43" fmla="*/ 5 h 6"/>
                <a:gd name="T44" fmla="*/ 6 w 9"/>
                <a:gd name="T45" fmla="*/ 3 h 6"/>
                <a:gd name="T46" fmla="*/ 7 w 9"/>
                <a:gd name="T47" fmla="*/ 2 h 6"/>
                <a:gd name="T48" fmla="*/ 8 w 9"/>
                <a:gd name="T49" fmla="*/ 2 h 6"/>
                <a:gd name="T50" fmla="*/ 9 w 9"/>
                <a:gd name="T51" fmla="*/ 1 h 6"/>
                <a:gd name="T52" fmla="*/ 9 w 9"/>
                <a:gd name="T53" fmla="*/ 1 h 6"/>
                <a:gd name="T54" fmla="*/ 9 w 9"/>
                <a:gd name="T55" fmla="*/ 1 h 6"/>
                <a:gd name="T56" fmla="*/ 8 w 9"/>
                <a:gd name="T57" fmla="*/ 0 h 6"/>
                <a:gd name="T58" fmla="*/ 8 w 9"/>
                <a:gd name="T59" fmla="*/ 0 h 6"/>
                <a:gd name="T60" fmla="*/ 8 w 9"/>
                <a:gd name="T61" fmla="*/ 0 h 6"/>
                <a:gd name="T62" fmla="*/ 8 w 9"/>
                <a:gd name="T6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6">
                  <a:moveTo>
                    <a:pt x="8" y="0"/>
                  </a:moveTo>
                  <a:lnTo>
                    <a:pt x="7" y="0"/>
                  </a:lnTo>
                  <a:lnTo>
                    <a:pt x="6" y="0"/>
                  </a:lnTo>
                  <a:lnTo>
                    <a:pt x="4" y="0"/>
                  </a:lnTo>
                  <a:lnTo>
                    <a:pt x="4" y="1"/>
                  </a:lnTo>
                  <a:lnTo>
                    <a:pt x="3" y="1"/>
                  </a:lnTo>
                  <a:lnTo>
                    <a:pt x="3" y="1"/>
                  </a:lnTo>
                  <a:lnTo>
                    <a:pt x="3" y="1"/>
                  </a:lnTo>
                  <a:lnTo>
                    <a:pt x="3" y="1"/>
                  </a:lnTo>
                  <a:lnTo>
                    <a:pt x="3" y="2"/>
                  </a:lnTo>
                  <a:lnTo>
                    <a:pt x="3" y="2"/>
                  </a:lnTo>
                  <a:lnTo>
                    <a:pt x="3" y="3"/>
                  </a:lnTo>
                  <a:lnTo>
                    <a:pt x="3" y="3"/>
                  </a:lnTo>
                  <a:lnTo>
                    <a:pt x="2" y="3"/>
                  </a:lnTo>
                  <a:lnTo>
                    <a:pt x="2" y="3"/>
                  </a:lnTo>
                  <a:lnTo>
                    <a:pt x="2" y="3"/>
                  </a:lnTo>
                  <a:lnTo>
                    <a:pt x="1" y="3"/>
                  </a:lnTo>
                  <a:lnTo>
                    <a:pt x="1" y="3"/>
                  </a:lnTo>
                  <a:lnTo>
                    <a:pt x="1" y="4"/>
                  </a:lnTo>
                  <a:lnTo>
                    <a:pt x="1" y="4"/>
                  </a:lnTo>
                  <a:lnTo>
                    <a:pt x="1" y="5"/>
                  </a:lnTo>
                  <a:lnTo>
                    <a:pt x="1"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1" y="6"/>
                  </a:lnTo>
                  <a:lnTo>
                    <a:pt x="1" y="6"/>
                  </a:lnTo>
                  <a:lnTo>
                    <a:pt x="2" y="6"/>
                  </a:lnTo>
                  <a:lnTo>
                    <a:pt x="2" y="5"/>
                  </a:lnTo>
                  <a:lnTo>
                    <a:pt x="3" y="5"/>
                  </a:lnTo>
                  <a:lnTo>
                    <a:pt x="5" y="4"/>
                  </a:lnTo>
                  <a:lnTo>
                    <a:pt x="6" y="3"/>
                  </a:lnTo>
                  <a:lnTo>
                    <a:pt x="7" y="2"/>
                  </a:lnTo>
                  <a:lnTo>
                    <a:pt x="7" y="2"/>
                  </a:lnTo>
                  <a:lnTo>
                    <a:pt x="7" y="2"/>
                  </a:lnTo>
                  <a:lnTo>
                    <a:pt x="8" y="2"/>
                  </a:lnTo>
                  <a:lnTo>
                    <a:pt x="8" y="2"/>
                  </a:lnTo>
                  <a:lnTo>
                    <a:pt x="9" y="1"/>
                  </a:lnTo>
                  <a:lnTo>
                    <a:pt x="9" y="1"/>
                  </a:lnTo>
                  <a:lnTo>
                    <a:pt x="9" y="1"/>
                  </a:lnTo>
                  <a:lnTo>
                    <a:pt x="9" y="1"/>
                  </a:lnTo>
                  <a:lnTo>
                    <a:pt x="9" y="1"/>
                  </a:lnTo>
                  <a:lnTo>
                    <a:pt x="9" y="1"/>
                  </a:lnTo>
                  <a:lnTo>
                    <a:pt x="8" y="0"/>
                  </a:lnTo>
                  <a:lnTo>
                    <a:pt x="8" y="0"/>
                  </a:lnTo>
                  <a:lnTo>
                    <a:pt x="8" y="0"/>
                  </a:lnTo>
                  <a:lnTo>
                    <a:pt x="8" y="0"/>
                  </a:lnTo>
                  <a:lnTo>
                    <a:pt x="8" y="0"/>
                  </a:lnTo>
                  <a:lnTo>
                    <a:pt x="8" y="0"/>
                  </a:lnTo>
                  <a:lnTo>
                    <a:pt x="8"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6576" name="Freeform 32"/>
            <p:cNvSpPr>
              <a:spLocks/>
            </p:cNvSpPr>
            <p:nvPr/>
          </p:nvSpPr>
          <p:spPr bwMode="auto">
            <a:xfrm>
              <a:off x="934" y="3632"/>
              <a:ext cx="44" cy="34"/>
            </a:xfrm>
            <a:custGeom>
              <a:avLst/>
              <a:gdLst>
                <a:gd name="T0" fmla="*/ 8 w 9"/>
                <a:gd name="T1" fmla="*/ 3 h 7"/>
                <a:gd name="T2" fmla="*/ 8 w 9"/>
                <a:gd name="T3" fmla="*/ 1 h 7"/>
                <a:gd name="T4" fmla="*/ 5 w 9"/>
                <a:gd name="T5" fmla="*/ 3 h 7"/>
                <a:gd name="T6" fmla="*/ 4 w 9"/>
                <a:gd name="T7" fmla="*/ 4 h 7"/>
                <a:gd name="T8" fmla="*/ 4 w 9"/>
                <a:gd name="T9" fmla="*/ 4 h 7"/>
                <a:gd name="T10" fmla="*/ 2 w 9"/>
                <a:gd name="T11" fmla="*/ 5 h 7"/>
                <a:gd name="T12" fmla="*/ 1 w 9"/>
                <a:gd name="T13" fmla="*/ 6 h 7"/>
                <a:gd name="T14" fmla="*/ 0 w 9"/>
                <a:gd name="T15" fmla="*/ 6 h 7"/>
                <a:gd name="T16" fmla="*/ 2 w 9"/>
                <a:gd name="T17" fmla="*/ 6 h 7"/>
                <a:gd name="T18" fmla="*/ 3 w 9"/>
                <a:gd name="T19" fmla="*/ 5 h 7"/>
                <a:gd name="T20" fmla="*/ 6 w 9"/>
                <a:gd name="T21" fmla="*/ 4 h 7"/>
                <a:gd name="T22" fmla="*/ 8 w 9"/>
                <a:gd name="T23" fmla="*/ 3 h 7"/>
                <a:gd name="T24" fmla="*/ 8 w 9"/>
                <a:gd name="T2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36577" name="Freeform 33"/>
            <p:cNvSpPr>
              <a:spLocks/>
            </p:cNvSpPr>
            <p:nvPr/>
          </p:nvSpPr>
          <p:spPr bwMode="auto">
            <a:xfrm>
              <a:off x="934" y="3637"/>
              <a:ext cx="39" cy="29"/>
            </a:xfrm>
            <a:custGeom>
              <a:avLst/>
              <a:gdLst>
                <a:gd name="T0" fmla="*/ 8 w 8"/>
                <a:gd name="T1" fmla="*/ 2 h 6"/>
                <a:gd name="T2" fmla="*/ 8 w 8"/>
                <a:gd name="T3" fmla="*/ 1 h 6"/>
                <a:gd name="T4" fmla="*/ 8 w 8"/>
                <a:gd name="T5" fmla="*/ 1 h 6"/>
                <a:gd name="T6" fmla="*/ 8 w 8"/>
                <a:gd name="T7" fmla="*/ 0 h 6"/>
                <a:gd name="T8" fmla="*/ 8 w 8"/>
                <a:gd name="T9" fmla="*/ 0 h 6"/>
                <a:gd name="T10" fmla="*/ 8 w 8"/>
                <a:gd name="T11" fmla="*/ 0 h 6"/>
                <a:gd name="T12" fmla="*/ 8 w 8"/>
                <a:gd name="T13" fmla="*/ 0 h 6"/>
                <a:gd name="T14" fmla="*/ 8 w 8"/>
                <a:gd name="T15" fmla="*/ 0 h 6"/>
                <a:gd name="T16" fmla="*/ 8 w 8"/>
                <a:gd name="T17" fmla="*/ 0 h 6"/>
                <a:gd name="T18" fmla="*/ 8 w 8"/>
                <a:gd name="T19" fmla="*/ 0 h 6"/>
                <a:gd name="T20" fmla="*/ 7 w 8"/>
                <a:gd name="T21" fmla="*/ 0 h 6"/>
                <a:gd name="T22" fmla="*/ 7 w 8"/>
                <a:gd name="T23" fmla="*/ 0 h 6"/>
                <a:gd name="T24" fmla="*/ 6 w 8"/>
                <a:gd name="T25" fmla="*/ 0 h 6"/>
                <a:gd name="T26" fmla="*/ 5 w 8"/>
                <a:gd name="T27" fmla="*/ 1 h 6"/>
                <a:gd name="T28" fmla="*/ 5 w 8"/>
                <a:gd name="T29" fmla="*/ 2 h 6"/>
                <a:gd name="T30" fmla="*/ 5 w 8"/>
                <a:gd name="T31" fmla="*/ 2 h 6"/>
                <a:gd name="T32" fmla="*/ 4 w 8"/>
                <a:gd name="T33" fmla="*/ 2 h 6"/>
                <a:gd name="T34" fmla="*/ 4 w 8"/>
                <a:gd name="T35" fmla="*/ 2 h 6"/>
                <a:gd name="T36" fmla="*/ 4 w 8"/>
                <a:gd name="T37" fmla="*/ 2 h 6"/>
                <a:gd name="T38" fmla="*/ 4 w 8"/>
                <a:gd name="T39" fmla="*/ 3 h 6"/>
                <a:gd name="T40" fmla="*/ 4 w 8"/>
                <a:gd name="T41" fmla="*/ 3 h 6"/>
                <a:gd name="T42" fmla="*/ 4 w 8"/>
                <a:gd name="T43" fmla="*/ 3 h 6"/>
                <a:gd name="T44" fmla="*/ 4 w 8"/>
                <a:gd name="T45" fmla="*/ 3 h 6"/>
                <a:gd name="T46" fmla="*/ 2 w 8"/>
                <a:gd name="T47" fmla="*/ 4 h 6"/>
                <a:gd name="T48" fmla="*/ 2 w 8"/>
                <a:gd name="T49" fmla="*/ 4 h 6"/>
                <a:gd name="T50" fmla="*/ 2 w 8"/>
                <a:gd name="T51" fmla="*/ 4 h 6"/>
                <a:gd name="T52" fmla="*/ 2 w 8"/>
                <a:gd name="T53" fmla="*/ 4 h 6"/>
                <a:gd name="T54" fmla="*/ 1 w 8"/>
                <a:gd name="T55" fmla="*/ 4 h 6"/>
                <a:gd name="T56" fmla="*/ 1 w 8"/>
                <a:gd name="T57" fmla="*/ 5 h 6"/>
                <a:gd name="T58" fmla="*/ 1 w 8"/>
                <a:gd name="T59" fmla="*/ 5 h 6"/>
                <a:gd name="T60" fmla="*/ 0 w 8"/>
                <a:gd name="T61" fmla="*/ 5 h 6"/>
                <a:gd name="T62" fmla="*/ 0 w 8"/>
                <a:gd name="T63" fmla="*/ 5 h 6"/>
                <a:gd name="T64" fmla="*/ 0 w 8"/>
                <a:gd name="T65" fmla="*/ 5 h 6"/>
                <a:gd name="T66" fmla="*/ 1 w 8"/>
                <a:gd name="T67" fmla="*/ 6 h 6"/>
                <a:gd name="T68" fmla="*/ 1 w 8"/>
                <a:gd name="T69" fmla="*/ 6 h 6"/>
                <a:gd name="T70" fmla="*/ 1 w 8"/>
                <a:gd name="T71" fmla="*/ 6 h 6"/>
                <a:gd name="T72" fmla="*/ 1 w 8"/>
                <a:gd name="T73" fmla="*/ 6 h 6"/>
                <a:gd name="T74" fmla="*/ 2 w 8"/>
                <a:gd name="T75" fmla="*/ 5 h 6"/>
                <a:gd name="T76" fmla="*/ 2 w 8"/>
                <a:gd name="T77" fmla="*/ 5 h 6"/>
                <a:gd name="T78" fmla="*/ 3 w 8"/>
                <a:gd name="T79" fmla="*/ 5 h 6"/>
                <a:gd name="T80" fmla="*/ 3 w 8"/>
                <a:gd name="T81" fmla="*/ 4 h 6"/>
                <a:gd name="T82" fmla="*/ 3 w 8"/>
                <a:gd name="T83" fmla="*/ 4 h 6"/>
                <a:gd name="T84" fmla="*/ 5 w 8"/>
                <a:gd name="T85" fmla="*/ 4 h 6"/>
                <a:gd name="T86" fmla="*/ 5 w 8"/>
                <a:gd name="T87" fmla="*/ 3 h 6"/>
                <a:gd name="T88" fmla="*/ 6 w 8"/>
                <a:gd name="T89" fmla="*/ 3 h 6"/>
                <a:gd name="T90" fmla="*/ 7 w 8"/>
                <a:gd name="T91" fmla="*/ 3 h 6"/>
                <a:gd name="T92" fmla="*/ 7 w 8"/>
                <a:gd name="T93" fmla="*/ 2 h 6"/>
                <a:gd name="T94" fmla="*/ 7 w 8"/>
                <a:gd name="T95" fmla="*/ 2 h 6"/>
                <a:gd name="T96" fmla="*/ 8 w 8"/>
                <a:gd name="T97" fmla="*/ 2 h 6"/>
                <a:gd name="T98" fmla="*/ 8 w 8"/>
                <a:gd name="T99" fmla="*/ 2 h 6"/>
                <a:gd name="T100" fmla="*/ 8 w 8"/>
                <a:gd name="T10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6">
                  <a:moveTo>
                    <a:pt x="8" y="2"/>
                  </a:moveTo>
                  <a:lnTo>
                    <a:pt x="8" y="1"/>
                  </a:lnTo>
                  <a:lnTo>
                    <a:pt x="8" y="1"/>
                  </a:lnTo>
                  <a:lnTo>
                    <a:pt x="8" y="0"/>
                  </a:lnTo>
                  <a:lnTo>
                    <a:pt x="8" y="0"/>
                  </a:lnTo>
                  <a:lnTo>
                    <a:pt x="8" y="0"/>
                  </a:lnTo>
                  <a:lnTo>
                    <a:pt x="8" y="0"/>
                  </a:lnTo>
                  <a:lnTo>
                    <a:pt x="8" y="0"/>
                  </a:lnTo>
                  <a:lnTo>
                    <a:pt x="8" y="0"/>
                  </a:lnTo>
                  <a:lnTo>
                    <a:pt x="8" y="0"/>
                  </a:lnTo>
                  <a:lnTo>
                    <a:pt x="7" y="0"/>
                  </a:lnTo>
                  <a:lnTo>
                    <a:pt x="7" y="0"/>
                  </a:lnTo>
                  <a:lnTo>
                    <a:pt x="6" y="0"/>
                  </a:lnTo>
                  <a:lnTo>
                    <a:pt x="5" y="1"/>
                  </a:lnTo>
                  <a:lnTo>
                    <a:pt x="5" y="2"/>
                  </a:lnTo>
                  <a:lnTo>
                    <a:pt x="5" y="2"/>
                  </a:lnTo>
                  <a:lnTo>
                    <a:pt x="4" y="2"/>
                  </a:lnTo>
                  <a:lnTo>
                    <a:pt x="4" y="2"/>
                  </a:lnTo>
                  <a:lnTo>
                    <a:pt x="4" y="2"/>
                  </a:lnTo>
                  <a:lnTo>
                    <a:pt x="4" y="3"/>
                  </a:lnTo>
                  <a:lnTo>
                    <a:pt x="4" y="3"/>
                  </a:lnTo>
                  <a:lnTo>
                    <a:pt x="4" y="3"/>
                  </a:lnTo>
                  <a:lnTo>
                    <a:pt x="4" y="3"/>
                  </a:lnTo>
                  <a:lnTo>
                    <a:pt x="2" y="4"/>
                  </a:lnTo>
                  <a:lnTo>
                    <a:pt x="2" y="4"/>
                  </a:lnTo>
                  <a:lnTo>
                    <a:pt x="2" y="4"/>
                  </a:lnTo>
                  <a:lnTo>
                    <a:pt x="2" y="4"/>
                  </a:lnTo>
                  <a:lnTo>
                    <a:pt x="1" y="4"/>
                  </a:lnTo>
                  <a:lnTo>
                    <a:pt x="1" y="5"/>
                  </a:lnTo>
                  <a:lnTo>
                    <a:pt x="1" y="5"/>
                  </a:lnTo>
                  <a:lnTo>
                    <a:pt x="0" y="5"/>
                  </a:lnTo>
                  <a:lnTo>
                    <a:pt x="0" y="5"/>
                  </a:lnTo>
                  <a:lnTo>
                    <a:pt x="0" y="5"/>
                  </a:lnTo>
                  <a:lnTo>
                    <a:pt x="1" y="6"/>
                  </a:lnTo>
                  <a:lnTo>
                    <a:pt x="1" y="6"/>
                  </a:lnTo>
                  <a:lnTo>
                    <a:pt x="1" y="6"/>
                  </a:lnTo>
                  <a:lnTo>
                    <a:pt x="1" y="6"/>
                  </a:lnTo>
                  <a:lnTo>
                    <a:pt x="2" y="5"/>
                  </a:lnTo>
                  <a:lnTo>
                    <a:pt x="2" y="5"/>
                  </a:lnTo>
                  <a:lnTo>
                    <a:pt x="3" y="5"/>
                  </a:lnTo>
                  <a:lnTo>
                    <a:pt x="3" y="4"/>
                  </a:lnTo>
                  <a:lnTo>
                    <a:pt x="3" y="4"/>
                  </a:lnTo>
                  <a:lnTo>
                    <a:pt x="5" y="4"/>
                  </a:lnTo>
                  <a:lnTo>
                    <a:pt x="5" y="3"/>
                  </a:lnTo>
                  <a:lnTo>
                    <a:pt x="6" y="3"/>
                  </a:lnTo>
                  <a:lnTo>
                    <a:pt x="7" y="3"/>
                  </a:lnTo>
                  <a:lnTo>
                    <a:pt x="7" y="2"/>
                  </a:lnTo>
                  <a:lnTo>
                    <a:pt x="7" y="2"/>
                  </a:lnTo>
                  <a:lnTo>
                    <a:pt x="8" y="2"/>
                  </a:lnTo>
                  <a:lnTo>
                    <a:pt x="8" y="2"/>
                  </a:lnTo>
                  <a:lnTo>
                    <a:pt x="8"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6578" name="Freeform 34"/>
            <p:cNvSpPr>
              <a:spLocks/>
            </p:cNvSpPr>
            <p:nvPr/>
          </p:nvSpPr>
          <p:spPr bwMode="auto">
            <a:xfrm>
              <a:off x="909" y="3676"/>
              <a:ext cx="5" cy="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36579" name="Freeform 35"/>
            <p:cNvSpPr>
              <a:spLocks/>
            </p:cNvSpPr>
            <p:nvPr/>
          </p:nvSpPr>
          <p:spPr bwMode="auto">
            <a:xfrm>
              <a:off x="909" y="3676"/>
              <a:ext cx="5" cy="5"/>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0 h 1"/>
                <a:gd name="T12" fmla="*/ 0 w 1"/>
                <a:gd name="T13" fmla="*/ 0 h 1"/>
                <a:gd name="T14" fmla="*/ 0 w 1"/>
                <a:gd name="T15" fmla="*/ 0 h 1"/>
                <a:gd name="T16" fmla="*/ 0 w 1"/>
                <a:gd name="T17" fmla="*/ 1 h 1"/>
                <a:gd name="T18" fmla="*/ 0 w 1"/>
                <a:gd name="T19" fmla="*/ 1 h 1"/>
                <a:gd name="T20" fmla="*/ 0 w 1"/>
                <a:gd name="T21" fmla="*/ 1 h 1"/>
                <a:gd name="T22" fmla="*/ 0 w 1"/>
                <a:gd name="T23" fmla="*/ 1 h 1"/>
                <a:gd name="T24" fmla="*/ 0 w 1"/>
                <a:gd name="T25" fmla="*/ 1 h 1"/>
                <a:gd name="T26" fmla="*/ 1 w 1"/>
                <a:gd name="T27" fmla="*/ 1 h 1"/>
                <a:gd name="T28" fmla="*/ 1 w 1"/>
                <a:gd name="T29" fmla="*/ 0 h 1"/>
                <a:gd name="T30" fmla="*/ 1 w 1"/>
                <a:gd name="T31" fmla="*/ 0 h 1"/>
                <a:gd name="T32" fmla="*/ 1 w 1"/>
                <a:gd name="T33" fmla="*/ 0 h 1"/>
                <a:gd name="T34" fmla="*/ 1 w 1"/>
                <a:gd name="T35" fmla="*/ 0 h 1"/>
                <a:gd name="T36" fmla="*/ 1 w 1"/>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1">
                  <a:moveTo>
                    <a:pt x="1" y="0"/>
                  </a:moveTo>
                  <a:lnTo>
                    <a:pt x="1" y="0"/>
                  </a:lnTo>
                  <a:lnTo>
                    <a:pt x="1" y="0"/>
                  </a:lnTo>
                  <a:lnTo>
                    <a:pt x="1" y="0"/>
                  </a:lnTo>
                  <a:lnTo>
                    <a:pt x="0" y="0"/>
                  </a:lnTo>
                  <a:lnTo>
                    <a:pt x="0" y="0"/>
                  </a:lnTo>
                  <a:lnTo>
                    <a:pt x="0" y="0"/>
                  </a:lnTo>
                  <a:lnTo>
                    <a:pt x="0" y="0"/>
                  </a:lnTo>
                  <a:lnTo>
                    <a:pt x="0" y="1"/>
                  </a:lnTo>
                  <a:lnTo>
                    <a:pt x="0" y="1"/>
                  </a:lnTo>
                  <a:lnTo>
                    <a:pt x="0" y="1"/>
                  </a:lnTo>
                  <a:lnTo>
                    <a:pt x="0" y="1"/>
                  </a:lnTo>
                  <a:lnTo>
                    <a:pt x="0" y="1"/>
                  </a:lnTo>
                  <a:lnTo>
                    <a:pt x="1" y="1"/>
                  </a:lnTo>
                  <a:lnTo>
                    <a:pt x="1" y="0"/>
                  </a:lnTo>
                  <a:lnTo>
                    <a:pt x="1" y="0"/>
                  </a:lnTo>
                  <a:lnTo>
                    <a:pt x="1" y="0"/>
                  </a:lnTo>
                  <a:lnTo>
                    <a:pt x="1" y="0"/>
                  </a:lnTo>
                  <a:lnTo>
                    <a:pt x="1"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6580" name="Freeform 36"/>
            <p:cNvSpPr>
              <a:spLocks/>
            </p:cNvSpPr>
            <p:nvPr/>
          </p:nvSpPr>
          <p:spPr bwMode="auto">
            <a:xfrm>
              <a:off x="870" y="3682"/>
              <a:ext cx="14" cy="14"/>
            </a:xfrm>
            <a:custGeom>
              <a:avLst/>
              <a:gdLst>
                <a:gd name="T0" fmla="*/ 2 w 3"/>
                <a:gd name="T1" fmla="*/ 1 h 3"/>
                <a:gd name="T2" fmla="*/ 3 w 3"/>
                <a:gd name="T3" fmla="*/ 1 h 3"/>
                <a:gd name="T4" fmla="*/ 2 w 3"/>
                <a:gd name="T5" fmla="*/ 1 h 3"/>
                <a:gd name="T6" fmla="*/ 3 w 3"/>
                <a:gd name="T7" fmla="*/ 2 h 3"/>
                <a:gd name="T8" fmla="*/ 2 w 3"/>
                <a:gd name="T9" fmla="*/ 2 h 3"/>
                <a:gd name="T10" fmla="*/ 1 w 3"/>
                <a:gd name="T11" fmla="*/ 3 h 3"/>
                <a:gd name="T12" fmla="*/ 0 w 3"/>
                <a:gd name="T13" fmla="*/ 3 h 3"/>
                <a:gd name="T14" fmla="*/ 1 w 3"/>
                <a:gd name="T15" fmla="*/ 1 h 3"/>
                <a:gd name="T16" fmla="*/ 2 w 3"/>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36581" name="Freeform 37"/>
            <p:cNvSpPr>
              <a:spLocks/>
            </p:cNvSpPr>
            <p:nvPr/>
          </p:nvSpPr>
          <p:spPr bwMode="auto">
            <a:xfrm>
              <a:off x="875" y="3684"/>
              <a:ext cx="14" cy="9"/>
            </a:xfrm>
            <a:custGeom>
              <a:avLst/>
              <a:gdLst>
                <a:gd name="T0" fmla="*/ 2 w 3"/>
                <a:gd name="T1" fmla="*/ 0 h 2"/>
                <a:gd name="T2" fmla="*/ 2 w 3"/>
                <a:gd name="T3" fmla="*/ 0 h 2"/>
                <a:gd name="T4" fmla="*/ 2 w 3"/>
                <a:gd name="T5" fmla="*/ 0 h 2"/>
                <a:gd name="T6" fmla="*/ 2 w 3"/>
                <a:gd name="T7" fmla="*/ 0 h 2"/>
                <a:gd name="T8" fmla="*/ 3 w 3"/>
                <a:gd name="T9" fmla="*/ 0 h 2"/>
                <a:gd name="T10" fmla="*/ 3 w 3"/>
                <a:gd name="T11" fmla="*/ 0 h 2"/>
                <a:gd name="T12" fmla="*/ 3 w 3"/>
                <a:gd name="T13" fmla="*/ 0 h 2"/>
                <a:gd name="T14" fmla="*/ 3 w 3"/>
                <a:gd name="T15" fmla="*/ 0 h 2"/>
                <a:gd name="T16" fmla="*/ 3 w 3"/>
                <a:gd name="T17" fmla="*/ 0 h 2"/>
                <a:gd name="T18" fmla="*/ 3 w 3"/>
                <a:gd name="T19" fmla="*/ 0 h 2"/>
                <a:gd name="T20" fmla="*/ 3 w 3"/>
                <a:gd name="T21" fmla="*/ 0 h 2"/>
                <a:gd name="T22" fmla="*/ 2 w 3"/>
                <a:gd name="T23" fmla="*/ 0 h 2"/>
                <a:gd name="T24" fmla="*/ 2 w 3"/>
                <a:gd name="T25" fmla="*/ 1 h 2"/>
                <a:gd name="T26" fmla="*/ 3 w 3"/>
                <a:gd name="T27" fmla="*/ 1 h 2"/>
                <a:gd name="T28" fmla="*/ 3 w 3"/>
                <a:gd name="T29" fmla="*/ 1 h 2"/>
                <a:gd name="T30" fmla="*/ 3 w 3"/>
                <a:gd name="T31" fmla="*/ 1 h 2"/>
                <a:gd name="T32" fmla="*/ 2 w 3"/>
                <a:gd name="T33" fmla="*/ 1 h 2"/>
                <a:gd name="T34" fmla="*/ 2 w 3"/>
                <a:gd name="T35" fmla="*/ 1 h 2"/>
                <a:gd name="T36" fmla="*/ 2 w 3"/>
                <a:gd name="T37" fmla="*/ 1 h 2"/>
                <a:gd name="T38" fmla="*/ 2 w 3"/>
                <a:gd name="T39" fmla="*/ 1 h 2"/>
                <a:gd name="T40" fmla="*/ 2 w 3"/>
                <a:gd name="T41" fmla="*/ 1 h 2"/>
                <a:gd name="T42" fmla="*/ 1 w 3"/>
                <a:gd name="T43" fmla="*/ 2 h 2"/>
                <a:gd name="T44" fmla="*/ 1 w 3"/>
                <a:gd name="T45" fmla="*/ 2 h 2"/>
                <a:gd name="T46" fmla="*/ 1 w 3"/>
                <a:gd name="T47" fmla="*/ 2 h 2"/>
                <a:gd name="T48" fmla="*/ 0 w 3"/>
                <a:gd name="T49" fmla="*/ 2 h 2"/>
                <a:gd name="T50" fmla="*/ 0 w 3"/>
                <a:gd name="T51" fmla="*/ 2 h 2"/>
                <a:gd name="T52" fmla="*/ 0 w 3"/>
                <a:gd name="T53" fmla="*/ 1 h 2"/>
                <a:gd name="T54" fmla="*/ 1 w 3"/>
                <a:gd name="T55" fmla="*/ 1 h 2"/>
                <a:gd name="T56" fmla="*/ 1 w 3"/>
                <a:gd name="T57" fmla="*/ 1 h 2"/>
                <a:gd name="T58" fmla="*/ 1 w 3"/>
                <a:gd name="T59" fmla="*/ 1 h 2"/>
                <a:gd name="T60" fmla="*/ 1 w 3"/>
                <a:gd name="T61" fmla="*/ 0 h 2"/>
                <a:gd name="T62" fmla="*/ 2 w 3"/>
                <a:gd name="T63" fmla="*/ 0 h 2"/>
                <a:gd name="T64" fmla="*/ 2 w 3"/>
                <a:gd name="T65" fmla="*/ 0 h 2"/>
                <a:gd name="T66" fmla="*/ 2 w 3"/>
                <a:gd name="T67" fmla="*/ 0 h 2"/>
                <a:gd name="T68" fmla="*/ 2 w 3"/>
                <a:gd name="T69" fmla="*/ 0 h 2"/>
                <a:gd name="T70" fmla="*/ 2 w 3"/>
                <a:gd name="T71" fmla="*/ 0 h 2"/>
                <a:gd name="T72" fmla="*/ 2 w 3"/>
                <a:gd name="T73" fmla="*/ 0 h 2"/>
                <a:gd name="T74" fmla="*/ 2 w 3"/>
                <a:gd name="T7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 h="2">
                  <a:moveTo>
                    <a:pt x="2" y="0"/>
                  </a:moveTo>
                  <a:lnTo>
                    <a:pt x="2" y="0"/>
                  </a:lnTo>
                  <a:lnTo>
                    <a:pt x="2" y="0"/>
                  </a:lnTo>
                  <a:lnTo>
                    <a:pt x="2" y="0"/>
                  </a:lnTo>
                  <a:lnTo>
                    <a:pt x="3" y="0"/>
                  </a:lnTo>
                  <a:lnTo>
                    <a:pt x="3" y="0"/>
                  </a:lnTo>
                  <a:lnTo>
                    <a:pt x="3" y="0"/>
                  </a:lnTo>
                  <a:lnTo>
                    <a:pt x="3" y="0"/>
                  </a:lnTo>
                  <a:lnTo>
                    <a:pt x="3" y="0"/>
                  </a:lnTo>
                  <a:lnTo>
                    <a:pt x="3" y="0"/>
                  </a:lnTo>
                  <a:lnTo>
                    <a:pt x="3" y="0"/>
                  </a:lnTo>
                  <a:lnTo>
                    <a:pt x="2" y="0"/>
                  </a:lnTo>
                  <a:lnTo>
                    <a:pt x="2" y="1"/>
                  </a:lnTo>
                  <a:lnTo>
                    <a:pt x="3" y="1"/>
                  </a:lnTo>
                  <a:lnTo>
                    <a:pt x="3" y="1"/>
                  </a:lnTo>
                  <a:lnTo>
                    <a:pt x="3" y="1"/>
                  </a:lnTo>
                  <a:lnTo>
                    <a:pt x="2" y="1"/>
                  </a:lnTo>
                  <a:lnTo>
                    <a:pt x="2" y="1"/>
                  </a:lnTo>
                  <a:lnTo>
                    <a:pt x="2" y="1"/>
                  </a:lnTo>
                  <a:lnTo>
                    <a:pt x="2" y="1"/>
                  </a:lnTo>
                  <a:lnTo>
                    <a:pt x="2" y="1"/>
                  </a:lnTo>
                  <a:lnTo>
                    <a:pt x="1" y="2"/>
                  </a:lnTo>
                  <a:lnTo>
                    <a:pt x="1" y="2"/>
                  </a:lnTo>
                  <a:lnTo>
                    <a:pt x="1" y="2"/>
                  </a:lnTo>
                  <a:lnTo>
                    <a:pt x="0" y="2"/>
                  </a:lnTo>
                  <a:lnTo>
                    <a:pt x="0" y="2"/>
                  </a:lnTo>
                  <a:lnTo>
                    <a:pt x="0" y="1"/>
                  </a:lnTo>
                  <a:lnTo>
                    <a:pt x="1" y="1"/>
                  </a:lnTo>
                  <a:lnTo>
                    <a:pt x="1" y="1"/>
                  </a:lnTo>
                  <a:lnTo>
                    <a:pt x="1" y="1"/>
                  </a:lnTo>
                  <a:lnTo>
                    <a:pt x="1" y="0"/>
                  </a:lnTo>
                  <a:lnTo>
                    <a:pt x="2" y="0"/>
                  </a:lnTo>
                  <a:lnTo>
                    <a:pt x="2" y="0"/>
                  </a:lnTo>
                  <a:lnTo>
                    <a:pt x="2" y="0"/>
                  </a:lnTo>
                  <a:lnTo>
                    <a:pt x="2" y="0"/>
                  </a:lnTo>
                  <a:lnTo>
                    <a:pt x="2" y="0"/>
                  </a:lnTo>
                  <a:lnTo>
                    <a:pt x="2" y="0"/>
                  </a:lnTo>
                  <a:lnTo>
                    <a:pt x="2"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6582" name="Freeform 38"/>
            <p:cNvSpPr>
              <a:spLocks/>
            </p:cNvSpPr>
            <p:nvPr/>
          </p:nvSpPr>
          <p:spPr bwMode="auto">
            <a:xfrm>
              <a:off x="833" y="3690"/>
              <a:ext cx="19" cy="10"/>
            </a:xfrm>
            <a:custGeom>
              <a:avLst/>
              <a:gdLst>
                <a:gd name="T0" fmla="*/ 3 w 4"/>
                <a:gd name="T1" fmla="*/ 1 h 2"/>
                <a:gd name="T2" fmla="*/ 3 w 4"/>
                <a:gd name="T3" fmla="*/ 0 h 2"/>
                <a:gd name="T4" fmla="*/ 4 w 4"/>
                <a:gd name="T5" fmla="*/ 0 h 2"/>
                <a:gd name="T6" fmla="*/ 4 w 4"/>
                <a:gd name="T7" fmla="*/ 1 h 2"/>
                <a:gd name="T8" fmla="*/ 1 w 4"/>
                <a:gd name="T9" fmla="*/ 2 h 2"/>
                <a:gd name="T10" fmla="*/ 3 w 4"/>
                <a:gd name="T11" fmla="*/ 1 h 2"/>
              </a:gdLst>
              <a:ahLst/>
              <a:cxnLst>
                <a:cxn ang="0">
                  <a:pos x="T0" y="T1"/>
                </a:cxn>
                <a:cxn ang="0">
                  <a:pos x="T2" y="T3"/>
                </a:cxn>
                <a:cxn ang="0">
                  <a:pos x="T4" y="T5"/>
                </a:cxn>
                <a:cxn ang="0">
                  <a:pos x="T6" y="T7"/>
                </a:cxn>
                <a:cxn ang="0">
                  <a:pos x="T8" y="T9"/>
                </a:cxn>
                <a:cxn ang="0">
                  <a:pos x="T10" y="T11"/>
                </a:cxn>
              </a:cxnLst>
              <a:rect l="0" t="0" r="r" b="b"/>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36583" name="Freeform 39"/>
            <p:cNvSpPr>
              <a:spLocks/>
            </p:cNvSpPr>
            <p:nvPr/>
          </p:nvSpPr>
          <p:spPr bwMode="auto">
            <a:xfrm>
              <a:off x="838" y="3690"/>
              <a:ext cx="14" cy="10"/>
            </a:xfrm>
            <a:custGeom>
              <a:avLst/>
              <a:gdLst>
                <a:gd name="T0" fmla="*/ 2 w 3"/>
                <a:gd name="T1" fmla="*/ 1 h 2"/>
                <a:gd name="T2" fmla="*/ 2 w 3"/>
                <a:gd name="T3" fmla="*/ 1 h 2"/>
                <a:gd name="T4" fmla="*/ 2 w 3"/>
                <a:gd name="T5" fmla="*/ 0 h 2"/>
                <a:gd name="T6" fmla="*/ 2 w 3"/>
                <a:gd name="T7" fmla="*/ 0 h 2"/>
                <a:gd name="T8" fmla="*/ 2 w 3"/>
                <a:gd name="T9" fmla="*/ 0 h 2"/>
                <a:gd name="T10" fmla="*/ 2 w 3"/>
                <a:gd name="T11" fmla="*/ 0 h 2"/>
                <a:gd name="T12" fmla="*/ 2 w 3"/>
                <a:gd name="T13" fmla="*/ 0 h 2"/>
                <a:gd name="T14" fmla="*/ 3 w 3"/>
                <a:gd name="T15" fmla="*/ 0 h 2"/>
                <a:gd name="T16" fmla="*/ 3 w 3"/>
                <a:gd name="T17" fmla="*/ 0 h 2"/>
                <a:gd name="T18" fmla="*/ 3 w 3"/>
                <a:gd name="T19" fmla="*/ 0 h 2"/>
                <a:gd name="T20" fmla="*/ 3 w 3"/>
                <a:gd name="T21" fmla="*/ 1 h 2"/>
                <a:gd name="T22" fmla="*/ 3 w 3"/>
                <a:gd name="T23" fmla="*/ 1 h 2"/>
                <a:gd name="T24" fmla="*/ 3 w 3"/>
                <a:gd name="T25" fmla="*/ 1 h 2"/>
                <a:gd name="T26" fmla="*/ 3 w 3"/>
                <a:gd name="T27" fmla="*/ 1 h 2"/>
                <a:gd name="T28" fmla="*/ 2 w 3"/>
                <a:gd name="T29" fmla="*/ 2 h 2"/>
                <a:gd name="T30" fmla="*/ 1 w 3"/>
                <a:gd name="T31" fmla="*/ 2 h 2"/>
                <a:gd name="T32" fmla="*/ 0 w 3"/>
                <a:gd name="T33" fmla="*/ 2 h 2"/>
                <a:gd name="T34" fmla="*/ 0 w 3"/>
                <a:gd name="T35" fmla="*/ 2 h 2"/>
                <a:gd name="T36" fmla="*/ 0 w 3"/>
                <a:gd name="T37" fmla="*/ 2 h 2"/>
                <a:gd name="T38" fmla="*/ 0 w 3"/>
                <a:gd name="T39" fmla="*/ 2 h 2"/>
                <a:gd name="T40" fmla="*/ 0 w 3"/>
                <a:gd name="T41" fmla="*/ 2 h 2"/>
                <a:gd name="T42" fmla="*/ 0 w 3"/>
                <a:gd name="T43" fmla="*/ 2 h 2"/>
                <a:gd name="T44" fmla="*/ 1 w 3"/>
                <a:gd name="T45" fmla="*/ 2 h 2"/>
                <a:gd name="T46" fmla="*/ 2 w 3"/>
                <a:gd name="T47" fmla="*/ 1 h 2"/>
                <a:gd name="T48" fmla="*/ 2 w 3"/>
                <a:gd name="T49" fmla="*/ 1 h 2"/>
                <a:gd name="T50" fmla="*/ 2 w 3"/>
                <a:gd name="T51" fmla="*/ 1 h 2"/>
                <a:gd name="T52" fmla="*/ 2 w 3"/>
                <a:gd name="T53" fmla="*/ 1 h 2"/>
                <a:gd name="T54" fmla="*/ 2 w 3"/>
                <a:gd name="T5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2">
                  <a:moveTo>
                    <a:pt x="2" y="1"/>
                  </a:moveTo>
                  <a:lnTo>
                    <a:pt x="2" y="1"/>
                  </a:lnTo>
                  <a:lnTo>
                    <a:pt x="2" y="0"/>
                  </a:lnTo>
                  <a:lnTo>
                    <a:pt x="2" y="0"/>
                  </a:lnTo>
                  <a:lnTo>
                    <a:pt x="2" y="0"/>
                  </a:lnTo>
                  <a:lnTo>
                    <a:pt x="2" y="0"/>
                  </a:lnTo>
                  <a:lnTo>
                    <a:pt x="2" y="0"/>
                  </a:lnTo>
                  <a:lnTo>
                    <a:pt x="3" y="0"/>
                  </a:lnTo>
                  <a:lnTo>
                    <a:pt x="3" y="0"/>
                  </a:lnTo>
                  <a:lnTo>
                    <a:pt x="3" y="0"/>
                  </a:lnTo>
                  <a:lnTo>
                    <a:pt x="3" y="1"/>
                  </a:lnTo>
                  <a:lnTo>
                    <a:pt x="3" y="1"/>
                  </a:lnTo>
                  <a:lnTo>
                    <a:pt x="3" y="1"/>
                  </a:lnTo>
                  <a:lnTo>
                    <a:pt x="3" y="1"/>
                  </a:lnTo>
                  <a:lnTo>
                    <a:pt x="2" y="2"/>
                  </a:lnTo>
                  <a:lnTo>
                    <a:pt x="1" y="2"/>
                  </a:lnTo>
                  <a:lnTo>
                    <a:pt x="0" y="2"/>
                  </a:lnTo>
                  <a:lnTo>
                    <a:pt x="0" y="2"/>
                  </a:lnTo>
                  <a:lnTo>
                    <a:pt x="0" y="2"/>
                  </a:lnTo>
                  <a:lnTo>
                    <a:pt x="0" y="2"/>
                  </a:lnTo>
                  <a:lnTo>
                    <a:pt x="0" y="2"/>
                  </a:lnTo>
                  <a:lnTo>
                    <a:pt x="0" y="2"/>
                  </a:lnTo>
                  <a:lnTo>
                    <a:pt x="1" y="2"/>
                  </a:lnTo>
                  <a:lnTo>
                    <a:pt x="2" y="1"/>
                  </a:lnTo>
                  <a:lnTo>
                    <a:pt x="2" y="1"/>
                  </a:lnTo>
                  <a:lnTo>
                    <a:pt x="2" y="1"/>
                  </a:lnTo>
                  <a:lnTo>
                    <a:pt x="2" y="1"/>
                  </a:lnTo>
                  <a:lnTo>
                    <a:pt x="2"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6584" name="Freeform 40"/>
            <p:cNvSpPr>
              <a:spLocks/>
            </p:cNvSpPr>
            <p:nvPr/>
          </p:nvSpPr>
          <p:spPr bwMode="auto">
            <a:xfrm>
              <a:off x="814" y="3691"/>
              <a:ext cx="10" cy="15"/>
            </a:xfrm>
            <a:custGeom>
              <a:avLst/>
              <a:gdLst>
                <a:gd name="T0" fmla="*/ 1 w 2"/>
                <a:gd name="T1" fmla="*/ 1 h 3"/>
                <a:gd name="T2" fmla="*/ 0 w 2"/>
                <a:gd name="T3" fmla="*/ 0 h 3"/>
                <a:gd name="T4" fmla="*/ 0 w 2"/>
                <a:gd name="T5" fmla="*/ 0 h 3"/>
                <a:gd name="T6" fmla="*/ 1 w 2"/>
                <a:gd name="T7" fmla="*/ 2 h 3"/>
                <a:gd name="T8" fmla="*/ 0 w 2"/>
                <a:gd name="T9" fmla="*/ 2 h 3"/>
                <a:gd name="T10" fmla="*/ 0 w 2"/>
                <a:gd name="T11" fmla="*/ 2 h 3"/>
                <a:gd name="T12" fmla="*/ 0 w 2"/>
                <a:gd name="T13" fmla="*/ 3 h 3"/>
                <a:gd name="T14" fmla="*/ 1 w 2"/>
                <a:gd name="T15" fmla="*/ 3 h 3"/>
                <a:gd name="T16" fmla="*/ 1 w 2"/>
                <a:gd name="T17" fmla="*/ 3 h 3"/>
                <a:gd name="T18" fmla="*/ 2 w 2"/>
                <a:gd name="T19" fmla="*/ 3 h 3"/>
                <a:gd name="T20" fmla="*/ 2 w 2"/>
                <a:gd name="T21" fmla="*/ 1 h 3"/>
                <a:gd name="T22" fmla="*/ 2 w 2"/>
                <a:gd name="T23" fmla="*/ 0 h 3"/>
                <a:gd name="T24" fmla="*/ 1 w 2"/>
                <a:gd name="T25" fmla="*/ 0 h 3"/>
                <a:gd name="T26" fmla="*/ 1 w 2"/>
                <a:gd name="T2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36585" name="Freeform 41"/>
            <p:cNvSpPr>
              <a:spLocks/>
            </p:cNvSpPr>
            <p:nvPr/>
          </p:nvSpPr>
          <p:spPr bwMode="auto">
            <a:xfrm>
              <a:off x="814" y="3691"/>
              <a:ext cx="10" cy="15"/>
            </a:xfrm>
            <a:custGeom>
              <a:avLst/>
              <a:gdLst>
                <a:gd name="T0" fmla="*/ 1 w 2"/>
                <a:gd name="T1" fmla="*/ 1 h 3"/>
                <a:gd name="T2" fmla="*/ 1 w 2"/>
                <a:gd name="T3" fmla="*/ 0 h 3"/>
                <a:gd name="T4" fmla="*/ 1 w 2"/>
                <a:gd name="T5" fmla="*/ 0 h 3"/>
                <a:gd name="T6" fmla="*/ 1 w 2"/>
                <a:gd name="T7" fmla="*/ 0 h 3"/>
                <a:gd name="T8" fmla="*/ 0 w 2"/>
                <a:gd name="T9" fmla="*/ 0 h 3"/>
                <a:gd name="T10" fmla="*/ 0 w 2"/>
                <a:gd name="T11" fmla="*/ 0 h 3"/>
                <a:gd name="T12" fmla="*/ 0 w 2"/>
                <a:gd name="T13" fmla="*/ 1 h 3"/>
                <a:gd name="T14" fmla="*/ 1 w 2"/>
                <a:gd name="T15" fmla="*/ 1 h 3"/>
                <a:gd name="T16" fmla="*/ 1 w 2"/>
                <a:gd name="T17" fmla="*/ 1 h 3"/>
                <a:gd name="T18" fmla="*/ 1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3 h 3"/>
                <a:gd name="T34" fmla="*/ 1 w 2"/>
                <a:gd name="T35" fmla="*/ 3 h 3"/>
                <a:gd name="T36" fmla="*/ 1 w 2"/>
                <a:gd name="T37" fmla="*/ 3 h 3"/>
                <a:gd name="T38" fmla="*/ 1 w 2"/>
                <a:gd name="T39" fmla="*/ 3 h 3"/>
                <a:gd name="T40" fmla="*/ 1 w 2"/>
                <a:gd name="T41" fmla="*/ 3 h 3"/>
                <a:gd name="T42" fmla="*/ 1 w 2"/>
                <a:gd name="T43" fmla="*/ 3 h 3"/>
                <a:gd name="T44" fmla="*/ 2 w 2"/>
                <a:gd name="T45" fmla="*/ 3 h 3"/>
                <a:gd name="T46" fmla="*/ 2 w 2"/>
                <a:gd name="T47" fmla="*/ 2 h 3"/>
                <a:gd name="T48" fmla="*/ 2 w 2"/>
                <a:gd name="T49" fmla="*/ 1 h 3"/>
                <a:gd name="T50" fmla="*/ 2 w 2"/>
                <a:gd name="T51" fmla="*/ 1 h 3"/>
                <a:gd name="T52" fmla="*/ 2 w 2"/>
                <a:gd name="T53" fmla="*/ 1 h 3"/>
                <a:gd name="T54" fmla="*/ 2 w 2"/>
                <a:gd name="T55" fmla="*/ 0 h 3"/>
                <a:gd name="T56" fmla="*/ 2 w 2"/>
                <a:gd name="T57" fmla="*/ 0 h 3"/>
                <a:gd name="T58" fmla="*/ 2 w 2"/>
                <a:gd name="T59" fmla="*/ 0 h 3"/>
                <a:gd name="T60" fmla="*/ 1 w 2"/>
                <a:gd name="T61" fmla="*/ 0 h 3"/>
                <a:gd name="T62" fmla="*/ 1 w 2"/>
                <a:gd name="T63" fmla="*/ 0 h 3"/>
                <a:gd name="T64" fmla="*/ 1 w 2"/>
                <a:gd name="T6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3">
                  <a:moveTo>
                    <a:pt x="1" y="1"/>
                  </a:moveTo>
                  <a:lnTo>
                    <a:pt x="1" y="1"/>
                  </a:lnTo>
                  <a:lnTo>
                    <a:pt x="1" y="0"/>
                  </a:lnTo>
                  <a:lnTo>
                    <a:pt x="1" y="0"/>
                  </a:lnTo>
                  <a:lnTo>
                    <a:pt x="1" y="0"/>
                  </a:lnTo>
                  <a:lnTo>
                    <a:pt x="1" y="0"/>
                  </a:lnTo>
                  <a:lnTo>
                    <a:pt x="1" y="0"/>
                  </a:lnTo>
                  <a:lnTo>
                    <a:pt x="1" y="0"/>
                  </a:lnTo>
                  <a:lnTo>
                    <a:pt x="0" y="0"/>
                  </a:lnTo>
                  <a:lnTo>
                    <a:pt x="0" y="0"/>
                  </a:lnTo>
                  <a:lnTo>
                    <a:pt x="0" y="0"/>
                  </a:lnTo>
                  <a:lnTo>
                    <a:pt x="0" y="0"/>
                  </a:lnTo>
                  <a:lnTo>
                    <a:pt x="0" y="0"/>
                  </a:lnTo>
                  <a:lnTo>
                    <a:pt x="0" y="1"/>
                  </a:lnTo>
                  <a:lnTo>
                    <a:pt x="1" y="1"/>
                  </a:lnTo>
                  <a:lnTo>
                    <a:pt x="1" y="1"/>
                  </a:lnTo>
                  <a:lnTo>
                    <a:pt x="1" y="1"/>
                  </a:lnTo>
                  <a:lnTo>
                    <a:pt x="1" y="1"/>
                  </a:lnTo>
                  <a:lnTo>
                    <a:pt x="1" y="2"/>
                  </a:lnTo>
                  <a:lnTo>
                    <a:pt x="1" y="2"/>
                  </a:lnTo>
                  <a:lnTo>
                    <a:pt x="1" y="2"/>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3"/>
                  </a:lnTo>
                  <a:lnTo>
                    <a:pt x="0" y="3"/>
                  </a:lnTo>
                  <a:lnTo>
                    <a:pt x="1" y="3"/>
                  </a:lnTo>
                  <a:lnTo>
                    <a:pt x="1" y="3"/>
                  </a:lnTo>
                  <a:lnTo>
                    <a:pt x="1" y="3"/>
                  </a:lnTo>
                  <a:lnTo>
                    <a:pt x="1" y="3"/>
                  </a:lnTo>
                  <a:lnTo>
                    <a:pt x="1" y="3"/>
                  </a:lnTo>
                  <a:lnTo>
                    <a:pt x="1" y="3"/>
                  </a:lnTo>
                  <a:lnTo>
                    <a:pt x="1" y="3"/>
                  </a:lnTo>
                  <a:lnTo>
                    <a:pt x="1" y="3"/>
                  </a:lnTo>
                  <a:lnTo>
                    <a:pt x="1" y="3"/>
                  </a:lnTo>
                  <a:lnTo>
                    <a:pt x="2" y="3"/>
                  </a:lnTo>
                  <a:lnTo>
                    <a:pt x="2" y="3"/>
                  </a:lnTo>
                  <a:lnTo>
                    <a:pt x="2" y="3"/>
                  </a:lnTo>
                  <a:lnTo>
                    <a:pt x="2" y="2"/>
                  </a:lnTo>
                  <a:lnTo>
                    <a:pt x="2" y="2"/>
                  </a:lnTo>
                  <a:lnTo>
                    <a:pt x="2" y="1"/>
                  </a:lnTo>
                  <a:lnTo>
                    <a:pt x="2" y="1"/>
                  </a:lnTo>
                  <a:lnTo>
                    <a:pt x="2" y="1"/>
                  </a:lnTo>
                  <a:lnTo>
                    <a:pt x="2" y="1"/>
                  </a:lnTo>
                  <a:lnTo>
                    <a:pt x="2" y="1"/>
                  </a:lnTo>
                  <a:lnTo>
                    <a:pt x="2" y="0"/>
                  </a:lnTo>
                  <a:lnTo>
                    <a:pt x="2" y="0"/>
                  </a:lnTo>
                  <a:lnTo>
                    <a:pt x="2" y="0"/>
                  </a:lnTo>
                  <a:lnTo>
                    <a:pt x="2" y="0"/>
                  </a:lnTo>
                  <a:lnTo>
                    <a:pt x="2" y="0"/>
                  </a:lnTo>
                  <a:lnTo>
                    <a:pt x="2" y="0"/>
                  </a:lnTo>
                  <a:lnTo>
                    <a:pt x="1" y="0"/>
                  </a:lnTo>
                  <a:lnTo>
                    <a:pt x="1" y="0"/>
                  </a:lnTo>
                  <a:lnTo>
                    <a:pt x="1" y="0"/>
                  </a:lnTo>
                  <a:lnTo>
                    <a:pt x="1" y="0"/>
                  </a:lnTo>
                  <a:lnTo>
                    <a:pt x="1" y="1"/>
                  </a:lnTo>
                  <a:lnTo>
                    <a:pt x="1"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6586" name="Freeform 42"/>
            <p:cNvSpPr>
              <a:spLocks/>
            </p:cNvSpPr>
            <p:nvPr/>
          </p:nvSpPr>
          <p:spPr bwMode="auto">
            <a:xfrm>
              <a:off x="795" y="3693"/>
              <a:ext cx="15" cy="15"/>
            </a:xfrm>
            <a:custGeom>
              <a:avLst/>
              <a:gdLst>
                <a:gd name="T0" fmla="*/ 3 w 3"/>
                <a:gd name="T1" fmla="*/ 3 h 3"/>
                <a:gd name="T2" fmla="*/ 3 w 3"/>
                <a:gd name="T3" fmla="*/ 3 h 3"/>
                <a:gd name="T4" fmla="*/ 3 w 3"/>
                <a:gd name="T5" fmla="*/ 3 h 3"/>
                <a:gd name="T6" fmla="*/ 3 w 3"/>
                <a:gd name="T7" fmla="*/ 3 h 3"/>
                <a:gd name="T8" fmla="*/ 3 w 3"/>
                <a:gd name="T9" fmla="*/ 3 h 3"/>
                <a:gd name="T10" fmla="*/ 3 w 3"/>
                <a:gd name="T11" fmla="*/ 3 h 3"/>
                <a:gd name="T12" fmla="*/ 2 w 3"/>
                <a:gd name="T13" fmla="*/ 2 h 3"/>
                <a:gd name="T14" fmla="*/ 1 w 3"/>
                <a:gd name="T15" fmla="*/ 1 h 3"/>
                <a:gd name="T16" fmla="*/ 1 w 3"/>
                <a:gd name="T17" fmla="*/ 1 h 3"/>
                <a:gd name="T18" fmla="*/ 1 w 3"/>
                <a:gd name="T19" fmla="*/ 1 h 3"/>
                <a:gd name="T20" fmla="*/ 1 w 3"/>
                <a:gd name="T21" fmla="*/ 1 h 3"/>
                <a:gd name="T22" fmla="*/ 1 w 3"/>
                <a:gd name="T23" fmla="*/ 1 h 3"/>
                <a:gd name="T24" fmla="*/ 1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 h 3"/>
                <a:gd name="T42" fmla="*/ 0 w 3"/>
                <a:gd name="T43" fmla="*/ 1 h 3"/>
                <a:gd name="T44" fmla="*/ 0 w 3"/>
                <a:gd name="T45" fmla="*/ 1 h 3"/>
                <a:gd name="T46" fmla="*/ 0 w 3"/>
                <a:gd name="T47" fmla="*/ 1 h 3"/>
                <a:gd name="T48" fmla="*/ 1 w 3"/>
                <a:gd name="T49" fmla="*/ 1 h 3"/>
                <a:gd name="T50" fmla="*/ 1 w 3"/>
                <a:gd name="T51" fmla="*/ 2 h 3"/>
                <a:gd name="T52" fmla="*/ 1 w 3"/>
                <a:gd name="T53" fmla="*/ 2 h 3"/>
                <a:gd name="T54" fmla="*/ 2 w 3"/>
                <a:gd name="T55" fmla="*/ 3 h 3"/>
                <a:gd name="T56" fmla="*/ 2 w 3"/>
                <a:gd name="T57" fmla="*/ 3 h 3"/>
                <a:gd name="T58" fmla="*/ 3 w 3"/>
                <a:gd name="T59" fmla="*/ 3 h 3"/>
                <a:gd name="T60" fmla="*/ 3 w 3"/>
                <a:gd name="T61" fmla="*/ 3 h 3"/>
                <a:gd name="T62" fmla="*/ 3 w 3"/>
                <a:gd name="T63" fmla="*/ 3 h 3"/>
                <a:gd name="T64" fmla="*/ 3 w 3"/>
                <a:gd name="T65" fmla="*/ 3 h 3"/>
                <a:gd name="T66" fmla="*/ 3 w 3"/>
                <a:gd name="T6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 h="3">
                  <a:moveTo>
                    <a:pt x="3" y="3"/>
                  </a:moveTo>
                  <a:lnTo>
                    <a:pt x="3" y="3"/>
                  </a:lnTo>
                  <a:lnTo>
                    <a:pt x="3" y="3"/>
                  </a:lnTo>
                  <a:lnTo>
                    <a:pt x="3" y="3"/>
                  </a:lnTo>
                  <a:lnTo>
                    <a:pt x="3" y="3"/>
                  </a:lnTo>
                  <a:lnTo>
                    <a:pt x="3" y="3"/>
                  </a:lnTo>
                  <a:lnTo>
                    <a:pt x="2" y="2"/>
                  </a:lnTo>
                  <a:lnTo>
                    <a:pt x="1" y="1"/>
                  </a:lnTo>
                  <a:lnTo>
                    <a:pt x="1" y="1"/>
                  </a:lnTo>
                  <a:lnTo>
                    <a:pt x="1" y="1"/>
                  </a:lnTo>
                  <a:lnTo>
                    <a:pt x="1" y="1"/>
                  </a:lnTo>
                  <a:lnTo>
                    <a:pt x="1" y="1"/>
                  </a:lnTo>
                  <a:lnTo>
                    <a:pt x="1" y="0"/>
                  </a:lnTo>
                  <a:lnTo>
                    <a:pt x="0" y="0"/>
                  </a:lnTo>
                  <a:lnTo>
                    <a:pt x="0" y="0"/>
                  </a:lnTo>
                  <a:lnTo>
                    <a:pt x="0" y="0"/>
                  </a:lnTo>
                  <a:lnTo>
                    <a:pt x="0" y="0"/>
                  </a:lnTo>
                  <a:lnTo>
                    <a:pt x="0" y="0"/>
                  </a:lnTo>
                  <a:lnTo>
                    <a:pt x="0" y="0"/>
                  </a:lnTo>
                  <a:lnTo>
                    <a:pt x="0" y="0"/>
                  </a:lnTo>
                  <a:lnTo>
                    <a:pt x="0" y="1"/>
                  </a:lnTo>
                  <a:lnTo>
                    <a:pt x="0" y="1"/>
                  </a:lnTo>
                  <a:lnTo>
                    <a:pt x="0" y="1"/>
                  </a:lnTo>
                  <a:lnTo>
                    <a:pt x="0" y="1"/>
                  </a:lnTo>
                  <a:lnTo>
                    <a:pt x="1" y="1"/>
                  </a:lnTo>
                  <a:lnTo>
                    <a:pt x="1" y="2"/>
                  </a:lnTo>
                  <a:lnTo>
                    <a:pt x="1" y="2"/>
                  </a:lnTo>
                  <a:lnTo>
                    <a:pt x="2" y="3"/>
                  </a:lnTo>
                  <a:lnTo>
                    <a:pt x="2" y="3"/>
                  </a:lnTo>
                  <a:lnTo>
                    <a:pt x="3" y="3"/>
                  </a:lnTo>
                  <a:lnTo>
                    <a:pt x="3" y="3"/>
                  </a:lnTo>
                  <a:lnTo>
                    <a:pt x="3" y="3"/>
                  </a:lnTo>
                  <a:lnTo>
                    <a:pt x="3" y="3"/>
                  </a:lnTo>
                  <a:lnTo>
                    <a:pt x="3"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6587" name="Freeform 43"/>
            <p:cNvSpPr>
              <a:spLocks/>
            </p:cNvSpPr>
            <p:nvPr/>
          </p:nvSpPr>
          <p:spPr bwMode="auto">
            <a:xfrm>
              <a:off x="768" y="3683"/>
              <a:ext cx="19" cy="10"/>
            </a:xfrm>
            <a:custGeom>
              <a:avLst/>
              <a:gdLst>
                <a:gd name="T0" fmla="*/ 0 w 4"/>
                <a:gd name="T1" fmla="*/ 1 h 2"/>
                <a:gd name="T2" fmla="*/ 0 w 4"/>
                <a:gd name="T3" fmla="*/ 1 h 2"/>
                <a:gd name="T4" fmla="*/ 1 w 4"/>
                <a:gd name="T5" fmla="*/ 0 h 2"/>
                <a:gd name="T6" fmla="*/ 1 w 4"/>
                <a:gd name="T7" fmla="*/ 0 h 2"/>
                <a:gd name="T8" fmla="*/ 2 w 4"/>
                <a:gd name="T9" fmla="*/ 0 h 2"/>
                <a:gd name="T10" fmla="*/ 3 w 4"/>
                <a:gd name="T11" fmla="*/ 0 h 2"/>
                <a:gd name="T12" fmla="*/ 3 w 4"/>
                <a:gd name="T13" fmla="*/ 0 h 2"/>
                <a:gd name="T14" fmla="*/ 3 w 4"/>
                <a:gd name="T15" fmla="*/ 0 h 2"/>
                <a:gd name="T16" fmla="*/ 3 w 4"/>
                <a:gd name="T17" fmla="*/ 1 h 2"/>
                <a:gd name="T18" fmla="*/ 4 w 4"/>
                <a:gd name="T19" fmla="*/ 1 h 2"/>
                <a:gd name="T20" fmla="*/ 4 w 4"/>
                <a:gd name="T21" fmla="*/ 1 h 2"/>
                <a:gd name="T22" fmla="*/ 4 w 4"/>
                <a:gd name="T23" fmla="*/ 1 h 2"/>
                <a:gd name="T24" fmla="*/ 4 w 4"/>
                <a:gd name="T25" fmla="*/ 1 h 2"/>
                <a:gd name="T26" fmla="*/ 4 w 4"/>
                <a:gd name="T27" fmla="*/ 1 h 2"/>
                <a:gd name="T28" fmla="*/ 4 w 4"/>
                <a:gd name="T29" fmla="*/ 1 h 2"/>
                <a:gd name="T30" fmla="*/ 4 w 4"/>
                <a:gd name="T31" fmla="*/ 1 h 2"/>
                <a:gd name="T32" fmla="*/ 4 w 4"/>
                <a:gd name="T33" fmla="*/ 2 h 2"/>
                <a:gd name="T34" fmla="*/ 4 w 4"/>
                <a:gd name="T35" fmla="*/ 2 h 2"/>
                <a:gd name="T36" fmla="*/ 4 w 4"/>
                <a:gd name="T37" fmla="*/ 2 h 2"/>
                <a:gd name="T38" fmla="*/ 4 w 4"/>
                <a:gd name="T39" fmla="*/ 2 h 2"/>
                <a:gd name="T40" fmla="*/ 3 w 4"/>
                <a:gd name="T41" fmla="*/ 1 h 2"/>
                <a:gd name="T42" fmla="*/ 3 w 4"/>
                <a:gd name="T43" fmla="*/ 1 h 2"/>
                <a:gd name="T44" fmla="*/ 3 w 4"/>
                <a:gd name="T45" fmla="*/ 2 h 2"/>
                <a:gd name="T46" fmla="*/ 3 w 4"/>
                <a:gd name="T47" fmla="*/ 2 h 2"/>
                <a:gd name="T48" fmla="*/ 3 w 4"/>
                <a:gd name="T49" fmla="*/ 2 h 2"/>
                <a:gd name="T50" fmla="*/ 2 w 4"/>
                <a:gd name="T51" fmla="*/ 2 h 2"/>
                <a:gd name="T52" fmla="*/ 2 w 4"/>
                <a:gd name="T53" fmla="*/ 2 h 2"/>
                <a:gd name="T54" fmla="*/ 2 w 4"/>
                <a:gd name="T55" fmla="*/ 2 h 2"/>
                <a:gd name="T56" fmla="*/ 2 w 4"/>
                <a:gd name="T57" fmla="*/ 2 h 2"/>
                <a:gd name="T58" fmla="*/ 2 w 4"/>
                <a:gd name="T59" fmla="*/ 2 h 2"/>
                <a:gd name="T60" fmla="*/ 2 w 4"/>
                <a:gd name="T61" fmla="*/ 2 h 2"/>
                <a:gd name="T62" fmla="*/ 2 w 4"/>
                <a:gd name="T63" fmla="*/ 2 h 2"/>
                <a:gd name="T64" fmla="*/ 1 w 4"/>
                <a:gd name="T65" fmla="*/ 2 h 2"/>
                <a:gd name="T66" fmla="*/ 1 w 4"/>
                <a:gd name="T67" fmla="*/ 2 h 2"/>
                <a:gd name="T68" fmla="*/ 1 w 4"/>
                <a:gd name="T69" fmla="*/ 1 h 2"/>
                <a:gd name="T70" fmla="*/ 1 w 4"/>
                <a:gd name="T71" fmla="*/ 1 h 2"/>
                <a:gd name="T72" fmla="*/ 1 w 4"/>
                <a:gd name="T73" fmla="*/ 1 h 2"/>
                <a:gd name="T74" fmla="*/ 1 w 4"/>
                <a:gd name="T75" fmla="*/ 1 h 2"/>
                <a:gd name="T76" fmla="*/ 1 w 4"/>
                <a:gd name="T77" fmla="*/ 1 h 2"/>
                <a:gd name="T78" fmla="*/ 1 w 4"/>
                <a:gd name="T79" fmla="*/ 1 h 2"/>
                <a:gd name="T80" fmla="*/ 1 w 4"/>
                <a:gd name="T81" fmla="*/ 1 h 2"/>
                <a:gd name="T82" fmla="*/ 1 w 4"/>
                <a:gd name="T83" fmla="*/ 1 h 2"/>
                <a:gd name="T84" fmla="*/ 1 w 4"/>
                <a:gd name="T85" fmla="*/ 1 h 2"/>
                <a:gd name="T86" fmla="*/ 1 w 4"/>
                <a:gd name="T87" fmla="*/ 1 h 2"/>
                <a:gd name="T88" fmla="*/ 1 w 4"/>
                <a:gd name="T89" fmla="*/ 1 h 2"/>
                <a:gd name="T90" fmla="*/ 1 w 4"/>
                <a:gd name="T91" fmla="*/ 1 h 2"/>
                <a:gd name="T92" fmla="*/ 1 w 4"/>
                <a:gd name="T93" fmla="*/ 1 h 2"/>
                <a:gd name="T94" fmla="*/ 0 w 4"/>
                <a:gd name="T95" fmla="*/ 1 h 2"/>
                <a:gd name="T96" fmla="*/ 0 w 4"/>
                <a:gd name="T97" fmla="*/ 1 h 2"/>
                <a:gd name="T98" fmla="*/ 0 w 4"/>
                <a:gd name="T99" fmla="*/ 1 h 2"/>
                <a:gd name="T100" fmla="*/ 0 w 4"/>
                <a:gd name="T101" fmla="*/ 1 h 2"/>
                <a:gd name="T102" fmla="*/ 0 w 4"/>
                <a:gd name="T103" fmla="*/ 1 h 2"/>
                <a:gd name="T104" fmla="*/ 0 w 4"/>
                <a:gd name="T105" fmla="*/ 1 h 2"/>
                <a:gd name="T106" fmla="*/ 0 w 4"/>
                <a:gd name="T107" fmla="*/ 1 h 2"/>
                <a:gd name="T108" fmla="*/ 0 w 4"/>
                <a:gd name="T109" fmla="*/ 1 h 2"/>
                <a:gd name="T110" fmla="*/ 0 w 4"/>
                <a:gd name="T111" fmla="*/ 1 h 2"/>
                <a:gd name="T112" fmla="*/ 0 w 4"/>
                <a:gd name="T113" fmla="*/ 1 h 2"/>
                <a:gd name="T114" fmla="*/ 0 w 4"/>
                <a:gd name="T115" fmla="*/ 1 h 2"/>
                <a:gd name="T116" fmla="*/ 0 w 4"/>
                <a:gd name="T117" fmla="*/ 1 h 2"/>
                <a:gd name="T118" fmla="*/ 0 w 4"/>
                <a:gd name="T119" fmla="*/ 1 h 2"/>
                <a:gd name="T120" fmla="*/ 0 w 4"/>
                <a:gd name="T1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 h="2">
                  <a:moveTo>
                    <a:pt x="0" y="1"/>
                  </a:moveTo>
                  <a:lnTo>
                    <a:pt x="0" y="1"/>
                  </a:lnTo>
                  <a:lnTo>
                    <a:pt x="1" y="0"/>
                  </a:lnTo>
                  <a:lnTo>
                    <a:pt x="1" y="0"/>
                  </a:lnTo>
                  <a:lnTo>
                    <a:pt x="2" y="0"/>
                  </a:lnTo>
                  <a:lnTo>
                    <a:pt x="3" y="0"/>
                  </a:lnTo>
                  <a:lnTo>
                    <a:pt x="3" y="0"/>
                  </a:lnTo>
                  <a:lnTo>
                    <a:pt x="3" y="0"/>
                  </a:lnTo>
                  <a:lnTo>
                    <a:pt x="3" y="1"/>
                  </a:lnTo>
                  <a:lnTo>
                    <a:pt x="4" y="1"/>
                  </a:lnTo>
                  <a:lnTo>
                    <a:pt x="4" y="1"/>
                  </a:lnTo>
                  <a:lnTo>
                    <a:pt x="4" y="1"/>
                  </a:lnTo>
                  <a:lnTo>
                    <a:pt x="4" y="1"/>
                  </a:lnTo>
                  <a:lnTo>
                    <a:pt x="4" y="1"/>
                  </a:lnTo>
                  <a:lnTo>
                    <a:pt x="4" y="1"/>
                  </a:lnTo>
                  <a:lnTo>
                    <a:pt x="4" y="1"/>
                  </a:lnTo>
                  <a:lnTo>
                    <a:pt x="4" y="2"/>
                  </a:lnTo>
                  <a:lnTo>
                    <a:pt x="4" y="2"/>
                  </a:lnTo>
                  <a:lnTo>
                    <a:pt x="4" y="2"/>
                  </a:lnTo>
                  <a:lnTo>
                    <a:pt x="4" y="2"/>
                  </a:lnTo>
                  <a:lnTo>
                    <a:pt x="3" y="1"/>
                  </a:lnTo>
                  <a:lnTo>
                    <a:pt x="3" y="1"/>
                  </a:lnTo>
                  <a:lnTo>
                    <a:pt x="3" y="2"/>
                  </a:lnTo>
                  <a:lnTo>
                    <a:pt x="3" y="2"/>
                  </a:lnTo>
                  <a:lnTo>
                    <a:pt x="3" y="2"/>
                  </a:lnTo>
                  <a:lnTo>
                    <a:pt x="2" y="2"/>
                  </a:lnTo>
                  <a:lnTo>
                    <a:pt x="2" y="2"/>
                  </a:lnTo>
                  <a:lnTo>
                    <a:pt x="2" y="2"/>
                  </a:lnTo>
                  <a:lnTo>
                    <a:pt x="2" y="2"/>
                  </a:lnTo>
                  <a:lnTo>
                    <a:pt x="2" y="2"/>
                  </a:lnTo>
                  <a:lnTo>
                    <a:pt x="2" y="2"/>
                  </a:lnTo>
                  <a:lnTo>
                    <a:pt x="2" y="2"/>
                  </a:lnTo>
                  <a:lnTo>
                    <a:pt x="1" y="2"/>
                  </a:lnTo>
                  <a:lnTo>
                    <a:pt x="1" y="2"/>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236588" name="Freeform 44"/>
          <p:cNvSpPr>
            <a:spLocks/>
          </p:cNvSpPr>
          <p:nvPr/>
        </p:nvSpPr>
        <p:spPr bwMode="auto">
          <a:xfrm>
            <a:off x="2956278" y="2794001"/>
            <a:ext cx="551744" cy="727075"/>
          </a:xfrm>
          <a:custGeom>
            <a:avLst/>
            <a:gdLst>
              <a:gd name="T0" fmla="*/ 66 w 76"/>
              <a:gd name="T1" fmla="*/ 94 h 94"/>
              <a:gd name="T2" fmla="*/ 76 w 76"/>
              <a:gd name="T3" fmla="*/ 27 h 94"/>
              <a:gd name="T4" fmla="*/ 51 w 76"/>
              <a:gd name="T5" fmla="*/ 23 h 94"/>
              <a:gd name="T6" fmla="*/ 53 w 76"/>
              <a:gd name="T7" fmla="*/ 6 h 94"/>
              <a:gd name="T8" fmla="*/ 16 w 76"/>
              <a:gd name="T9" fmla="*/ 0 h 94"/>
              <a:gd name="T10" fmla="*/ 0 w 76"/>
              <a:gd name="T11" fmla="*/ 84 h 94"/>
              <a:gd name="T12" fmla="*/ 0 w 76"/>
              <a:gd name="T13" fmla="*/ 84 h 94"/>
              <a:gd name="T14" fmla="*/ 66 w 76"/>
              <a:gd name="T15" fmla="*/ 94 h 94"/>
              <a:gd name="T16" fmla="*/ 66 w 76"/>
              <a:gd name="T1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94">
                <a:moveTo>
                  <a:pt x="66" y="94"/>
                </a:moveTo>
                <a:lnTo>
                  <a:pt x="76" y="27"/>
                </a:lnTo>
                <a:lnTo>
                  <a:pt x="51" y="23"/>
                </a:lnTo>
                <a:lnTo>
                  <a:pt x="53" y="6"/>
                </a:lnTo>
                <a:lnTo>
                  <a:pt x="16" y="0"/>
                </a:lnTo>
                <a:lnTo>
                  <a:pt x="0" y="84"/>
                </a:lnTo>
                <a:lnTo>
                  <a:pt x="0" y="84"/>
                </a:lnTo>
                <a:lnTo>
                  <a:pt x="66" y="94"/>
                </a:lnTo>
                <a:lnTo>
                  <a:pt x="66" y="9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6589" name="Freeform 45"/>
          <p:cNvSpPr>
            <a:spLocks/>
          </p:cNvSpPr>
          <p:nvPr/>
        </p:nvSpPr>
        <p:spPr bwMode="auto">
          <a:xfrm>
            <a:off x="2343856" y="1709739"/>
            <a:ext cx="649111" cy="511175"/>
          </a:xfrm>
          <a:custGeom>
            <a:avLst/>
            <a:gdLst>
              <a:gd name="T0" fmla="*/ 1 w 90"/>
              <a:gd name="T1" fmla="*/ 40 h 66"/>
              <a:gd name="T2" fmla="*/ 0 w 90"/>
              <a:gd name="T3" fmla="*/ 40 h 66"/>
              <a:gd name="T4" fmla="*/ 1 w 90"/>
              <a:gd name="T5" fmla="*/ 37 h 66"/>
              <a:gd name="T6" fmla="*/ 1 w 90"/>
              <a:gd name="T7" fmla="*/ 35 h 66"/>
              <a:gd name="T8" fmla="*/ 1 w 90"/>
              <a:gd name="T9" fmla="*/ 35 h 66"/>
              <a:gd name="T10" fmla="*/ 2 w 90"/>
              <a:gd name="T11" fmla="*/ 36 h 66"/>
              <a:gd name="T12" fmla="*/ 1 w 90"/>
              <a:gd name="T13" fmla="*/ 37 h 66"/>
              <a:gd name="T14" fmla="*/ 3 w 90"/>
              <a:gd name="T15" fmla="*/ 36 h 66"/>
              <a:gd name="T16" fmla="*/ 3 w 90"/>
              <a:gd name="T17" fmla="*/ 35 h 66"/>
              <a:gd name="T18" fmla="*/ 3 w 90"/>
              <a:gd name="T19" fmla="*/ 33 h 66"/>
              <a:gd name="T20" fmla="*/ 2 w 90"/>
              <a:gd name="T21" fmla="*/ 30 h 66"/>
              <a:gd name="T22" fmla="*/ 3 w 90"/>
              <a:gd name="T23" fmla="*/ 30 h 66"/>
              <a:gd name="T24" fmla="*/ 5 w 90"/>
              <a:gd name="T25" fmla="*/ 29 h 66"/>
              <a:gd name="T26" fmla="*/ 4 w 90"/>
              <a:gd name="T27" fmla="*/ 28 h 66"/>
              <a:gd name="T28" fmla="*/ 3 w 90"/>
              <a:gd name="T29" fmla="*/ 29 h 66"/>
              <a:gd name="T30" fmla="*/ 3 w 90"/>
              <a:gd name="T31" fmla="*/ 25 h 66"/>
              <a:gd name="T32" fmla="*/ 3 w 90"/>
              <a:gd name="T33" fmla="*/ 22 h 66"/>
              <a:gd name="T34" fmla="*/ 3 w 90"/>
              <a:gd name="T35" fmla="*/ 17 h 66"/>
              <a:gd name="T36" fmla="*/ 2 w 90"/>
              <a:gd name="T37" fmla="*/ 11 h 66"/>
              <a:gd name="T38" fmla="*/ 2 w 90"/>
              <a:gd name="T39" fmla="*/ 6 h 66"/>
              <a:gd name="T40" fmla="*/ 11 w 90"/>
              <a:gd name="T41" fmla="*/ 9 h 66"/>
              <a:gd name="T42" fmla="*/ 19 w 90"/>
              <a:gd name="T43" fmla="*/ 13 h 66"/>
              <a:gd name="T44" fmla="*/ 23 w 90"/>
              <a:gd name="T45" fmla="*/ 14 h 66"/>
              <a:gd name="T46" fmla="*/ 24 w 90"/>
              <a:gd name="T47" fmla="*/ 15 h 66"/>
              <a:gd name="T48" fmla="*/ 24 w 90"/>
              <a:gd name="T49" fmla="*/ 20 h 66"/>
              <a:gd name="T50" fmla="*/ 22 w 90"/>
              <a:gd name="T51" fmla="*/ 23 h 66"/>
              <a:gd name="T52" fmla="*/ 22 w 90"/>
              <a:gd name="T53" fmla="*/ 25 h 66"/>
              <a:gd name="T54" fmla="*/ 22 w 90"/>
              <a:gd name="T55" fmla="*/ 27 h 66"/>
              <a:gd name="T56" fmla="*/ 23 w 90"/>
              <a:gd name="T57" fmla="*/ 28 h 66"/>
              <a:gd name="T58" fmla="*/ 25 w 90"/>
              <a:gd name="T59" fmla="*/ 24 h 66"/>
              <a:gd name="T60" fmla="*/ 27 w 90"/>
              <a:gd name="T61" fmla="*/ 21 h 66"/>
              <a:gd name="T62" fmla="*/ 29 w 90"/>
              <a:gd name="T63" fmla="*/ 18 h 66"/>
              <a:gd name="T64" fmla="*/ 26 w 90"/>
              <a:gd name="T65" fmla="*/ 10 h 66"/>
              <a:gd name="T66" fmla="*/ 27 w 90"/>
              <a:gd name="T67" fmla="*/ 9 h 66"/>
              <a:gd name="T68" fmla="*/ 29 w 90"/>
              <a:gd name="T69" fmla="*/ 7 h 66"/>
              <a:gd name="T70" fmla="*/ 27 w 90"/>
              <a:gd name="T71" fmla="*/ 5 h 66"/>
              <a:gd name="T72" fmla="*/ 27 w 90"/>
              <a:gd name="T73" fmla="*/ 0 h 66"/>
              <a:gd name="T74" fmla="*/ 62 w 90"/>
              <a:gd name="T75" fmla="*/ 9 h 66"/>
              <a:gd name="T76" fmla="*/ 90 w 90"/>
              <a:gd name="T77" fmla="*/ 16 h 66"/>
              <a:gd name="T78" fmla="*/ 80 w 90"/>
              <a:gd name="T79" fmla="*/ 59 h 66"/>
              <a:gd name="T80" fmla="*/ 80 w 90"/>
              <a:gd name="T81" fmla="*/ 60 h 66"/>
              <a:gd name="T82" fmla="*/ 80 w 90"/>
              <a:gd name="T83" fmla="*/ 61 h 66"/>
              <a:gd name="T84" fmla="*/ 81 w 90"/>
              <a:gd name="T85" fmla="*/ 63 h 66"/>
              <a:gd name="T86" fmla="*/ 80 w 90"/>
              <a:gd name="T87" fmla="*/ 64 h 66"/>
              <a:gd name="T88" fmla="*/ 80 w 90"/>
              <a:gd name="T89" fmla="*/ 66 h 66"/>
              <a:gd name="T90" fmla="*/ 55 w 90"/>
              <a:gd name="T91" fmla="*/ 61 h 66"/>
              <a:gd name="T92" fmla="*/ 52 w 90"/>
              <a:gd name="T93" fmla="*/ 61 h 66"/>
              <a:gd name="T94" fmla="*/ 50 w 90"/>
              <a:gd name="T95" fmla="*/ 60 h 66"/>
              <a:gd name="T96" fmla="*/ 47 w 90"/>
              <a:gd name="T97" fmla="*/ 61 h 66"/>
              <a:gd name="T98" fmla="*/ 44 w 90"/>
              <a:gd name="T99" fmla="*/ 60 h 66"/>
              <a:gd name="T100" fmla="*/ 41 w 90"/>
              <a:gd name="T101" fmla="*/ 61 h 66"/>
              <a:gd name="T102" fmla="*/ 37 w 90"/>
              <a:gd name="T103" fmla="*/ 60 h 66"/>
              <a:gd name="T104" fmla="*/ 30 w 90"/>
              <a:gd name="T105" fmla="*/ 60 h 66"/>
              <a:gd name="T106" fmla="*/ 24 w 90"/>
              <a:gd name="T107" fmla="*/ 58 h 66"/>
              <a:gd name="T108" fmla="*/ 19 w 90"/>
              <a:gd name="T109" fmla="*/ 58 h 66"/>
              <a:gd name="T110" fmla="*/ 12 w 90"/>
              <a:gd name="T111" fmla="*/ 56 h 66"/>
              <a:gd name="T112" fmla="*/ 11 w 90"/>
              <a:gd name="T113" fmla="*/ 50 h 66"/>
              <a:gd name="T114" fmla="*/ 11 w 90"/>
              <a:gd name="T115" fmla="*/ 47 h 66"/>
              <a:gd name="T116" fmla="*/ 7 w 90"/>
              <a:gd name="T117" fmla="*/ 44 h 66"/>
              <a:gd name="T118" fmla="*/ 6 w 90"/>
              <a:gd name="T119" fmla="*/ 43 h 66"/>
              <a:gd name="T120" fmla="*/ 3 w 90"/>
              <a:gd name="T121" fmla="*/ 4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 h="66">
                <a:moveTo>
                  <a:pt x="3" y="42"/>
                </a:moveTo>
                <a:lnTo>
                  <a:pt x="1" y="40"/>
                </a:lnTo>
                <a:lnTo>
                  <a:pt x="0" y="40"/>
                </a:lnTo>
                <a:lnTo>
                  <a:pt x="0" y="40"/>
                </a:lnTo>
                <a:lnTo>
                  <a:pt x="0" y="39"/>
                </a:lnTo>
                <a:lnTo>
                  <a:pt x="1" y="37"/>
                </a:lnTo>
                <a:lnTo>
                  <a:pt x="1" y="36"/>
                </a:lnTo>
                <a:lnTo>
                  <a:pt x="1" y="35"/>
                </a:lnTo>
                <a:lnTo>
                  <a:pt x="1" y="35"/>
                </a:lnTo>
                <a:lnTo>
                  <a:pt x="1" y="35"/>
                </a:lnTo>
                <a:lnTo>
                  <a:pt x="2" y="35"/>
                </a:lnTo>
                <a:lnTo>
                  <a:pt x="2" y="36"/>
                </a:lnTo>
                <a:lnTo>
                  <a:pt x="2" y="37"/>
                </a:lnTo>
                <a:lnTo>
                  <a:pt x="1" y="37"/>
                </a:lnTo>
                <a:lnTo>
                  <a:pt x="2" y="38"/>
                </a:lnTo>
                <a:lnTo>
                  <a:pt x="3" y="36"/>
                </a:lnTo>
                <a:lnTo>
                  <a:pt x="3" y="36"/>
                </a:lnTo>
                <a:lnTo>
                  <a:pt x="3" y="35"/>
                </a:lnTo>
                <a:lnTo>
                  <a:pt x="4" y="34"/>
                </a:lnTo>
                <a:lnTo>
                  <a:pt x="3" y="33"/>
                </a:lnTo>
                <a:lnTo>
                  <a:pt x="2" y="33"/>
                </a:lnTo>
                <a:lnTo>
                  <a:pt x="2" y="30"/>
                </a:lnTo>
                <a:lnTo>
                  <a:pt x="3" y="30"/>
                </a:lnTo>
                <a:lnTo>
                  <a:pt x="3" y="30"/>
                </a:lnTo>
                <a:lnTo>
                  <a:pt x="4" y="30"/>
                </a:lnTo>
                <a:lnTo>
                  <a:pt x="5" y="29"/>
                </a:lnTo>
                <a:lnTo>
                  <a:pt x="4" y="28"/>
                </a:lnTo>
                <a:lnTo>
                  <a:pt x="4" y="28"/>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90" y="16"/>
                </a:lnTo>
                <a:lnTo>
                  <a:pt x="80" y="59"/>
                </a:lnTo>
                <a:lnTo>
                  <a:pt x="80" y="59"/>
                </a:lnTo>
                <a:lnTo>
                  <a:pt x="80" y="59"/>
                </a:lnTo>
                <a:lnTo>
                  <a:pt x="80" y="60"/>
                </a:lnTo>
                <a:lnTo>
                  <a:pt x="80" y="61"/>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7" y="44"/>
                </a:lnTo>
                <a:lnTo>
                  <a:pt x="6" y="43"/>
                </a:lnTo>
                <a:lnTo>
                  <a:pt x="3" y="42"/>
                </a:lnTo>
                <a:lnTo>
                  <a:pt x="3" y="4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6590" name="Freeform 46"/>
          <p:cNvSpPr>
            <a:spLocks/>
          </p:cNvSpPr>
          <p:nvPr/>
        </p:nvSpPr>
        <p:spPr bwMode="auto">
          <a:xfrm>
            <a:off x="2168878" y="2035175"/>
            <a:ext cx="781756" cy="696913"/>
          </a:xfrm>
          <a:custGeom>
            <a:avLst/>
            <a:gdLst>
              <a:gd name="T0" fmla="*/ 0 w 108"/>
              <a:gd name="T1" fmla="*/ 67 h 90"/>
              <a:gd name="T2" fmla="*/ 0 w 108"/>
              <a:gd name="T3" fmla="*/ 62 h 90"/>
              <a:gd name="T4" fmla="*/ 1 w 108"/>
              <a:gd name="T5" fmla="*/ 57 h 90"/>
              <a:gd name="T6" fmla="*/ 2 w 108"/>
              <a:gd name="T7" fmla="*/ 51 h 90"/>
              <a:gd name="T8" fmla="*/ 3 w 108"/>
              <a:gd name="T9" fmla="*/ 49 h 90"/>
              <a:gd name="T10" fmla="*/ 5 w 108"/>
              <a:gd name="T11" fmla="*/ 47 h 90"/>
              <a:gd name="T12" fmla="*/ 5 w 108"/>
              <a:gd name="T13" fmla="*/ 45 h 90"/>
              <a:gd name="T14" fmla="*/ 10 w 108"/>
              <a:gd name="T15" fmla="*/ 37 h 90"/>
              <a:gd name="T16" fmla="*/ 16 w 108"/>
              <a:gd name="T17" fmla="*/ 23 h 90"/>
              <a:gd name="T18" fmla="*/ 20 w 108"/>
              <a:gd name="T19" fmla="*/ 13 h 90"/>
              <a:gd name="T20" fmla="*/ 24 w 108"/>
              <a:gd name="T21" fmla="*/ 3 h 90"/>
              <a:gd name="T22" fmla="*/ 24 w 108"/>
              <a:gd name="T23" fmla="*/ 0 h 90"/>
              <a:gd name="T24" fmla="*/ 27 w 108"/>
              <a:gd name="T25" fmla="*/ 0 h 90"/>
              <a:gd name="T26" fmla="*/ 30 w 108"/>
              <a:gd name="T27" fmla="*/ 1 h 90"/>
              <a:gd name="T28" fmla="*/ 31 w 108"/>
              <a:gd name="T29" fmla="*/ 2 h 90"/>
              <a:gd name="T30" fmla="*/ 35 w 108"/>
              <a:gd name="T31" fmla="*/ 5 h 90"/>
              <a:gd name="T32" fmla="*/ 35 w 108"/>
              <a:gd name="T33" fmla="*/ 8 h 90"/>
              <a:gd name="T34" fmla="*/ 36 w 108"/>
              <a:gd name="T35" fmla="*/ 14 h 90"/>
              <a:gd name="T36" fmla="*/ 43 w 108"/>
              <a:gd name="T37" fmla="*/ 16 h 90"/>
              <a:gd name="T38" fmla="*/ 48 w 108"/>
              <a:gd name="T39" fmla="*/ 16 h 90"/>
              <a:gd name="T40" fmla="*/ 54 w 108"/>
              <a:gd name="T41" fmla="*/ 18 h 90"/>
              <a:gd name="T42" fmla="*/ 61 w 108"/>
              <a:gd name="T43" fmla="*/ 18 h 90"/>
              <a:gd name="T44" fmla="*/ 65 w 108"/>
              <a:gd name="T45" fmla="*/ 19 h 90"/>
              <a:gd name="T46" fmla="*/ 68 w 108"/>
              <a:gd name="T47" fmla="*/ 18 h 90"/>
              <a:gd name="T48" fmla="*/ 71 w 108"/>
              <a:gd name="T49" fmla="*/ 19 h 90"/>
              <a:gd name="T50" fmla="*/ 74 w 108"/>
              <a:gd name="T51" fmla="*/ 18 h 90"/>
              <a:gd name="T52" fmla="*/ 76 w 108"/>
              <a:gd name="T53" fmla="*/ 19 h 90"/>
              <a:gd name="T54" fmla="*/ 79 w 108"/>
              <a:gd name="T55" fmla="*/ 19 h 90"/>
              <a:gd name="T56" fmla="*/ 104 w 108"/>
              <a:gd name="T57" fmla="*/ 24 h 90"/>
              <a:gd name="T58" fmla="*/ 105 w 108"/>
              <a:gd name="T59" fmla="*/ 27 h 90"/>
              <a:gd name="T60" fmla="*/ 108 w 108"/>
              <a:gd name="T61" fmla="*/ 28 h 90"/>
              <a:gd name="T62" fmla="*/ 102 w 108"/>
              <a:gd name="T63" fmla="*/ 40 h 90"/>
              <a:gd name="T64" fmla="*/ 101 w 108"/>
              <a:gd name="T65" fmla="*/ 42 h 90"/>
              <a:gd name="T66" fmla="*/ 98 w 108"/>
              <a:gd name="T67" fmla="*/ 44 h 90"/>
              <a:gd name="T68" fmla="*/ 94 w 108"/>
              <a:gd name="T69" fmla="*/ 51 h 90"/>
              <a:gd name="T70" fmla="*/ 97 w 108"/>
              <a:gd name="T71" fmla="*/ 53 h 90"/>
              <a:gd name="T72" fmla="*/ 97 w 108"/>
              <a:gd name="T73" fmla="*/ 55 h 90"/>
              <a:gd name="T74" fmla="*/ 96 w 108"/>
              <a:gd name="T75" fmla="*/ 56 h 90"/>
              <a:gd name="T76" fmla="*/ 95 w 108"/>
              <a:gd name="T77" fmla="*/ 60 h 90"/>
              <a:gd name="T78" fmla="*/ 52 w 108"/>
              <a:gd name="T79" fmla="*/ 81 h 90"/>
              <a:gd name="T80" fmla="*/ 1 w 108"/>
              <a:gd name="T81" fmla="*/ 6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27" y="0"/>
                </a:lnTo>
                <a:lnTo>
                  <a:pt x="30" y="1"/>
                </a:lnTo>
                <a:lnTo>
                  <a:pt x="31" y="2"/>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lnTo>
                  <a:pt x="1" y="6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6591" name="Freeform 47"/>
          <p:cNvSpPr>
            <a:spLocks/>
          </p:cNvSpPr>
          <p:nvPr/>
        </p:nvSpPr>
        <p:spPr bwMode="auto">
          <a:xfrm>
            <a:off x="2805289" y="1833563"/>
            <a:ext cx="585612" cy="1006475"/>
          </a:xfrm>
          <a:custGeom>
            <a:avLst/>
            <a:gdLst>
              <a:gd name="T0" fmla="*/ 7 w 81"/>
              <a:gd name="T1" fmla="*/ 86 h 130"/>
              <a:gd name="T2" fmla="*/ 8 w 81"/>
              <a:gd name="T3" fmla="*/ 82 h 130"/>
              <a:gd name="T4" fmla="*/ 9 w 81"/>
              <a:gd name="T5" fmla="*/ 81 h 130"/>
              <a:gd name="T6" fmla="*/ 9 w 81"/>
              <a:gd name="T7" fmla="*/ 79 h 130"/>
              <a:gd name="T8" fmla="*/ 6 w 81"/>
              <a:gd name="T9" fmla="*/ 77 h 130"/>
              <a:gd name="T10" fmla="*/ 10 w 81"/>
              <a:gd name="T11" fmla="*/ 70 h 130"/>
              <a:gd name="T12" fmla="*/ 13 w 81"/>
              <a:gd name="T13" fmla="*/ 68 h 130"/>
              <a:gd name="T14" fmla="*/ 14 w 81"/>
              <a:gd name="T15" fmla="*/ 66 h 130"/>
              <a:gd name="T16" fmla="*/ 20 w 81"/>
              <a:gd name="T17" fmla="*/ 54 h 130"/>
              <a:gd name="T18" fmla="*/ 17 w 81"/>
              <a:gd name="T19" fmla="*/ 53 h 130"/>
              <a:gd name="T20" fmla="*/ 16 w 81"/>
              <a:gd name="T21" fmla="*/ 50 h 130"/>
              <a:gd name="T22" fmla="*/ 16 w 81"/>
              <a:gd name="T23" fmla="*/ 47 h 130"/>
              <a:gd name="T24" fmla="*/ 16 w 81"/>
              <a:gd name="T25" fmla="*/ 45 h 130"/>
              <a:gd name="T26" fmla="*/ 16 w 81"/>
              <a:gd name="T27" fmla="*/ 43 h 130"/>
              <a:gd name="T28" fmla="*/ 26 w 81"/>
              <a:gd name="T29" fmla="*/ 0 h 130"/>
              <a:gd name="T30" fmla="*/ 34 w 81"/>
              <a:gd name="T31" fmla="*/ 19 h 130"/>
              <a:gd name="T32" fmla="*/ 36 w 81"/>
              <a:gd name="T33" fmla="*/ 26 h 130"/>
              <a:gd name="T34" fmla="*/ 35 w 81"/>
              <a:gd name="T35" fmla="*/ 29 h 130"/>
              <a:gd name="T36" fmla="*/ 37 w 81"/>
              <a:gd name="T37" fmla="*/ 31 h 130"/>
              <a:gd name="T38" fmla="*/ 42 w 81"/>
              <a:gd name="T39" fmla="*/ 39 h 130"/>
              <a:gd name="T40" fmla="*/ 43 w 81"/>
              <a:gd name="T41" fmla="*/ 43 h 130"/>
              <a:gd name="T42" fmla="*/ 45 w 81"/>
              <a:gd name="T43" fmla="*/ 45 h 130"/>
              <a:gd name="T44" fmla="*/ 49 w 81"/>
              <a:gd name="T45" fmla="*/ 46 h 130"/>
              <a:gd name="T46" fmla="*/ 46 w 81"/>
              <a:gd name="T47" fmla="*/ 52 h 130"/>
              <a:gd name="T48" fmla="*/ 45 w 81"/>
              <a:gd name="T49" fmla="*/ 56 h 130"/>
              <a:gd name="T50" fmla="*/ 45 w 81"/>
              <a:gd name="T51" fmla="*/ 57 h 130"/>
              <a:gd name="T52" fmla="*/ 43 w 81"/>
              <a:gd name="T53" fmla="*/ 60 h 130"/>
              <a:gd name="T54" fmla="*/ 43 w 81"/>
              <a:gd name="T55" fmla="*/ 62 h 130"/>
              <a:gd name="T56" fmla="*/ 46 w 81"/>
              <a:gd name="T57" fmla="*/ 65 h 130"/>
              <a:gd name="T58" fmla="*/ 50 w 81"/>
              <a:gd name="T59" fmla="*/ 61 h 130"/>
              <a:gd name="T60" fmla="*/ 51 w 81"/>
              <a:gd name="T61" fmla="*/ 63 h 130"/>
              <a:gd name="T62" fmla="*/ 52 w 81"/>
              <a:gd name="T63" fmla="*/ 64 h 130"/>
              <a:gd name="T64" fmla="*/ 52 w 81"/>
              <a:gd name="T65" fmla="*/ 69 h 130"/>
              <a:gd name="T66" fmla="*/ 54 w 81"/>
              <a:gd name="T67" fmla="*/ 74 h 130"/>
              <a:gd name="T68" fmla="*/ 53 w 81"/>
              <a:gd name="T69" fmla="*/ 76 h 130"/>
              <a:gd name="T70" fmla="*/ 56 w 81"/>
              <a:gd name="T71" fmla="*/ 78 h 130"/>
              <a:gd name="T72" fmla="*/ 57 w 81"/>
              <a:gd name="T73" fmla="*/ 81 h 130"/>
              <a:gd name="T74" fmla="*/ 57 w 81"/>
              <a:gd name="T75" fmla="*/ 84 h 130"/>
              <a:gd name="T76" fmla="*/ 59 w 81"/>
              <a:gd name="T77" fmla="*/ 87 h 130"/>
              <a:gd name="T78" fmla="*/ 61 w 81"/>
              <a:gd name="T79" fmla="*/ 84 h 130"/>
              <a:gd name="T80" fmla="*/ 65 w 81"/>
              <a:gd name="T81" fmla="*/ 86 h 130"/>
              <a:gd name="T82" fmla="*/ 67 w 81"/>
              <a:gd name="T83" fmla="*/ 84 h 130"/>
              <a:gd name="T84" fmla="*/ 71 w 81"/>
              <a:gd name="T85" fmla="*/ 85 h 130"/>
              <a:gd name="T86" fmla="*/ 73 w 81"/>
              <a:gd name="T87" fmla="*/ 86 h 130"/>
              <a:gd name="T88" fmla="*/ 76 w 81"/>
              <a:gd name="T89" fmla="*/ 84 h 130"/>
              <a:gd name="T90" fmla="*/ 79 w 81"/>
              <a:gd name="T91" fmla="*/ 85 h 130"/>
              <a:gd name="T92" fmla="*/ 81 w 81"/>
              <a:gd name="T93" fmla="*/ 88 h 130"/>
              <a:gd name="T94" fmla="*/ 74 w 81"/>
              <a:gd name="T95" fmla="*/ 130 h 130"/>
              <a:gd name="T96" fmla="*/ 0 w 81"/>
              <a:gd name="T97" fmla="*/ 11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16" y="43"/>
                </a:lnTo>
                <a:lnTo>
                  <a:pt x="26" y="0"/>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lnTo>
                  <a:pt x="0" y="11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6592" name="Freeform 48"/>
          <p:cNvSpPr>
            <a:spLocks/>
          </p:cNvSpPr>
          <p:nvPr/>
        </p:nvSpPr>
        <p:spPr bwMode="auto">
          <a:xfrm>
            <a:off x="3050823" y="1857375"/>
            <a:ext cx="997656" cy="673100"/>
          </a:xfrm>
          <a:custGeom>
            <a:avLst/>
            <a:gdLst>
              <a:gd name="T0" fmla="*/ 48 w 138"/>
              <a:gd name="T1" fmla="*/ 77 h 87"/>
              <a:gd name="T2" fmla="*/ 45 w 138"/>
              <a:gd name="T3" fmla="*/ 84 h 87"/>
              <a:gd name="T4" fmla="*/ 43 w 138"/>
              <a:gd name="T5" fmla="*/ 80 h 87"/>
              <a:gd name="T6" fmla="*/ 42 w 138"/>
              <a:gd name="T7" fmla="*/ 83 h 87"/>
              <a:gd name="T8" fmla="*/ 38 w 138"/>
              <a:gd name="T9" fmla="*/ 83 h 87"/>
              <a:gd name="T10" fmla="*/ 33 w 138"/>
              <a:gd name="T11" fmla="*/ 82 h 87"/>
              <a:gd name="T12" fmla="*/ 32 w 138"/>
              <a:gd name="T13" fmla="*/ 82 h 87"/>
              <a:gd name="T14" fmla="*/ 29 w 138"/>
              <a:gd name="T15" fmla="*/ 82 h 87"/>
              <a:gd name="T16" fmla="*/ 26 w 138"/>
              <a:gd name="T17" fmla="*/ 82 h 87"/>
              <a:gd name="T18" fmla="*/ 24 w 138"/>
              <a:gd name="T19" fmla="*/ 83 h 87"/>
              <a:gd name="T20" fmla="*/ 23 w 138"/>
              <a:gd name="T21" fmla="*/ 80 h 87"/>
              <a:gd name="T22" fmla="*/ 23 w 138"/>
              <a:gd name="T23" fmla="*/ 77 h 87"/>
              <a:gd name="T24" fmla="*/ 20 w 138"/>
              <a:gd name="T25" fmla="*/ 75 h 87"/>
              <a:gd name="T26" fmla="*/ 20 w 138"/>
              <a:gd name="T27" fmla="*/ 72 h 87"/>
              <a:gd name="T28" fmla="*/ 18 w 138"/>
              <a:gd name="T29" fmla="*/ 69 h 87"/>
              <a:gd name="T30" fmla="*/ 18 w 138"/>
              <a:gd name="T31" fmla="*/ 63 h 87"/>
              <a:gd name="T32" fmla="*/ 17 w 138"/>
              <a:gd name="T33" fmla="*/ 60 h 87"/>
              <a:gd name="T34" fmla="*/ 16 w 138"/>
              <a:gd name="T35" fmla="*/ 59 h 87"/>
              <a:gd name="T36" fmla="*/ 15 w 138"/>
              <a:gd name="T37" fmla="*/ 59 h 87"/>
              <a:gd name="T38" fmla="*/ 11 w 138"/>
              <a:gd name="T39" fmla="*/ 62 h 87"/>
              <a:gd name="T40" fmla="*/ 9 w 138"/>
              <a:gd name="T41" fmla="*/ 58 h 87"/>
              <a:gd name="T42" fmla="*/ 9 w 138"/>
              <a:gd name="T43" fmla="*/ 56 h 87"/>
              <a:gd name="T44" fmla="*/ 11 w 138"/>
              <a:gd name="T45" fmla="*/ 53 h 87"/>
              <a:gd name="T46" fmla="*/ 11 w 138"/>
              <a:gd name="T47" fmla="*/ 50 h 87"/>
              <a:gd name="T48" fmla="*/ 12 w 138"/>
              <a:gd name="T49" fmla="*/ 48 h 87"/>
              <a:gd name="T50" fmla="*/ 14 w 138"/>
              <a:gd name="T51" fmla="*/ 42 h 87"/>
              <a:gd name="T52" fmla="*/ 11 w 138"/>
              <a:gd name="T53" fmla="*/ 40 h 87"/>
              <a:gd name="T54" fmla="*/ 8 w 138"/>
              <a:gd name="T55" fmla="*/ 38 h 87"/>
              <a:gd name="T56" fmla="*/ 6 w 138"/>
              <a:gd name="T57" fmla="*/ 31 h 87"/>
              <a:gd name="T58" fmla="*/ 2 w 138"/>
              <a:gd name="T59" fmla="*/ 27 h 87"/>
              <a:gd name="T60" fmla="*/ 2 w 138"/>
              <a:gd name="T61" fmla="*/ 25 h 87"/>
              <a:gd name="T62" fmla="*/ 2 w 138"/>
              <a:gd name="T63" fmla="*/ 20 h 87"/>
              <a:gd name="T64" fmla="*/ 3 w 138"/>
              <a:gd name="T65" fmla="*/ 0 h 87"/>
              <a:gd name="T66" fmla="*/ 49 w 138"/>
              <a:gd name="T67" fmla="*/ 8 h 87"/>
              <a:gd name="T68" fmla="*/ 138 w 138"/>
              <a:gd name="T69" fmla="*/ 19 h 87"/>
              <a:gd name="T70" fmla="*/ 132 w 138"/>
              <a:gd name="T7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lnTo>
                  <a:pt x="132" y="87"/>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6593" name="Freeform 49"/>
          <p:cNvSpPr>
            <a:spLocks/>
          </p:cNvSpPr>
          <p:nvPr/>
        </p:nvSpPr>
        <p:spPr bwMode="auto">
          <a:xfrm>
            <a:off x="2451100" y="2662239"/>
            <a:ext cx="620889" cy="1030287"/>
          </a:xfrm>
          <a:custGeom>
            <a:avLst/>
            <a:gdLst>
              <a:gd name="T0" fmla="*/ 13 w 86"/>
              <a:gd name="T1" fmla="*/ 0 h 133"/>
              <a:gd name="T2" fmla="*/ 0 w 86"/>
              <a:gd name="T3" fmla="*/ 51 h 133"/>
              <a:gd name="T4" fmla="*/ 56 w 86"/>
              <a:gd name="T5" fmla="*/ 133 h 133"/>
              <a:gd name="T6" fmla="*/ 56 w 86"/>
              <a:gd name="T7" fmla="*/ 132 h 133"/>
              <a:gd name="T8" fmla="*/ 56 w 86"/>
              <a:gd name="T9" fmla="*/ 131 h 133"/>
              <a:gd name="T10" fmla="*/ 57 w 86"/>
              <a:gd name="T11" fmla="*/ 127 h 133"/>
              <a:gd name="T12" fmla="*/ 57 w 86"/>
              <a:gd name="T13" fmla="*/ 126 h 133"/>
              <a:gd name="T14" fmla="*/ 57 w 86"/>
              <a:gd name="T15" fmla="*/ 118 h 133"/>
              <a:gd name="T16" fmla="*/ 57 w 86"/>
              <a:gd name="T17" fmla="*/ 115 h 133"/>
              <a:gd name="T18" fmla="*/ 57 w 86"/>
              <a:gd name="T19" fmla="*/ 114 h 133"/>
              <a:gd name="T20" fmla="*/ 60 w 86"/>
              <a:gd name="T21" fmla="*/ 114 h 133"/>
              <a:gd name="T22" fmla="*/ 62 w 86"/>
              <a:gd name="T23" fmla="*/ 114 h 133"/>
              <a:gd name="T24" fmla="*/ 63 w 86"/>
              <a:gd name="T25" fmla="*/ 115 h 133"/>
              <a:gd name="T26" fmla="*/ 63 w 86"/>
              <a:gd name="T27" fmla="*/ 116 h 133"/>
              <a:gd name="T28" fmla="*/ 64 w 86"/>
              <a:gd name="T29" fmla="*/ 117 h 133"/>
              <a:gd name="T30" fmla="*/ 66 w 86"/>
              <a:gd name="T31" fmla="*/ 117 h 133"/>
              <a:gd name="T32" fmla="*/ 68 w 86"/>
              <a:gd name="T33" fmla="*/ 110 h 133"/>
              <a:gd name="T34" fmla="*/ 70 w 86"/>
              <a:gd name="T35" fmla="*/ 101 h 133"/>
              <a:gd name="T36" fmla="*/ 86 w 86"/>
              <a:gd name="T37" fmla="*/ 17 h 133"/>
              <a:gd name="T38" fmla="*/ 49 w 86"/>
              <a:gd name="T39" fmla="*/ 9 h 133"/>
              <a:gd name="T40" fmla="*/ 13 w 86"/>
              <a:gd name="T41" fmla="*/ 0 h 133"/>
              <a:gd name="T42" fmla="*/ 13 w 86"/>
              <a:gd name="T4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6594" name="Freeform 50"/>
          <p:cNvSpPr>
            <a:spLocks/>
          </p:cNvSpPr>
          <p:nvPr/>
        </p:nvSpPr>
        <p:spPr bwMode="auto">
          <a:xfrm>
            <a:off x="2775656" y="3444875"/>
            <a:ext cx="658988" cy="820738"/>
          </a:xfrm>
          <a:custGeom>
            <a:avLst/>
            <a:gdLst>
              <a:gd name="T0" fmla="*/ 78 w 91"/>
              <a:gd name="T1" fmla="*/ 106 h 106"/>
              <a:gd name="T2" fmla="*/ 91 w 91"/>
              <a:gd name="T3" fmla="*/ 10 h 106"/>
              <a:gd name="T4" fmla="*/ 25 w 91"/>
              <a:gd name="T5" fmla="*/ 0 h 106"/>
              <a:gd name="T6" fmla="*/ 25 w 91"/>
              <a:gd name="T7" fmla="*/ 0 h 106"/>
              <a:gd name="T8" fmla="*/ 23 w 91"/>
              <a:gd name="T9" fmla="*/ 9 h 106"/>
              <a:gd name="T10" fmla="*/ 21 w 91"/>
              <a:gd name="T11" fmla="*/ 16 h 106"/>
              <a:gd name="T12" fmla="*/ 19 w 91"/>
              <a:gd name="T13" fmla="*/ 16 h 106"/>
              <a:gd name="T14" fmla="*/ 18 w 91"/>
              <a:gd name="T15" fmla="*/ 15 h 106"/>
              <a:gd name="T16" fmla="*/ 18 w 91"/>
              <a:gd name="T17" fmla="*/ 14 h 106"/>
              <a:gd name="T18" fmla="*/ 17 w 91"/>
              <a:gd name="T19" fmla="*/ 13 h 106"/>
              <a:gd name="T20" fmla="*/ 15 w 91"/>
              <a:gd name="T21" fmla="*/ 13 h 106"/>
              <a:gd name="T22" fmla="*/ 12 w 91"/>
              <a:gd name="T23" fmla="*/ 13 h 106"/>
              <a:gd name="T24" fmla="*/ 12 w 91"/>
              <a:gd name="T25" fmla="*/ 14 h 106"/>
              <a:gd name="T26" fmla="*/ 12 w 91"/>
              <a:gd name="T27" fmla="*/ 17 h 106"/>
              <a:gd name="T28" fmla="*/ 12 w 91"/>
              <a:gd name="T29" fmla="*/ 25 h 106"/>
              <a:gd name="T30" fmla="*/ 12 w 91"/>
              <a:gd name="T31" fmla="*/ 26 h 106"/>
              <a:gd name="T32" fmla="*/ 11 w 91"/>
              <a:gd name="T33" fmla="*/ 30 h 106"/>
              <a:gd name="T34" fmla="*/ 11 w 91"/>
              <a:gd name="T35" fmla="*/ 31 h 106"/>
              <a:gd name="T36" fmla="*/ 11 w 91"/>
              <a:gd name="T37" fmla="*/ 32 h 106"/>
              <a:gd name="T38" fmla="*/ 11 w 91"/>
              <a:gd name="T39" fmla="*/ 34 h 106"/>
              <a:gd name="T40" fmla="*/ 11 w 91"/>
              <a:gd name="T41" fmla="*/ 35 h 106"/>
              <a:gd name="T42" fmla="*/ 11 w 91"/>
              <a:gd name="T43" fmla="*/ 36 h 106"/>
              <a:gd name="T44" fmla="*/ 12 w 91"/>
              <a:gd name="T45" fmla="*/ 38 h 106"/>
              <a:gd name="T46" fmla="*/ 12 w 91"/>
              <a:gd name="T47" fmla="*/ 39 h 106"/>
              <a:gd name="T48" fmla="*/ 12 w 91"/>
              <a:gd name="T49" fmla="*/ 41 h 106"/>
              <a:gd name="T50" fmla="*/ 13 w 91"/>
              <a:gd name="T51" fmla="*/ 43 h 106"/>
              <a:gd name="T52" fmla="*/ 13 w 91"/>
              <a:gd name="T53" fmla="*/ 43 h 106"/>
              <a:gd name="T54" fmla="*/ 14 w 91"/>
              <a:gd name="T55" fmla="*/ 44 h 106"/>
              <a:gd name="T56" fmla="*/ 15 w 91"/>
              <a:gd name="T57" fmla="*/ 46 h 106"/>
              <a:gd name="T58" fmla="*/ 14 w 91"/>
              <a:gd name="T59" fmla="*/ 46 h 106"/>
              <a:gd name="T60" fmla="*/ 14 w 91"/>
              <a:gd name="T61" fmla="*/ 46 h 106"/>
              <a:gd name="T62" fmla="*/ 12 w 91"/>
              <a:gd name="T63" fmla="*/ 47 h 106"/>
              <a:gd name="T64" fmla="*/ 10 w 91"/>
              <a:gd name="T65" fmla="*/ 48 h 106"/>
              <a:gd name="T66" fmla="*/ 9 w 91"/>
              <a:gd name="T67" fmla="*/ 50 h 106"/>
              <a:gd name="T68" fmla="*/ 7 w 91"/>
              <a:gd name="T69" fmla="*/ 55 h 106"/>
              <a:gd name="T70" fmla="*/ 5 w 91"/>
              <a:gd name="T71" fmla="*/ 58 h 106"/>
              <a:gd name="T72" fmla="*/ 3 w 91"/>
              <a:gd name="T73" fmla="*/ 58 h 106"/>
              <a:gd name="T74" fmla="*/ 3 w 91"/>
              <a:gd name="T75" fmla="*/ 59 h 106"/>
              <a:gd name="T76" fmla="*/ 4 w 91"/>
              <a:gd name="T77" fmla="*/ 60 h 106"/>
              <a:gd name="T78" fmla="*/ 3 w 91"/>
              <a:gd name="T79" fmla="*/ 61 h 106"/>
              <a:gd name="T80" fmla="*/ 3 w 91"/>
              <a:gd name="T81" fmla="*/ 63 h 106"/>
              <a:gd name="T82" fmla="*/ 3 w 91"/>
              <a:gd name="T83" fmla="*/ 64 h 106"/>
              <a:gd name="T84" fmla="*/ 5 w 91"/>
              <a:gd name="T85" fmla="*/ 66 h 106"/>
              <a:gd name="T86" fmla="*/ 6 w 91"/>
              <a:gd name="T87" fmla="*/ 67 h 106"/>
              <a:gd name="T88" fmla="*/ 5 w 91"/>
              <a:gd name="T89" fmla="*/ 67 h 106"/>
              <a:gd name="T90" fmla="*/ 5 w 91"/>
              <a:gd name="T91" fmla="*/ 69 h 106"/>
              <a:gd name="T92" fmla="*/ 4 w 91"/>
              <a:gd name="T93" fmla="*/ 70 h 106"/>
              <a:gd name="T94" fmla="*/ 3 w 91"/>
              <a:gd name="T95" fmla="*/ 70 h 106"/>
              <a:gd name="T96" fmla="*/ 1 w 91"/>
              <a:gd name="T97" fmla="*/ 69 h 106"/>
              <a:gd name="T98" fmla="*/ 0 w 91"/>
              <a:gd name="T99" fmla="*/ 73 h 106"/>
              <a:gd name="T100" fmla="*/ 49 w 91"/>
              <a:gd name="T101" fmla="*/ 102 h 106"/>
              <a:gd name="T102" fmla="*/ 78 w 91"/>
              <a:gd name="T103" fmla="*/ 106 h 106"/>
              <a:gd name="T104" fmla="*/ 78 w 91"/>
              <a:gd name="T105" fmla="*/ 106 h 106"/>
              <a:gd name="T106" fmla="*/ 78 w 91"/>
              <a:gd name="T10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106">
                <a:moveTo>
                  <a:pt x="78" y="106"/>
                </a:moveTo>
                <a:lnTo>
                  <a:pt x="91" y="10"/>
                </a:lnTo>
                <a:lnTo>
                  <a:pt x="25" y="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3" y="43"/>
                </a:lnTo>
                <a:lnTo>
                  <a:pt x="14" y="44"/>
                </a:lnTo>
                <a:lnTo>
                  <a:pt x="15" y="46"/>
                </a:lnTo>
                <a:lnTo>
                  <a:pt x="14"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lnTo>
                  <a:pt x="78" y="106"/>
                </a:lnTo>
                <a:lnTo>
                  <a:pt x="78" y="10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6595" name="Freeform 51"/>
          <p:cNvSpPr>
            <a:spLocks/>
          </p:cNvSpPr>
          <p:nvPr/>
        </p:nvSpPr>
        <p:spPr bwMode="auto">
          <a:xfrm>
            <a:off x="4607278" y="1981201"/>
            <a:ext cx="642055" cy="773113"/>
          </a:xfrm>
          <a:custGeom>
            <a:avLst/>
            <a:gdLst>
              <a:gd name="T0" fmla="*/ 8 w 89"/>
              <a:gd name="T1" fmla="*/ 69 h 100"/>
              <a:gd name="T2" fmla="*/ 4 w 89"/>
              <a:gd name="T3" fmla="*/ 64 h 100"/>
              <a:gd name="T4" fmla="*/ 7 w 89"/>
              <a:gd name="T5" fmla="*/ 60 h 100"/>
              <a:gd name="T6" fmla="*/ 7 w 89"/>
              <a:gd name="T7" fmla="*/ 56 h 100"/>
              <a:gd name="T8" fmla="*/ 5 w 89"/>
              <a:gd name="T9" fmla="*/ 47 h 100"/>
              <a:gd name="T10" fmla="*/ 5 w 89"/>
              <a:gd name="T11" fmla="*/ 43 h 100"/>
              <a:gd name="T12" fmla="*/ 4 w 89"/>
              <a:gd name="T13" fmla="*/ 33 h 100"/>
              <a:gd name="T14" fmla="*/ 2 w 89"/>
              <a:gd name="T15" fmla="*/ 26 h 100"/>
              <a:gd name="T16" fmla="*/ 0 w 89"/>
              <a:gd name="T17" fmla="*/ 16 h 100"/>
              <a:gd name="T18" fmla="*/ 1 w 89"/>
              <a:gd name="T19" fmla="*/ 12 h 100"/>
              <a:gd name="T20" fmla="*/ 0 w 89"/>
              <a:gd name="T21" fmla="*/ 7 h 100"/>
              <a:gd name="T22" fmla="*/ 23 w 89"/>
              <a:gd name="T23" fmla="*/ 3 h 100"/>
              <a:gd name="T24" fmla="*/ 25 w 89"/>
              <a:gd name="T25" fmla="*/ 1 h 100"/>
              <a:gd name="T26" fmla="*/ 28 w 89"/>
              <a:gd name="T27" fmla="*/ 5 h 100"/>
              <a:gd name="T28" fmla="*/ 28 w 89"/>
              <a:gd name="T29" fmla="*/ 10 h 100"/>
              <a:gd name="T30" fmla="*/ 32 w 89"/>
              <a:gd name="T31" fmla="*/ 12 h 100"/>
              <a:gd name="T32" fmla="*/ 34 w 89"/>
              <a:gd name="T33" fmla="*/ 13 h 100"/>
              <a:gd name="T34" fmla="*/ 38 w 89"/>
              <a:gd name="T35" fmla="*/ 13 h 100"/>
              <a:gd name="T36" fmla="*/ 39 w 89"/>
              <a:gd name="T37" fmla="*/ 14 h 100"/>
              <a:gd name="T38" fmla="*/ 43 w 89"/>
              <a:gd name="T39" fmla="*/ 13 h 100"/>
              <a:gd name="T40" fmla="*/ 51 w 89"/>
              <a:gd name="T41" fmla="*/ 14 h 100"/>
              <a:gd name="T42" fmla="*/ 52 w 89"/>
              <a:gd name="T43" fmla="*/ 15 h 100"/>
              <a:gd name="T44" fmla="*/ 53 w 89"/>
              <a:gd name="T45" fmla="*/ 15 h 100"/>
              <a:gd name="T46" fmla="*/ 54 w 89"/>
              <a:gd name="T47" fmla="*/ 18 h 100"/>
              <a:gd name="T48" fmla="*/ 57 w 89"/>
              <a:gd name="T49" fmla="*/ 17 h 100"/>
              <a:gd name="T50" fmla="*/ 59 w 89"/>
              <a:gd name="T51" fmla="*/ 17 h 100"/>
              <a:gd name="T52" fmla="*/ 62 w 89"/>
              <a:gd name="T53" fmla="*/ 19 h 100"/>
              <a:gd name="T54" fmla="*/ 64 w 89"/>
              <a:gd name="T55" fmla="*/ 21 h 100"/>
              <a:gd name="T56" fmla="*/ 68 w 89"/>
              <a:gd name="T57" fmla="*/ 21 h 100"/>
              <a:gd name="T58" fmla="*/ 73 w 89"/>
              <a:gd name="T59" fmla="*/ 18 h 100"/>
              <a:gd name="T60" fmla="*/ 81 w 89"/>
              <a:gd name="T61" fmla="*/ 20 h 100"/>
              <a:gd name="T62" fmla="*/ 83 w 89"/>
              <a:gd name="T63" fmla="*/ 20 h 100"/>
              <a:gd name="T64" fmla="*/ 86 w 89"/>
              <a:gd name="T65" fmla="*/ 21 h 100"/>
              <a:gd name="T66" fmla="*/ 87 w 89"/>
              <a:gd name="T67" fmla="*/ 22 h 100"/>
              <a:gd name="T68" fmla="*/ 81 w 89"/>
              <a:gd name="T69" fmla="*/ 25 h 100"/>
              <a:gd name="T70" fmla="*/ 78 w 89"/>
              <a:gd name="T71" fmla="*/ 28 h 100"/>
              <a:gd name="T72" fmla="*/ 73 w 89"/>
              <a:gd name="T73" fmla="*/ 30 h 100"/>
              <a:gd name="T74" fmla="*/ 59 w 89"/>
              <a:gd name="T75" fmla="*/ 44 h 100"/>
              <a:gd name="T76" fmla="*/ 57 w 89"/>
              <a:gd name="T77" fmla="*/ 46 h 100"/>
              <a:gd name="T78" fmla="*/ 57 w 89"/>
              <a:gd name="T79" fmla="*/ 56 h 100"/>
              <a:gd name="T80" fmla="*/ 52 w 89"/>
              <a:gd name="T81" fmla="*/ 59 h 100"/>
              <a:gd name="T82" fmla="*/ 52 w 89"/>
              <a:gd name="T83" fmla="*/ 61 h 100"/>
              <a:gd name="T84" fmla="*/ 52 w 89"/>
              <a:gd name="T85" fmla="*/ 65 h 100"/>
              <a:gd name="T86" fmla="*/ 53 w 89"/>
              <a:gd name="T87" fmla="*/ 69 h 100"/>
              <a:gd name="T88" fmla="*/ 52 w 89"/>
              <a:gd name="T89" fmla="*/ 73 h 100"/>
              <a:gd name="T90" fmla="*/ 53 w 89"/>
              <a:gd name="T91" fmla="*/ 79 h 100"/>
              <a:gd name="T92" fmla="*/ 55 w 89"/>
              <a:gd name="T93" fmla="*/ 80 h 100"/>
              <a:gd name="T94" fmla="*/ 58 w 89"/>
              <a:gd name="T95" fmla="*/ 81 h 100"/>
              <a:gd name="T96" fmla="*/ 59 w 89"/>
              <a:gd name="T97" fmla="*/ 83 h 100"/>
              <a:gd name="T98" fmla="*/ 64 w 89"/>
              <a:gd name="T99" fmla="*/ 87 h 100"/>
              <a:gd name="T100" fmla="*/ 72 w 89"/>
              <a:gd name="T101" fmla="*/ 92 h 100"/>
              <a:gd name="T102" fmla="*/ 72 w 89"/>
              <a:gd name="T103" fmla="*/ 95 h 100"/>
              <a:gd name="T104" fmla="*/ 8 w 89"/>
              <a:gd name="T10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39" y="14"/>
                </a:lnTo>
                <a:lnTo>
                  <a:pt x="42" y="14"/>
                </a:lnTo>
                <a:lnTo>
                  <a:pt x="43" y="13"/>
                </a:lnTo>
                <a:lnTo>
                  <a:pt x="48" y="13"/>
                </a:lnTo>
                <a:lnTo>
                  <a:pt x="51" y="14"/>
                </a:lnTo>
                <a:lnTo>
                  <a:pt x="52" y="14"/>
                </a:lnTo>
                <a:lnTo>
                  <a:pt x="52" y="15"/>
                </a:lnTo>
                <a:lnTo>
                  <a:pt x="53" y="15"/>
                </a:lnTo>
                <a:lnTo>
                  <a:pt x="53" y="15"/>
                </a:lnTo>
                <a:lnTo>
                  <a:pt x="54" y="16"/>
                </a:lnTo>
                <a:lnTo>
                  <a:pt x="54" y="18"/>
                </a:lnTo>
                <a:lnTo>
                  <a:pt x="55" y="19"/>
                </a:lnTo>
                <a:lnTo>
                  <a:pt x="57" y="17"/>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8" y="81"/>
                </a:lnTo>
                <a:lnTo>
                  <a:pt x="59" y="82"/>
                </a:lnTo>
                <a:lnTo>
                  <a:pt x="59" y="83"/>
                </a:lnTo>
                <a:lnTo>
                  <a:pt x="63" y="84"/>
                </a:lnTo>
                <a:lnTo>
                  <a:pt x="64" y="87"/>
                </a:lnTo>
                <a:lnTo>
                  <a:pt x="68" y="89"/>
                </a:lnTo>
                <a:lnTo>
                  <a:pt x="72" y="92"/>
                </a:lnTo>
                <a:lnTo>
                  <a:pt x="72" y="93"/>
                </a:lnTo>
                <a:lnTo>
                  <a:pt x="72" y="95"/>
                </a:lnTo>
                <a:lnTo>
                  <a:pt x="72" y="98"/>
                </a:lnTo>
                <a:lnTo>
                  <a:pt x="8" y="100"/>
                </a:lnTo>
                <a:lnTo>
                  <a:pt x="8" y="10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6596" name="Freeform 52"/>
          <p:cNvSpPr>
            <a:spLocks/>
          </p:cNvSpPr>
          <p:nvPr/>
        </p:nvSpPr>
        <p:spPr bwMode="auto">
          <a:xfrm>
            <a:off x="4902201" y="4133851"/>
            <a:ext cx="557389" cy="511175"/>
          </a:xfrm>
          <a:custGeom>
            <a:avLst/>
            <a:gdLst>
              <a:gd name="T0" fmla="*/ 41 w 77"/>
              <a:gd name="T1" fmla="*/ 1 h 66"/>
              <a:gd name="T2" fmla="*/ 44 w 77"/>
              <a:gd name="T3" fmla="*/ 10 h 66"/>
              <a:gd name="T4" fmla="*/ 43 w 77"/>
              <a:gd name="T5" fmla="*/ 13 h 66"/>
              <a:gd name="T6" fmla="*/ 40 w 77"/>
              <a:gd name="T7" fmla="*/ 22 h 66"/>
              <a:gd name="T8" fmla="*/ 64 w 77"/>
              <a:gd name="T9" fmla="*/ 33 h 66"/>
              <a:gd name="T10" fmla="*/ 64 w 77"/>
              <a:gd name="T11" fmla="*/ 40 h 66"/>
              <a:gd name="T12" fmla="*/ 63 w 77"/>
              <a:gd name="T13" fmla="*/ 45 h 66"/>
              <a:gd name="T14" fmla="*/ 58 w 77"/>
              <a:gd name="T15" fmla="*/ 44 h 66"/>
              <a:gd name="T16" fmla="*/ 56 w 77"/>
              <a:gd name="T17" fmla="*/ 49 h 66"/>
              <a:gd name="T18" fmla="*/ 62 w 77"/>
              <a:gd name="T19" fmla="*/ 48 h 66"/>
              <a:gd name="T20" fmla="*/ 66 w 77"/>
              <a:gd name="T21" fmla="*/ 47 h 66"/>
              <a:gd name="T22" fmla="*/ 64 w 77"/>
              <a:gd name="T23" fmla="*/ 49 h 66"/>
              <a:gd name="T24" fmla="*/ 66 w 77"/>
              <a:gd name="T25" fmla="*/ 51 h 66"/>
              <a:gd name="T26" fmla="*/ 71 w 77"/>
              <a:gd name="T27" fmla="*/ 47 h 66"/>
              <a:gd name="T28" fmla="*/ 74 w 77"/>
              <a:gd name="T29" fmla="*/ 48 h 66"/>
              <a:gd name="T30" fmla="*/ 73 w 77"/>
              <a:gd name="T31" fmla="*/ 51 h 66"/>
              <a:gd name="T32" fmla="*/ 68 w 77"/>
              <a:gd name="T33" fmla="*/ 56 h 66"/>
              <a:gd name="T34" fmla="*/ 71 w 77"/>
              <a:gd name="T35" fmla="*/ 60 h 66"/>
              <a:gd name="T36" fmla="*/ 77 w 77"/>
              <a:gd name="T37" fmla="*/ 65 h 66"/>
              <a:gd name="T38" fmla="*/ 71 w 77"/>
              <a:gd name="T39" fmla="*/ 63 h 66"/>
              <a:gd name="T40" fmla="*/ 64 w 77"/>
              <a:gd name="T41" fmla="*/ 59 h 66"/>
              <a:gd name="T42" fmla="*/ 61 w 77"/>
              <a:gd name="T43" fmla="*/ 62 h 66"/>
              <a:gd name="T44" fmla="*/ 60 w 77"/>
              <a:gd name="T45" fmla="*/ 65 h 66"/>
              <a:gd name="T46" fmla="*/ 57 w 77"/>
              <a:gd name="T47" fmla="*/ 63 h 66"/>
              <a:gd name="T48" fmla="*/ 54 w 77"/>
              <a:gd name="T49" fmla="*/ 63 h 66"/>
              <a:gd name="T50" fmla="*/ 49 w 77"/>
              <a:gd name="T51" fmla="*/ 64 h 66"/>
              <a:gd name="T52" fmla="*/ 41 w 77"/>
              <a:gd name="T53" fmla="*/ 59 h 66"/>
              <a:gd name="T54" fmla="*/ 38 w 77"/>
              <a:gd name="T55" fmla="*/ 57 h 66"/>
              <a:gd name="T56" fmla="*/ 37 w 77"/>
              <a:gd name="T57" fmla="*/ 56 h 66"/>
              <a:gd name="T58" fmla="*/ 34 w 77"/>
              <a:gd name="T59" fmla="*/ 55 h 66"/>
              <a:gd name="T60" fmla="*/ 33 w 77"/>
              <a:gd name="T61" fmla="*/ 54 h 66"/>
              <a:gd name="T62" fmla="*/ 31 w 77"/>
              <a:gd name="T63" fmla="*/ 58 h 66"/>
              <a:gd name="T64" fmla="*/ 15 w 77"/>
              <a:gd name="T65" fmla="*/ 56 h 66"/>
              <a:gd name="T66" fmla="*/ 4 w 77"/>
              <a:gd name="T67" fmla="*/ 55 h 66"/>
              <a:gd name="T68" fmla="*/ 5 w 77"/>
              <a:gd name="T69" fmla="*/ 53 h 66"/>
              <a:gd name="T70" fmla="*/ 6 w 77"/>
              <a:gd name="T71" fmla="*/ 46 h 66"/>
              <a:gd name="T72" fmla="*/ 6 w 77"/>
              <a:gd name="T73" fmla="*/ 42 h 66"/>
              <a:gd name="T74" fmla="*/ 9 w 77"/>
              <a:gd name="T75" fmla="*/ 37 h 66"/>
              <a:gd name="T76" fmla="*/ 7 w 77"/>
              <a:gd name="T77" fmla="*/ 30 h 66"/>
              <a:gd name="T78" fmla="*/ 6 w 77"/>
              <a:gd name="T79" fmla="*/ 28 h 66"/>
              <a:gd name="T80" fmla="*/ 4 w 77"/>
              <a:gd name="T81" fmla="*/ 25 h 66"/>
              <a:gd name="T82" fmla="*/ 1 w 77"/>
              <a:gd name="T83" fmla="*/ 19 h 66"/>
              <a:gd name="T84" fmla="*/ 0 w 77"/>
              <a:gd name="T85"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2" y="63"/>
                </a:lnTo>
                <a:lnTo>
                  <a:pt x="60" y="65"/>
                </a:lnTo>
                <a:lnTo>
                  <a:pt x="59" y="65"/>
                </a:lnTo>
                <a:lnTo>
                  <a:pt x="58" y="63"/>
                </a:lnTo>
                <a:lnTo>
                  <a:pt x="57" y="63"/>
                </a:lnTo>
                <a:lnTo>
                  <a:pt x="55" y="63"/>
                </a:lnTo>
                <a:lnTo>
                  <a:pt x="55" y="63"/>
                </a:lnTo>
                <a:lnTo>
                  <a:pt x="54" y="63"/>
                </a:lnTo>
                <a:lnTo>
                  <a:pt x="52" y="65"/>
                </a:lnTo>
                <a:lnTo>
                  <a:pt x="50" y="65"/>
                </a:lnTo>
                <a:lnTo>
                  <a:pt x="49" y="64"/>
                </a:lnTo>
                <a:lnTo>
                  <a:pt x="47" y="64"/>
                </a:lnTo>
                <a:lnTo>
                  <a:pt x="43" y="60"/>
                </a:lnTo>
                <a:lnTo>
                  <a:pt x="41" y="59"/>
                </a:lnTo>
                <a:lnTo>
                  <a:pt x="39" y="58"/>
                </a:lnTo>
                <a:lnTo>
                  <a:pt x="38" y="57"/>
                </a:lnTo>
                <a:lnTo>
                  <a:pt x="38" y="57"/>
                </a:lnTo>
                <a:lnTo>
                  <a:pt x="37" y="57"/>
                </a:lnTo>
                <a:lnTo>
                  <a:pt x="37" y="56"/>
                </a:lnTo>
                <a:lnTo>
                  <a:pt x="37" y="56"/>
                </a:lnTo>
                <a:lnTo>
                  <a:pt x="37" y="55"/>
                </a:lnTo>
                <a:lnTo>
                  <a:pt x="36" y="56"/>
                </a:lnTo>
                <a:lnTo>
                  <a:pt x="34" y="55"/>
                </a:lnTo>
                <a:lnTo>
                  <a:pt x="34" y="55"/>
                </a:lnTo>
                <a:lnTo>
                  <a:pt x="34" y="54"/>
                </a:lnTo>
                <a:lnTo>
                  <a:pt x="33" y="54"/>
                </a:lnTo>
                <a:lnTo>
                  <a:pt x="30" y="57"/>
                </a:lnTo>
                <a:lnTo>
                  <a:pt x="31" y="58"/>
                </a:lnTo>
                <a:lnTo>
                  <a:pt x="31" y="58"/>
                </a:lnTo>
                <a:lnTo>
                  <a:pt x="27" y="59"/>
                </a:lnTo>
                <a:lnTo>
                  <a:pt x="19" y="57"/>
                </a:lnTo>
                <a:lnTo>
                  <a:pt x="15" y="56"/>
                </a:lnTo>
                <a:lnTo>
                  <a:pt x="4" y="57"/>
                </a:lnTo>
                <a:lnTo>
                  <a:pt x="4" y="56"/>
                </a:lnTo>
                <a:lnTo>
                  <a:pt x="4" y="55"/>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6597" name="Freeform 53"/>
          <p:cNvSpPr>
            <a:spLocks/>
          </p:cNvSpPr>
          <p:nvPr/>
        </p:nvSpPr>
        <p:spPr bwMode="auto">
          <a:xfrm>
            <a:off x="5126568" y="2855913"/>
            <a:ext cx="390877" cy="735012"/>
          </a:xfrm>
          <a:custGeom>
            <a:avLst/>
            <a:gdLst>
              <a:gd name="T0" fmla="*/ 9 w 54"/>
              <a:gd name="T1" fmla="*/ 2 h 95"/>
              <a:gd name="T2" fmla="*/ 12 w 54"/>
              <a:gd name="T3" fmla="*/ 5 h 95"/>
              <a:gd name="T4" fmla="*/ 15 w 54"/>
              <a:gd name="T5" fmla="*/ 8 h 95"/>
              <a:gd name="T6" fmla="*/ 15 w 54"/>
              <a:gd name="T7" fmla="*/ 12 h 95"/>
              <a:gd name="T8" fmla="*/ 14 w 54"/>
              <a:gd name="T9" fmla="*/ 15 h 95"/>
              <a:gd name="T10" fmla="*/ 11 w 54"/>
              <a:gd name="T11" fmla="*/ 19 h 95"/>
              <a:gd name="T12" fmla="*/ 9 w 54"/>
              <a:gd name="T13" fmla="*/ 20 h 95"/>
              <a:gd name="T14" fmla="*/ 5 w 54"/>
              <a:gd name="T15" fmla="*/ 21 h 95"/>
              <a:gd name="T16" fmla="*/ 4 w 54"/>
              <a:gd name="T17" fmla="*/ 24 h 95"/>
              <a:gd name="T18" fmla="*/ 6 w 54"/>
              <a:gd name="T19" fmla="*/ 27 h 95"/>
              <a:gd name="T20" fmla="*/ 4 w 54"/>
              <a:gd name="T21" fmla="*/ 34 h 95"/>
              <a:gd name="T22" fmla="*/ 1 w 54"/>
              <a:gd name="T23" fmla="*/ 36 h 95"/>
              <a:gd name="T24" fmla="*/ 0 w 54"/>
              <a:gd name="T25" fmla="*/ 39 h 95"/>
              <a:gd name="T26" fmla="*/ 0 w 54"/>
              <a:gd name="T27" fmla="*/ 41 h 95"/>
              <a:gd name="T28" fmla="*/ 1 w 54"/>
              <a:gd name="T29" fmla="*/ 48 h 95"/>
              <a:gd name="T30" fmla="*/ 5 w 54"/>
              <a:gd name="T31" fmla="*/ 53 h 95"/>
              <a:gd name="T32" fmla="*/ 10 w 54"/>
              <a:gd name="T33" fmla="*/ 57 h 95"/>
              <a:gd name="T34" fmla="*/ 13 w 54"/>
              <a:gd name="T35" fmla="*/ 64 h 95"/>
              <a:gd name="T36" fmla="*/ 15 w 54"/>
              <a:gd name="T37" fmla="*/ 62 h 95"/>
              <a:gd name="T38" fmla="*/ 19 w 54"/>
              <a:gd name="T39" fmla="*/ 65 h 95"/>
              <a:gd name="T40" fmla="*/ 19 w 54"/>
              <a:gd name="T41" fmla="*/ 69 h 95"/>
              <a:gd name="T42" fmla="*/ 16 w 54"/>
              <a:gd name="T43" fmla="*/ 73 h 95"/>
              <a:gd name="T44" fmla="*/ 19 w 54"/>
              <a:gd name="T45" fmla="*/ 78 h 95"/>
              <a:gd name="T46" fmla="*/ 24 w 54"/>
              <a:gd name="T47" fmla="*/ 81 h 95"/>
              <a:gd name="T48" fmla="*/ 29 w 54"/>
              <a:gd name="T49" fmla="*/ 87 h 95"/>
              <a:gd name="T50" fmla="*/ 30 w 54"/>
              <a:gd name="T51" fmla="*/ 89 h 95"/>
              <a:gd name="T52" fmla="*/ 29 w 54"/>
              <a:gd name="T53" fmla="*/ 91 h 95"/>
              <a:gd name="T54" fmla="*/ 32 w 54"/>
              <a:gd name="T55" fmla="*/ 95 h 95"/>
              <a:gd name="T56" fmla="*/ 33 w 54"/>
              <a:gd name="T57" fmla="*/ 94 h 95"/>
              <a:gd name="T58" fmla="*/ 34 w 54"/>
              <a:gd name="T59" fmla="*/ 92 h 95"/>
              <a:gd name="T60" fmla="*/ 38 w 54"/>
              <a:gd name="T61" fmla="*/ 91 h 95"/>
              <a:gd name="T62" fmla="*/ 42 w 54"/>
              <a:gd name="T63" fmla="*/ 93 h 95"/>
              <a:gd name="T64" fmla="*/ 43 w 54"/>
              <a:gd name="T65" fmla="*/ 89 h 95"/>
              <a:gd name="T66" fmla="*/ 44 w 54"/>
              <a:gd name="T67" fmla="*/ 87 h 95"/>
              <a:gd name="T68" fmla="*/ 48 w 54"/>
              <a:gd name="T69" fmla="*/ 85 h 95"/>
              <a:gd name="T70" fmla="*/ 47 w 54"/>
              <a:gd name="T71" fmla="*/ 83 h 95"/>
              <a:gd name="T72" fmla="*/ 47 w 54"/>
              <a:gd name="T73" fmla="*/ 81 h 95"/>
              <a:gd name="T74" fmla="*/ 48 w 54"/>
              <a:gd name="T75" fmla="*/ 80 h 95"/>
              <a:gd name="T76" fmla="*/ 48 w 54"/>
              <a:gd name="T77" fmla="*/ 79 h 95"/>
              <a:gd name="T78" fmla="*/ 48 w 54"/>
              <a:gd name="T79" fmla="*/ 73 h 95"/>
              <a:gd name="T80" fmla="*/ 52 w 54"/>
              <a:gd name="T81" fmla="*/ 68 h 95"/>
              <a:gd name="T82" fmla="*/ 54 w 54"/>
              <a:gd name="T83" fmla="*/ 64 h 95"/>
              <a:gd name="T84" fmla="*/ 52 w 54"/>
              <a:gd name="T85" fmla="*/ 57 h 95"/>
              <a:gd name="T86" fmla="*/ 52 w 54"/>
              <a:gd name="T87" fmla="*/ 54 h 95"/>
              <a:gd name="T88" fmla="*/ 49 w 54"/>
              <a:gd name="T89" fmla="*/ 13 h 95"/>
              <a:gd name="T90" fmla="*/ 48 w 54"/>
              <a:gd name="T91" fmla="*/ 11 h 95"/>
              <a:gd name="T92" fmla="*/ 46 w 54"/>
              <a:gd name="T93" fmla="*/ 6 h 95"/>
              <a:gd name="T94" fmla="*/ 44 w 54"/>
              <a:gd name="T95" fmla="*/ 3 h 95"/>
              <a:gd name="T96" fmla="*/ 44 w 54"/>
              <a:gd name="T9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3"/>
                </a:lnTo>
                <a:lnTo>
                  <a:pt x="47" y="83"/>
                </a:lnTo>
                <a:lnTo>
                  <a:pt x="47" y="81"/>
                </a:lnTo>
                <a:lnTo>
                  <a:pt x="48" y="80"/>
                </a:lnTo>
                <a:lnTo>
                  <a:pt x="48" y="80"/>
                </a:lnTo>
                <a:lnTo>
                  <a:pt x="48" y="79"/>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lnTo>
                  <a:pt x="44" y="0"/>
                </a:lnTo>
                <a:close/>
              </a:path>
            </a:pathLst>
          </a:custGeom>
          <a:solidFill>
            <a:srgbClr val="6987EB"/>
          </a:solidFill>
          <a:ln w="12700" cmpd="sng">
            <a:solidFill>
              <a:srgbClr val="000000"/>
            </a:solidFill>
            <a:prstDash val="solid"/>
            <a:round/>
            <a:headEnd/>
            <a:tailEnd/>
          </a:ln>
        </p:spPr>
        <p:txBody>
          <a:bodyPr/>
          <a:lstStyle/>
          <a:p>
            <a:endParaRPr lang="en-US"/>
          </a:p>
        </p:txBody>
      </p:sp>
      <p:grpSp>
        <p:nvGrpSpPr>
          <p:cNvPr id="236598" name="Group 54"/>
          <p:cNvGrpSpPr>
            <a:grpSpLocks/>
          </p:cNvGrpSpPr>
          <p:nvPr/>
        </p:nvGrpSpPr>
        <p:grpSpPr bwMode="auto">
          <a:xfrm>
            <a:off x="5177367" y="2197100"/>
            <a:ext cx="738011" cy="742950"/>
            <a:chOff x="3562" y="1636"/>
            <a:chExt cx="497" cy="468"/>
          </a:xfrm>
        </p:grpSpPr>
        <p:sp>
          <p:nvSpPr>
            <p:cNvPr id="236599" name="Freeform 55"/>
            <p:cNvSpPr>
              <a:spLocks/>
            </p:cNvSpPr>
            <p:nvPr/>
          </p:nvSpPr>
          <p:spPr bwMode="auto">
            <a:xfrm>
              <a:off x="3806" y="1758"/>
              <a:ext cx="253" cy="346"/>
            </a:xfrm>
            <a:custGeom>
              <a:avLst/>
              <a:gdLst>
                <a:gd name="T0" fmla="*/ 26 w 52"/>
                <a:gd name="T1" fmla="*/ 68 h 71"/>
                <a:gd name="T2" fmla="*/ 43 w 52"/>
                <a:gd name="T3" fmla="*/ 67 h 71"/>
                <a:gd name="T4" fmla="*/ 45 w 52"/>
                <a:gd name="T5" fmla="*/ 62 h 71"/>
                <a:gd name="T6" fmla="*/ 45 w 52"/>
                <a:gd name="T7" fmla="*/ 58 h 71"/>
                <a:gd name="T8" fmla="*/ 48 w 52"/>
                <a:gd name="T9" fmla="*/ 55 h 71"/>
                <a:gd name="T10" fmla="*/ 49 w 52"/>
                <a:gd name="T11" fmla="*/ 52 h 71"/>
                <a:gd name="T12" fmla="*/ 50 w 52"/>
                <a:gd name="T13" fmla="*/ 50 h 71"/>
                <a:gd name="T14" fmla="*/ 51 w 52"/>
                <a:gd name="T15" fmla="*/ 51 h 71"/>
                <a:gd name="T16" fmla="*/ 52 w 52"/>
                <a:gd name="T17" fmla="*/ 50 h 71"/>
                <a:gd name="T18" fmla="*/ 52 w 52"/>
                <a:gd name="T19" fmla="*/ 46 h 71"/>
                <a:gd name="T20" fmla="*/ 51 w 52"/>
                <a:gd name="T21" fmla="*/ 42 h 71"/>
                <a:gd name="T22" fmla="*/ 47 w 52"/>
                <a:gd name="T23" fmla="*/ 28 h 71"/>
                <a:gd name="T24" fmla="*/ 42 w 52"/>
                <a:gd name="T25" fmla="*/ 28 h 71"/>
                <a:gd name="T26" fmla="*/ 36 w 52"/>
                <a:gd name="T27" fmla="*/ 36 h 71"/>
                <a:gd name="T28" fmla="*/ 35 w 52"/>
                <a:gd name="T29" fmla="*/ 35 h 71"/>
                <a:gd name="T30" fmla="*/ 33 w 52"/>
                <a:gd name="T31" fmla="*/ 34 h 71"/>
                <a:gd name="T32" fmla="*/ 33 w 52"/>
                <a:gd name="T33" fmla="*/ 30 h 71"/>
                <a:gd name="T34" fmla="*/ 36 w 52"/>
                <a:gd name="T35" fmla="*/ 28 h 71"/>
                <a:gd name="T36" fmla="*/ 36 w 52"/>
                <a:gd name="T37" fmla="*/ 26 h 71"/>
                <a:gd name="T38" fmla="*/ 38 w 52"/>
                <a:gd name="T39" fmla="*/ 24 h 71"/>
                <a:gd name="T40" fmla="*/ 38 w 52"/>
                <a:gd name="T41" fmla="*/ 17 h 71"/>
                <a:gd name="T42" fmla="*/ 37 w 52"/>
                <a:gd name="T43" fmla="*/ 14 h 71"/>
                <a:gd name="T44" fmla="*/ 35 w 52"/>
                <a:gd name="T45" fmla="*/ 12 h 71"/>
                <a:gd name="T46" fmla="*/ 37 w 52"/>
                <a:gd name="T47" fmla="*/ 10 h 71"/>
                <a:gd name="T48" fmla="*/ 36 w 52"/>
                <a:gd name="T49" fmla="*/ 7 h 71"/>
                <a:gd name="T50" fmla="*/ 30 w 52"/>
                <a:gd name="T51" fmla="*/ 4 h 71"/>
                <a:gd name="T52" fmla="*/ 26 w 52"/>
                <a:gd name="T53" fmla="*/ 2 h 71"/>
                <a:gd name="T54" fmla="*/ 21 w 52"/>
                <a:gd name="T55" fmla="*/ 1 h 71"/>
                <a:gd name="T56" fmla="*/ 18 w 52"/>
                <a:gd name="T57" fmla="*/ 1 h 71"/>
                <a:gd name="T58" fmla="*/ 15 w 52"/>
                <a:gd name="T59" fmla="*/ 3 h 71"/>
                <a:gd name="T60" fmla="*/ 15 w 52"/>
                <a:gd name="T61" fmla="*/ 6 h 71"/>
                <a:gd name="T62" fmla="*/ 16 w 52"/>
                <a:gd name="T63" fmla="*/ 7 h 71"/>
                <a:gd name="T64" fmla="*/ 15 w 52"/>
                <a:gd name="T65" fmla="*/ 8 h 71"/>
                <a:gd name="T66" fmla="*/ 13 w 52"/>
                <a:gd name="T67" fmla="*/ 10 h 71"/>
                <a:gd name="T68" fmla="*/ 12 w 52"/>
                <a:gd name="T69" fmla="*/ 13 h 71"/>
                <a:gd name="T70" fmla="*/ 12 w 52"/>
                <a:gd name="T71" fmla="*/ 17 h 71"/>
                <a:gd name="T72" fmla="*/ 10 w 52"/>
                <a:gd name="T73" fmla="*/ 16 h 71"/>
                <a:gd name="T74" fmla="*/ 10 w 52"/>
                <a:gd name="T75" fmla="*/ 13 h 71"/>
                <a:gd name="T76" fmla="*/ 10 w 52"/>
                <a:gd name="T77" fmla="*/ 11 h 71"/>
                <a:gd name="T78" fmla="*/ 8 w 52"/>
                <a:gd name="T79" fmla="*/ 13 h 71"/>
                <a:gd name="T80" fmla="*/ 8 w 52"/>
                <a:gd name="T81" fmla="*/ 16 h 71"/>
                <a:gd name="T82" fmla="*/ 5 w 52"/>
                <a:gd name="T83" fmla="*/ 17 h 71"/>
                <a:gd name="T84" fmla="*/ 4 w 52"/>
                <a:gd name="T85" fmla="*/ 19 h 71"/>
                <a:gd name="T86" fmla="*/ 3 w 52"/>
                <a:gd name="T87" fmla="*/ 23 h 71"/>
                <a:gd name="T88" fmla="*/ 2 w 52"/>
                <a:gd name="T89" fmla="*/ 28 h 71"/>
                <a:gd name="T90" fmla="*/ 1 w 52"/>
                <a:gd name="T91" fmla="*/ 32 h 71"/>
                <a:gd name="T92" fmla="*/ 2 w 52"/>
                <a:gd name="T93" fmla="*/ 37 h 71"/>
                <a:gd name="T94" fmla="*/ 2 w 52"/>
                <a:gd name="T95" fmla="*/ 41 h 71"/>
                <a:gd name="T96" fmla="*/ 6 w 52"/>
                <a:gd name="T97" fmla="*/ 50 h 71"/>
                <a:gd name="T98" fmla="*/ 7 w 52"/>
                <a:gd name="T99" fmla="*/ 55 h 71"/>
                <a:gd name="T100" fmla="*/ 7 w 52"/>
                <a:gd name="T101" fmla="*/ 56 h 71"/>
                <a:gd name="T102" fmla="*/ 6 w 52"/>
                <a:gd name="T103" fmla="*/ 62 h 71"/>
                <a:gd name="T104" fmla="*/ 2 w 52"/>
                <a:gd name="T105" fmla="*/ 69 h 71"/>
                <a:gd name="T106" fmla="*/ 0 w 52"/>
                <a:gd name="T10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5"/>
                  </a:lnTo>
                  <a:lnTo>
                    <a:pt x="7" y="56"/>
                  </a:lnTo>
                  <a:lnTo>
                    <a:pt x="6" y="59"/>
                  </a:lnTo>
                  <a:lnTo>
                    <a:pt x="6" y="62"/>
                  </a:lnTo>
                  <a:lnTo>
                    <a:pt x="5" y="64"/>
                  </a:lnTo>
                  <a:lnTo>
                    <a:pt x="2" y="69"/>
                  </a:lnTo>
                  <a:lnTo>
                    <a:pt x="1" y="71"/>
                  </a:lnTo>
                  <a:lnTo>
                    <a:pt x="0" y="71"/>
                  </a:lnTo>
                  <a:lnTo>
                    <a:pt x="0" y="7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6600" name="Freeform 56"/>
            <p:cNvSpPr>
              <a:spLocks/>
            </p:cNvSpPr>
            <p:nvPr/>
          </p:nvSpPr>
          <p:spPr bwMode="auto">
            <a:xfrm>
              <a:off x="3562" y="1636"/>
              <a:ext cx="405" cy="200"/>
            </a:xfrm>
            <a:custGeom>
              <a:avLst/>
              <a:gdLst>
                <a:gd name="T0" fmla="*/ 4 w 83"/>
                <a:gd name="T1" fmla="*/ 16 h 41"/>
                <a:gd name="T2" fmla="*/ 8 w 83"/>
                <a:gd name="T3" fmla="*/ 13 h 41"/>
                <a:gd name="T4" fmla="*/ 20 w 83"/>
                <a:gd name="T5" fmla="*/ 6 h 41"/>
                <a:gd name="T6" fmla="*/ 26 w 83"/>
                <a:gd name="T7" fmla="*/ 1 h 41"/>
                <a:gd name="T8" fmla="*/ 31 w 83"/>
                <a:gd name="T9" fmla="*/ 1 h 41"/>
                <a:gd name="T10" fmla="*/ 28 w 83"/>
                <a:gd name="T11" fmla="*/ 4 h 41"/>
                <a:gd name="T12" fmla="*/ 23 w 83"/>
                <a:gd name="T13" fmla="*/ 9 h 41"/>
                <a:gd name="T14" fmla="*/ 23 w 83"/>
                <a:gd name="T15" fmla="*/ 12 h 41"/>
                <a:gd name="T16" fmla="*/ 28 w 83"/>
                <a:gd name="T17" fmla="*/ 10 h 41"/>
                <a:gd name="T18" fmla="*/ 39 w 83"/>
                <a:gd name="T19" fmla="*/ 15 h 41"/>
                <a:gd name="T20" fmla="*/ 43 w 83"/>
                <a:gd name="T21" fmla="*/ 16 h 41"/>
                <a:gd name="T22" fmla="*/ 44 w 83"/>
                <a:gd name="T23" fmla="*/ 17 h 41"/>
                <a:gd name="T24" fmla="*/ 49 w 83"/>
                <a:gd name="T25" fmla="*/ 13 h 41"/>
                <a:gd name="T26" fmla="*/ 64 w 83"/>
                <a:gd name="T27" fmla="*/ 8 h 41"/>
                <a:gd name="T28" fmla="*/ 63 w 83"/>
                <a:gd name="T29" fmla="*/ 11 h 41"/>
                <a:gd name="T30" fmla="*/ 66 w 83"/>
                <a:gd name="T31" fmla="*/ 14 h 41"/>
                <a:gd name="T32" fmla="*/ 72 w 83"/>
                <a:gd name="T33" fmla="*/ 13 h 41"/>
                <a:gd name="T34" fmla="*/ 76 w 83"/>
                <a:gd name="T35" fmla="*/ 18 h 41"/>
                <a:gd name="T36" fmla="*/ 82 w 83"/>
                <a:gd name="T37" fmla="*/ 19 h 41"/>
                <a:gd name="T38" fmla="*/ 82 w 83"/>
                <a:gd name="T39" fmla="*/ 21 h 41"/>
                <a:gd name="T40" fmla="*/ 79 w 83"/>
                <a:gd name="T41" fmla="*/ 21 h 41"/>
                <a:gd name="T42" fmla="*/ 75 w 83"/>
                <a:gd name="T43" fmla="*/ 21 h 41"/>
                <a:gd name="T44" fmla="*/ 69 w 83"/>
                <a:gd name="T45" fmla="*/ 21 h 41"/>
                <a:gd name="T46" fmla="*/ 69 w 83"/>
                <a:gd name="T47" fmla="*/ 24 h 41"/>
                <a:gd name="T48" fmla="*/ 62 w 83"/>
                <a:gd name="T49" fmla="*/ 21 h 41"/>
                <a:gd name="T50" fmla="*/ 57 w 83"/>
                <a:gd name="T51" fmla="*/ 23 h 41"/>
                <a:gd name="T52" fmla="*/ 55 w 83"/>
                <a:gd name="T53" fmla="*/ 25 h 41"/>
                <a:gd name="T54" fmla="*/ 50 w 83"/>
                <a:gd name="T55" fmla="*/ 25 h 41"/>
                <a:gd name="T56" fmla="*/ 46 w 83"/>
                <a:gd name="T57" fmla="*/ 30 h 41"/>
                <a:gd name="T58" fmla="*/ 47 w 83"/>
                <a:gd name="T59" fmla="*/ 28 h 41"/>
                <a:gd name="T60" fmla="*/ 44 w 83"/>
                <a:gd name="T61" fmla="*/ 28 h 41"/>
                <a:gd name="T62" fmla="*/ 42 w 83"/>
                <a:gd name="T63" fmla="*/ 27 h 41"/>
                <a:gd name="T64" fmla="*/ 40 w 83"/>
                <a:gd name="T65" fmla="*/ 32 h 41"/>
                <a:gd name="T66" fmla="*/ 36 w 83"/>
                <a:gd name="T67" fmla="*/ 38 h 41"/>
                <a:gd name="T68" fmla="*/ 34 w 83"/>
                <a:gd name="T69" fmla="*/ 39 h 41"/>
                <a:gd name="T70" fmla="*/ 35 w 83"/>
                <a:gd name="T71" fmla="*/ 36 h 41"/>
                <a:gd name="T72" fmla="*/ 32 w 83"/>
                <a:gd name="T73" fmla="*/ 36 h 41"/>
                <a:gd name="T74" fmla="*/ 30 w 83"/>
                <a:gd name="T75" fmla="*/ 29 h 41"/>
                <a:gd name="T76" fmla="*/ 29 w 83"/>
                <a:gd name="T77" fmla="*/ 28 h 41"/>
                <a:gd name="T78" fmla="*/ 23 w 83"/>
                <a:gd name="T79" fmla="*/ 26 h 41"/>
                <a:gd name="T80" fmla="*/ 22 w 83"/>
                <a:gd name="T81" fmla="*/ 26 h 41"/>
                <a:gd name="T82" fmla="*/ 16 w 83"/>
                <a:gd name="T83" fmla="*/ 24 h 41"/>
                <a:gd name="T84" fmla="*/ 4 w 83"/>
                <a:gd name="T85" fmla="*/ 19 h 41"/>
                <a:gd name="T86" fmla="*/ 0 w 83"/>
                <a:gd name="T87"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3" y="16"/>
                  </a:lnTo>
                  <a:lnTo>
                    <a:pt x="44" y="17"/>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2" y="36"/>
                  </a:lnTo>
                  <a:lnTo>
                    <a:pt x="33" y="32"/>
                  </a:lnTo>
                  <a:lnTo>
                    <a:pt x="32" y="30"/>
                  </a:lnTo>
                  <a:lnTo>
                    <a:pt x="30" y="29"/>
                  </a:lnTo>
                  <a:lnTo>
                    <a:pt x="28" y="29"/>
                  </a:lnTo>
                  <a:lnTo>
                    <a:pt x="28" y="28"/>
                  </a:lnTo>
                  <a:lnTo>
                    <a:pt x="29" y="28"/>
                  </a:lnTo>
                  <a:lnTo>
                    <a:pt x="28" y="27"/>
                  </a:lnTo>
                  <a:lnTo>
                    <a:pt x="26" y="26"/>
                  </a:lnTo>
                  <a:lnTo>
                    <a:pt x="23" y="26"/>
                  </a:lnTo>
                  <a:lnTo>
                    <a:pt x="23" y="26"/>
                  </a:lnTo>
                  <a:lnTo>
                    <a:pt x="22" y="26"/>
                  </a:lnTo>
                  <a:lnTo>
                    <a:pt x="22" y="26"/>
                  </a:lnTo>
                  <a:lnTo>
                    <a:pt x="20" y="26"/>
                  </a:lnTo>
                  <a:lnTo>
                    <a:pt x="18" y="24"/>
                  </a:lnTo>
                  <a:lnTo>
                    <a:pt x="16" y="24"/>
                  </a:lnTo>
                  <a:lnTo>
                    <a:pt x="5" y="22"/>
                  </a:lnTo>
                  <a:lnTo>
                    <a:pt x="4" y="21"/>
                  </a:lnTo>
                  <a:lnTo>
                    <a:pt x="4" y="19"/>
                  </a:lnTo>
                  <a:lnTo>
                    <a:pt x="3" y="19"/>
                  </a:lnTo>
                  <a:lnTo>
                    <a:pt x="1" y="18"/>
                  </a:lnTo>
                  <a:lnTo>
                    <a:pt x="0" y="17"/>
                  </a:lnTo>
                  <a:lnTo>
                    <a:pt x="0" y="17"/>
                  </a:lnTo>
                  <a:close/>
                </a:path>
              </a:pathLst>
            </a:custGeom>
            <a:solidFill>
              <a:srgbClr val="6987EB"/>
            </a:solidFill>
            <a:ln w="12700" cmpd="sng">
              <a:solidFill>
                <a:srgbClr val="000000"/>
              </a:solidFill>
              <a:prstDash val="solid"/>
              <a:round/>
              <a:headEnd/>
              <a:tailEnd/>
            </a:ln>
          </p:spPr>
          <p:txBody>
            <a:bodyPr/>
            <a:lstStyle/>
            <a:p>
              <a:endParaRPr lang="en-US"/>
            </a:p>
          </p:txBody>
        </p:sp>
      </p:grpSp>
      <p:sp>
        <p:nvSpPr>
          <p:cNvPr id="236601" name="Freeform 57"/>
          <p:cNvSpPr>
            <a:spLocks/>
          </p:cNvSpPr>
          <p:nvPr/>
        </p:nvSpPr>
        <p:spPr bwMode="auto">
          <a:xfrm>
            <a:off x="5473701" y="2917826"/>
            <a:ext cx="290689" cy="557213"/>
          </a:xfrm>
          <a:custGeom>
            <a:avLst/>
            <a:gdLst>
              <a:gd name="T0" fmla="*/ 1 w 40"/>
              <a:gd name="T1" fmla="*/ 5 h 72"/>
              <a:gd name="T2" fmla="*/ 4 w 40"/>
              <a:gd name="T3" fmla="*/ 45 h 72"/>
              <a:gd name="T4" fmla="*/ 4 w 40"/>
              <a:gd name="T5" fmla="*/ 46 h 72"/>
              <a:gd name="T6" fmla="*/ 4 w 40"/>
              <a:gd name="T7" fmla="*/ 47 h 72"/>
              <a:gd name="T8" fmla="*/ 4 w 40"/>
              <a:gd name="T9" fmla="*/ 49 h 72"/>
              <a:gd name="T10" fmla="*/ 5 w 40"/>
              <a:gd name="T11" fmla="*/ 52 h 72"/>
              <a:gd name="T12" fmla="*/ 6 w 40"/>
              <a:gd name="T13" fmla="*/ 56 h 72"/>
              <a:gd name="T14" fmla="*/ 4 w 40"/>
              <a:gd name="T15" fmla="*/ 59 h 72"/>
              <a:gd name="T16" fmla="*/ 4 w 40"/>
              <a:gd name="T17" fmla="*/ 60 h 72"/>
              <a:gd name="T18" fmla="*/ 2 w 40"/>
              <a:gd name="T19" fmla="*/ 63 h 72"/>
              <a:gd name="T20" fmla="*/ 0 w 40"/>
              <a:gd name="T21" fmla="*/ 65 h 72"/>
              <a:gd name="T22" fmla="*/ 0 w 40"/>
              <a:gd name="T23" fmla="*/ 68 h 72"/>
              <a:gd name="T24" fmla="*/ 0 w 40"/>
              <a:gd name="T25" fmla="*/ 71 h 72"/>
              <a:gd name="T26" fmla="*/ 0 w 40"/>
              <a:gd name="T27" fmla="*/ 71 h 72"/>
              <a:gd name="T28" fmla="*/ 0 w 40"/>
              <a:gd name="T29" fmla="*/ 72 h 72"/>
              <a:gd name="T30" fmla="*/ 0 w 40"/>
              <a:gd name="T31" fmla="*/ 72 h 72"/>
              <a:gd name="T32" fmla="*/ 1 w 40"/>
              <a:gd name="T33" fmla="*/ 72 h 72"/>
              <a:gd name="T34" fmla="*/ 2 w 40"/>
              <a:gd name="T35" fmla="*/ 72 h 72"/>
              <a:gd name="T36" fmla="*/ 2 w 40"/>
              <a:gd name="T37" fmla="*/ 71 h 72"/>
              <a:gd name="T38" fmla="*/ 2 w 40"/>
              <a:gd name="T39" fmla="*/ 70 h 72"/>
              <a:gd name="T40" fmla="*/ 5 w 40"/>
              <a:gd name="T41" fmla="*/ 70 h 72"/>
              <a:gd name="T42" fmla="*/ 8 w 40"/>
              <a:gd name="T43" fmla="*/ 69 h 72"/>
              <a:gd name="T44" fmla="*/ 12 w 40"/>
              <a:gd name="T45" fmla="*/ 71 h 72"/>
              <a:gd name="T46" fmla="*/ 12 w 40"/>
              <a:gd name="T47" fmla="*/ 71 h 72"/>
              <a:gd name="T48" fmla="*/ 13 w 40"/>
              <a:gd name="T49" fmla="*/ 71 h 72"/>
              <a:gd name="T50" fmla="*/ 14 w 40"/>
              <a:gd name="T51" fmla="*/ 68 h 72"/>
              <a:gd name="T52" fmla="*/ 16 w 40"/>
              <a:gd name="T53" fmla="*/ 68 h 72"/>
              <a:gd name="T54" fmla="*/ 17 w 40"/>
              <a:gd name="T55" fmla="*/ 69 h 72"/>
              <a:gd name="T56" fmla="*/ 18 w 40"/>
              <a:gd name="T57" fmla="*/ 70 h 72"/>
              <a:gd name="T58" fmla="*/ 19 w 40"/>
              <a:gd name="T59" fmla="*/ 69 h 72"/>
              <a:gd name="T60" fmla="*/ 20 w 40"/>
              <a:gd name="T61" fmla="*/ 65 h 72"/>
              <a:gd name="T62" fmla="*/ 21 w 40"/>
              <a:gd name="T63" fmla="*/ 64 h 72"/>
              <a:gd name="T64" fmla="*/ 22 w 40"/>
              <a:gd name="T65" fmla="*/ 64 h 72"/>
              <a:gd name="T66" fmla="*/ 24 w 40"/>
              <a:gd name="T67" fmla="*/ 66 h 72"/>
              <a:gd name="T68" fmla="*/ 27 w 40"/>
              <a:gd name="T69" fmla="*/ 66 h 72"/>
              <a:gd name="T70" fmla="*/ 28 w 40"/>
              <a:gd name="T71" fmla="*/ 63 h 72"/>
              <a:gd name="T72" fmla="*/ 33 w 40"/>
              <a:gd name="T73" fmla="*/ 56 h 72"/>
              <a:gd name="T74" fmla="*/ 33 w 40"/>
              <a:gd name="T75" fmla="*/ 53 h 72"/>
              <a:gd name="T76" fmla="*/ 34 w 40"/>
              <a:gd name="T77" fmla="*/ 53 h 72"/>
              <a:gd name="T78" fmla="*/ 37 w 40"/>
              <a:gd name="T79" fmla="*/ 53 h 72"/>
              <a:gd name="T80" fmla="*/ 38 w 40"/>
              <a:gd name="T81" fmla="*/ 52 h 72"/>
              <a:gd name="T82" fmla="*/ 40 w 40"/>
              <a:gd name="T83" fmla="*/ 51 h 72"/>
              <a:gd name="T84" fmla="*/ 40 w 40"/>
              <a:gd name="T85" fmla="*/ 50 h 72"/>
              <a:gd name="T86" fmla="*/ 40 w 40"/>
              <a:gd name="T87" fmla="*/ 47 h 72"/>
              <a:gd name="T88" fmla="*/ 40 w 40"/>
              <a:gd name="T89" fmla="*/ 47 h 72"/>
              <a:gd name="T90" fmla="*/ 40 w 40"/>
              <a:gd name="T91" fmla="*/ 45 h 72"/>
              <a:gd name="T92" fmla="*/ 35 w 40"/>
              <a:gd name="T93" fmla="*/ 1 h 72"/>
              <a:gd name="T94" fmla="*/ 35 w 40"/>
              <a:gd name="T95" fmla="*/ 0 h 72"/>
              <a:gd name="T96" fmla="*/ 9 w 40"/>
              <a:gd name="T97" fmla="*/ 3 h 72"/>
              <a:gd name="T98" fmla="*/ 8 w 40"/>
              <a:gd name="T99" fmla="*/ 4 h 72"/>
              <a:gd name="T100" fmla="*/ 6 w 40"/>
              <a:gd name="T101" fmla="*/ 5 h 72"/>
              <a:gd name="T102" fmla="*/ 5 w 40"/>
              <a:gd name="T103" fmla="*/ 6 h 72"/>
              <a:gd name="T104" fmla="*/ 3 w 40"/>
              <a:gd name="T105" fmla="*/ 6 h 72"/>
              <a:gd name="T106" fmla="*/ 1 w 40"/>
              <a:gd name="T107" fmla="*/ 5 h 72"/>
              <a:gd name="T108" fmla="*/ 1 w 40"/>
              <a:gd name="T109"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1"/>
                </a:lnTo>
                <a:lnTo>
                  <a:pt x="0" y="72"/>
                </a:lnTo>
                <a:lnTo>
                  <a:pt x="0" y="72"/>
                </a:lnTo>
                <a:lnTo>
                  <a:pt x="1" y="72"/>
                </a:lnTo>
                <a:lnTo>
                  <a:pt x="2" y="72"/>
                </a:lnTo>
                <a:lnTo>
                  <a:pt x="2" y="71"/>
                </a:lnTo>
                <a:lnTo>
                  <a:pt x="2" y="70"/>
                </a:lnTo>
                <a:lnTo>
                  <a:pt x="5" y="70"/>
                </a:lnTo>
                <a:lnTo>
                  <a:pt x="8" y="69"/>
                </a:lnTo>
                <a:lnTo>
                  <a:pt x="12" y="71"/>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7"/>
                </a:lnTo>
                <a:lnTo>
                  <a:pt x="40" y="45"/>
                </a:lnTo>
                <a:lnTo>
                  <a:pt x="35" y="1"/>
                </a:lnTo>
                <a:lnTo>
                  <a:pt x="35" y="0"/>
                </a:lnTo>
                <a:lnTo>
                  <a:pt x="9" y="3"/>
                </a:lnTo>
                <a:lnTo>
                  <a:pt x="8" y="4"/>
                </a:lnTo>
                <a:lnTo>
                  <a:pt x="6" y="5"/>
                </a:lnTo>
                <a:lnTo>
                  <a:pt x="5" y="6"/>
                </a:lnTo>
                <a:lnTo>
                  <a:pt x="3" y="6"/>
                </a:lnTo>
                <a:lnTo>
                  <a:pt x="1" y="5"/>
                </a:lnTo>
                <a:lnTo>
                  <a:pt x="1"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6602" name="Freeform 58"/>
          <p:cNvSpPr>
            <a:spLocks/>
          </p:cNvSpPr>
          <p:nvPr/>
        </p:nvSpPr>
        <p:spPr bwMode="auto">
          <a:xfrm>
            <a:off x="5171723" y="3846514"/>
            <a:ext cx="338667" cy="642937"/>
          </a:xfrm>
          <a:custGeom>
            <a:avLst/>
            <a:gdLst>
              <a:gd name="T0" fmla="*/ 44 w 47"/>
              <a:gd name="T1" fmla="*/ 0 h 83"/>
              <a:gd name="T2" fmla="*/ 15 w 47"/>
              <a:gd name="T3" fmla="*/ 2 h 83"/>
              <a:gd name="T4" fmla="*/ 15 w 47"/>
              <a:gd name="T5" fmla="*/ 3 h 83"/>
              <a:gd name="T6" fmla="*/ 12 w 47"/>
              <a:gd name="T7" fmla="*/ 5 h 83"/>
              <a:gd name="T8" fmla="*/ 12 w 47"/>
              <a:gd name="T9" fmla="*/ 8 h 83"/>
              <a:gd name="T10" fmla="*/ 12 w 47"/>
              <a:gd name="T11" fmla="*/ 11 h 83"/>
              <a:gd name="T12" fmla="*/ 11 w 47"/>
              <a:gd name="T13" fmla="*/ 12 h 83"/>
              <a:gd name="T14" fmla="*/ 9 w 47"/>
              <a:gd name="T15" fmla="*/ 14 h 83"/>
              <a:gd name="T16" fmla="*/ 7 w 47"/>
              <a:gd name="T17" fmla="*/ 16 h 83"/>
              <a:gd name="T18" fmla="*/ 6 w 47"/>
              <a:gd name="T19" fmla="*/ 17 h 83"/>
              <a:gd name="T20" fmla="*/ 6 w 47"/>
              <a:gd name="T21" fmla="*/ 19 h 83"/>
              <a:gd name="T22" fmla="*/ 5 w 47"/>
              <a:gd name="T23" fmla="*/ 21 h 83"/>
              <a:gd name="T24" fmla="*/ 5 w 47"/>
              <a:gd name="T25" fmla="*/ 22 h 83"/>
              <a:gd name="T26" fmla="*/ 4 w 47"/>
              <a:gd name="T27" fmla="*/ 25 h 83"/>
              <a:gd name="T28" fmla="*/ 3 w 47"/>
              <a:gd name="T29" fmla="*/ 27 h 83"/>
              <a:gd name="T30" fmla="*/ 4 w 47"/>
              <a:gd name="T31" fmla="*/ 30 h 83"/>
              <a:gd name="T32" fmla="*/ 5 w 47"/>
              <a:gd name="T33" fmla="*/ 31 h 83"/>
              <a:gd name="T34" fmla="*/ 5 w 47"/>
              <a:gd name="T35" fmla="*/ 33 h 83"/>
              <a:gd name="T36" fmla="*/ 5 w 47"/>
              <a:gd name="T37" fmla="*/ 33 h 83"/>
              <a:gd name="T38" fmla="*/ 5 w 47"/>
              <a:gd name="T39" fmla="*/ 34 h 83"/>
              <a:gd name="T40" fmla="*/ 5 w 47"/>
              <a:gd name="T41" fmla="*/ 34 h 83"/>
              <a:gd name="T42" fmla="*/ 4 w 47"/>
              <a:gd name="T43" fmla="*/ 36 h 83"/>
              <a:gd name="T44" fmla="*/ 5 w 47"/>
              <a:gd name="T45" fmla="*/ 37 h 83"/>
              <a:gd name="T46" fmla="*/ 4 w 47"/>
              <a:gd name="T47" fmla="*/ 38 h 83"/>
              <a:gd name="T48" fmla="*/ 6 w 47"/>
              <a:gd name="T49" fmla="*/ 42 h 83"/>
              <a:gd name="T50" fmla="*/ 6 w 47"/>
              <a:gd name="T51" fmla="*/ 45 h 83"/>
              <a:gd name="T52" fmla="*/ 7 w 47"/>
              <a:gd name="T53" fmla="*/ 47 h 83"/>
              <a:gd name="T54" fmla="*/ 8 w 47"/>
              <a:gd name="T55" fmla="*/ 48 h 83"/>
              <a:gd name="T56" fmla="*/ 8 w 47"/>
              <a:gd name="T57" fmla="*/ 49 h 83"/>
              <a:gd name="T58" fmla="*/ 6 w 47"/>
              <a:gd name="T59" fmla="*/ 50 h 83"/>
              <a:gd name="T60" fmla="*/ 6 w 47"/>
              <a:gd name="T61" fmla="*/ 51 h 83"/>
              <a:gd name="T62" fmla="*/ 5 w 47"/>
              <a:gd name="T63" fmla="*/ 54 h 83"/>
              <a:gd name="T64" fmla="*/ 3 w 47"/>
              <a:gd name="T65" fmla="*/ 59 h 83"/>
              <a:gd name="T66" fmla="*/ 0 w 47"/>
              <a:gd name="T67" fmla="*/ 66 h 83"/>
              <a:gd name="T68" fmla="*/ 0 w 47"/>
              <a:gd name="T69" fmla="*/ 71 h 83"/>
              <a:gd name="T70" fmla="*/ 27 w 47"/>
              <a:gd name="T71" fmla="*/ 70 h 83"/>
              <a:gd name="T72" fmla="*/ 27 w 47"/>
              <a:gd name="T73" fmla="*/ 71 h 83"/>
              <a:gd name="T74" fmla="*/ 26 w 47"/>
              <a:gd name="T75" fmla="*/ 73 h 83"/>
              <a:gd name="T76" fmla="*/ 27 w 47"/>
              <a:gd name="T77" fmla="*/ 77 h 83"/>
              <a:gd name="T78" fmla="*/ 29 w 47"/>
              <a:gd name="T79" fmla="*/ 80 h 83"/>
              <a:gd name="T80" fmla="*/ 30 w 47"/>
              <a:gd name="T81" fmla="*/ 83 h 83"/>
              <a:gd name="T82" fmla="*/ 32 w 47"/>
              <a:gd name="T83" fmla="*/ 83 h 83"/>
              <a:gd name="T84" fmla="*/ 35 w 47"/>
              <a:gd name="T85" fmla="*/ 81 h 83"/>
              <a:gd name="T86" fmla="*/ 41 w 47"/>
              <a:gd name="T87" fmla="*/ 79 h 83"/>
              <a:gd name="T88" fmla="*/ 43 w 47"/>
              <a:gd name="T89" fmla="*/ 79 h 83"/>
              <a:gd name="T90" fmla="*/ 45 w 47"/>
              <a:gd name="T91" fmla="*/ 78 h 83"/>
              <a:gd name="T92" fmla="*/ 46 w 47"/>
              <a:gd name="T93" fmla="*/ 79 h 83"/>
              <a:gd name="T94" fmla="*/ 47 w 47"/>
              <a:gd name="T95" fmla="*/ 80 h 83"/>
              <a:gd name="T96" fmla="*/ 47 w 47"/>
              <a:gd name="T97" fmla="*/ 79 h 83"/>
              <a:gd name="T98" fmla="*/ 44 w 47"/>
              <a:gd name="T99" fmla="*/ 54 h 83"/>
              <a:gd name="T100" fmla="*/ 44 w 47"/>
              <a:gd name="T101" fmla="*/ 52 h 83"/>
              <a:gd name="T102" fmla="*/ 45 w 47"/>
              <a:gd name="T103" fmla="*/ 2 h 83"/>
              <a:gd name="T104" fmla="*/ 44 w 47"/>
              <a:gd name="T105" fmla="*/ 0 h 83"/>
              <a:gd name="T106" fmla="*/ 44 w 47"/>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3"/>
                </a:lnTo>
                <a:lnTo>
                  <a:pt x="5" y="34"/>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lnTo>
                  <a:pt x="44"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6603" name="Freeform 59"/>
          <p:cNvSpPr>
            <a:spLocks/>
          </p:cNvSpPr>
          <p:nvPr/>
        </p:nvSpPr>
        <p:spPr bwMode="auto">
          <a:xfrm>
            <a:off x="6111523" y="2732089"/>
            <a:ext cx="570089" cy="395287"/>
          </a:xfrm>
          <a:custGeom>
            <a:avLst/>
            <a:gdLst>
              <a:gd name="T0" fmla="*/ 19 w 79"/>
              <a:gd name="T1" fmla="*/ 49 h 51"/>
              <a:gd name="T2" fmla="*/ 55 w 79"/>
              <a:gd name="T3" fmla="*/ 42 h 51"/>
              <a:gd name="T4" fmla="*/ 66 w 79"/>
              <a:gd name="T5" fmla="*/ 40 h 51"/>
              <a:gd name="T6" fmla="*/ 67 w 79"/>
              <a:gd name="T7" fmla="*/ 40 h 51"/>
              <a:gd name="T8" fmla="*/ 67 w 79"/>
              <a:gd name="T9" fmla="*/ 39 h 51"/>
              <a:gd name="T10" fmla="*/ 67 w 79"/>
              <a:gd name="T11" fmla="*/ 38 h 51"/>
              <a:gd name="T12" fmla="*/ 68 w 79"/>
              <a:gd name="T13" fmla="*/ 37 h 51"/>
              <a:gd name="T14" fmla="*/ 70 w 79"/>
              <a:gd name="T15" fmla="*/ 37 h 51"/>
              <a:gd name="T16" fmla="*/ 71 w 79"/>
              <a:gd name="T17" fmla="*/ 37 h 51"/>
              <a:gd name="T18" fmla="*/ 74 w 79"/>
              <a:gd name="T19" fmla="*/ 35 h 51"/>
              <a:gd name="T20" fmla="*/ 74 w 79"/>
              <a:gd name="T21" fmla="*/ 33 h 51"/>
              <a:gd name="T22" fmla="*/ 77 w 79"/>
              <a:gd name="T23" fmla="*/ 31 h 51"/>
              <a:gd name="T24" fmla="*/ 79 w 79"/>
              <a:gd name="T25" fmla="*/ 30 h 51"/>
              <a:gd name="T26" fmla="*/ 79 w 79"/>
              <a:gd name="T27" fmla="*/ 29 h 51"/>
              <a:gd name="T28" fmla="*/ 77 w 79"/>
              <a:gd name="T29" fmla="*/ 28 h 51"/>
              <a:gd name="T30" fmla="*/ 76 w 79"/>
              <a:gd name="T31" fmla="*/ 27 h 51"/>
              <a:gd name="T32" fmla="*/ 75 w 79"/>
              <a:gd name="T33" fmla="*/ 27 h 51"/>
              <a:gd name="T34" fmla="*/ 75 w 79"/>
              <a:gd name="T35" fmla="*/ 26 h 51"/>
              <a:gd name="T36" fmla="*/ 73 w 79"/>
              <a:gd name="T37" fmla="*/ 26 h 51"/>
              <a:gd name="T38" fmla="*/ 73 w 79"/>
              <a:gd name="T39" fmla="*/ 24 h 51"/>
              <a:gd name="T40" fmla="*/ 71 w 79"/>
              <a:gd name="T41" fmla="*/ 24 h 51"/>
              <a:gd name="T42" fmla="*/ 71 w 79"/>
              <a:gd name="T43" fmla="*/ 23 h 51"/>
              <a:gd name="T44" fmla="*/ 71 w 79"/>
              <a:gd name="T45" fmla="*/ 20 h 51"/>
              <a:gd name="T46" fmla="*/ 72 w 79"/>
              <a:gd name="T47" fmla="*/ 20 h 51"/>
              <a:gd name="T48" fmla="*/ 71 w 79"/>
              <a:gd name="T49" fmla="*/ 18 h 51"/>
              <a:gd name="T50" fmla="*/ 70 w 79"/>
              <a:gd name="T51" fmla="*/ 17 h 51"/>
              <a:gd name="T52" fmla="*/ 70 w 79"/>
              <a:gd name="T53" fmla="*/ 17 h 51"/>
              <a:gd name="T54" fmla="*/ 71 w 79"/>
              <a:gd name="T55" fmla="*/ 16 h 51"/>
              <a:gd name="T56" fmla="*/ 72 w 79"/>
              <a:gd name="T57" fmla="*/ 15 h 51"/>
              <a:gd name="T58" fmla="*/ 73 w 79"/>
              <a:gd name="T59" fmla="*/ 12 h 51"/>
              <a:gd name="T60" fmla="*/ 73 w 79"/>
              <a:gd name="T61" fmla="*/ 11 h 51"/>
              <a:gd name="T62" fmla="*/ 74 w 79"/>
              <a:gd name="T63" fmla="*/ 10 h 51"/>
              <a:gd name="T64" fmla="*/ 74 w 79"/>
              <a:gd name="T65" fmla="*/ 9 h 51"/>
              <a:gd name="T66" fmla="*/ 73 w 79"/>
              <a:gd name="T67" fmla="*/ 9 h 51"/>
              <a:gd name="T68" fmla="*/ 70 w 79"/>
              <a:gd name="T69" fmla="*/ 8 h 51"/>
              <a:gd name="T70" fmla="*/ 70 w 79"/>
              <a:gd name="T71" fmla="*/ 8 h 51"/>
              <a:gd name="T72" fmla="*/ 69 w 79"/>
              <a:gd name="T73" fmla="*/ 7 h 51"/>
              <a:gd name="T74" fmla="*/ 69 w 79"/>
              <a:gd name="T75" fmla="*/ 6 h 51"/>
              <a:gd name="T76" fmla="*/ 67 w 79"/>
              <a:gd name="T77" fmla="*/ 3 h 51"/>
              <a:gd name="T78" fmla="*/ 66 w 79"/>
              <a:gd name="T79" fmla="*/ 3 h 51"/>
              <a:gd name="T80" fmla="*/ 66 w 79"/>
              <a:gd name="T81" fmla="*/ 2 h 51"/>
              <a:gd name="T82" fmla="*/ 65 w 79"/>
              <a:gd name="T83" fmla="*/ 2 h 51"/>
              <a:gd name="T84" fmla="*/ 65 w 79"/>
              <a:gd name="T85" fmla="*/ 2 h 51"/>
              <a:gd name="T86" fmla="*/ 65 w 79"/>
              <a:gd name="T87" fmla="*/ 1 h 51"/>
              <a:gd name="T88" fmla="*/ 64 w 79"/>
              <a:gd name="T89" fmla="*/ 0 h 51"/>
              <a:gd name="T90" fmla="*/ 9 w 79"/>
              <a:gd name="T91" fmla="*/ 11 h 51"/>
              <a:gd name="T92" fmla="*/ 8 w 79"/>
              <a:gd name="T93" fmla="*/ 7 h 51"/>
              <a:gd name="T94" fmla="*/ 5 w 79"/>
              <a:gd name="T95" fmla="*/ 10 h 51"/>
              <a:gd name="T96" fmla="*/ 5 w 79"/>
              <a:gd name="T97" fmla="*/ 10 h 51"/>
              <a:gd name="T98" fmla="*/ 4 w 79"/>
              <a:gd name="T99" fmla="*/ 9 h 51"/>
              <a:gd name="T100" fmla="*/ 4 w 79"/>
              <a:gd name="T101" fmla="*/ 9 h 51"/>
              <a:gd name="T102" fmla="*/ 3 w 79"/>
              <a:gd name="T103" fmla="*/ 11 h 51"/>
              <a:gd name="T104" fmla="*/ 1 w 79"/>
              <a:gd name="T105" fmla="*/ 13 h 51"/>
              <a:gd name="T106" fmla="*/ 0 w 79"/>
              <a:gd name="T107" fmla="*/ 14 h 51"/>
              <a:gd name="T108" fmla="*/ 4 w 79"/>
              <a:gd name="T109" fmla="*/ 36 h 51"/>
              <a:gd name="T110" fmla="*/ 6 w 79"/>
              <a:gd name="T111" fmla="*/ 51 h 51"/>
              <a:gd name="T112" fmla="*/ 19 w 79"/>
              <a:gd name="T113" fmla="*/ 49 h 51"/>
              <a:gd name="T114" fmla="*/ 19 w 79"/>
              <a:gd name="T115"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0" y="17"/>
                </a:lnTo>
                <a:lnTo>
                  <a:pt x="71" y="16"/>
                </a:lnTo>
                <a:lnTo>
                  <a:pt x="72" y="15"/>
                </a:lnTo>
                <a:lnTo>
                  <a:pt x="73" y="12"/>
                </a:lnTo>
                <a:lnTo>
                  <a:pt x="73" y="11"/>
                </a:lnTo>
                <a:lnTo>
                  <a:pt x="74" y="10"/>
                </a:lnTo>
                <a:lnTo>
                  <a:pt x="74" y="9"/>
                </a:lnTo>
                <a:lnTo>
                  <a:pt x="73" y="9"/>
                </a:lnTo>
                <a:lnTo>
                  <a:pt x="70" y="8"/>
                </a:lnTo>
                <a:lnTo>
                  <a:pt x="70" y="8"/>
                </a:lnTo>
                <a:lnTo>
                  <a:pt x="69" y="7"/>
                </a:lnTo>
                <a:lnTo>
                  <a:pt x="69" y="6"/>
                </a:lnTo>
                <a:lnTo>
                  <a:pt x="67" y="3"/>
                </a:lnTo>
                <a:lnTo>
                  <a:pt x="66" y="3"/>
                </a:lnTo>
                <a:lnTo>
                  <a:pt x="66" y="2"/>
                </a:lnTo>
                <a:lnTo>
                  <a:pt x="65" y="2"/>
                </a:lnTo>
                <a:lnTo>
                  <a:pt x="65" y="2"/>
                </a:lnTo>
                <a:lnTo>
                  <a:pt x="65" y="1"/>
                </a:lnTo>
                <a:lnTo>
                  <a:pt x="64" y="0"/>
                </a:lnTo>
                <a:lnTo>
                  <a:pt x="9" y="11"/>
                </a:lnTo>
                <a:lnTo>
                  <a:pt x="8" y="7"/>
                </a:lnTo>
                <a:lnTo>
                  <a:pt x="5" y="10"/>
                </a:lnTo>
                <a:lnTo>
                  <a:pt x="5" y="10"/>
                </a:lnTo>
                <a:lnTo>
                  <a:pt x="4" y="9"/>
                </a:lnTo>
                <a:lnTo>
                  <a:pt x="4" y="9"/>
                </a:lnTo>
                <a:lnTo>
                  <a:pt x="3" y="11"/>
                </a:lnTo>
                <a:lnTo>
                  <a:pt x="1" y="13"/>
                </a:lnTo>
                <a:lnTo>
                  <a:pt x="0" y="14"/>
                </a:lnTo>
                <a:lnTo>
                  <a:pt x="4" y="36"/>
                </a:lnTo>
                <a:lnTo>
                  <a:pt x="6" y="51"/>
                </a:lnTo>
                <a:lnTo>
                  <a:pt x="19" y="49"/>
                </a:lnTo>
                <a:lnTo>
                  <a:pt x="19" y="49"/>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6604" name="Freeform 60"/>
          <p:cNvSpPr>
            <a:spLocks/>
          </p:cNvSpPr>
          <p:nvPr/>
        </p:nvSpPr>
        <p:spPr bwMode="auto">
          <a:xfrm>
            <a:off x="5922434" y="3127376"/>
            <a:ext cx="738011" cy="455613"/>
          </a:xfrm>
          <a:custGeom>
            <a:avLst/>
            <a:gdLst>
              <a:gd name="T0" fmla="*/ 31 w 102"/>
              <a:gd name="T1" fmla="*/ 55 h 59"/>
              <a:gd name="T2" fmla="*/ 26 w 102"/>
              <a:gd name="T3" fmla="*/ 56 h 59"/>
              <a:gd name="T4" fmla="*/ 22 w 102"/>
              <a:gd name="T5" fmla="*/ 56 h 59"/>
              <a:gd name="T6" fmla="*/ 5 w 102"/>
              <a:gd name="T7" fmla="*/ 56 h 59"/>
              <a:gd name="T8" fmla="*/ 9 w 102"/>
              <a:gd name="T9" fmla="*/ 52 h 59"/>
              <a:gd name="T10" fmla="*/ 10 w 102"/>
              <a:gd name="T11" fmla="*/ 49 h 59"/>
              <a:gd name="T12" fmla="*/ 19 w 102"/>
              <a:gd name="T13" fmla="*/ 40 h 59"/>
              <a:gd name="T14" fmla="*/ 21 w 102"/>
              <a:gd name="T15" fmla="*/ 44 h 59"/>
              <a:gd name="T16" fmla="*/ 27 w 102"/>
              <a:gd name="T17" fmla="*/ 44 h 59"/>
              <a:gd name="T18" fmla="*/ 29 w 102"/>
              <a:gd name="T19" fmla="*/ 43 h 59"/>
              <a:gd name="T20" fmla="*/ 34 w 102"/>
              <a:gd name="T21" fmla="*/ 42 h 59"/>
              <a:gd name="T22" fmla="*/ 36 w 102"/>
              <a:gd name="T23" fmla="*/ 41 h 59"/>
              <a:gd name="T24" fmla="*/ 42 w 102"/>
              <a:gd name="T25" fmla="*/ 36 h 59"/>
              <a:gd name="T26" fmla="*/ 44 w 102"/>
              <a:gd name="T27" fmla="*/ 28 h 59"/>
              <a:gd name="T28" fmla="*/ 49 w 102"/>
              <a:gd name="T29" fmla="*/ 18 h 59"/>
              <a:gd name="T30" fmla="*/ 52 w 102"/>
              <a:gd name="T31" fmla="*/ 19 h 59"/>
              <a:gd name="T32" fmla="*/ 55 w 102"/>
              <a:gd name="T33" fmla="*/ 12 h 59"/>
              <a:gd name="T34" fmla="*/ 59 w 102"/>
              <a:gd name="T35" fmla="*/ 10 h 59"/>
              <a:gd name="T36" fmla="*/ 61 w 102"/>
              <a:gd name="T37" fmla="*/ 5 h 59"/>
              <a:gd name="T38" fmla="*/ 61 w 102"/>
              <a:gd name="T39" fmla="*/ 1 h 59"/>
              <a:gd name="T40" fmla="*/ 68 w 102"/>
              <a:gd name="T41" fmla="*/ 4 h 59"/>
              <a:gd name="T42" fmla="*/ 70 w 102"/>
              <a:gd name="T43" fmla="*/ 1 h 59"/>
              <a:gd name="T44" fmla="*/ 73 w 102"/>
              <a:gd name="T45" fmla="*/ 2 h 59"/>
              <a:gd name="T46" fmla="*/ 76 w 102"/>
              <a:gd name="T47" fmla="*/ 4 h 59"/>
              <a:gd name="T48" fmla="*/ 80 w 102"/>
              <a:gd name="T49" fmla="*/ 8 h 59"/>
              <a:gd name="T50" fmla="*/ 77 w 102"/>
              <a:gd name="T51" fmla="*/ 14 h 59"/>
              <a:gd name="T52" fmla="*/ 81 w 102"/>
              <a:gd name="T53" fmla="*/ 15 h 59"/>
              <a:gd name="T54" fmla="*/ 84 w 102"/>
              <a:gd name="T55" fmla="*/ 17 h 59"/>
              <a:gd name="T56" fmla="*/ 87 w 102"/>
              <a:gd name="T57" fmla="*/ 18 h 59"/>
              <a:gd name="T58" fmla="*/ 93 w 102"/>
              <a:gd name="T59" fmla="*/ 20 h 59"/>
              <a:gd name="T60" fmla="*/ 93 w 102"/>
              <a:gd name="T61" fmla="*/ 23 h 59"/>
              <a:gd name="T62" fmla="*/ 92 w 102"/>
              <a:gd name="T63" fmla="*/ 26 h 59"/>
              <a:gd name="T64" fmla="*/ 95 w 102"/>
              <a:gd name="T65" fmla="*/ 29 h 59"/>
              <a:gd name="T66" fmla="*/ 93 w 102"/>
              <a:gd name="T67" fmla="*/ 30 h 59"/>
              <a:gd name="T68" fmla="*/ 94 w 102"/>
              <a:gd name="T69" fmla="*/ 31 h 59"/>
              <a:gd name="T70" fmla="*/ 92 w 102"/>
              <a:gd name="T71" fmla="*/ 32 h 59"/>
              <a:gd name="T72" fmla="*/ 94 w 102"/>
              <a:gd name="T73" fmla="*/ 33 h 59"/>
              <a:gd name="T74" fmla="*/ 94 w 102"/>
              <a:gd name="T75" fmla="*/ 36 h 59"/>
              <a:gd name="T76" fmla="*/ 92 w 102"/>
              <a:gd name="T77" fmla="*/ 36 h 59"/>
              <a:gd name="T78" fmla="*/ 96 w 102"/>
              <a:gd name="T79" fmla="*/ 37 h 59"/>
              <a:gd name="T80" fmla="*/ 100 w 102"/>
              <a:gd name="T81" fmla="*/ 36 h 59"/>
              <a:gd name="T82" fmla="*/ 101 w 102"/>
              <a:gd name="T83" fmla="*/ 42 h 59"/>
              <a:gd name="T84" fmla="*/ 101 w 102"/>
              <a:gd name="T85"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 h="59">
                <a:moveTo>
                  <a:pt x="101" y="43"/>
                </a:moveTo>
                <a:lnTo>
                  <a:pt x="67" y="50"/>
                </a:lnTo>
                <a:lnTo>
                  <a:pt x="31" y="55"/>
                </a:lnTo>
                <a:lnTo>
                  <a:pt x="31" y="55"/>
                </a:lnTo>
                <a:lnTo>
                  <a:pt x="29" y="56"/>
                </a:lnTo>
                <a:lnTo>
                  <a:pt x="26" y="56"/>
                </a:lnTo>
                <a:lnTo>
                  <a:pt x="26" y="55"/>
                </a:lnTo>
                <a:lnTo>
                  <a:pt x="22" y="56"/>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5" y="40"/>
                </a:lnTo>
                <a:lnTo>
                  <a:pt x="36" y="41"/>
                </a:lnTo>
                <a:lnTo>
                  <a:pt x="39" y="38"/>
                </a:lnTo>
                <a:lnTo>
                  <a:pt x="40" y="39"/>
                </a:lnTo>
                <a:lnTo>
                  <a:pt x="42" y="36"/>
                </a:lnTo>
                <a:lnTo>
                  <a:pt x="41" y="35"/>
                </a:lnTo>
                <a:lnTo>
                  <a:pt x="42" y="33"/>
                </a:lnTo>
                <a:lnTo>
                  <a:pt x="44" y="28"/>
                </a:lnTo>
                <a:lnTo>
                  <a:pt x="47" y="17"/>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5"/>
                </a:lnTo>
                <a:lnTo>
                  <a:pt x="61" y="4"/>
                </a:lnTo>
                <a:lnTo>
                  <a:pt x="61" y="1"/>
                </a:lnTo>
                <a:lnTo>
                  <a:pt x="61" y="0"/>
                </a:lnTo>
                <a:lnTo>
                  <a:pt x="62" y="0"/>
                </a:lnTo>
                <a:lnTo>
                  <a:pt x="68" y="4"/>
                </a:lnTo>
                <a:lnTo>
                  <a:pt x="69" y="4"/>
                </a:lnTo>
                <a:lnTo>
                  <a:pt x="69" y="4"/>
                </a:lnTo>
                <a:lnTo>
                  <a:pt x="70" y="1"/>
                </a:lnTo>
                <a:lnTo>
                  <a:pt x="71" y="1"/>
                </a:lnTo>
                <a:lnTo>
                  <a:pt x="72" y="1"/>
                </a:lnTo>
                <a:lnTo>
                  <a:pt x="73" y="2"/>
                </a:lnTo>
                <a:lnTo>
                  <a:pt x="72" y="3"/>
                </a:lnTo>
                <a:lnTo>
                  <a:pt x="74" y="4"/>
                </a:lnTo>
                <a:lnTo>
                  <a:pt x="76" y="4"/>
                </a:lnTo>
                <a:lnTo>
                  <a:pt x="78" y="6"/>
                </a:lnTo>
                <a:lnTo>
                  <a:pt x="79" y="6"/>
                </a:lnTo>
                <a:lnTo>
                  <a:pt x="80" y="8"/>
                </a:lnTo>
                <a:lnTo>
                  <a:pt x="80" y="8"/>
                </a:lnTo>
                <a:lnTo>
                  <a:pt x="78" y="12"/>
                </a:lnTo>
                <a:lnTo>
                  <a:pt x="77" y="14"/>
                </a:lnTo>
                <a:lnTo>
                  <a:pt x="78" y="16"/>
                </a:lnTo>
                <a:lnTo>
                  <a:pt x="80" y="16"/>
                </a:lnTo>
                <a:lnTo>
                  <a:pt x="81" y="15"/>
                </a:lnTo>
                <a:lnTo>
                  <a:pt x="83" y="17"/>
                </a:lnTo>
                <a:lnTo>
                  <a:pt x="84" y="17"/>
                </a:lnTo>
                <a:lnTo>
                  <a:pt x="84" y="17"/>
                </a:lnTo>
                <a:lnTo>
                  <a:pt x="85" y="18"/>
                </a:lnTo>
                <a:lnTo>
                  <a:pt x="86" y="18"/>
                </a:lnTo>
                <a:lnTo>
                  <a:pt x="87" y="18"/>
                </a:lnTo>
                <a:lnTo>
                  <a:pt x="87" y="18"/>
                </a:lnTo>
                <a:lnTo>
                  <a:pt x="90" y="20"/>
                </a:lnTo>
                <a:lnTo>
                  <a:pt x="93" y="20"/>
                </a:lnTo>
                <a:lnTo>
                  <a:pt x="94" y="22"/>
                </a:lnTo>
                <a:lnTo>
                  <a:pt x="93" y="22"/>
                </a:lnTo>
                <a:lnTo>
                  <a:pt x="93" y="23"/>
                </a:lnTo>
                <a:lnTo>
                  <a:pt x="93" y="25"/>
                </a:lnTo>
                <a:lnTo>
                  <a:pt x="93" y="25"/>
                </a:lnTo>
                <a:lnTo>
                  <a:pt x="92" y="26"/>
                </a:lnTo>
                <a:lnTo>
                  <a:pt x="92" y="26"/>
                </a:lnTo>
                <a:lnTo>
                  <a:pt x="94" y="27"/>
                </a:lnTo>
                <a:lnTo>
                  <a:pt x="95" y="29"/>
                </a:lnTo>
                <a:lnTo>
                  <a:pt x="95" y="29"/>
                </a:lnTo>
                <a:lnTo>
                  <a:pt x="95" y="30"/>
                </a:lnTo>
                <a:lnTo>
                  <a:pt x="93" y="30"/>
                </a:lnTo>
                <a:lnTo>
                  <a:pt x="93" y="30"/>
                </a:lnTo>
                <a:lnTo>
                  <a:pt x="93" y="31"/>
                </a:lnTo>
                <a:lnTo>
                  <a:pt x="94" y="31"/>
                </a:lnTo>
                <a:lnTo>
                  <a:pt x="94" y="32"/>
                </a:lnTo>
                <a:lnTo>
                  <a:pt x="93" y="32"/>
                </a:lnTo>
                <a:lnTo>
                  <a:pt x="92" y="32"/>
                </a:lnTo>
                <a:lnTo>
                  <a:pt x="92" y="32"/>
                </a:lnTo>
                <a:lnTo>
                  <a:pt x="93" y="33"/>
                </a:lnTo>
                <a:lnTo>
                  <a:pt x="94" y="33"/>
                </a:lnTo>
                <a:lnTo>
                  <a:pt x="96" y="34"/>
                </a:lnTo>
                <a:lnTo>
                  <a:pt x="96" y="34"/>
                </a:lnTo>
                <a:lnTo>
                  <a:pt x="94" y="36"/>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2"/>
                </a:lnTo>
                <a:lnTo>
                  <a:pt x="101" y="43"/>
                </a:lnTo>
                <a:lnTo>
                  <a:pt x="101" y="4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6605" name="Freeform 61"/>
          <p:cNvSpPr>
            <a:spLocks/>
          </p:cNvSpPr>
          <p:nvPr/>
        </p:nvSpPr>
        <p:spPr bwMode="auto">
          <a:xfrm>
            <a:off x="5973234" y="3730626"/>
            <a:ext cx="498122" cy="409575"/>
          </a:xfrm>
          <a:custGeom>
            <a:avLst/>
            <a:gdLst>
              <a:gd name="T0" fmla="*/ 41 w 69"/>
              <a:gd name="T1" fmla="*/ 53 h 53"/>
              <a:gd name="T2" fmla="*/ 38 w 69"/>
              <a:gd name="T3" fmla="*/ 52 h 53"/>
              <a:gd name="T4" fmla="*/ 37 w 69"/>
              <a:gd name="T5" fmla="*/ 48 h 53"/>
              <a:gd name="T6" fmla="*/ 33 w 69"/>
              <a:gd name="T7" fmla="*/ 44 h 53"/>
              <a:gd name="T8" fmla="*/ 31 w 69"/>
              <a:gd name="T9" fmla="*/ 39 h 53"/>
              <a:gd name="T10" fmla="*/ 29 w 69"/>
              <a:gd name="T11" fmla="*/ 37 h 53"/>
              <a:gd name="T12" fmla="*/ 25 w 69"/>
              <a:gd name="T13" fmla="*/ 34 h 53"/>
              <a:gd name="T14" fmla="*/ 23 w 69"/>
              <a:gd name="T15" fmla="*/ 32 h 53"/>
              <a:gd name="T16" fmla="*/ 22 w 69"/>
              <a:gd name="T17" fmla="*/ 30 h 53"/>
              <a:gd name="T18" fmla="*/ 15 w 69"/>
              <a:gd name="T19" fmla="*/ 25 h 53"/>
              <a:gd name="T20" fmla="*/ 13 w 69"/>
              <a:gd name="T21" fmla="*/ 23 h 53"/>
              <a:gd name="T22" fmla="*/ 10 w 69"/>
              <a:gd name="T23" fmla="*/ 19 h 53"/>
              <a:gd name="T24" fmla="*/ 8 w 69"/>
              <a:gd name="T25" fmla="*/ 16 h 53"/>
              <a:gd name="T26" fmla="*/ 1 w 69"/>
              <a:gd name="T27" fmla="*/ 14 h 53"/>
              <a:gd name="T28" fmla="*/ 1 w 69"/>
              <a:gd name="T29" fmla="*/ 10 h 53"/>
              <a:gd name="T30" fmla="*/ 3 w 69"/>
              <a:gd name="T31" fmla="*/ 8 h 53"/>
              <a:gd name="T32" fmla="*/ 3 w 69"/>
              <a:gd name="T33" fmla="*/ 7 h 53"/>
              <a:gd name="T34" fmla="*/ 8 w 69"/>
              <a:gd name="T35" fmla="*/ 5 h 53"/>
              <a:gd name="T36" fmla="*/ 12 w 69"/>
              <a:gd name="T37" fmla="*/ 3 h 53"/>
              <a:gd name="T38" fmla="*/ 13 w 69"/>
              <a:gd name="T39" fmla="*/ 2 h 53"/>
              <a:gd name="T40" fmla="*/ 31 w 69"/>
              <a:gd name="T41" fmla="*/ 1 h 53"/>
              <a:gd name="T42" fmla="*/ 31 w 69"/>
              <a:gd name="T43" fmla="*/ 2 h 53"/>
              <a:gd name="T44" fmla="*/ 35 w 69"/>
              <a:gd name="T45" fmla="*/ 4 h 53"/>
              <a:gd name="T46" fmla="*/ 51 w 69"/>
              <a:gd name="T47" fmla="*/ 4 h 53"/>
              <a:gd name="T48" fmla="*/ 68 w 69"/>
              <a:gd name="T49" fmla="*/ 17 h 53"/>
              <a:gd name="T50" fmla="*/ 66 w 69"/>
              <a:gd name="T51" fmla="*/ 19 h 53"/>
              <a:gd name="T52" fmla="*/ 63 w 69"/>
              <a:gd name="T53" fmla="*/ 24 h 53"/>
              <a:gd name="T54" fmla="*/ 62 w 69"/>
              <a:gd name="T55" fmla="*/ 28 h 53"/>
              <a:gd name="T56" fmla="*/ 62 w 69"/>
              <a:gd name="T57" fmla="*/ 30 h 53"/>
              <a:gd name="T58" fmla="*/ 60 w 69"/>
              <a:gd name="T59" fmla="*/ 31 h 53"/>
              <a:gd name="T60" fmla="*/ 59 w 69"/>
              <a:gd name="T61" fmla="*/ 33 h 53"/>
              <a:gd name="T62" fmla="*/ 57 w 69"/>
              <a:gd name="T63" fmla="*/ 35 h 53"/>
              <a:gd name="T64" fmla="*/ 53 w 69"/>
              <a:gd name="T65" fmla="*/ 39 h 53"/>
              <a:gd name="T66" fmla="*/ 50 w 69"/>
              <a:gd name="T67" fmla="*/ 41 h 53"/>
              <a:gd name="T68" fmla="*/ 49 w 69"/>
              <a:gd name="T69" fmla="*/ 43 h 53"/>
              <a:gd name="T70" fmla="*/ 46 w 69"/>
              <a:gd name="T71" fmla="*/ 44 h 53"/>
              <a:gd name="T72" fmla="*/ 46 w 69"/>
              <a:gd name="T73" fmla="*/ 45 h 53"/>
              <a:gd name="T74" fmla="*/ 45 w 69"/>
              <a:gd name="T75" fmla="*/ 47 h 53"/>
              <a:gd name="T76" fmla="*/ 43 w 69"/>
              <a:gd name="T77" fmla="*/ 48 h 53"/>
              <a:gd name="T78" fmla="*/ 43 w 69"/>
              <a:gd name="T79" fmla="*/ 48 h 53"/>
              <a:gd name="T80" fmla="*/ 43 w 69"/>
              <a:gd name="T81" fmla="*/ 49 h 53"/>
              <a:gd name="T82" fmla="*/ 44 w 69"/>
              <a:gd name="T83" fmla="*/ 50 h 53"/>
              <a:gd name="T84" fmla="*/ 42 w 69"/>
              <a:gd name="T85" fmla="*/ 51 h 53"/>
              <a:gd name="T86" fmla="*/ 41 w 69"/>
              <a:gd name="T87"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8"/>
                </a:lnTo>
                <a:lnTo>
                  <a:pt x="3" y="7"/>
                </a:lnTo>
                <a:lnTo>
                  <a:pt x="7" y="5"/>
                </a:lnTo>
                <a:lnTo>
                  <a:pt x="8" y="5"/>
                </a:lnTo>
                <a:lnTo>
                  <a:pt x="8" y="5"/>
                </a:lnTo>
                <a:lnTo>
                  <a:pt x="12" y="3"/>
                </a:lnTo>
                <a:lnTo>
                  <a:pt x="12" y="2"/>
                </a:lnTo>
                <a:lnTo>
                  <a:pt x="13" y="2"/>
                </a:lnTo>
                <a:lnTo>
                  <a:pt x="31" y="0"/>
                </a:lnTo>
                <a:lnTo>
                  <a:pt x="31" y="1"/>
                </a:lnTo>
                <a:lnTo>
                  <a:pt x="31" y="2"/>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6" y="45"/>
                </a:lnTo>
                <a:lnTo>
                  <a:pt x="46" y="45"/>
                </a:lnTo>
                <a:lnTo>
                  <a:pt x="45" y="47"/>
                </a:lnTo>
                <a:lnTo>
                  <a:pt x="44" y="48"/>
                </a:lnTo>
                <a:lnTo>
                  <a:pt x="43" y="48"/>
                </a:lnTo>
                <a:lnTo>
                  <a:pt x="43" y="48"/>
                </a:lnTo>
                <a:lnTo>
                  <a:pt x="43" y="48"/>
                </a:lnTo>
                <a:lnTo>
                  <a:pt x="43" y="49"/>
                </a:lnTo>
                <a:lnTo>
                  <a:pt x="43" y="49"/>
                </a:lnTo>
                <a:lnTo>
                  <a:pt x="44" y="49"/>
                </a:lnTo>
                <a:lnTo>
                  <a:pt x="44" y="50"/>
                </a:lnTo>
                <a:lnTo>
                  <a:pt x="43" y="50"/>
                </a:lnTo>
                <a:lnTo>
                  <a:pt x="42" y="51"/>
                </a:lnTo>
                <a:lnTo>
                  <a:pt x="41" y="52"/>
                </a:lnTo>
                <a:lnTo>
                  <a:pt x="41" y="52"/>
                </a:lnTo>
                <a:lnTo>
                  <a:pt x="41" y="5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6606" name="Freeform 62"/>
          <p:cNvSpPr>
            <a:spLocks/>
          </p:cNvSpPr>
          <p:nvPr/>
        </p:nvSpPr>
        <p:spPr bwMode="auto">
          <a:xfrm>
            <a:off x="5748867" y="3784600"/>
            <a:ext cx="529167" cy="596900"/>
          </a:xfrm>
          <a:custGeom>
            <a:avLst/>
            <a:gdLst>
              <a:gd name="T0" fmla="*/ 9 w 73"/>
              <a:gd name="T1" fmla="*/ 41 h 77"/>
              <a:gd name="T2" fmla="*/ 11 w 73"/>
              <a:gd name="T3" fmla="*/ 44 h 77"/>
              <a:gd name="T4" fmla="*/ 13 w 73"/>
              <a:gd name="T5" fmla="*/ 46 h 77"/>
              <a:gd name="T6" fmla="*/ 13 w 73"/>
              <a:gd name="T7" fmla="*/ 49 h 77"/>
              <a:gd name="T8" fmla="*/ 14 w 73"/>
              <a:gd name="T9" fmla="*/ 50 h 77"/>
              <a:gd name="T10" fmla="*/ 13 w 73"/>
              <a:gd name="T11" fmla="*/ 55 h 77"/>
              <a:gd name="T12" fmla="*/ 12 w 73"/>
              <a:gd name="T13" fmla="*/ 60 h 77"/>
              <a:gd name="T14" fmla="*/ 14 w 73"/>
              <a:gd name="T15" fmla="*/ 68 h 77"/>
              <a:gd name="T16" fmla="*/ 16 w 73"/>
              <a:gd name="T17" fmla="*/ 71 h 77"/>
              <a:gd name="T18" fmla="*/ 17 w 73"/>
              <a:gd name="T19" fmla="*/ 74 h 77"/>
              <a:gd name="T20" fmla="*/ 18 w 73"/>
              <a:gd name="T21" fmla="*/ 76 h 77"/>
              <a:gd name="T22" fmla="*/ 58 w 73"/>
              <a:gd name="T23" fmla="*/ 76 h 77"/>
              <a:gd name="T24" fmla="*/ 60 w 73"/>
              <a:gd name="T25" fmla="*/ 77 h 77"/>
              <a:gd name="T26" fmla="*/ 59 w 73"/>
              <a:gd name="T27" fmla="*/ 71 h 77"/>
              <a:gd name="T28" fmla="*/ 60 w 73"/>
              <a:gd name="T29" fmla="*/ 69 h 77"/>
              <a:gd name="T30" fmla="*/ 64 w 73"/>
              <a:gd name="T31" fmla="*/ 69 h 77"/>
              <a:gd name="T32" fmla="*/ 67 w 73"/>
              <a:gd name="T33" fmla="*/ 69 h 77"/>
              <a:gd name="T34" fmla="*/ 67 w 73"/>
              <a:gd name="T35" fmla="*/ 65 h 77"/>
              <a:gd name="T36" fmla="*/ 67 w 73"/>
              <a:gd name="T37" fmla="*/ 62 h 77"/>
              <a:gd name="T38" fmla="*/ 69 w 73"/>
              <a:gd name="T39" fmla="*/ 53 h 77"/>
              <a:gd name="T40" fmla="*/ 71 w 73"/>
              <a:gd name="T41" fmla="*/ 48 h 77"/>
              <a:gd name="T42" fmla="*/ 73 w 73"/>
              <a:gd name="T43" fmla="*/ 47 h 77"/>
              <a:gd name="T44" fmla="*/ 73 w 73"/>
              <a:gd name="T45" fmla="*/ 46 h 77"/>
              <a:gd name="T46" fmla="*/ 72 w 73"/>
              <a:gd name="T47" fmla="*/ 46 h 77"/>
              <a:gd name="T48" fmla="*/ 69 w 73"/>
              <a:gd name="T49" fmla="*/ 45 h 77"/>
              <a:gd name="T50" fmla="*/ 68 w 73"/>
              <a:gd name="T51" fmla="*/ 41 h 77"/>
              <a:gd name="T52" fmla="*/ 64 w 73"/>
              <a:gd name="T53" fmla="*/ 37 h 77"/>
              <a:gd name="T54" fmla="*/ 62 w 73"/>
              <a:gd name="T55" fmla="*/ 32 h 77"/>
              <a:gd name="T56" fmla="*/ 60 w 73"/>
              <a:gd name="T57" fmla="*/ 30 h 77"/>
              <a:gd name="T58" fmla="*/ 56 w 73"/>
              <a:gd name="T59" fmla="*/ 27 h 77"/>
              <a:gd name="T60" fmla="*/ 54 w 73"/>
              <a:gd name="T61" fmla="*/ 25 h 77"/>
              <a:gd name="T62" fmla="*/ 53 w 73"/>
              <a:gd name="T63" fmla="*/ 23 h 77"/>
              <a:gd name="T64" fmla="*/ 46 w 73"/>
              <a:gd name="T65" fmla="*/ 18 h 77"/>
              <a:gd name="T66" fmla="*/ 44 w 73"/>
              <a:gd name="T67" fmla="*/ 16 h 77"/>
              <a:gd name="T68" fmla="*/ 41 w 73"/>
              <a:gd name="T69" fmla="*/ 12 h 77"/>
              <a:gd name="T70" fmla="*/ 39 w 73"/>
              <a:gd name="T71" fmla="*/ 9 h 77"/>
              <a:gd name="T72" fmla="*/ 32 w 73"/>
              <a:gd name="T73" fmla="*/ 7 h 77"/>
              <a:gd name="T74" fmla="*/ 32 w 73"/>
              <a:gd name="T75" fmla="*/ 3 h 77"/>
              <a:gd name="T76" fmla="*/ 34 w 73"/>
              <a:gd name="T77" fmla="*/ 1 h 77"/>
              <a:gd name="T78" fmla="*/ 34 w 73"/>
              <a:gd name="T79" fmla="*/ 0 h 77"/>
              <a:gd name="T80" fmla="*/ 0 w 73"/>
              <a:gd name="T81"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7"/>
                </a:lnTo>
                <a:lnTo>
                  <a:pt x="73" y="46"/>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1"/>
                </a:lnTo>
                <a:lnTo>
                  <a:pt x="34" y="0"/>
                </a:lnTo>
                <a:lnTo>
                  <a:pt x="13" y="3"/>
                </a:lnTo>
                <a:lnTo>
                  <a:pt x="0" y="5"/>
                </a:lnTo>
                <a:lnTo>
                  <a:pt x="0" y="5"/>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6607" name="Freeform 63"/>
          <p:cNvSpPr>
            <a:spLocks/>
          </p:cNvSpPr>
          <p:nvPr/>
        </p:nvSpPr>
        <p:spPr bwMode="auto">
          <a:xfrm>
            <a:off x="6246990" y="3041650"/>
            <a:ext cx="448733" cy="223838"/>
          </a:xfrm>
          <a:custGeom>
            <a:avLst/>
            <a:gdLst>
              <a:gd name="T0" fmla="*/ 36 w 62"/>
              <a:gd name="T1" fmla="*/ 2 h 29"/>
              <a:gd name="T2" fmla="*/ 2 w 62"/>
              <a:gd name="T3" fmla="*/ 17 h 29"/>
              <a:gd name="T4" fmla="*/ 4 w 62"/>
              <a:gd name="T5" fmla="*/ 16 h 29"/>
              <a:gd name="T6" fmla="*/ 8 w 62"/>
              <a:gd name="T7" fmla="*/ 13 h 29"/>
              <a:gd name="T8" fmla="*/ 10 w 62"/>
              <a:gd name="T9" fmla="*/ 11 h 29"/>
              <a:gd name="T10" fmla="*/ 11 w 62"/>
              <a:gd name="T11" fmla="*/ 10 h 29"/>
              <a:gd name="T12" fmla="*/ 14 w 62"/>
              <a:gd name="T13" fmla="*/ 9 h 29"/>
              <a:gd name="T14" fmla="*/ 19 w 62"/>
              <a:gd name="T15" fmla="*/ 7 h 29"/>
              <a:gd name="T16" fmla="*/ 21 w 62"/>
              <a:gd name="T17" fmla="*/ 8 h 29"/>
              <a:gd name="T18" fmla="*/ 23 w 62"/>
              <a:gd name="T19" fmla="*/ 8 h 29"/>
              <a:gd name="T20" fmla="*/ 25 w 62"/>
              <a:gd name="T21" fmla="*/ 12 h 29"/>
              <a:gd name="T22" fmla="*/ 27 w 62"/>
              <a:gd name="T23" fmla="*/ 12 h 29"/>
              <a:gd name="T24" fmla="*/ 27 w 62"/>
              <a:gd name="T25" fmla="*/ 14 h 29"/>
              <a:gd name="T26" fmla="*/ 31 w 62"/>
              <a:gd name="T27" fmla="*/ 15 h 29"/>
              <a:gd name="T28" fmla="*/ 34 w 62"/>
              <a:gd name="T29" fmla="*/ 17 h 29"/>
              <a:gd name="T30" fmla="*/ 35 w 62"/>
              <a:gd name="T31" fmla="*/ 19 h 29"/>
              <a:gd name="T32" fmla="*/ 32 w 62"/>
              <a:gd name="T33" fmla="*/ 25 h 29"/>
              <a:gd name="T34" fmla="*/ 35 w 62"/>
              <a:gd name="T35" fmla="*/ 27 h 29"/>
              <a:gd name="T36" fmla="*/ 38 w 62"/>
              <a:gd name="T37" fmla="*/ 28 h 29"/>
              <a:gd name="T38" fmla="*/ 39 w 62"/>
              <a:gd name="T39" fmla="*/ 28 h 29"/>
              <a:gd name="T40" fmla="*/ 42 w 62"/>
              <a:gd name="T41" fmla="*/ 27 h 29"/>
              <a:gd name="T42" fmla="*/ 46 w 62"/>
              <a:gd name="T43" fmla="*/ 29 h 29"/>
              <a:gd name="T44" fmla="*/ 47 w 62"/>
              <a:gd name="T45" fmla="*/ 28 h 29"/>
              <a:gd name="T46" fmla="*/ 45 w 62"/>
              <a:gd name="T47" fmla="*/ 26 h 29"/>
              <a:gd name="T48" fmla="*/ 44 w 62"/>
              <a:gd name="T49" fmla="*/ 25 h 29"/>
              <a:gd name="T50" fmla="*/ 45 w 62"/>
              <a:gd name="T51" fmla="*/ 24 h 29"/>
              <a:gd name="T52" fmla="*/ 44 w 62"/>
              <a:gd name="T53" fmla="*/ 23 h 29"/>
              <a:gd name="T54" fmla="*/ 41 w 62"/>
              <a:gd name="T55" fmla="*/ 19 h 29"/>
              <a:gd name="T56" fmla="*/ 41 w 62"/>
              <a:gd name="T57" fmla="*/ 16 h 29"/>
              <a:gd name="T58" fmla="*/ 41 w 62"/>
              <a:gd name="T59" fmla="*/ 12 h 29"/>
              <a:gd name="T60" fmla="*/ 41 w 62"/>
              <a:gd name="T61" fmla="*/ 10 h 29"/>
              <a:gd name="T62" fmla="*/ 41 w 62"/>
              <a:gd name="T63" fmla="*/ 9 h 29"/>
              <a:gd name="T64" fmla="*/ 44 w 62"/>
              <a:gd name="T65" fmla="*/ 6 h 29"/>
              <a:gd name="T66" fmla="*/ 45 w 62"/>
              <a:gd name="T67" fmla="*/ 4 h 29"/>
              <a:gd name="T68" fmla="*/ 47 w 62"/>
              <a:gd name="T69" fmla="*/ 4 h 29"/>
              <a:gd name="T70" fmla="*/ 45 w 62"/>
              <a:gd name="T71" fmla="*/ 8 h 29"/>
              <a:gd name="T72" fmla="*/ 44 w 62"/>
              <a:gd name="T73" fmla="*/ 10 h 29"/>
              <a:gd name="T74" fmla="*/ 46 w 62"/>
              <a:gd name="T75" fmla="*/ 12 h 29"/>
              <a:gd name="T76" fmla="*/ 46 w 62"/>
              <a:gd name="T77" fmla="*/ 16 h 29"/>
              <a:gd name="T78" fmla="*/ 45 w 62"/>
              <a:gd name="T79" fmla="*/ 18 h 29"/>
              <a:gd name="T80" fmla="*/ 46 w 62"/>
              <a:gd name="T81" fmla="*/ 19 h 29"/>
              <a:gd name="T82" fmla="*/ 46 w 62"/>
              <a:gd name="T83" fmla="*/ 21 h 29"/>
              <a:gd name="T84" fmla="*/ 47 w 62"/>
              <a:gd name="T85" fmla="*/ 24 h 29"/>
              <a:gd name="T86" fmla="*/ 50 w 62"/>
              <a:gd name="T87" fmla="*/ 25 h 29"/>
              <a:gd name="T88" fmla="*/ 52 w 62"/>
              <a:gd name="T89" fmla="*/ 24 h 29"/>
              <a:gd name="T90" fmla="*/ 52 w 62"/>
              <a:gd name="T91" fmla="*/ 26 h 29"/>
              <a:gd name="T92" fmla="*/ 53 w 62"/>
              <a:gd name="T93" fmla="*/ 28 h 29"/>
              <a:gd name="T94" fmla="*/ 55 w 62"/>
              <a:gd name="T95" fmla="*/ 29 h 29"/>
              <a:gd name="T96" fmla="*/ 56 w 62"/>
              <a:gd name="T97" fmla="*/ 28 h 29"/>
              <a:gd name="T98" fmla="*/ 61 w 62"/>
              <a:gd name="T99" fmla="*/ 26 h 29"/>
              <a:gd name="T100" fmla="*/ 62 w 62"/>
              <a:gd name="T101" fmla="*/ 19 h 29"/>
              <a:gd name="T102" fmla="*/ 54 w 62"/>
              <a:gd name="T103" fmla="*/ 21 h 29"/>
              <a:gd name="T104" fmla="*/ 47 w 62"/>
              <a:gd name="T10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5" y="19"/>
                </a:lnTo>
                <a:lnTo>
                  <a:pt x="33" y="23"/>
                </a:lnTo>
                <a:lnTo>
                  <a:pt x="32" y="25"/>
                </a:lnTo>
                <a:lnTo>
                  <a:pt x="33" y="27"/>
                </a:lnTo>
                <a:lnTo>
                  <a:pt x="35" y="27"/>
                </a:lnTo>
                <a:lnTo>
                  <a:pt x="36" y="26"/>
                </a:lnTo>
                <a:lnTo>
                  <a:pt x="38" y="28"/>
                </a:lnTo>
                <a:lnTo>
                  <a:pt x="39" y="28"/>
                </a:lnTo>
                <a:lnTo>
                  <a:pt x="39" y="28"/>
                </a:lnTo>
                <a:lnTo>
                  <a:pt x="40" y="27"/>
                </a:lnTo>
                <a:lnTo>
                  <a:pt x="42" y="27"/>
                </a:lnTo>
                <a:lnTo>
                  <a:pt x="45" y="28"/>
                </a:lnTo>
                <a:lnTo>
                  <a:pt x="46" y="29"/>
                </a:lnTo>
                <a:lnTo>
                  <a:pt x="47" y="29"/>
                </a:lnTo>
                <a:lnTo>
                  <a:pt x="47" y="28"/>
                </a:lnTo>
                <a:lnTo>
                  <a:pt x="46" y="28"/>
                </a:lnTo>
                <a:lnTo>
                  <a:pt x="45" y="26"/>
                </a:lnTo>
                <a:lnTo>
                  <a:pt x="44" y="25"/>
                </a:lnTo>
                <a:lnTo>
                  <a:pt x="44" y="25"/>
                </a:lnTo>
                <a:lnTo>
                  <a:pt x="44" y="24"/>
                </a:lnTo>
                <a:lnTo>
                  <a:pt x="45" y="24"/>
                </a:lnTo>
                <a:lnTo>
                  <a:pt x="45" y="24"/>
                </a:lnTo>
                <a:lnTo>
                  <a:pt x="44" y="23"/>
                </a:lnTo>
                <a:lnTo>
                  <a:pt x="43" y="21"/>
                </a:lnTo>
                <a:lnTo>
                  <a:pt x="41" y="19"/>
                </a:lnTo>
                <a:lnTo>
                  <a:pt x="41" y="17"/>
                </a:lnTo>
                <a:lnTo>
                  <a:pt x="41" y="16"/>
                </a:lnTo>
                <a:lnTo>
                  <a:pt x="41" y="13"/>
                </a:lnTo>
                <a:lnTo>
                  <a:pt x="41" y="12"/>
                </a:lnTo>
                <a:lnTo>
                  <a:pt x="41" y="11"/>
                </a:lnTo>
                <a:lnTo>
                  <a:pt x="41" y="10"/>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3" y="28"/>
                </a:lnTo>
                <a:lnTo>
                  <a:pt x="54" y="29"/>
                </a:lnTo>
                <a:lnTo>
                  <a:pt x="55" y="29"/>
                </a:lnTo>
                <a:lnTo>
                  <a:pt x="55" y="29"/>
                </a:lnTo>
                <a:lnTo>
                  <a:pt x="56" y="28"/>
                </a:lnTo>
                <a:lnTo>
                  <a:pt x="61" y="27"/>
                </a:lnTo>
                <a:lnTo>
                  <a:pt x="61" y="26"/>
                </a:lnTo>
                <a:lnTo>
                  <a:pt x="61" y="25"/>
                </a:lnTo>
                <a:lnTo>
                  <a:pt x="62" y="19"/>
                </a:lnTo>
                <a:lnTo>
                  <a:pt x="62" y="19"/>
                </a:lnTo>
                <a:lnTo>
                  <a:pt x="54" y="21"/>
                </a:lnTo>
                <a:lnTo>
                  <a:pt x="47" y="0"/>
                </a:lnTo>
                <a:lnTo>
                  <a:pt x="47"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6608" name="Freeform 64"/>
          <p:cNvSpPr>
            <a:spLocks/>
          </p:cNvSpPr>
          <p:nvPr/>
        </p:nvSpPr>
        <p:spPr bwMode="auto">
          <a:xfrm>
            <a:off x="6588478" y="3017839"/>
            <a:ext cx="107244" cy="185737"/>
          </a:xfrm>
          <a:custGeom>
            <a:avLst/>
            <a:gdLst>
              <a:gd name="T0" fmla="*/ 15 w 15"/>
              <a:gd name="T1" fmla="*/ 22 h 24"/>
              <a:gd name="T2" fmla="*/ 15 w 15"/>
              <a:gd name="T3" fmla="*/ 20 h 24"/>
              <a:gd name="T4" fmla="*/ 14 w 15"/>
              <a:gd name="T5" fmla="*/ 18 h 24"/>
              <a:gd name="T6" fmla="*/ 12 w 15"/>
              <a:gd name="T7" fmla="*/ 16 h 24"/>
              <a:gd name="T8" fmla="*/ 10 w 15"/>
              <a:gd name="T9" fmla="*/ 15 h 24"/>
              <a:gd name="T10" fmla="*/ 9 w 15"/>
              <a:gd name="T11" fmla="*/ 14 h 24"/>
              <a:gd name="T12" fmla="*/ 9 w 15"/>
              <a:gd name="T13" fmla="*/ 12 h 24"/>
              <a:gd name="T14" fmla="*/ 7 w 15"/>
              <a:gd name="T15" fmla="*/ 9 h 24"/>
              <a:gd name="T16" fmla="*/ 6 w 15"/>
              <a:gd name="T17" fmla="*/ 8 h 24"/>
              <a:gd name="T18" fmla="*/ 5 w 15"/>
              <a:gd name="T19" fmla="*/ 6 h 24"/>
              <a:gd name="T20" fmla="*/ 4 w 15"/>
              <a:gd name="T21" fmla="*/ 5 h 24"/>
              <a:gd name="T22" fmla="*/ 4 w 15"/>
              <a:gd name="T23" fmla="*/ 4 h 24"/>
              <a:gd name="T24" fmla="*/ 4 w 15"/>
              <a:gd name="T25" fmla="*/ 4 h 24"/>
              <a:gd name="T26" fmla="*/ 4 w 15"/>
              <a:gd name="T27" fmla="*/ 3 h 24"/>
              <a:gd name="T28" fmla="*/ 5 w 15"/>
              <a:gd name="T29" fmla="*/ 0 h 24"/>
              <a:gd name="T30" fmla="*/ 4 w 15"/>
              <a:gd name="T31" fmla="*/ 0 h 24"/>
              <a:gd name="T32" fmla="*/ 2 w 15"/>
              <a:gd name="T33" fmla="*/ 0 h 24"/>
              <a:gd name="T34" fmla="*/ 1 w 15"/>
              <a:gd name="T35" fmla="*/ 1 h 24"/>
              <a:gd name="T36" fmla="*/ 1 w 15"/>
              <a:gd name="T37" fmla="*/ 2 h 24"/>
              <a:gd name="T38" fmla="*/ 1 w 15"/>
              <a:gd name="T39" fmla="*/ 3 h 24"/>
              <a:gd name="T40" fmla="*/ 0 w 15"/>
              <a:gd name="T41" fmla="*/ 3 h 24"/>
              <a:gd name="T42" fmla="*/ 7 w 15"/>
              <a:gd name="T43" fmla="*/ 24 h 24"/>
              <a:gd name="T44" fmla="*/ 15 w 15"/>
              <a:gd name="T45" fmla="*/ 22 h 24"/>
              <a:gd name="T46" fmla="*/ 15 w 15"/>
              <a:gd name="T4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4"/>
                </a:lnTo>
                <a:lnTo>
                  <a:pt x="4" y="3"/>
                </a:lnTo>
                <a:lnTo>
                  <a:pt x="5" y="0"/>
                </a:lnTo>
                <a:lnTo>
                  <a:pt x="4" y="0"/>
                </a:lnTo>
                <a:lnTo>
                  <a:pt x="2" y="0"/>
                </a:lnTo>
                <a:lnTo>
                  <a:pt x="1" y="1"/>
                </a:lnTo>
                <a:lnTo>
                  <a:pt x="1" y="2"/>
                </a:lnTo>
                <a:lnTo>
                  <a:pt x="1" y="3"/>
                </a:lnTo>
                <a:lnTo>
                  <a:pt x="0" y="3"/>
                </a:lnTo>
                <a:lnTo>
                  <a:pt x="7" y="24"/>
                </a:lnTo>
                <a:lnTo>
                  <a:pt x="15" y="22"/>
                </a:lnTo>
                <a:lnTo>
                  <a:pt x="15" y="2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6609" name="Freeform 65"/>
          <p:cNvSpPr>
            <a:spLocks/>
          </p:cNvSpPr>
          <p:nvPr/>
        </p:nvSpPr>
        <p:spPr bwMode="auto">
          <a:xfrm>
            <a:off x="6616701" y="2801939"/>
            <a:ext cx="138289" cy="325437"/>
          </a:xfrm>
          <a:custGeom>
            <a:avLst/>
            <a:gdLst>
              <a:gd name="T0" fmla="*/ 0 w 19"/>
              <a:gd name="T1" fmla="*/ 31 h 42"/>
              <a:gd name="T2" fmla="*/ 0 w 19"/>
              <a:gd name="T3" fmla="*/ 32 h 42"/>
              <a:gd name="T4" fmla="*/ 2 w 19"/>
              <a:gd name="T5" fmla="*/ 34 h 42"/>
              <a:gd name="T6" fmla="*/ 6 w 19"/>
              <a:gd name="T7" fmla="*/ 37 h 42"/>
              <a:gd name="T8" fmla="*/ 9 w 19"/>
              <a:gd name="T9" fmla="*/ 38 h 42"/>
              <a:gd name="T10" fmla="*/ 10 w 19"/>
              <a:gd name="T11" fmla="*/ 40 h 42"/>
              <a:gd name="T12" fmla="*/ 11 w 19"/>
              <a:gd name="T13" fmla="*/ 42 h 42"/>
              <a:gd name="T14" fmla="*/ 13 w 19"/>
              <a:gd name="T15" fmla="*/ 39 h 42"/>
              <a:gd name="T16" fmla="*/ 14 w 19"/>
              <a:gd name="T17" fmla="*/ 35 h 42"/>
              <a:gd name="T18" fmla="*/ 17 w 19"/>
              <a:gd name="T19" fmla="*/ 30 h 42"/>
              <a:gd name="T20" fmla="*/ 19 w 19"/>
              <a:gd name="T21" fmla="*/ 26 h 42"/>
              <a:gd name="T22" fmla="*/ 18 w 19"/>
              <a:gd name="T23" fmla="*/ 19 h 42"/>
              <a:gd name="T24" fmla="*/ 17 w 19"/>
              <a:gd name="T25" fmla="*/ 13 h 42"/>
              <a:gd name="T26" fmla="*/ 14 w 19"/>
              <a:gd name="T27" fmla="*/ 14 h 42"/>
              <a:gd name="T28" fmla="*/ 13 w 19"/>
              <a:gd name="T29" fmla="*/ 14 h 42"/>
              <a:gd name="T30" fmla="*/ 12 w 19"/>
              <a:gd name="T31" fmla="*/ 14 h 42"/>
              <a:gd name="T32" fmla="*/ 13 w 19"/>
              <a:gd name="T33" fmla="*/ 11 h 42"/>
              <a:gd name="T34" fmla="*/ 14 w 19"/>
              <a:gd name="T35" fmla="*/ 11 h 42"/>
              <a:gd name="T36" fmla="*/ 15 w 19"/>
              <a:gd name="T37" fmla="*/ 8 h 42"/>
              <a:gd name="T38" fmla="*/ 16 w 19"/>
              <a:gd name="T39" fmla="*/ 6 h 42"/>
              <a:gd name="T40" fmla="*/ 4 w 19"/>
              <a:gd name="T41" fmla="*/ 0 h 42"/>
              <a:gd name="T42" fmla="*/ 3 w 19"/>
              <a:gd name="T43" fmla="*/ 2 h 42"/>
              <a:gd name="T44" fmla="*/ 2 w 19"/>
              <a:gd name="T45" fmla="*/ 6 h 42"/>
              <a:gd name="T46" fmla="*/ 0 w 19"/>
              <a:gd name="T47" fmla="*/ 8 h 42"/>
              <a:gd name="T48" fmla="*/ 1 w 19"/>
              <a:gd name="T49" fmla="*/ 9 h 42"/>
              <a:gd name="T50" fmla="*/ 1 w 19"/>
              <a:gd name="T51" fmla="*/ 11 h 42"/>
              <a:gd name="T52" fmla="*/ 1 w 19"/>
              <a:gd name="T53" fmla="*/ 15 h 42"/>
              <a:gd name="T54" fmla="*/ 3 w 19"/>
              <a:gd name="T55" fmla="*/ 17 h 42"/>
              <a:gd name="T56" fmla="*/ 5 w 19"/>
              <a:gd name="T57" fmla="*/ 18 h 42"/>
              <a:gd name="T58" fmla="*/ 7 w 19"/>
              <a:gd name="T59" fmla="*/ 19 h 42"/>
              <a:gd name="T60" fmla="*/ 9 w 19"/>
              <a:gd name="T61" fmla="*/ 21 h 42"/>
              <a:gd name="T62" fmla="*/ 4 w 19"/>
              <a:gd name="T63" fmla="*/ 24 h 42"/>
              <a:gd name="T64" fmla="*/ 1 w 19"/>
              <a:gd name="T65"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42">
                <a:moveTo>
                  <a:pt x="1" y="28"/>
                </a:moveTo>
                <a:lnTo>
                  <a:pt x="0" y="31"/>
                </a:lnTo>
                <a:lnTo>
                  <a:pt x="0" y="32"/>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3" y="14"/>
                </a:lnTo>
                <a:lnTo>
                  <a:pt x="13" y="14"/>
                </a:lnTo>
                <a:lnTo>
                  <a:pt x="12" y="14"/>
                </a:lnTo>
                <a:lnTo>
                  <a:pt x="12" y="13"/>
                </a:lnTo>
                <a:lnTo>
                  <a:pt x="13" y="11"/>
                </a:lnTo>
                <a:lnTo>
                  <a:pt x="14"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lnTo>
                  <a:pt x="1" y="2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6610" name="Freeform 66"/>
          <p:cNvSpPr>
            <a:spLocks/>
          </p:cNvSpPr>
          <p:nvPr/>
        </p:nvSpPr>
        <p:spPr bwMode="auto">
          <a:xfrm>
            <a:off x="6739467" y="2654301"/>
            <a:ext cx="166511" cy="169863"/>
          </a:xfrm>
          <a:custGeom>
            <a:avLst/>
            <a:gdLst>
              <a:gd name="T0" fmla="*/ 0 w 23"/>
              <a:gd name="T1" fmla="*/ 4 h 22"/>
              <a:gd name="T2" fmla="*/ 8 w 23"/>
              <a:gd name="T3" fmla="*/ 2 h 22"/>
              <a:gd name="T4" fmla="*/ 8 w 23"/>
              <a:gd name="T5" fmla="*/ 3 h 22"/>
              <a:gd name="T6" fmla="*/ 9 w 23"/>
              <a:gd name="T7" fmla="*/ 3 h 22"/>
              <a:gd name="T8" fmla="*/ 9 w 23"/>
              <a:gd name="T9" fmla="*/ 3 h 22"/>
              <a:gd name="T10" fmla="*/ 20 w 23"/>
              <a:gd name="T11" fmla="*/ 0 h 22"/>
              <a:gd name="T12" fmla="*/ 23 w 23"/>
              <a:gd name="T13" fmla="*/ 9 h 22"/>
              <a:gd name="T14" fmla="*/ 23 w 23"/>
              <a:gd name="T15" fmla="*/ 10 h 22"/>
              <a:gd name="T16" fmla="*/ 22 w 23"/>
              <a:gd name="T17" fmla="*/ 10 h 22"/>
              <a:gd name="T18" fmla="*/ 23 w 23"/>
              <a:gd name="T19" fmla="*/ 11 h 22"/>
              <a:gd name="T20" fmla="*/ 23 w 23"/>
              <a:gd name="T21" fmla="*/ 11 h 22"/>
              <a:gd name="T22" fmla="*/ 21 w 23"/>
              <a:gd name="T23" fmla="*/ 12 h 22"/>
              <a:gd name="T24" fmla="*/ 17 w 23"/>
              <a:gd name="T25" fmla="*/ 13 h 22"/>
              <a:gd name="T26" fmla="*/ 16 w 23"/>
              <a:gd name="T27" fmla="*/ 13 h 22"/>
              <a:gd name="T28" fmla="*/ 16 w 23"/>
              <a:gd name="T29" fmla="*/ 13 h 22"/>
              <a:gd name="T30" fmla="*/ 16 w 23"/>
              <a:gd name="T31" fmla="*/ 14 h 22"/>
              <a:gd name="T32" fmla="*/ 16 w 23"/>
              <a:gd name="T33" fmla="*/ 14 h 22"/>
              <a:gd name="T34" fmla="*/ 13 w 23"/>
              <a:gd name="T35" fmla="*/ 15 h 22"/>
              <a:gd name="T36" fmla="*/ 10 w 23"/>
              <a:gd name="T37" fmla="*/ 16 h 22"/>
              <a:gd name="T38" fmla="*/ 10 w 23"/>
              <a:gd name="T39" fmla="*/ 16 h 22"/>
              <a:gd name="T40" fmla="*/ 8 w 23"/>
              <a:gd name="T41" fmla="*/ 18 h 22"/>
              <a:gd name="T42" fmla="*/ 3 w 23"/>
              <a:gd name="T43" fmla="*/ 21 h 22"/>
              <a:gd name="T44" fmla="*/ 2 w 23"/>
              <a:gd name="T45" fmla="*/ 22 h 22"/>
              <a:gd name="T46" fmla="*/ 0 w 23"/>
              <a:gd name="T47" fmla="*/ 21 h 22"/>
              <a:gd name="T48" fmla="*/ 2 w 23"/>
              <a:gd name="T49" fmla="*/ 19 h 22"/>
              <a:gd name="T50" fmla="*/ 2 w 23"/>
              <a:gd name="T51" fmla="*/ 18 h 22"/>
              <a:gd name="T52" fmla="*/ 2 w 23"/>
              <a:gd name="T53" fmla="*/ 17 h 22"/>
              <a:gd name="T54" fmla="*/ 0 w 23"/>
              <a:gd name="T55" fmla="*/ 4 h 22"/>
              <a:gd name="T56" fmla="*/ 0 w 23"/>
              <a:gd name="T5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22">
                <a:moveTo>
                  <a:pt x="0" y="4"/>
                </a:moveTo>
                <a:lnTo>
                  <a:pt x="8" y="2"/>
                </a:lnTo>
                <a:lnTo>
                  <a:pt x="8" y="3"/>
                </a:lnTo>
                <a:lnTo>
                  <a:pt x="9" y="3"/>
                </a:lnTo>
                <a:lnTo>
                  <a:pt x="9" y="3"/>
                </a:lnTo>
                <a:lnTo>
                  <a:pt x="20" y="0"/>
                </a:lnTo>
                <a:lnTo>
                  <a:pt x="23" y="9"/>
                </a:lnTo>
                <a:lnTo>
                  <a:pt x="23" y="10"/>
                </a:lnTo>
                <a:lnTo>
                  <a:pt x="22" y="10"/>
                </a:lnTo>
                <a:lnTo>
                  <a:pt x="23" y="11"/>
                </a:lnTo>
                <a:lnTo>
                  <a:pt x="23" y="11"/>
                </a:lnTo>
                <a:lnTo>
                  <a:pt x="21" y="12"/>
                </a:lnTo>
                <a:lnTo>
                  <a:pt x="17" y="13"/>
                </a:lnTo>
                <a:lnTo>
                  <a:pt x="16" y="13"/>
                </a:lnTo>
                <a:lnTo>
                  <a:pt x="16" y="13"/>
                </a:lnTo>
                <a:lnTo>
                  <a:pt x="16" y="14"/>
                </a:lnTo>
                <a:lnTo>
                  <a:pt x="16" y="14"/>
                </a:lnTo>
                <a:lnTo>
                  <a:pt x="13" y="15"/>
                </a:lnTo>
                <a:lnTo>
                  <a:pt x="10" y="16"/>
                </a:lnTo>
                <a:lnTo>
                  <a:pt x="10" y="16"/>
                </a:lnTo>
                <a:lnTo>
                  <a:pt x="8" y="18"/>
                </a:lnTo>
                <a:lnTo>
                  <a:pt x="3" y="21"/>
                </a:lnTo>
                <a:lnTo>
                  <a:pt x="2" y="22"/>
                </a:lnTo>
                <a:lnTo>
                  <a:pt x="0" y="21"/>
                </a:lnTo>
                <a:lnTo>
                  <a:pt x="2" y="19"/>
                </a:lnTo>
                <a:lnTo>
                  <a:pt x="2" y="18"/>
                </a:lnTo>
                <a:lnTo>
                  <a:pt x="2" y="17"/>
                </a:lnTo>
                <a:lnTo>
                  <a:pt x="0" y="4"/>
                </a:lnTo>
                <a:lnTo>
                  <a:pt x="0" y="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6611" name="Freeform 67"/>
          <p:cNvSpPr>
            <a:spLocks/>
          </p:cNvSpPr>
          <p:nvPr/>
        </p:nvSpPr>
        <p:spPr bwMode="auto">
          <a:xfrm>
            <a:off x="6732411" y="2522538"/>
            <a:ext cx="327378" cy="177800"/>
          </a:xfrm>
          <a:custGeom>
            <a:avLst/>
            <a:gdLst>
              <a:gd name="T0" fmla="*/ 10 w 45"/>
              <a:gd name="T1" fmla="*/ 7 h 23"/>
              <a:gd name="T2" fmla="*/ 24 w 45"/>
              <a:gd name="T3" fmla="*/ 3 h 23"/>
              <a:gd name="T4" fmla="*/ 25 w 45"/>
              <a:gd name="T5" fmla="*/ 3 h 23"/>
              <a:gd name="T6" fmla="*/ 25 w 45"/>
              <a:gd name="T7" fmla="*/ 2 h 23"/>
              <a:gd name="T8" fmla="*/ 27 w 45"/>
              <a:gd name="T9" fmla="*/ 0 h 23"/>
              <a:gd name="T10" fmla="*/ 29 w 45"/>
              <a:gd name="T11" fmla="*/ 0 h 23"/>
              <a:gd name="T12" fmla="*/ 31 w 45"/>
              <a:gd name="T13" fmla="*/ 3 h 23"/>
              <a:gd name="T14" fmla="*/ 32 w 45"/>
              <a:gd name="T15" fmla="*/ 5 h 23"/>
              <a:gd name="T16" fmla="*/ 30 w 45"/>
              <a:gd name="T17" fmla="*/ 7 h 23"/>
              <a:gd name="T18" fmla="*/ 29 w 45"/>
              <a:gd name="T19" fmla="*/ 10 h 23"/>
              <a:gd name="T20" fmla="*/ 33 w 45"/>
              <a:gd name="T21" fmla="*/ 10 h 23"/>
              <a:gd name="T22" fmla="*/ 36 w 45"/>
              <a:gd name="T23" fmla="*/ 15 h 23"/>
              <a:gd name="T24" fmla="*/ 41 w 45"/>
              <a:gd name="T25" fmla="*/ 16 h 23"/>
              <a:gd name="T26" fmla="*/ 43 w 45"/>
              <a:gd name="T27" fmla="*/ 14 h 23"/>
              <a:gd name="T28" fmla="*/ 42 w 45"/>
              <a:gd name="T29" fmla="*/ 12 h 23"/>
              <a:gd name="T30" fmla="*/ 40 w 45"/>
              <a:gd name="T31" fmla="*/ 10 h 23"/>
              <a:gd name="T32" fmla="*/ 42 w 45"/>
              <a:gd name="T33" fmla="*/ 11 h 23"/>
              <a:gd name="T34" fmla="*/ 45 w 45"/>
              <a:gd name="T35" fmla="*/ 16 h 23"/>
              <a:gd name="T36" fmla="*/ 44 w 45"/>
              <a:gd name="T37" fmla="*/ 17 h 23"/>
              <a:gd name="T38" fmla="*/ 40 w 45"/>
              <a:gd name="T39" fmla="*/ 19 h 23"/>
              <a:gd name="T40" fmla="*/ 37 w 45"/>
              <a:gd name="T41" fmla="*/ 21 h 23"/>
              <a:gd name="T42" fmla="*/ 37 w 45"/>
              <a:gd name="T43" fmla="*/ 20 h 23"/>
              <a:gd name="T44" fmla="*/ 36 w 45"/>
              <a:gd name="T45" fmla="*/ 18 h 23"/>
              <a:gd name="T46" fmla="*/ 34 w 45"/>
              <a:gd name="T47" fmla="*/ 22 h 23"/>
              <a:gd name="T48" fmla="*/ 32 w 45"/>
              <a:gd name="T49" fmla="*/ 22 h 23"/>
              <a:gd name="T50" fmla="*/ 32 w 45"/>
              <a:gd name="T51" fmla="*/ 21 h 23"/>
              <a:gd name="T52" fmla="*/ 30 w 45"/>
              <a:gd name="T53" fmla="*/ 20 h 23"/>
              <a:gd name="T54" fmla="*/ 28 w 45"/>
              <a:gd name="T55" fmla="*/ 19 h 23"/>
              <a:gd name="T56" fmla="*/ 27 w 45"/>
              <a:gd name="T57" fmla="*/ 17 h 23"/>
              <a:gd name="T58" fmla="*/ 21 w 45"/>
              <a:gd name="T59" fmla="*/ 17 h 23"/>
              <a:gd name="T60" fmla="*/ 10 w 45"/>
              <a:gd name="T61" fmla="*/ 20 h 23"/>
              <a:gd name="T62" fmla="*/ 9 w 45"/>
              <a:gd name="T63" fmla="*/ 19 h 23"/>
              <a:gd name="T64" fmla="*/ 0 w 45"/>
              <a:gd name="T65" fmla="*/ 21 h 23"/>
              <a:gd name="T66" fmla="*/ 0 w 45"/>
              <a:gd name="T6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23">
                <a:moveTo>
                  <a:pt x="0" y="9"/>
                </a:moveTo>
                <a:lnTo>
                  <a:pt x="10" y="7"/>
                </a:lnTo>
                <a:lnTo>
                  <a:pt x="24" y="4"/>
                </a:lnTo>
                <a:lnTo>
                  <a:pt x="24" y="3"/>
                </a:lnTo>
                <a:lnTo>
                  <a:pt x="25" y="3"/>
                </a:lnTo>
                <a:lnTo>
                  <a:pt x="25"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20"/>
                </a:lnTo>
                <a:lnTo>
                  <a:pt x="37" y="18"/>
                </a:lnTo>
                <a:lnTo>
                  <a:pt x="36" y="18"/>
                </a:lnTo>
                <a:lnTo>
                  <a:pt x="35" y="20"/>
                </a:lnTo>
                <a:lnTo>
                  <a:pt x="34" y="22"/>
                </a:lnTo>
                <a:lnTo>
                  <a:pt x="33" y="23"/>
                </a:lnTo>
                <a:lnTo>
                  <a:pt x="32" y="22"/>
                </a:lnTo>
                <a:lnTo>
                  <a:pt x="32" y="21"/>
                </a:lnTo>
                <a:lnTo>
                  <a:pt x="32" y="21"/>
                </a:lnTo>
                <a:lnTo>
                  <a:pt x="31" y="21"/>
                </a:lnTo>
                <a:lnTo>
                  <a:pt x="30" y="20"/>
                </a:lnTo>
                <a:lnTo>
                  <a:pt x="30" y="20"/>
                </a:lnTo>
                <a:lnTo>
                  <a:pt x="28" y="19"/>
                </a:lnTo>
                <a:lnTo>
                  <a:pt x="27" y="17"/>
                </a:lnTo>
                <a:lnTo>
                  <a:pt x="27" y="17"/>
                </a:lnTo>
                <a:lnTo>
                  <a:pt x="26" y="15"/>
                </a:lnTo>
                <a:lnTo>
                  <a:pt x="21" y="17"/>
                </a:lnTo>
                <a:lnTo>
                  <a:pt x="10" y="20"/>
                </a:lnTo>
                <a:lnTo>
                  <a:pt x="10" y="20"/>
                </a:lnTo>
                <a:lnTo>
                  <a:pt x="9" y="20"/>
                </a:lnTo>
                <a:lnTo>
                  <a:pt x="9" y="19"/>
                </a:lnTo>
                <a:lnTo>
                  <a:pt x="1" y="21"/>
                </a:lnTo>
                <a:lnTo>
                  <a:pt x="0" y="21"/>
                </a:lnTo>
                <a:lnTo>
                  <a:pt x="0" y="9"/>
                </a:lnTo>
                <a:lnTo>
                  <a:pt x="0" y="9"/>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6612" name="Freeform 68"/>
          <p:cNvSpPr>
            <a:spLocks/>
          </p:cNvSpPr>
          <p:nvPr/>
        </p:nvSpPr>
        <p:spPr bwMode="auto">
          <a:xfrm>
            <a:off x="6884812" y="2638425"/>
            <a:ext cx="86077" cy="101600"/>
          </a:xfrm>
          <a:custGeom>
            <a:avLst/>
            <a:gdLst>
              <a:gd name="T0" fmla="*/ 0 w 12"/>
              <a:gd name="T1" fmla="*/ 2 h 13"/>
              <a:gd name="T2" fmla="*/ 3 w 12"/>
              <a:gd name="T3" fmla="*/ 11 h 13"/>
              <a:gd name="T4" fmla="*/ 3 w 12"/>
              <a:gd name="T5" fmla="*/ 12 h 13"/>
              <a:gd name="T6" fmla="*/ 2 w 12"/>
              <a:gd name="T7" fmla="*/ 12 h 13"/>
              <a:gd name="T8" fmla="*/ 3 w 12"/>
              <a:gd name="T9" fmla="*/ 13 h 13"/>
              <a:gd name="T10" fmla="*/ 3 w 12"/>
              <a:gd name="T11" fmla="*/ 13 h 13"/>
              <a:gd name="T12" fmla="*/ 3 w 12"/>
              <a:gd name="T13" fmla="*/ 13 h 13"/>
              <a:gd name="T14" fmla="*/ 6 w 12"/>
              <a:gd name="T15" fmla="*/ 12 h 13"/>
              <a:gd name="T16" fmla="*/ 7 w 12"/>
              <a:gd name="T17" fmla="*/ 11 h 13"/>
              <a:gd name="T18" fmla="*/ 7 w 12"/>
              <a:gd name="T19" fmla="*/ 10 h 13"/>
              <a:gd name="T20" fmla="*/ 7 w 12"/>
              <a:gd name="T21" fmla="*/ 9 h 13"/>
              <a:gd name="T22" fmla="*/ 7 w 12"/>
              <a:gd name="T23" fmla="*/ 7 h 13"/>
              <a:gd name="T24" fmla="*/ 8 w 12"/>
              <a:gd name="T25" fmla="*/ 6 h 13"/>
              <a:gd name="T26" fmla="*/ 8 w 12"/>
              <a:gd name="T27" fmla="*/ 7 h 13"/>
              <a:gd name="T28" fmla="*/ 8 w 12"/>
              <a:gd name="T29" fmla="*/ 8 h 13"/>
              <a:gd name="T30" fmla="*/ 8 w 12"/>
              <a:gd name="T31" fmla="*/ 10 h 13"/>
              <a:gd name="T32" fmla="*/ 9 w 12"/>
              <a:gd name="T33" fmla="*/ 10 h 13"/>
              <a:gd name="T34" fmla="*/ 9 w 12"/>
              <a:gd name="T35" fmla="*/ 10 h 13"/>
              <a:gd name="T36" fmla="*/ 9 w 12"/>
              <a:gd name="T37" fmla="*/ 9 h 13"/>
              <a:gd name="T38" fmla="*/ 10 w 12"/>
              <a:gd name="T39" fmla="*/ 9 h 13"/>
              <a:gd name="T40" fmla="*/ 11 w 12"/>
              <a:gd name="T41" fmla="*/ 8 h 13"/>
              <a:gd name="T42" fmla="*/ 12 w 12"/>
              <a:gd name="T43" fmla="*/ 8 h 13"/>
              <a:gd name="T44" fmla="*/ 12 w 12"/>
              <a:gd name="T45" fmla="*/ 8 h 13"/>
              <a:gd name="T46" fmla="*/ 11 w 12"/>
              <a:gd name="T47" fmla="*/ 7 h 13"/>
              <a:gd name="T48" fmla="*/ 11 w 12"/>
              <a:gd name="T49" fmla="*/ 6 h 13"/>
              <a:gd name="T50" fmla="*/ 11 w 12"/>
              <a:gd name="T51" fmla="*/ 6 h 13"/>
              <a:gd name="T52" fmla="*/ 10 w 12"/>
              <a:gd name="T53" fmla="*/ 6 h 13"/>
              <a:gd name="T54" fmla="*/ 9 w 12"/>
              <a:gd name="T55" fmla="*/ 5 h 13"/>
              <a:gd name="T56" fmla="*/ 9 w 12"/>
              <a:gd name="T57" fmla="*/ 5 h 13"/>
              <a:gd name="T58" fmla="*/ 7 w 12"/>
              <a:gd name="T59" fmla="*/ 4 h 13"/>
              <a:gd name="T60" fmla="*/ 6 w 12"/>
              <a:gd name="T61" fmla="*/ 2 h 13"/>
              <a:gd name="T62" fmla="*/ 6 w 12"/>
              <a:gd name="T63" fmla="*/ 2 h 13"/>
              <a:gd name="T64" fmla="*/ 5 w 12"/>
              <a:gd name="T65" fmla="*/ 0 h 13"/>
              <a:gd name="T66" fmla="*/ 0 w 12"/>
              <a:gd name="T67" fmla="*/ 2 h 13"/>
              <a:gd name="T68" fmla="*/ 0 w 12"/>
              <a:gd name="T6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3">
                <a:moveTo>
                  <a:pt x="0" y="2"/>
                </a:moveTo>
                <a:lnTo>
                  <a:pt x="3" y="11"/>
                </a:lnTo>
                <a:lnTo>
                  <a:pt x="3" y="12"/>
                </a:lnTo>
                <a:lnTo>
                  <a:pt x="2" y="12"/>
                </a:lnTo>
                <a:lnTo>
                  <a:pt x="3" y="13"/>
                </a:lnTo>
                <a:lnTo>
                  <a:pt x="3" y="13"/>
                </a:lnTo>
                <a:lnTo>
                  <a:pt x="3" y="13"/>
                </a:lnTo>
                <a:lnTo>
                  <a:pt x="6" y="12"/>
                </a:lnTo>
                <a:lnTo>
                  <a:pt x="7" y="11"/>
                </a:lnTo>
                <a:lnTo>
                  <a:pt x="7" y="10"/>
                </a:lnTo>
                <a:lnTo>
                  <a:pt x="7" y="9"/>
                </a:lnTo>
                <a:lnTo>
                  <a:pt x="7" y="7"/>
                </a:lnTo>
                <a:lnTo>
                  <a:pt x="8" y="6"/>
                </a:lnTo>
                <a:lnTo>
                  <a:pt x="8" y="7"/>
                </a:lnTo>
                <a:lnTo>
                  <a:pt x="8" y="8"/>
                </a:lnTo>
                <a:lnTo>
                  <a:pt x="8" y="10"/>
                </a:lnTo>
                <a:lnTo>
                  <a:pt x="9" y="10"/>
                </a:lnTo>
                <a:lnTo>
                  <a:pt x="9" y="10"/>
                </a:lnTo>
                <a:lnTo>
                  <a:pt x="9" y="9"/>
                </a:lnTo>
                <a:lnTo>
                  <a:pt x="10" y="9"/>
                </a:lnTo>
                <a:lnTo>
                  <a:pt x="11" y="8"/>
                </a:lnTo>
                <a:lnTo>
                  <a:pt x="12" y="8"/>
                </a:lnTo>
                <a:lnTo>
                  <a:pt x="12" y="8"/>
                </a:lnTo>
                <a:lnTo>
                  <a:pt x="11" y="7"/>
                </a:lnTo>
                <a:lnTo>
                  <a:pt x="11" y="6"/>
                </a:lnTo>
                <a:lnTo>
                  <a:pt x="11" y="6"/>
                </a:lnTo>
                <a:lnTo>
                  <a:pt x="10" y="6"/>
                </a:lnTo>
                <a:lnTo>
                  <a:pt x="9" y="5"/>
                </a:lnTo>
                <a:lnTo>
                  <a:pt x="9" y="5"/>
                </a:lnTo>
                <a:lnTo>
                  <a:pt x="7" y="4"/>
                </a:lnTo>
                <a:lnTo>
                  <a:pt x="6" y="2"/>
                </a:lnTo>
                <a:lnTo>
                  <a:pt x="6" y="2"/>
                </a:lnTo>
                <a:lnTo>
                  <a:pt x="5" y="0"/>
                </a:lnTo>
                <a:lnTo>
                  <a:pt x="0" y="2"/>
                </a:lnTo>
                <a:lnTo>
                  <a:pt x="0" y="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6613" name="Freeform 69"/>
          <p:cNvSpPr>
            <a:spLocks/>
          </p:cNvSpPr>
          <p:nvPr/>
        </p:nvSpPr>
        <p:spPr bwMode="auto">
          <a:xfrm>
            <a:off x="6790267" y="2212975"/>
            <a:ext cx="152400" cy="363538"/>
          </a:xfrm>
          <a:custGeom>
            <a:avLst/>
            <a:gdLst>
              <a:gd name="T0" fmla="*/ 21 w 21"/>
              <a:gd name="T1" fmla="*/ 40 h 47"/>
              <a:gd name="T2" fmla="*/ 20 w 21"/>
              <a:gd name="T3" fmla="*/ 40 h 47"/>
              <a:gd name="T4" fmla="*/ 19 w 21"/>
              <a:gd name="T5" fmla="*/ 40 h 47"/>
              <a:gd name="T6" fmla="*/ 18 w 21"/>
              <a:gd name="T7" fmla="*/ 42 h 47"/>
              <a:gd name="T8" fmla="*/ 17 w 21"/>
              <a:gd name="T9" fmla="*/ 42 h 47"/>
              <a:gd name="T10" fmla="*/ 17 w 21"/>
              <a:gd name="T11" fmla="*/ 43 h 47"/>
              <a:gd name="T12" fmla="*/ 17 w 21"/>
              <a:gd name="T13" fmla="*/ 43 h 47"/>
              <a:gd name="T14" fmla="*/ 17 w 21"/>
              <a:gd name="T15" fmla="*/ 43 h 47"/>
              <a:gd name="T16" fmla="*/ 16 w 21"/>
              <a:gd name="T17" fmla="*/ 43 h 47"/>
              <a:gd name="T18" fmla="*/ 16 w 21"/>
              <a:gd name="T19" fmla="*/ 44 h 47"/>
              <a:gd name="T20" fmla="*/ 2 w 21"/>
              <a:gd name="T21" fmla="*/ 47 h 47"/>
              <a:gd name="T22" fmla="*/ 1 w 21"/>
              <a:gd name="T23" fmla="*/ 46 h 47"/>
              <a:gd name="T24" fmla="*/ 0 w 21"/>
              <a:gd name="T25" fmla="*/ 45 h 47"/>
              <a:gd name="T26" fmla="*/ 0 w 21"/>
              <a:gd name="T27" fmla="*/ 44 h 47"/>
              <a:gd name="T28" fmla="*/ 1 w 21"/>
              <a:gd name="T29" fmla="*/ 43 h 47"/>
              <a:gd name="T30" fmla="*/ 0 w 21"/>
              <a:gd name="T31" fmla="*/ 41 h 47"/>
              <a:gd name="T32" fmla="*/ 0 w 21"/>
              <a:gd name="T33" fmla="*/ 34 h 47"/>
              <a:gd name="T34" fmla="*/ 0 w 21"/>
              <a:gd name="T35" fmla="*/ 32 h 47"/>
              <a:gd name="T36" fmla="*/ 1 w 21"/>
              <a:gd name="T37" fmla="*/ 28 h 47"/>
              <a:gd name="T38" fmla="*/ 1 w 21"/>
              <a:gd name="T39" fmla="*/ 26 h 47"/>
              <a:gd name="T40" fmla="*/ 1 w 21"/>
              <a:gd name="T41" fmla="*/ 24 h 47"/>
              <a:gd name="T42" fmla="*/ 1 w 21"/>
              <a:gd name="T43" fmla="*/ 22 h 47"/>
              <a:gd name="T44" fmla="*/ 1 w 21"/>
              <a:gd name="T45" fmla="*/ 21 h 47"/>
              <a:gd name="T46" fmla="*/ 1 w 21"/>
              <a:gd name="T47" fmla="*/ 20 h 47"/>
              <a:gd name="T48" fmla="*/ 4 w 21"/>
              <a:gd name="T49" fmla="*/ 18 h 47"/>
              <a:gd name="T50" fmla="*/ 5 w 21"/>
              <a:gd name="T51" fmla="*/ 14 h 47"/>
              <a:gd name="T52" fmla="*/ 4 w 21"/>
              <a:gd name="T53" fmla="*/ 12 h 47"/>
              <a:gd name="T54" fmla="*/ 4 w 21"/>
              <a:gd name="T55" fmla="*/ 10 h 47"/>
              <a:gd name="T56" fmla="*/ 4 w 21"/>
              <a:gd name="T57" fmla="*/ 10 h 47"/>
              <a:gd name="T58" fmla="*/ 4 w 21"/>
              <a:gd name="T59" fmla="*/ 9 h 47"/>
              <a:gd name="T60" fmla="*/ 3 w 21"/>
              <a:gd name="T61" fmla="*/ 7 h 47"/>
              <a:gd name="T62" fmla="*/ 4 w 21"/>
              <a:gd name="T63" fmla="*/ 4 h 47"/>
              <a:gd name="T64" fmla="*/ 3 w 21"/>
              <a:gd name="T65" fmla="*/ 3 h 47"/>
              <a:gd name="T66" fmla="*/ 3 w 21"/>
              <a:gd name="T67" fmla="*/ 2 h 47"/>
              <a:gd name="T68" fmla="*/ 4 w 21"/>
              <a:gd name="T69" fmla="*/ 2 h 47"/>
              <a:gd name="T70" fmla="*/ 5 w 21"/>
              <a:gd name="T71" fmla="*/ 1 h 47"/>
              <a:gd name="T72" fmla="*/ 6 w 21"/>
              <a:gd name="T73" fmla="*/ 1 h 47"/>
              <a:gd name="T74" fmla="*/ 6 w 21"/>
              <a:gd name="T75" fmla="*/ 1 h 47"/>
              <a:gd name="T76" fmla="*/ 7 w 21"/>
              <a:gd name="T77" fmla="*/ 0 h 47"/>
              <a:gd name="T78" fmla="*/ 17 w 21"/>
              <a:gd name="T79" fmla="*/ 29 h 47"/>
              <a:gd name="T80" fmla="*/ 17 w 21"/>
              <a:gd name="T81" fmla="*/ 30 h 47"/>
              <a:gd name="T82" fmla="*/ 17 w 21"/>
              <a:gd name="T83" fmla="*/ 31 h 47"/>
              <a:gd name="T84" fmla="*/ 17 w 21"/>
              <a:gd name="T85" fmla="*/ 31 h 47"/>
              <a:gd name="T86" fmla="*/ 19 w 21"/>
              <a:gd name="T87" fmla="*/ 33 h 47"/>
              <a:gd name="T88" fmla="*/ 20 w 21"/>
              <a:gd name="T89" fmla="*/ 33 h 47"/>
              <a:gd name="T90" fmla="*/ 20 w 21"/>
              <a:gd name="T91" fmla="*/ 34 h 47"/>
              <a:gd name="T92" fmla="*/ 20 w 21"/>
              <a:gd name="T93" fmla="*/ 35 h 47"/>
              <a:gd name="T94" fmla="*/ 21 w 21"/>
              <a:gd name="T95" fmla="*/ 37 h 47"/>
              <a:gd name="T96" fmla="*/ 21 w 21"/>
              <a:gd name="T97" fmla="*/ 38 h 47"/>
              <a:gd name="T98" fmla="*/ 21 w 21"/>
              <a:gd name="T99" fmla="*/ 39 h 47"/>
              <a:gd name="T100" fmla="*/ 21 w 21"/>
              <a:gd name="T101" fmla="*/ 40 h 47"/>
              <a:gd name="T102" fmla="*/ 21 w 21"/>
              <a:gd name="T103" fmla="*/ 4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 h="47">
                <a:moveTo>
                  <a:pt x="21" y="40"/>
                </a:moveTo>
                <a:lnTo>
                  <a:pt x="20" y="40"/>
                </a:lnTo>
                <a:lnTo>
                  <a:pt x="19" y="40"/>
                </a:lnTo>
                <a:lnTo>
                  <a:pt x="18" y="42"/>
                </a:lnTo>
                <a:lnTo>
                  <a:pt x="17" y="42"/>
                </a:lnTo>
                <a:lnTo>
                  <a:pt x="17" y="43"/>
                </a:lnTo>
                <a:lnTo>
                  <a:pt x="17" y="43"/>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10"/>
                </a:lnTo>
                <a:lnTo>
                  <a:pt x="4" y="9"/>
                </a:lnTo>
                <a:lnTo>
                  <a:pt x="3" y="7"/>
                </a:lnTo>
                <a:lnTo>
                  <a:pt x="4" y="4"/>
                </a:lnTo>
                <a:lnTo>
                  <a:pt x="3" y="3"/>
                </a:lnTo>
                <a:lnTo>
                  <a:pt x="3" y="2"/>
                </a:lnTo>
                <a:lnTo>
                  <a:pt x="4" y="2"/>
                </a:lnTo>
                <a:lnTo>
                  <a:pt x="5" y="1"/>
                </a:lnTo>
                <a:lnTo>
                  <a:pt x="6" y="1"/>
                </a:lnTo>
                <a:lnTo>
                  <a:pt x="6" y="1"/>
                </a:lnTo>
                <a:lnTo>
                  <a:pt x="7" y="0"/>
                </a:lnTo>
                <a:lnTo>
                  <a:pt x="17" y="29"/>
                </a:lnTo>
                <a:lnTo>
                  <a:pt x="17" y="30"/>
                </a:lnTo>
                <a:lnTo>
                  <a:pt x="17" y="31"/>
                </a:lnTo>
                <a:lnTo>
                  <a:pt x="17" y="31"/>
                </a:lnTo>
                <a:lnTo>
                  <a:pt x="19" y="33"/>
                </a:lnTo>
                <a:lnTo>
                  <a:pt x="20" y="33"/>
                </a:lnTo>
                <a:lnTo>
                  <a:pt x="20" y="34"/>
                </a:lnTo>
                <a:lnTo>
                  <a:pt x="20" y="35"/>
                </a:lnTo>
                <a:lnTo>
                  <a:pt x="21" y="37"/>
                </a:lnTo>
                <a:lnTo>
                  <a:pt x="21" y="38"/>
                </a:lnTo>
                <a:lnTo>
                  <a:pt x="21" y="39"/>
                </a:lnTo>
                <a:lnTo>
                  <a:pt x="21" y="40"/>
                </a:lnTo>
                <a:lnTo>
                  <a:pt x="21" y="4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6614" name="Freeform 70"/>
          <p:cNvSpPr>
            <a:spLocks/>
          </p:cNvSpPr>
          <p:nvPr/>
        </p:nvSpPr>
        <p:spPr bwMode="auto">
          <a:xfrm>
            <a:off x="6841067" y="1887539"/>
            <a:ext cx="354189" cy="611187"/>
          </a:xfrm>
          <a:custGeom>
            <a:avLst/>
            <a:gdLst>
              <a:gd name="T0" fmla="*/ 10 w 49"/>
              <a:gd name="T1" fmla="*/ 71 h 79"/>
              <a:gd name="T2" fmla="*/ 10 w 49"/>
              <a:gd name="T3" fmla="*/ 73 h 79"/>
              <a:gd name="T4" fmla="*/ 12 w 49"/>
              <a:gd name="T5" fmla="*/ 75 h 79"/>
              <a:gd name="T6" fmla="*/ 13 w 49"/>
              <a:gd name="T7" fmla="*/ 76 h 79"/>
              <a:gd name="T8" fmla="*/ 14 w 49"/>
              <a:gd name="T9" fmla="*/ 79 h 79"/>
              <a:gd name="T10" fmla="*/ 15 w 49"/>
              <a:gd name="T11" fmla="*/ 77 h 79"/>
              <a:gd name="T12" fmla="*/ 16 w 49"/>
              <a:gd name="T13" fmla="*/ 73 h 79"/>
              <a:gd name="T14" fmla="*/ 18 w 49"/>
              <a:gd name="T15" fmla="*/ 68 h 79"/>
              <a:gd name="T16" fmla="*/ 18 w 49"/>
              <a:gd name="T17" fmla="*/ 67 h 79"/>
              <a:gd name="T18" fmla="*/ 20 w 49"/>
              <a:gd name="T19" fmla="*/ 63 h 79"/>
              <a:gd name="T20" fmla="*/ 21 w 49"/>
              <a:gd name="T21" fmla="*/ 64 h 79"/>
              <a:gd name="T22" fmla="*/ 22 w 49"/>
              <a:gd name="T23" fmla="*/ 64 h 79"/>
              <a:gd name="T24" fmla="*/ 22 w 49"/>
              <a:gd name="T25" fmla="*/ 62 h 79"/>
              <a:gd name="T26" fmla="*/ 26 w 49"/>
              <a:gd name="T27" fmla="*/ 61 h 79"/>
              <a:gd name="T28" fmla="*/ 26 w 49"/>
              <a:gd name="T29" fmla="*/ 59 h 79"/>
              <a:gd name="T30" fmla="*/ 28 w 49"/>
              <a:gd name="T31" fmla="*/ 58 h 79"/>
              <a:gd name="T32" fmla="*/ 29 w 49"/>
              <a:gd name="T33" fmla="*/ 56 h 79"/>
              <a:gd name="T34" fmla="*/ 31 w 49"/>
              <a:gd name="T35" fmla="*/ 52 h 79"/>
              <a:gd name="T36" fmla="*/ 31 w 49"/>
              <a:gd name="T37" fmla="*/ 51 h 79"/>
              <a:gd name="T38" fmla="*/ 34 w 49"/>
              <a:gd name="T39" fmla="*/ 51 h 79"/>
              <a:gd name="T40" fmla="*/ 35 w 49"/>
              <a:gd name="T41" fmla="*/ 49 h 79"/>
              <a:gd name="T42" fmla="*/ 37 w 49"/>
              <a:gd name="T43" fmla="*/ 47 h 79"/>
              <a:gd name="T44" fmla="*/ 40 w 49"/>
              <a:gd name="T45" fmla="*/ 48 h 79"/>
              <a:gd name="T46" fmla="*/ 43 w 49"/>
              <a:gd name="T47" fmla="*/ 44 h 79"/>
              <a:gd name="T48" fmla="*/ 46 w 49"/>
              <a:gd name="T49" fmla="*/ 41 h 79"/>
              <a:gd name="T50" fmla="*/ 48 w 49"/>
              <a:gd name="T51" fmla="*/ 40 h 79"/>
              <a:gd name="T52" fmla="*/ 49 w 49"/>
              <a:gd name="T53" fmla="*/ 38 h 79"/>
              <a:gd name="T54" fmla="*/ 48 w 49"/>
              <a:gd name="T55" fmla="*/ 37 h 79"/>
              <a:gd name="T56" fmla="*/ 47 w 49"/>
              <a:gd name="T57" fmla="*/ 36 h 79"/>
              <a:gd name="T58" fmla="*/ 48 w 49"/>
              <a:gd name="T59" fmla="*/ 35 h 79"/>
              <a:gd name="T60" fmla="*/ 47 w 49"/>
              <a:gd name="T61" fmla="*/ 32 h 79"/>
              <a:gd name="T62" fmla="*/ 45 w 49"/>
              <a:gd name="T63" fmla="*/ 31 h 79"/>
              <a:gd name="T64" fmla="*/ 43 w 49"/>
              <a:gd name="T65" fmla="*/ 32 h 79"/>
              <a:gd name="T66" fmla="*/ 41 w 49"/>
              <a:gd name="T67" fmla="*/ 28 h 79"/>
              <a:gd name="T68" fmla="*/ 41 w 49"/>
              <a:gd name="T69" fmla="*/ 26 h 79"/>
              <a:gd name="T70" fmla="*/ 40 w 49"/>
              <a:gd name="T71" fmla="*/ 26 h 79"/>
              <a:gd name="T72" fmla="*/ 38 w 49"/>
              <a:gd name="T73" fmla="*/ 26 h 79"/>
              <a:gd name="T74" fmla="*/ 36 w 49"/>
              <a:gd name="T75" fmla="*/ 25 h 79"/>
              <a:gd name="T76" fmla="*/ 35 w 49"/>
              <a:gd name="T77" fmla="*/ 22 h 79"/>
              <a:gd name="T78" fmla="*/ 24 w 49"/>
              <a:gd name="T79" fmla="*/ 0 h 79"/>
              <a:gd name="T80" fmla="*/ 22 w 49"/>
              <a:gd name="T81" fmla="*/ 0 h 79"/>
              <a:gd name="T82" fmla="*/ 21 w 49"/>
              <a:gd name="T83" fmla="*/ 2 h 79"/>
              <a:gd name="T84" fmla="*/ 18 w 49"/>
              <a:gd name="T85" fmla="*/ 2 h 79"/>
              <a:gd name="T86" fmla="*/ 15 w 49"/>
              <a:gd name="T87" fmla="*/ 5 h 79"/>
              <a:gd name="T88" fmla="*/ 14 w 49"/>
              <a:gd name="T89" fmla="*/ 2 h 79"/>
              <a:gd name="T90" fmla="*/ 13 w 49"/>
              <a:gd name="T91" fmla="*/ 1 h 79"/>
              <a:gd name="T92" fmla="*/ 6 w 49"/>
              <a:gd name="T93" fmla="*/ 16 h 79"/>
              <a:gd name="T94" fmla="*/ 7 w 49"/>
              <a:gd name="T95" fmla="*/ 19 h 79"/>
              <a:gd name="T96" fmla="*/ 7 w 49"/>
              <a:gd name="T97" fmla="*/ 22 h 79"/>
              <a:gd name="T98" fmla="*/ 5 w 49"/>
              <a:gd name="T99" fmla="*/ 24 h 79"/>
              <a:gd name="T100" fmla="*/ 6 w 49"/>
              <a:gd name="T101" fmla="*/ 32 h 79"/>
              <a:gd name="T102" fmla="*/ 4 w 49"/>
              <a:gd name="T103" fmla="*/ 36 h 79"/>
              <a:gd name="T104" fmla="*/ 4 w 49"/>
              <a:gd name="T105" fmla="*/ 39 h 79"/>
              <a:gd name="T106" fmla="*/ 3 w 49"/>
              <a:gd name="T107" fmla="*/ 40 h 79"/>
              <a:gd name="T108" fmla="*/ 3 w 49"/>
              <a:gd name="T109" fmla="*/ 42 h 79"/>
              <a:gd name="T110" fmla="*/ 1 w 49"/>
              <a:gd name="T111" fmla="*/ 41 h 79"/>
              <a:gd name="T112" fmla="*/ 0 w 49"/>
              <a:gd name="T113" fmla="*/ 4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 h="79">
                <a:moveTo>
                  <a:pt x="0" y="42"/>
                </a:moveTo>
                <a:lnTo>
                  <a:pt x="10" y="71"/>
                </a:lnTo>
                <a:lnTo>
                  <a:pt x="10" y="72"/>
                </a:lnTo>
                <a:lnTo>
                  <a:pt x="10" y="73"/>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8" y="37"/>
                </a:lnTo>
                <a:lnTo>
                  <a:pt x="47" y="36"/>
                </a:lnTo>
                <a:lnTo>
                  <a:pt x="48" y="35"/>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1" y="26"/>
                </a:lnTo>
                <a:lnTo>
                  <a:pt x="40"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lnTo>
                  <a:pt x="0" y="42"/>
                </a:lnTo>
                <a:close/>
              </a:path>
            </a:pathLst>
          </a:custGeom>
          <a:solidFill>
            <a:srgbClr val="6987EB"/>
          </a:solidFill>
          <a:ln w="12700" cmpd="sng">
            <a:solidFill>
              <a:srgbClr val="000000"/>
            </a:solidFill>
            <a:prstDash val="solid"/>
            <a:round/>
            <a:headEnd/>
            <a:tailEnd/>
          </a:ln>
        </p:spPr>
        <p:txBody>
          <a:bodyPr/>
          <a:lstStyle/>
          <a:p>
            <a:endParaRPr lang="en-US"/>
          </a:p>
        </p:txBody>
      </p:sp>
      <p:grpSp>
        <p:nvGrpSpPr>
          <p:cNvPr id="236615" name="Group 71"/>
          <p:cNvGrpSpPr>
            <a:grpSpLocks/>
          </p:cNvGrpSpPr>
          <p:nvPr/>
        </p:nvGrpSpPr>
        <p:grpSpPr bwMode="auto">
          <a:xfrm>
            <a:off x="2875845" y="4635501"/>
            <a:ext cx="859367" cy="588963"/>
            <a:chOff x="1991" y="3321"/>
            <a:chExt cx="361" cy="231"/>
          </a:xfrm>
        </p:grpSpPr>
        <p:sp>
          <p:nvSpPr>
            <p:cNvPr id="236616" name="Freeform 72"/>
            <p:cNvSpPr>
              <a:spLocks/>
            </p:cNvSpPr>
            <p:nvPr/>
          </p:nvSpPr>
          <p:spPr bwMode="auto">
            <a:xfrm>
              <a:off x="2274" y="3459"/>
              <a:ext cx="78" cy="93"/>
            </a:xfrm>
            <a:custGeom>
              <a:avLst/>
              <a:gdLst>
                <a:gd name="T0" fmla="*/ 0 w 16"/>
                <a:gd name="T1" fmla="*/ 7 h 19"/>
                <a:gd name="T2" fmla="*/ 1 w 16"/>
                <a:gd name="T3" fmla="*/ 13 h 19"/>
                <a:gd name="T4" fmla="*/ 1 w 16"/>
                <a:gd name="T5" fmla="*/ 16 h 19"/>
                <a:gd name="T6" fmla="*/ 6 w 16"/>
                <a:gd name="T7" fmla="*/ 19 h 19"/>
                <a:gd name="T8" fmla="*/ 8 w 16"/>
                <a:gd name="T9" fmla="*/ 16 h 19"/>
                <a:gd name="T10" fmla="*/ 16 w 16"/>
                <a:gd name="T11" fmla="*/ 11 h 19"/>
                <a:gd name="T12" fmla="*/ 13 w 16"/>
                <a:gd name="T13" fmla="*/ 5 h 19"/>
                <a:gd name="T14" fmla="*/ 3 w 16"/>
                <a:gd name="T15" fmla="*/ 0 h 19"/>
                <a:gd name="T16" fmla="*/ 3 w 16"/>
                <a:gd name="T17" fmla="*/ 5 h 19"/>
                <a:gd name="T18" fmla="*/ 0 w 16"/>
                <a:gd name="T19" fmla="*/ 7 h 19"/>
                <a:gd name="T20" fmla="*/ 0 w 16"/>
                <a:gd name="T2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9">
                  <a:moveTo>
                    <a:pt x="0" y="7"/>
                  </a:moveTo>
                  <a:lnTo>
                    <a:pt x="1" y="13"/>
                  </a:lnTo>
                  <a:lnTo>
                    <a:pt x="1" y="16"/>
                  </a:lnTo>
                  <a:lnTo>
                    <a:pt x="6" y="19"/>
                  </a:lnTo>
                  <a:lnTo>
                    <a:pt x="8" y="16"/>
                  </a:lnTo>
                  <a:lnTo>
                    <a:pt x="16" y="11"/>
                  </a:lnTo>
                  <a:lnTo>
                    <a:pt x="13" y="5"/>
                  </a:lnTo>
                  <a:lnTo>
                    <a:pt x="3" y="0"/>
                  </a:lnTo>
                  <a:lnTo>
                    <a:pt x="3" y="5"/>
                  </a:lnTo>
                  <a:lnTo>
                    <a:pt x="0" y="7"/>
                  </a:lnTo>
                  <a:lnTo>
                    <a:pt x="0" y="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6617" name="Freeform 73"/>
            <p:cNvSpPr>
              <a:spLocks/>
            </p:cNvSpPr>
            <p:nvPr/>
          </p:nvSpPr>
          <p:spPr bwMode="auto">
            <a:xfrm>
              <a:off x="2235" y="3409"/>
              <a:ext cx="44" cy="29"/>
            </a:xfrm>
            <a:custGeom>
              <a:avLst/>
              <a:gdLst>
                <a:gd name="T0" fmla="*/ 3 w 9"/>
                <a:gd name="T1" fmla="*/ 6 h 6"/>
                <a:gd name="T2" fmla="*/ 8 w 9"/>
                <a:gd name="T3" fmla="*/ 6 h 6"/>
                <a:gd name="T4" fmla="*/ 9 w 9"/>
                <a:gd name="T5" fmla="*/ 3 h 6"/>
                <a:gd name="T6" fmla="*/ 5 w 9"/>
                <a:gd name="T7" fmla="*/ 2 h 6"/>
                <a:gd name="T8" fmla="*/ 3 w 9"/>
                <a:gd name="T9" fmla="*/ 2 h 6"/>
                <a:gd name="T10" fmla="*/ 2 w 9"/>
                <a:gd name="T11" fmla="*/ 0 h 6"/>
                <a:gd name="T12" fmla="*/ 0 w 9"/>
                <a:gd name="T13" fmla="*/ 2 h 6"/>
                <a:gd name="T14" fmla="*/ 2 w 9"/>
                <a:gd name="T15" fmla="*/ 5 h 6"/>
                <a:gd name="T16" fmla="*/ 3 w 9"/>
                <a:gd name="T17" fmla="*/ 6 h 6"/>
                <a:gd name="T18" fmla="*/ 3 w 9"/>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3" y="6"/>
                  </a:moveTo>
                  <a:lnTo>
                    <a:pt x="8" y="6"/>
                  </a:lnTo>
                  <a:lnTo>
                    <a:pt x="9" y="3"/>
                  </a:lnTo>
                  <a:lnTo>
                    <a:pt x="5" y="2"/>
                  </a:lnTo>
                  <a:lnTo>
                    <a:pt x="3" y="2"/>
                  </a:lnTo>
                  <a:lnTo>
                    <a:pt x="2" y="0"/>
                  </a:lnTo>
                  <a:lnTo>
                    <a:pt x="0" y="2"/>
                  </a:lnTo>
                  <a:lnTo>
                    <a:pt x="2" y="5"/>
                  </a:lnTo>
                  <a:lnTo>
                    <a:pt x="3" y="6"/>
                  </a:lnTo>
                  <a:lnTo>
                    <a:pt x="3" y="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6618" name="Freeform 74"/>
            <p:cNvSpPr>
              <a:spLocks/>
            </p:cNvSpPr>
            <p:nvPr/>
          </p:nvSpPr>
          <p:spPr bwMode="auto">
            <a:xfrm>
              <a:off x="2225" y="3438"/>
              <a:ext cx="20" cy="10"/>
            </a:xfrm>
            <a:custGeom>
              <a:avLst/>
              <a:gdLst>
                <a:gd name="T0" fmla="*/ 0 w 4"/>
                <a:gd name="T1" fmla="*/ 2 h 2"/>
                <a:gd name="T2" fmla="*/ 4 w 4"/>
                <a:gd name="T3" fmla="*/ 0 h 2"/>
                <a:gd name="T4" fmla="*/ 4 w 4"/>
                <a:gd name="T5" fmla="*/ 2 h 2"/>
                <a:gd name="T6" fmla="*/ 0 w 4"/>
                <a:gd name="T7" fmla="*/ 2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lnTo>
                    <a:pt x="4" y="0"/>
                  </a:lnTo>
                  <a:lnTo>
                    <a:pt x="4" y="2"/>
                  </a:lnTo>
                  <a:lnTo>
                    <a:pt x="0" y="2"/>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6619" name="Freeform 75"/>
            <p:cNvSpPr>
              <a:spLocks/>
            </p:cNvSpPr>
            <p:nvPr/>
          </p:nvSpPr>
          <p:spPr bwMode="auto">
            <a:xfrm>
              <a:off x="2211" y="3419"/>
              <a:ext cx="19" cy="14"/>
            </a:xfrm>
            <a:custGeom>
              <a:avLst/>
              <a:gdLst>
                <a:gd name="T0" fmla="*/ 2 w 4"/>
                <a:gd name="T1" fmla="*/ 0 h 3"/>
                <a:gd name="T2" fmla="*/ 2 w 4"/>
                <a:gd name="T3" fmla="*/ 0 h 3"/>
                <a:gd name="T4" fmla="*/ 3 w 4"/>
                <a:gd name="T5" fmla="*/ 0 h 3"/>
                <a:gd name="T6" fmla="*/ 3 w 4"/>
                <a:gd name="T7" fmla="*/ 0 h 3"/>
                <a:gd name="T8" fmla="*/ 3 w 4"/>
                <a:gd name="T9" fmla="*/ 0 h 3"/>
                <a:gd name="T10" fmla="*/ 3 w 4"/>
                <a:gd name="T11" fmla="*/ 1 h 3"/>
                <a:gd name="T12" fmla="*/ 3 w 4"/>
                <a:gd name="T13" fmla="*/ 1 h 3"/>
                <a:gd name="T14" fmla="*/ 3 w 4"/>
                <a:gd name="T15" fmla="*/ 1 h 3"/>
                <a:gd name="T16" fmla="*/ 4 w 4"/>
                <a:gd name="T17" fmla="*/ 1 h 3"/>
                <a:gd name="T18" fmla="*/ 3 w 4"/>
                <a:gd name="T19" fmla="*/ 2 h 3"/>
                <a:gd name="T20" fmla="*/ 3 w 4"/>
                <a:gd name="T21" fmla="*/ 2 h 3"/>
                <a:gd name="T22" fmla="*/ 3 w 4"/>
                <a:gd name="T23" fmla="*/ 2 h 3"/>
                <a:gd name="T24" fmla="*/ 3 w 4"/>
                <a:gd name="T25" fmla="*/ 3 h 3"/>
                <a:gd name="T26" fmla="*/ 3 w 4"/>
                <a:gd name="T27" fmla="*/ 3 h 3"/>
                <a:gd name="T28" fmla="*/ 3 w 4"/>
                <a:gd name="T29" fmla="*/ 3 h 3"/>
                <a:gd name="T30" fmla="*/ 2 w 4"/>
                <a:gd name="T31" fmla="*/ 3 h 3"/>
                <a:gd name="T32" fmla="*/ 2 w 4"/>
                <a:gd name="T33" fmla="*/ 3 h 3"/>
                <a:gd name="T34" fmla="*/ 2 w 4"/>
                <a:gd name="T35" fmla="*/ 3 h 3"/>
                <a:gd name="T36" fmla="*/ 1 w 4"/>
                <a:gd name="T37" fmla="*/ 3 h 3"/>
                <a:gd name="T38" fmla="*/ 1 w 4"/>
                <a:gd name="T39" fmla="*/ 3 h 3"/>
                <a:gd name="T40" fmla="*/ 1 w 4"/>
                <a:gd name="T41" fmla="*/ 3 h 3"/>
                <a:gd name="T42" fmla="*/ 1 w 4"/>
                <a:gd name="T43" fmla="*/ 2 h 3"/>
                <a:gd name="T44" fmla="*/ 0 w 4"/>
                <a:gd name="T45" fmla="*/ 2 h 3"/>
                <a:gd name="T46" fmla="*/ 0 w 4"/>
                <a:gd name="T47" fmla="*/ 2 h 3"/>
                <a:gd name="T48" fmla="*/ 0 w 4"/>
                <a:gd name="T49" fmla="*/ 1 h 3"/>
                <a:gd name="T50" fmla="*/ 0 w 4"/>
                <a:gd name="T51" fmla="*/ 1 h 3"/>
                <a:gd name="T52" fmla="*/ 0 w 4"/>
                <a:gd name="T53" fmla="*/ 1 h 3"/>
                <a:gd name="T54" fmla="*/ 1 w 4"/>
                <a:gd name="T55" fmla="*/ 1 h 3"/>
                <a:gd name="T56" fmla="*/ 1 w 4"/>
                <a:gd name="T57" fmla="*/ 0 h 3"/>
                <a:gd name="T58" fmla="*/ 1 w 4"/>
                <a:gd name="T59" fmla="*/ 0 h 3"/>
                <a:gd name="T60" fmla="*/ 1 w 4"/>
                <a:gd name="T61" fmla="*/ 0 h 3"/>
                <a:gd name="T62" fmla="*/ 2 w 4"/>
                <a:gd name="T63" fmla="*/ 0 h 3"/>
                <a:gd name="T64" fmla="*/ 2 w 4"/>
                <a:gd name="T65" fmla="*/ 0 h 3"/>
                <a:gd name="T66" fmla="*/ 2 w 4"/>
                <a:gd name="T6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3">
                  <a:moveTo>
                    <a:pt x="2" y="0"/>
                  </a:moveTo>
                  <a:lnTo>
                    <a:pt x="2" y="0"/>
                  </a:lnTo>
                  <a:lnTo>
                    <a:pt x="3" y="0"/>
                  </a:lnTo>
                  <a:lnTo>
                    <a:pt x="3" y="0"/>
                  </a:lnTo>
                  <a:lnTo>
                    <a:pt x="3" y="0"/>
                  </a:lnTo>
                  <a:lnTo>
                    <a:pt x="3" y="1"/>
                  </a:lnTo>
                  <a:lnTo>
                    <a:pt x="3" y="1"/>
                  </a:lnTo>
                  <a:lnTo>
                    <a:pt x="3" y="1"/>
                  </a:lnTo>
                  <a:lnTo>
                    <a:pt x="4" y="1"/>
                  </a:lnTo>
                  <a:lnTo>
                    <a:pt x="3" y="2"/>
                  </a:lnTo>
                  <a:lnTo>
                    <a:pt x="3" y="2"/>
                  </a:lnTo>
                  <a:lnTo>
                    <a:pt x="3" y="2"/>
                  </a:lnTo>
                  <a:lnTo>
                    <a:pt x="3" y="3"/>
                  </a:lnTo>
                  <a:lnTo>
                    <a:pt x="3" y="3"/>
                  </a:lnTo>
                  <a:lnTo>
                    <a:pt x="3" y="3"/>
                  </a:lnTo>
                  <a:lnTo>
                    <a:pt x="2" y="3"/>
                  </a:lnTo>
                  <a:lnTo>
                    <a:pt x="2" y="3"/>
                  </a:lnTo>
                  <a:lnTo>
                    <a:pt x="2" y="3"/>
                  </a:lnTo>
                  <a:lnTo>
                    <a:pt x="1" y="3"/>
                  </a:lnTo>
                  <a:lnTo>
                    <a:pt x="1" y="3"/>
                  </a:lnTo>
                  <a:lnTo>
                    <a:pt x="1" y="3"/>
                  </a:lnTo>
                  <a:lnTo>
                    <a:pt x="1" y="2"/>
                  </a:lnTo>
                  <a:lnTo>
                    <a:pt x="0" y="2"/>
                  </a:lnTo>
                  <a:lnTo>
                    <a:pt x="0" y="2"/>
                  </a:lnTo>
                  <a:lnTo>
                    <a:pt x="0" y="1"/>
                  </a:lnTo>
                  <a:lnTo>
                    <a:pt x="0" y="1"/>
                  </a:lnTo>
                  <a:lnTo>
                    <a:pt x="0" y="1"/>
                  </a:lnTo>
                  <a:lnTo>
                    <a:pt x="1" y="1"/>
                  </a:lnTo>
                  <a:lnTo>
                    <a:pt x="1" y="0"/>
                  </a:lnTo>
                  <a:lnTo>
                    <a:pt x="1" y="0"/>
                  </a:lnTo>
                  <a:lnTo>
                    <a:pt x="1" y="0"/>
                  </a:lnTo>
                  <a:lnTo>
                    <a:pt x="2" y="0"/>
                  </a:lnTo>
                  <a:lnTo>
                    <a:pt x="2" y="0"/>
                  </a:lnTo>
                  <a:lnTo>
                    <a:pt x="2"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6620" name="Freeform 76"/>
            <p:cNvSpPr>
              <a:spLocks/>
            </p:cNvSpPr>
            <p:nvPr/>
          </p:nvSpPr>
          <p:spPr bwMode="auto">
            <a:xfrm>
              <a:off x="2186" y="3394"/>
              <a:ext cx="39" cy="15"/>
            </a:xfrm>
            <a:custGeom>
              <a:avLst/>
              <a:gdLst>
                <a:gd name="T0" fmla="*/ 0 w 8"/>
                <a:gd name="T1" fmla="*/ 3 h 3"/>
                <a:gd name="T2" fmla="*/ 7 w 8"/>
                <a:gd name="T3" fmla="*/ 3 h 3"/>
                <a:gd name="T4" fmla="*/ 8 w 8"/>
                <a:gd name="T5" fmla="*/ 0 h 3"/>
                <a:gd name="T6" fmla="*/ 2 w 8"/>
                <a:gd name="T7" fmla="*/ 0 h 3"/>
                <a:gd name="T8" fmla="*/ 0 w 8"/>
                <a:gd name="T9" fmla="*/ 3 h 3"/>
                <a:gd name="T10" fmla="*/ 0 w 8"/>
                <a:gd name="T11" fmla="*/ 3 h 3"/>
              </a:gdLst>
              <a:ahLst/>
              <a:cxnLst>
                <a:cxn ang="0">
                  <a:pos x="T0" y="T1"/>
                </a:cxn>
                <a:cxn ang="0">
                  <a:pos x="T2" y="T3"/>
                </a:cxn>
                <a:cxn ang="0">
                  <a:pos x="T4" y="T5"/>
                </a:cxn>
                <a:cxn ang="0">
                  <a:pos x="T6" y="T7"/>
                </a:cxn>
                <a:cxn ang="0">
                  <a:pos x="T8" y="T9"/>
                </a:cxn>
                <a:cxn ang="0">
                  <a:pos x="T10" y="T11"/>
                </a:cxn>
              </a:cxnLst>
              <a:rect l="0" t="0" r="r" b="b"/>
              <a:pathLst>
                <a:path w="8" h="3">
                  <a:moveTo>
                    <a:pt x="0" y="3"/>
                  </a:moveTo>
                  <a:lnTo>
                    <a:pt x="7" y="3"/>
                  </a:lnTo>
                  <a:lnTo>
                    <a:pt x="8" y="0"/>
                  </a:lnTo>
                  <a:lnTo>
                    <a:pt x="2" y="0"/>
                  </a:lnTo>
                  <a:lnTo>
                    <a:pt x="0" y="3"/>
                  </a:lnTo>
                  <a:lnTo>
                    <a:pt x="0" y="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6621" name="Freeform 77"/>
            <p:cNvSpPr>
              <a:spLocks/>
            </p:cNvSpPr>
            <p:nvPr/>
          </p:nvSpPr>
          <p:spPr bwMode="auto">
            <a:xfrm>
              <a:off x="2026" y="3321"/>
              <a:ext cx="38" cy="24"/>
            </a:xfrm>
            <a:custGeom>
              <a:avLst/>
              <a:gdLst>
                <a:gd name="T0" fmla="*/ 0 w 8"/>
                <a:gd name="T1" fmla="*/ 4 h 5"/>
                <a:gd name="T2" fmla="*/ 3 w 8"/>
                <a:gd name="T3" fmla="*/ 5 h 5"/>
                <a:gd name="T4" fmla="*/ 6 w 8"/>
                <a:gd name="T5" fmla="*/ 5 h 5"/>
                <a:gd name="T6" fmla="*/ 8 w 8"/>
                <a:gd name="T7" fmla="*/ 2 h 5"/>
                <a:gd name="T8" fmla="*/ 5 w 8"/>
                <a:gd name="T9" fmla="*/ 0 h 5"/>
                <a:gd name="T10" fmla="*/ 1 w 8"/>
                <a:gd name="T11" fmla="*/ 2 h 5"/>
                <a:gd name="T12" fmla="*/ 0 w 8"/>
                <a:gd name="T13" fmla="*/ 4 h 5"/>
                <a:gd name="T14" fmla="*/ 0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4"/>
                  </a:moveTo>
                  <a:lnTo>
                    <a:pt x="3" y="5"/>
                  </a:lnTo>
                  <a:lnTo>
                    <a:pt x="6" y="5"/>
                  </a:lnTo>
                  <a:lnTo>
                    <a:pt x="8" y="2"/>
                  </a:lnTo>
                  <a:lnTo>
                    <a:pt x="5" y="0"/>
                  </a:lnTo>
                  <a:lnTo>
                    <a:pt x="1" y="2"/>
                  </a:lnTo>
                  <a:lnTo>
                    <a:pt x="0" y="4"/>
                  </a:lnTo>
                  <a:lnTo>
                    <a:pt x="0" y="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6622" name="Freeform 78"/>
            <p:cNvSpPr>
              <a:spLocks/>
            </p:cNvSpPr>
            <p:nvPr/>
          </p:nvSpPr>
          <p:spPr bwMode="auto">
            <a:xfrm>
              <a:off x="1991" y="3321"/>
              <a:ext cx="20" cy="24"/>
            </a:xfrm>
            <a:custGeom>
              <a:avLst/>
              <a:gdLst>
                <a:gd name="T0" fmla="*/ 0 w 4"/>
                <a:gd name="T1" fmla="*/ 5 h 5"/>
                <a:gd name="T2" fmla="*/ 4 w 4"/>
                <a:gd name="T3" fmla="*/ 2 h 5"/>
                <a:gd name="T4" fmla="*/ 4 w 4"/>
                <a:gd name="T5" fmla="*/ 0 h 5"/>
                <a:gd name="T6" fmla="*/ 0 w 4"/>
                <a:gd name="T7" fmla="*/ 4 h 5"/>
                <a:gd name="T8" fmla="*/ 0 w 4"/>
                <a:gd name="T9" fmla="*/ 5 h 5"/>
                <a:gd name="T10" fmla="*/ 0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0" y="5"/>
                  </a:moveTo>
                  <a:lnTo>
                    <a:pt x="4" y="2"/>
                  </a:lnTo>
                  <a:lnTo>
                    <a:pt x="4" y="0"/>
                  </a:lnTo>
                  <a:lnTo>
                    <a:pt x="0" y="4"/>
                  </a:lnTo>
                  <a:lnTo>
                    <a:pt x="0" y="5"/>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6623" name="Freeform 79"/>
            <p:cNvSpPr>
              <a:spLocks/>
            </p:cNvSpPr>
            <p:nvPr/>
          </p:nvSpPr>
          <p:spPr bwMode="auto">
            <a:xfrm>
              <a:off x="2128" y="3360"/>
              <a:ext cx="39" cy="34"/>
            </a:xfrm>
            <a:custGeom>
              <a:avLst/>
              <a:gdLst>
                <a:gd name="T0" fmla="*/ 3 w 8"/>
                <a:gd name="T1" fmla="*/ 7 h 7"/>
                <a:gd name="T2" fmla="*/ 8 w 8"/>
                <a:gd name="T3" fmla="*/ 7 h 7"/>
                <a:gd name="T4" fmla="*/ 8 w 8"/>
                <a:gd name="T5" fmla="*/ 4 h 7"/>
                <a:gd name="T6" fmla="*/ 4 w 8"/>
                <a:gd name="T7" fmla="*/ 0 h 7"/>
                <a:gd name="T8" fmla="*/ 0 w 8"/>
                <a:gd name="T9" fmla="*/ 2 h 7"/>
                <a:gd name="T10" fmla="*/ 3 w 8"/>
                <a:gd name="T11" fmla="*/ 7 h 7"/>
                <a:gd name="T12" fmla="*/ 3 w 8"/>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3" y="7"/>
                  </a:moveTo>
                  <a:lnTo>
                    <a:pt x="8" y="7"/>
                  </a:lnTo>
                  <a:lnTo>
                    <a:pt x="8" y="4"/>
                  </a:lnTo>
                  <a:lnTo>
                    <a:pt x="4" y="0"/>
                  </a:lnTo>
                  <a:lnTo>
                    <a:pt x="0" y="2"/>
                  </a:lnTo>
                  <a:lnTo>
                    <a:pt x="3" y="7"/>
                  </a:lnTo>
                  <a:lnTo>
                    <a:pt x="3" y="7"/>
                  </a:lnTo>
                  <a:close/>
                </a:path>
              </a:pathLst>
            </a:custGeom>
            <a:solidFill>
              <a:srgbClr val="AAC8F5"/>
            </a:solidFill>
            <a:ln w="12700" cmpd="sng">
              <a:solidFill>
                <a:schemeClr val="tx1"/>
              </a:solidFill>
              <a:prstDash val="solid"/>
              <a:round/>
              <a:headEnd/>
              <a:tailEnd/>
            </a:ln>
          </p:spPr>
          <p:txBody>
            <a:bodyPr/>
            <a:lstStyle/>
            <a:p>
              <a:endParaRPr lang="en-US"/>
            </a:p>
          </p:txBody>
        </p:sp>
      </p:grpSp>
      <p:sp>
        <p:nvSpPr>
          <p:cNvPr id="236661" name="Rectangle 117"/>
          <p:cNvSpPr>
            <a:spLocks noGrp="1" noChangeArrowheads="1"/>
          </p:cNvSpPr>
          <p:nvPr>
            <p:ph type="title"/>
          </p:nvPr>
        </p:nvSpPr>
        <p:spPr>
          <a:xfrm>
            <a:off x="-1914" y="566738"/>
            <a:ext cx="9144000" cy="957262"/>
          </a:xfrm>
          <a:noFill/>
          <a:ln/>
          <a:extLst>
            <a:ext uri="{AF507438-7753-43E0-B8FC-AC1667EBCBE1}">
              <a14:hiddenEffects xmlns:a14="http://schemas.microsoft.com/office/drawing/2010/main">
                <a:effectLst>
                  <a:outerShdw dist="35921" dir="2700000" algn="ctr" rotWithShape="0">
                    <a:schemeClr val="tx1"/>
                  </a:outerShdw>
                </a:effectLst>
              </a14:hiddenEffects>
            </a:ext>
          </a:extLst>
        </p:spPr>
        <p:txBody>
          <a:bodyPr/>
          <a:lstStyle/>
          <a:p>
            <a:pPr algn="ctr"/>
            <a:r>
              <a:rPr lang="en-US" altLang="en-US" sz="2400" dirty="0"/>
              <a:t>Obesity Trends* Among U.S. Adults</a:t>
            </a:r>
            <a:br>
              <a:rPr lang="en-US" altLang="en-US" sz="2400" dirty="0"/>
            </a:br>
            <a:r>
              <a:rPr lang="en-US" altLang="en-US" sz="2400" dirty="0">
                <a:solidFill>
                  <a:srgbClr val="DE3021"/>
                </a:solidFill>
              </a:rPr>
              <a:t>BRFSS, 1988</a:t>
            </a:r>
          </a:p>
        </p:txBody>
      </p:sp>
      <p:grpSp>
        <p:nvGrpSpPr>
          <p:cNvPr id="236679" name="Group 135"/>
          <p:cNvGrpSpPr>
            <a:grpSpLocks/>
          </p:cNvGrpSpPr>
          <p:nvPr/>
        </p:nvGrpSpPr>
        <p:grpSpPr bwMode="auto">
          <a:xfrm>
            <a:off x="395111" y="5891214"/>
            <a:ext cx="4371622" cy="352425"/>
            <a:chOff x="280" y="3711"/>
            <a:chExt cx="3098" cy="222"/>
          </a:xfrm>
        </p:grpSpPr>
        <p:sp>
          <p:nvSpPr>
            <p:cNvPr id="236680" name="Text Box 136"/>
            <p:cNvSpPr txBox="1">
              <a:spLocks noChangeArrowheads="1"/>
            </p:cNvSpPr>
            <p:nvPr/>
          </p:nvSpPr>
          <p:spPr bwMode="auto">
            <a:xfrm>
              <a:off x="463" y="3711"/>
              <a:ext cx="2615"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dirty="0">
                  <a:latin typeface="Verdana" pitchFamily="34" charset="0"/>
                </a:rPr>
                <a:t>No Data         &lt;10%           10%–14%</a:t>
              </a:r>
            </a:p>
          </p:txBody>
        </p:sp>
        <p:sp>
          <p:nvSpPr>
            <p:cNvPr id="236681" name="Rectangle 137"/>
            <p:cNvSpPr>
              <a:spLocks noChangeArrowheads="1"/>
            </p:cNvSpPr>
            <p:nvPr/>
          </p:nvSpPr>
          <p:spPr bwMode="auto">
            <a:xfrm>
              <a:off x="346" y="3752"/>
              <a:ext cx="148" cy="14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6682" name="Rectangle 138"/>
            <p:cNvSpPr>
              <a:spLocks noChangeArrowheads="1"/>
            </p:cNvSpPr>
            <p:nvPr/>
          </p:nvSpPr>
          <p:spPr bwMode="auto">
            <a:xfrm>
              <a:off x="1239" y="3750"/>
              <a:ext cx="160" cy="148"/>
            </a:xfrm>
            <a:prstGeom prst="rect">
              <a:avLst/>
            </a:prstGeom>
            <a:solidFill>
              <a:srgbClr val="99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6683" name="Rectangle 139"/>
            <p:cNvSpPr>
              <a:spLocks noChangeArrowheads="1"/>
            </p:cNvSpPr>
            <p:nvPr/>
          </p:nvSpPr>
          <p:spPr bwMode="auto">
            <a:xfrm>
              <a:off x="2097" y="3734"/>
              <a:ext cx="148" cy="148"/>
            </a:xfrm>
            <a:prstGeom prst="rect">
              <a:avLst/>
            </a:prstGeom>
            <a:solidFill>
              <a:srgbClr val="6699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6684" name="Rectangle 140"/>
            <p:cNvSpPr>
              <a:spLocks noChangeArrowheads="1"/>
            </p:cNvSpPr>
            <p:nvPr/>
          </p:nvSpPr>
          <p:spPr bwMode="auto">
            <a:xfrm>
              <a:off x="280" y="3712"/>
              <a:ext cx="3098" cy="221"/>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236685" name="Text Box 141"/>
          <p:cNvSpPr txBox="1">
            <a:spLocks noChangeArrowheads="1"/>
          </p:cNvSpPr>
          <p:nvPr/>
        </p:nvSpPr>
        <p:spPr bwMode="auto">
          <a:xfrm>
            <a:off x="2119489" y="1368623"/>
            <a:ext cx="545534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dirty="0">
                <a:latin typeface="Verdana" pitchFamily="34" charset="0"/>
              </a:rPr>
              <a:t>(*BMI ≥30, or ~ 30 lbs overweight for 5’ 4” person)</a:t>
            </a:r>
          </a:p>
        </p:txBody>
      </p:sp>
    </p:spTree>
    <p:extLst>
      <p:ext uri="{BB962C8B-B14F-4D97-AF65-F5344CB8AC3E}">
        <p14:creationId xmlns:p14="http://schemas.microsoft.com/office/powerpoint/2010/main" val="34063627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3" name="Freeform 2053"/>
          <p:cNvSpPr>
            <a:spLocks/>
          </p:cNvSpPr>
          <p:nvPr/>
        </p:nvSpPr>
        <p:spPr bwMode="auto">
          <a:xfrm>
            <a:off x="4011790" y="2003425"/>
            <a:ext cx="644877" cy="427038"/>
          </a:xfrm>
          <a:custGeom>
            <a:avLst/>
            <a:gdLst>
              <a:gd name="T0" fmla="*/ 0 w 89"/>
              <a:gd name="T1" fmla="*/ 51 h 55"/>
              <a:gd name="T2" fmla="*/ 5 w 89"/>
              <a:gd name="T3" fmla="*/ 0 h 55"/>
              <a:gd name="T4" fmla="*/ 44 w 89"/>
              <a:gd name="T5" fmla="*/ 3 h 55"/>
              <a:gd name="T6" fmla="*/ 82 w 89"/>
              <a:gd name="T7" fmla="*/ 4 h 55"/>
              <a:gd name="T8" fmla="*/ 82 w 89"/>
              <a:gd name="T9" fmla="*/ 5 h 55"/>
              <a:gd name="T10" fmla="*/ 83 w 89"/>
              <a:gd name="T11" fmla="*/ 9 h 55"/>
              <a:gd name="T12" fmla="*/ 83 w 89"/>
              <a:gd name="T13" fmla="*/ 10 h 55"/>
              <a:gd name="T14" fmla="*/ 82 w 89"/>
              <a:gd name="T15" fmla="*/ 13 h 55"/>
              <a:gd name="T16" fmla="*/ 82 w 89"/>
              <a:gd name="T17" fmla="*/ 18 h 55"/>
              <a:gd name="T18" fmla="*/ 84 w 89"/>
              <a:gd name="T19" fmla="*/ 23 h 55"/>
              <a:gd name="T20" fmla="*/ 85 w 89"/>
              <a:gd name="T21" fmla="*/ 25 h 55"/>
              <a:gd name="T22" fmla="*/ 86 w 89"/>
              <a:gd name="T23" fmla="*/ 30 h 55"/>
              <a:gd name="T24" fmla="*/ 86 w 89"/>
              <a:gd name="T25" fmla="*/ 38 h 55"/>
              <a:gd name="T26" fmla="*/ 87 w 89"/>
              <a:gd name="T27" fmla="*/ 40 h 55"/>
              <a:gd name="T28" fmla="*/ 87 w 89"/>
              <a:gd name="T29" fmla="*/ 43 h 55"/>
              <a:gd name="T30" fmla="*/ 87 w 89"/>
              <a:gd name="T31" fmla="*/ 44 h 55"/>
              <a:gd name="T32" fmla="*/ 89 w 89"/>
              <a:gd name="T33" fmla="*/ 51 h 55"/>
              <a:gd name="T34" fmla="*/ 89 w 89"/>
              <a:gd name="T35" fmla="*/ 53 h 55"/>
              <a:gd name="T36" fmla="*/ 89 w 89"/>
              <a:gd name="T37" fmla="*/ 55 h 55"/>
              <a:gd name="T38" fmla="*/ 0 w 89"/>
              <a:gd name="T39" fmla="*/ 51 h 55"/>
              <a:gd name="T40" fmla="*/ 0 w 89"/>
              <a:gd name="T41" fmla="*/ 5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7574" name="Freeform 2054"/>
          <p:cNvSpPr>
            <a:spLocks/>
          </p:cNvSpPr>
          <p:nvPr/>
        </p:nvSpPr>
        <p:spPr bwMode="auto">
          <a:xfrm>
            <a:off x="3983567" y="2398713"/>
            <a:ext cx="681566" cy="495300"/>
          </a:xfrm>
          <a:custGeom>
            <a:avLst/>
            <a:gdLst>
              <a:gd name="T0" fmla="*/ 0 w 94"/>
              <a:gd name="T1" fmla="*/ 51 h 64"/>
              <a:gd name="T2" fmla="*/ 3 w 94"/>
              <a:gd name="T3" fmla="*/ 17 h 64"/>
              <a:gd name="T4" fmla="*/ 4 w 94"/>
              <a:gd name="T5" fmla="*/ 0 h 64"/>
              <a:gd name="T6" fmla="*/ 93 w 94"/>
              <a:gd name="T7" fmla="*/ 4 h 64"/>
              <a:gd name="T8" fmla="*/ 93 w 94"/>
              <a:gd name="T9" fmla="*/ 6 h 64"/>
              <a:gd name="T10" fmla="*/ 92 w 94"/>
              <a:gd name="T11" fmla="*/ 7 h 64"/>
              <a:gd name="T12" fmla="*/ 90 w 94"/>
              <a:gd name="T13" fmla="*/ 10 h 64"/>
              <a:gd name="T14" fmla="*/ 90 w 94"/>
              <a:gd name="T15" fmla="*/ 11 h 64"/>
              <a:gd name="T16" fmla="*/ 94 w 94"/>
              <a:gd name="T17" fmla="*/ 15 h 64"/>
              <a:gd name="T18" fmla="*/ 94 w 94"/>
              <a:gd name="T19" fmla="*/ 46 h 64"/>
              <a:gd name="T20" fmla="*/ 94 w 94"/>
              <a:gd name="T21" fmla="*/ 46 h 64"/>
              <a:gd name="T22" fmla="*/ 92 w 94"/>
              <a:gd name="T23" fmla="*/ 46 h 64"/>
              <a:gd name="T24" fmla="*/ 93 w 94"/>
              <a:gd name="T25" fmla="*/ 47 h 64"/>
              <a:gd name="T26" fmla="*/ 94 w 94"/>
              <a:gd name="T27" fmla="*/ 48 h 64"/>
              <a:gd name="T28" fmla="*/ 93 w 94"/>
              <a:gd name="T29" fmla="*/ 50 h 64"/>
              <a:gd name="T30" fmla="*/ 94 w 94"/>
              <a:gd name="T31" fmla="*/ 51 h 64"/>
              <a:gd name="T32" fmla="*/ 94 w 94"/>
              <a:gd name="T33" fmla="*/ 54 h 64"/>
              <a:gd name="T34" fmla="*/ 93 w 94"/>
              <a:gd name="T35" fmla="*/ 54 h 64"/>
              <a:gd name="T36" fmla="*/ 94 w 94"/>
              <a:gd name="T37" fmla="*/ 56 h 64"/>
              <a:gd name="T38" fmla="*/ 92 w 94"/>
              <a:gd name="T39" fmla="*/ 59 h 64"/>
              <a:gd name="T40" fmla="*/ 94 w 94"/>
              <a:gd name="T41" fmla="*/ 62 h 64"/>
              <a:gd name="T42" fmla="*/ 94 w 94"/>
              <a:gd name="T43" fmla="*/ 64 h 64"/>
              <a:gd name="T44" fmla="*/ 94 w 94"/>
              <a:gd name="T45" fmla="*/ 64 h 64"/>
              <a:gd name="T46" fmla="*/ 91 w 94"/>
              <a:gd name="T47" fmla="*/ 62 h 64"/>
              <a:gd name="T48" fmla="*/ 86 w 94"/>
              <a:gd name="T49" fmla="*/ 59 h 64"/>
              <a:gd name="T50" fmla="*/ 84 w 94"/>
              <a:gd name="T51" fmla="*/ 58 h 64"/>
              <a:gd name="T52" fmla="*/ 82 w 94"/>
              <a:gd name="T53" fmla="*/ 58 h 64"/>
              <a:gd name="T54" fmla="*/ 80 w 94"/>
              <a:gd name="T55" fmla="*/ 60 h 64"/>
              <a:gd name="T56" fmla="*/ 79 w 94"/>
              <a:gd name="T57" fmla="*/ 60 h 64"/>
              <a:gd name="T58" fmla="*/ 77 w 94"/>
              <a:gd name="T59" fmla="*/ 60 h 64"/>
              <a:gd name="T60" fmla="*/ 76 w 94"/>
              <a:gd name="T61" fmla="*/ 57 h 64"/>
              <a:gd name="T62" fmla="*/ 75 w 94"/>
              <a:gd name="T63" fmla="*/ 56 h 64"/>
              <a:gd name="T64" fmla="*/ 73 w 94"/>
              <a:gd name="T65" fmla="*/ 57 h 64"/>
              <a:gd name="T66" fmla="*/ 71 w 94"/>
              <a:gd name="T67" fmla="*/ 57 h 64"/>
              <a:gd name="T68" fmla="*/ 69 w 94"/>
              <a:gd name="T69" fmla="*/ 54 h 64"/>
              <a:gd name="T70" fmla="*/ 0 w 94"/>
              <a:gd name="T71" fmla="*/ 51 h 64"/>
              <a:gd name="T72" fmla="*/ 0 w 94"/>
              <a:gd name="T73" fmla="*/ 5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64">
                <a:moveTo>
                  <a:pt x="0" y="51"/>
                </a:moveTo>
                <a:lnTo>
                  <a:pt x="3" y="17"/>
                </a:lnTo>
                <a:lnTo>
                  <a:pt x="4" y="0"/>
                </a:lnTo>
                <a:lnTo>
                  <a:pt x="93" y="4"/>
                </a:lnTo>
                <a:lnTo>
                  <a:pt x="93" y="6"/>
                </a:lnTo>
                <a:lnTo>
                  <a:pt x="92" y="7"/>
                </a:lnTo>
                <a:lnTo>
                  <a:pt x="90" y="10"/>
                </a:lnTo>
                <a:lnTo>
                  <a:pt x="90" y="11"/>
                </a:lnTo>
                <a:lnTo>
                  <a:pt x="94" y="15"/>
                </a:lnTo>
                <a:lnTo>
                  <a:pt x="94" y="46"/>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lnTo>
                  <a:pt x="0" y="51"/>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7575" name="Freeform 2055"/>
          <p:cNvSpPr>
            <a:spLocks/>
          </p:cNvSpPr>
          <p:nvPr/>
        </p:nvSpPr>
        <p:spPr bwMode="auto">
          <a:xfrm>
            <a:off x="3960989" y="2794000"/>
            <a:ext cx="805744" cy="425450"/>
          </a:xfrm>
          <a:custGeom>
            <a:avLst/>
            <a:gdLst>
              <a:gd name="T0" fmla="*/ 0 w 111"/>
              <a:gd name="T1" fmla="*/ 34 h 55"/>
              <a:gd name="T2" fmla="*/ 3 w 111"/>
              <a:gd name="T3" fmla="*/ 0 h 55"/>
              <a:gd name="T4" fmla="*/ 72 w 111"/>
              <a:gd name="T5" fmla="*/ 3 h 55"/>
              <a:gd name="T6" fmla="*/ 74 w 111"/>
              <a:gd name="T7" fmla="*/ 6 h 55"/>
              <a:gd name="T8" fmla="*/ 76 w 111"/>
              <a:gd name="T9" fmla="*/ 6 h 55"/>
              <a:gd name="T10" fmla="*/ 78 w 111"/>
              <a:gd name="T11" fmla="*/ 5 h 55"/>
              <a:gd name="T12" fmla="*/ 79 w 111"/>
              <a:gd name="T13" fmla="*/ 6 h 55"/>
              <a:gd name="T14" fmla="*/ 80 w 111"/>
              <a:gd name="T15" fmla="*/ 9 h 55"/>
              <a:gd name="T16" fmla="*/ 82 w 111"/>
              <a:gd name="T17" fmla="*/ 9 h 55"/>
              <a:gd name="T18" fmla="*/ 83 w 111"/>
              <a:gd name="T19" fmla="*/ 9 h 55"/>
              <a:gd name="T20" fmla="*/ 85 w 111"/>
              <a:gd name="T21" fmla="*/ 7 h 55"/>
              <a:gd name="T22" fmla="*/ 87 w 111"/>
              <a:gd name="T23" fmla="*/ 7 h 55"/>
              <a:gd name="T24" fmla="*/ 89 w 111"/>
              <a:gd name="T25" fmla="*/ 8 h 55"/>
              <a:gd name="T26" fmla="*/ 94 w 111"/>
              <a:gd name="T27" fmla="*/ 11 h 55"/>
              <a:gd name="T28" fmla="*/ 97 w 111"/>
              <a:gd name="T29" fmla="*/ 13 h 55"/>
              <a:gd name="T30" fmla="*/ 97 w 111"/>
              <a:gd name="T31" fmla="*/ 15 h 55"/>
              <a:gd name="T32" fmla="*/ 99 w 111"/>
              <a:gd name="T33" fmla="*/ 16 h 55"/>
              <a:gd name="T34" fmla="*/ 99 w 111"/>
              <a:gd name="T35" fmla="*/ 17 h 55"/>
              <a:gd name="T36" fmla="*/ 98 w 111"/>
              <a:gd name="T37" fmla="*/ 19 h 55"/>
              <a:gd name="T38" fmla="*/ 99 w 111"/>
              <a:gd name="T39" fmla="*/ 21 h 55"/>
              <a:gd name="T40" fmla="*/ 100 w 111"/>
              <a:gd name="T41" fmla="*/ 24 h 55"/>
              <a:gd name="T42" fmla="*/ 101 w 111"/>
              <a:gd name="T43" fmla="*/ 25 h 55"/>
              <a:gd name="T44" fmla="*/ 101 w 111"/>
              <a:gd name="T45" fmla="*/ 26 h 55"/>
              <a:gd name="T46" fmla="*/ 101 w 111"/>
              <a:gd name="T47" fmla="*/ 28 h 55"/>
              <a:gd name="T48" fmla="*/ 103 w 111"/>
              <a:gd name="T49" fmla="*/ 29 h 55"/>
              <a:gd name="T50" fmla="*/ 104 w 111"/>
              <a:gd name="T51" fmla="*/ 30 h 55"/>
              <a:gd name="T52" fmla="*/ 103 w 111"/>
              <a:gd name="T53" fmla="*/ 32 h 55"/>
              <a:gd name="T54" fmla="*/ 103 w 111"/>
              <a:gd name="T55" fmla="*/ 34 h 55"/>
              <a:gd name="T56" fmla="*/ 105 w 111"/>
              <a:gd name="T57" fmla="*/ 35 h 55"/>
              <a:gd name="T58" fmla="*/ 105 w 111"/>
              <a:gd name="T59" fmla="*/ 37 h 55"/>
              <a:gd name="T60" fmla="*/ 104 w 111"/>
              <a:gd name="T61" fmla="*/ 38 h 55"/>
              <a:gd name="T62" fmla="*/ 105 w 111"/>
              <a:gd name="T63" fmla="*/ 39 h 55"/>
              <a:gd name="T64" fmla="*/ 106 w 111"/>
              <a:gd name="T65" fmla="*/ 41 h 55"/>
              <a:gd name="T66" fmla="*/ 105 w 111"/>
              <a:gd name="T67" fmla="*/ 42 h 55"/>
              <a:gd name="T68" fmla="*/ 106 w 111"/>
              <a:gd name="T69" fmla="*/ 44 h 55"/>
              <a:gd name="T70" fmla="*/ 106 w 111"/>
              <a:gd name="T71" fmla="*/ 45 h 55"/>
              <a:gd name="T72" fmla="*/ 107 w 111"/>
              <a:gd name="T73" fmla="*/ 46 h 55"/>
              <a:gd name="T74" fmla="*/ 108 w 111"/>
              <a:gd name="T75" fmla="*/ 48 h 55"/>
              <a:gd name="T76" fmla="*/ 109 w 111"/>
              <a:gd name="T77" fmla="*/ 50 h 55"/>
              <a:gd name="T78" fmla="*/ 111 w 111"/>
              <a:gd name="T79" fmla="*/ 52 h 55"/>
              <a:gd name="T80" fmla="*/ 111 w 111"/>
              <a:gd name="T81" fmla="*/ 53 h 55"/>
              <a:gd name="T82" fmla="*/ 111 w 111"/>
              <a:gd name="T83" fmla="*/ 54 h 55"/>
              <a:gd name="T84" fmla="*/ 111 w 111"/>
              <a:gd name="T85" fmla="*/ 55 h 55"/>
              <a:gd name="T86" fmla="*/ 25 w 111"/>
              <a:gd name="T87" fmla="*/ 53 h 55"/>
              <a:gd name="T88" fmla="*/ 26 w 111"/>
              <a:gd name="T89" fmla="*/ 36 h 55"/>
              <a:gd name="T90" fmla="*/ 0 w 111"/>
              <a:gd name="T91" fmla="*/ 34 h 55"/>
              <a:gd name="T92" fmla="*/ 0 w 111"/>
              <a:gd name="T9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lnTo>
                  <a:pt x="0" y="34"/>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7576" name="Freeform 2056"/>
          <p:cNvSpPr>
            <a:spLocks/>
          </p:cNvSpPr>
          <p:nvPr/>
        </p:nvSpPr>
        <p:spPr bwMode="auto">
          <a:xfrm>
            <a:off x="4121856" y="3203576"/>
            <a:ext cx="722489" cy="411163"/>
          </a:xfrm>
          <a:custGeom>
            <a:avLst/>
            <a:gdLst>
              <a:gd name="T0" fmla="*/ 3 w 100"/>
              <a:gd name="T1" fmla="*/ 0 h 53"/>
              <a:gd name="T2" fmla="*/ 89 w 100"/>
              <a:gd name="T3" fmla="*/ 2 h 53"/>
              <a:gd name="T4" fmla="*/ 95 w 100"/>
              <a:gd name="T5" fmla="*/ 6 h 53"/>
              <a:gd name="T6" fmla="*/ 93 w 100"/>
              <a:gd name="T7" fmla="*/ 8 h 53"/>
              <a:gd name="T8" fmla="*/ 93 w 100"/>
              <a:gd name="T9" fmla="*/ 10 h 53"/>
              <a:gd name="T10" fmla="*/ 94 w 100"/>
              <a:gd name="T11" fmla="*/ 12 h 53"/>
              <a:gd name="T12" fmla="*/ 95 w 100"/>
              <a:gd name="T13" fmla="*/ 12 h 53"/>
              <a:gd name="T14" fmla="*/ 96 w 100"/>
              <a:gd name="T15" fmla="*/ 15 h 53"/>
              <a:gd name="T16" fmla="*/ 97 w 100"/>
              <a:gd name="T17" fmla="*/ 16 h 53"/>
              <a:gd name="T18" fmla="*/ 99 w 100"/>
              <a:gd name="T19" fmla="*/ 16 h 53"/>
              <a:gd name="T20" fmla="*/ 99 w 100"/>
              <a:gd name="T21" fmla="*/ 17 h 53"/>
              <a:gd name="T22" fmla="*/ 100 w 100"/>
              <a:gd name="T23" fmla="*/ 53 h 53"/>
              <a:gd name="T24" fmla="*/ 0 w 100"/>
              <a:gd name="T25" fmla="*/ 51 h 53"/>
              <a:gd name="T26" fmla="*/ 3 w 100"/>
              <a:gd name="T27" fmla="*/ 0 h 53"/>
              <a:gd name="T28" fmla="*/ 3 w 100"/>
              <a:gd name="T2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lnTo>
                  <a:pt x="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7577" name="Freeform 2057"/>
          <p:cNvSpPr>
            <a:spLocks/>
          </p:cNvSpPr>
          <p:nvPr/>
        </p:nvSpPr>
        <p:spPr bwMode="auto">
          <a:xfrm>
            <a:off x="4018845" y="3590925"/>
            <a:ext cx="839612" cy="465138"/>
          </a:xfrm>
          <a:custGeom>
            <a:avLst/>
            <a:gdLst>
              <a:gd name="T0" fmla="*/ 14 w 116"/>
              <a:gd name="T1" fmla="*/ 1 h 60"/>
              <a:gd name="T2" fmla="*/ 0 w 116"/>
              <a:gd name="T3" fmla="*/ 9 h 60"/>
              <a:gd name="T4" fmla="*/ 40 w 116"/>
              <a:gd name="T5" fmla="*/ 44 h 60"/>
              <a:gd name="T6" fmla="*/ 42 w 116"/>
              <a:gd name="T7" fmla="*/ 45 h 60"/>
              <a:gd name="T8" fmla="*/ 45 w 116"/>
              <a:gd name="T9" fmla="*/ 48 h 60"/>
              <a:gd name="T10" fmla="*/ 48 w 116"/>
              <a:gd name="T11" fmla="*/ 47 h 60"/>
              <a:gd name="T12" fmla="*/ 50 w 116"/>
              <a:gd name="T13" fmla="*/ 48 h 60"/>
              <a:gd name="T14" fmla="*/ 51 w 116"/>
              <a:gd name="T15" fmla="*/ 50 h 60"/>
              <a:gd name="T16" fmla="*/ 55 w 116"/>
              <a:gd name="T17" fmla="*/ 51 h 60"/>
              <a:gd name="T18" fmla="*/ 57 w 116"/>
              <a:gd name="T19" fmla="*/ 52 h 60"/>
              <a:gd name="T20" fmla="*/ 59 w 116"/>
              <a:gd name="T21" fmla="*/ 51 h 60"/>
              <a:gd name="T22" fmla="*/ 61 w 116"/>
              <a:gd name="T23" fmla="*/ 53 h 60"/>
              <a:gd name="T24" fmla="*/ 65 w 116"/>
              <a:gd name="T25" fmla="*/ 53 h 60"/>
              <a:gd name="T26" fmla="*/ 67 w 116"/>
              <a:gd name="T27" fmla="*/ 55 h 60"/>
              <a:gd name="T28" fmla="*/ 68 w 116"/>
              <a:gd name="T29" fmla="*/ 57 h 60"/>
              <a:gd name="T30" fmla="*/ 71 w 116"/>
              <a:gd name="T31" fmla="*/ 56 h 60"/>
              <a:gd name="T32" fmla="*/ 75 w 116"/>
              <a:gd name="T33" fmla="*/ 58 h 60"/>
              <a:gd name="T34" fmla="*/ 77 w 116"/>
              <a:gd name="T35" fmla="*/ 57 h 60"/>
              <a:gd name="T36" fmla="*/ 79 w 116"/>
              <a:gd name="T37" fmla="*/ 57 h 60"/>
              <a:gd name="T38" fmla="*/ 79 w 116"/>
              <a:gd name="T39" fmla="*/ 60 h 60"/>
              <a:gd name="T40" fmla="*/ 80 w 116"/>
              <a:gd name="T41" fmla="*/ 58 h 60"/>
              <a:gd name="T42" fmla="*/ 82 w 116"/>
              <a:gd name="T43" fmla="*/ 56 h 60"/>
              <a:gd name="T44" fmla="*/ 83 w 116"/>
              <a:gd name="T45" fmla="*/ 57 h 60"/>
              <a:gd name="T46" fmla="*/ 85 w 116"/>
              <a:gd name="T47" fmla="*/ 58 h 60"/>
              <a:gd name="T48" fmla="*/ 87 w 116"/>
              <a:gd name="T49" fmla="*/ 57 h 60"/>
              <a:gd name="T50" fmla="*/ 87 w 116"/>
              <a:gd name="T51" fmla="*/ 58 h 60"/>
              <a:gd name="T52" fmla="*/ 90 w 116"/>
              <a:gd name="T53" fmla="*/ 60 h 60"/>
              <a:gd name="T54" fmla="*/ 93 w 116"/>
              <a:gd name="T55" fmla="*/ 58 h 60"/>
              <a:gd name="T56" fmla="*/ 99 w 116"/>
              <a:gd name="T57" fmla="*/ 56 h 60"/>
              <a:gd name="T58" fmla="*/ 101 w 116"/>
              <a:gd name="T59" fmla="*/ 56 h 60"/>
              <a:gd name="T60" fmla="*/ 106 w 116"/>
              <a:gd name="T61" fmla="*/ 56 h 60"/>
              <a:gd name="T62" fmla="*/ 113 w 116"/>
              <a:gd name="T63" fmla="*/ 59 h 60"/>
              <a:gd name="T64" fmla="*/ 115 w 116"/>
              <a:gd name="T65" fmla="*/ 60 h 60"/>
              <a:gd name="T66" fmla="*/ 116 w 116"/>
              <a:gd name="T67" fmla="*/ 31 h 60"/>
              <a:gd name="T68" fmla="*/ 114 w 116"/>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8"/>
                </a:lnTo>
                <a:lnTo>
                  <a:pt x="50" y="49"/>
                </a:lnTo>
                <a:lnTo>
                  <a:pt x="51" y="50"/>
                </a:lnTo>
                <a:lnTo>
                  <a:pt x="51" y="51"/>
                </a:lnTo>
                <a:lnTo>
                  <a:pt x="55" y="51"/>
                </a:lnTo>
                <a:lnTo>
                  <a:pt x="57" y="52"/>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2" y="56"/>
                </a:lnTo>
                <a:lnTo>
                  <a:pt x="83" y="57"/>
                </a:lnTo>
                <a:lnTo>
                  <a:pt x="84" y="58"/>
                </a:lnTo>
                <a:lnTo>
                  <a:pt x="85" y="58"/>
                </a:lnTo>
                <a:lnTo>
                  <a:pt x="85" y="57"/>
                </a:lnTo>
                <a:lnTo>
                  <a:pt x="87"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lnTo>
                  <a:pt x="114" y="3"/>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7578" name="Freeform 2058"/>
          <p:cNvSpPr>
            <a:spLocks/>
          </p:cNvSpPr>
          <p:nvPr/>
        </p:nvSpPr>
        <p:spPr bwMode="auto">
          <a:xfrm>
            <a:off x="4651022" y="2740026"/>
            <a:ext cx="592667" cy="417513"/>
          </a:xfrm>
          <a:custGeom>
            <a:avLst/>
            <a:gdLst>
              <a:gd name="T0" fmla="*/ 66 w 82"/>
              <a:gd name="T1" fmla="*/ 0 h 54"/>
              <a:gd name="T2" fmla="*/ 68 w 82"/>
              <a:gd name="T3" fmla="*/ 4 h 54"/>
              <a:gd name="T4" fmla="*/ 67 w 82"/>
              <a:gd name="T5" fmla="*/ 6 h 54"/>
              <a:gd name="T6" fmla="*/ 69 w 82"/>
              <a:gd name="T7" fmla="*/ 13 h 54"/>
              <a:gd name="T8" fmla="*/ 74 w 82"/>
              <a:gd name="T9" fmla="*/ 16 h 54"/>
              <a:gd name="T10" fmla="*/ 75 w 82"/>
              <a:gd name="T11" fmla="*/ 18 h 54"/>
              <a:gd name="T12" fmla="*/ 78 w 82"/>
              <a:gd name="T13" fmla="*/ 21 h 54"/>
              <a:gd name="T14" fmla="*/ 82 w 82"/>
              <a:gd name="T15" fmla="*/ 26 h 54"/>
              <a:gd name="T16" fmla="*/ 80 w 82"/>
              <a:gd name="T17" fmla="*/ 29 h 54"/>
              <a:gd name="T18" fmla="*/ 80 w 82"/>
              <a:gd name="T19" fmla="*/ 31 h 54"/>
              <a:gd name="T20" fmla="*/ 75 w 82"/>
              <a:gd name="T21" fmla="*/ 34 h 54"/>
              <a:gd name="T22" fmla="*/ 72 w 82"/>
              <a:gd name="T23" fmla="*/ 35 h 54"/>
              <a:gd name="T24" fmla="*/ 70 w 82"/>
              <a:gd name="T25" fmla="*/ 38 h 54"/>
              <a:gd name="T26" fmla="*/ 72 w 82"/>
              <a:gd name="T27" fmla="*/ 41 h 54"/>
              <a:gd name="T28" fmla="*/ 72 w 82"/>
              <a:gd name="T29" fmla="*/ 44 h 54"/>
              <a:gd name="T30" fmla="*/ 68 w 82"/>
              <a:gd name="T31" fmla="*/ 50 h 54"/>
              <a:gd name="T32" fmla="*/ 67 w 82"/>
              <a:gd name="T33" fmla="*/ 53 h 54"/>
              <a:gd name="T34" fmla="*/ 63 w 82"/>
              <a:gd name="T35" fmla="*/ 50 h 54"/>
              <a:gd name="T36" fmla="*/ 11 w 82"/>
              <a:gd name="T37" fmla="*/ 51 h 54"/>
              <a:gd name="T38" fmla="*/ 11 w 82"/>
              <a:gd name="T39" fmla="*/ 48 h 54"/>
              <a:gd name="T40" fmla="*/ 9 w 82"/>
              <a:gd name="T41" fmla="*/ 45 h 54"/>
              <a:gd name="T42" fmla="*/ 10 w 82"/>
              <a:gd name="T43" fmla="*/ 42 h 54"/>
              <a:gd name="T44" fmla="*/ 8 w 82"/>
              <a:gd name="T45" fmla="*/ 39 h 54"/>
              <a:gd name="T46" fmla="*/ 8 w 82"/>
              <a:gd name="T47" fmla="*/ 36 h 54"/>
              <a:gd name="T48" fmla="*/ 6 w 82"/>
              <a:gd name="T49" fmla="*/ 33 h 54"/>
              <a:gd name="T50" fmla="*/ 5 w 82"/>
              <a:gd name="T51" fmla="*/ 31 h 54"/>
              <a:gd name="T52" fmla="*/ 3 w 82"/>
              <a:gd name="T53" fmla="*/ 26 h 54"/>
              <a:gd name="T54" fmla="*/ 4 w 82"/>
              <a:gd name="T55" fmla="*/ 23 h 54"/>
              <a:gd name="T56" fmla="*/ 2 w 82"/>
              <a:gd name="T57" fmla="*/ 20 h 54"/>
              <a:gd name="T58" fmla="*/ 2 w 82"/>
              <a:gd name="T59" fmla="*/ 18 h 54"/>
              <a:gd name="T60" fmla="*/ 2 w 82"/>
              <a:gd name="T61" fmla="*/ 12 h 54"/>
              <a:gd name="T62" fmla="*/ 2 w 82"/>
              <a:gd name="T63" fmla="*/ 10 h 54"/>
              <a:gd name="T64" fmla="*/ 1 w 82"/>
              <a:gd name="T65" fmla="*/ 6 h 54"/>
              <a:gd name="T66" fmla="*/ 1 w 82"/>
              <a:gd name="T67" fmla="*/ 3 h 54"/>
              <a:gd name="T68" fmla="*/ 2 w 82"/>
              <a:gd name="T69" fmla="*/ 2 h 54"/>
              <a:gd name="T70" fmla="*/ 2 w 82"/>
              <a:gd name="T71"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20"/>
                </a:lnTo>
                <a:lnTo>
                  <a:pt x="2" y="18"/>
                </a:lnTo>
                <a:lnTo>
                  <a:pt x="0" y="15"/>
                </a:lnTo>
                <a:lnTo>
                  <a:pt x="2" y="12"/>
                </a:lnTo>
                <a:lnTo>
                  <a:pt x="1" y="10"/>
                </a:lnTo>
                <a:lnTo>
                  <a:pt x="2" y="10"/>
                </a:lnTo>
                <a:lnTo>
                  <a:pt x="2" y="7"/>
                </a:lnTo>
                <a:lnTo>
                  <a:pt x="1" y="6"/>
                </a:lnTo>
                <a:lnTo>
                  <a:pt x="2" y="4"/>
                </a:lnTo>
                <a:lnTo>
                  <a:pt x="1" y="3"/>
                </a:lnTo>
                <a:lnTo>
                  <a:pt x="0" y="2"/>
                </a:lnTo>
                <a:lnTo>
                  <a:pt x="2" y="2"/>
                </a:lnTo>
                <a:lnTo>
                  <a:pt x="2" y="2"/>
                </a:lnTo>
                <a:lnTo>
                  <a:pt x="2" y="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7579" name="Freeform 2059"/>
          <p:cNvSpPr>
            <a:spLocks/>
          </p:cNvSpPr>
          <p:nvPr/>
        </p:nvSpPr>
        <p:spPr bwMode="auto">
          <a:xfrm>
            <a:off x="4731456" y="3127375"/>
            <a:ext cx="649111" cy="603250"/>
          </a:xfrm>
          <a:custGeom>
            <a:avLst/>
            <a:gdLst>
              <a:gd name="T0" fmla="*/ 76 w 90"/>
              <a:gd name="T1" fmla="*/ 69 h 78"/>
              <a:gd name="T2" fmla="*/ 77 w 90"/>
              <a:gd name="T3" fmla="*/ 71 h 78"/>
              <a:gd name="T4" fmla="*/ 77 w 90"/>
              <a:gd name="T5" fmla="*/ 74 h 78"/>
              <a:gd name="T6" fmla="*/ 74 w 90"/>
              <a:gd name="T7" fmla="*/ 77 h 78"/>
              <a:gd name="T8" fmla="*/ 83 w 90"/>
              <a:gd name="T9" fmla="*/ 78 h 78"/>
              <a:gd name="T10" fmla="*/ 83 w 90"/>
              <a:gd name="T11" fmla="*/ 74 h 78"/>
              <a:gd name="T12" fmla="*/ 85 w 90"/>
              <a:gd name="T13" fmla="*/ 69 h 78"/>
              <a:gd name="T14" fmla="*/ 88 w 90"/>
              <a:gd name="T15" fmla="*/ 67 h 78"/>
              <a:gd name="T16" fmla="*/ 89 w 90"/>
              <a:gd name="T17" fmla="*/ 67 h 78"/>
              <a:gd name="T18" fmla="*/ 90 w 90"/>
              <a:gd name="T19" fmla="*/ 61 h 78"/>
              <a:gd name="T20" fmla="*/ 89 w 90"/>
              <a:gd name="T21" fmla="*/ 60 h 78"/>
              <a:gd name="T22" fmla="*/ 88 w 90"/>
              <a:gd name="T23" fmla="*/ 59 h 78"/>
              <a:gd name="T24" fmla="*/ 87 w 90"/>
              <a:gd name="T25" fmla="*/ 60 h 78"/>
              <a:gd name="T26" fmla="*/ 84 w 90"/>
              <a:gd name="T27" fmla="*/ 56 h 78"/>
              <a:gd name="T28" fmla="*/ 85 w 90"/>
              <a:gd name="T29" fmla="*/ 54 h 78"/>
              <a:gd name="T30" fmla="*/ 84 w 90"/>
              <a:gd name="T31" fmla="*/ 52 h 78"/>
              <a:gd name="T32" fmla="*/ 79 w 90"/>
              <a:gd name="T33" fmla="*/ 46 h 78"/>
              <a:gd name="T34" fmla="*/ 74 w 90"/>
              <a:gd name="T35" fmla="*/ 43 h 78"/>
              <a:gd name="T36" fmla="*/ 71 w 90"/>
              <a:gd name="T37" fmla="*/ 38 h 78"/>
              <a:gd name="T38" fmla="*/ 74 w 90"/>
              <a:gd name="T39" fmla="*/ 34 h 78"/>
              <a:gd name="T40" fmla="*/ 74 w 90"/>
              <a:gd name="T41" fmla="*/ 30 h 78"/>
              <a:gd name="T42" fmla="*/ 70 w 90"/>
              <a:gd name="T43" fmla="*/ 27 h 78"/>
              <a:gd name="T44" fmla="*/ 68 w 90"/>
              <a:gd name="T45" fmla="*/ 29 h 78"/>
              <a:gd name="T46" fmla="*/ 65 w 90"/>
              <a:gd name="T47" fmla="*/ 22 h 78"/>
              <a:gd name="T48" fmla="*/ 60 w 90"/>
              <a:gd name="T49" fmla="*/ 18 h 78"/>
              <a:gd name="T50" fmla="*/ 56 w 90"/>
              <a:gd name="T51" fmla="*/ 13 h 78"/>
              <a:gd name="T52" fmla="*/ 55 w 90"/>
              <a:gd name="T53" fmla="*/ 6 h 78"/>
              <a:gd name="T54" fmla="*/ 55 w 90"/>
              <a:gd name="T55" fmla="*/ 4 h 78"/>
              <a:gd name="T56" fmla="*/ 0 w 90"/>
              <a:gd name="T57" fmla="*/ 2 h 78"/>
              <a:gd name="T58" fmla="*/ 2 w 90"/>
              <a:gd name="T59" fmla="*/ 5 h 78"/>
              <a:gd name="T60" fmla="*/ 5 w 90"/>
              <a:gd name="T61" fmla="*/ 9 h 78"/>
              <a:gd name="T62" fmla="*/ 5 w 90"/>
              <a:gd name="T63" fmla="*/ 11 h 78"/>
              <a:gd name="T64" fmla="*/ 11 w 90"/>
              <a:gd name="T65" fmla="*/ 16 h 78"/>
              <a:gd name="T66" fmla="*/ 9 w 90"/>
              <a:gd name="T67" fmla="*/ 20 h 78"/>
              <a:gd name="T68" fmla="*/ 11 w 90"/>
              <a:gd name="T69" fmla="*/ 22 h 78"/>
              <a:gd name="T70" fmla="*/ 13 w 90"/>
              <a:gd name="T71" fmla="*/ 26 h 78"/>
              <a:gd name="T72" fmla="*/ 15 w 90"/>
              <a:gd name="T73" fmla="*/ 27 h 78"/>
              <a:gd name="T74" fmla="*/ 16 w 90"/>
              <a:gd name="T75" fmla="*/ 7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8" y="67"/>
                </a:lnTo>
                <a:lnTo>
                  <a:pt x="89" y="67"/>
                </a:lnTo>
                <a:lnTo>
                  <a:pt x="90" y="62"/>
                </a:lnTo>
                <a:lnTo>
                  <a:pt x="90" y="61"/>
                </a:lnTo>
                <a:lnTo>
                  <a:pt x="89" y="60"/>
                </a:lnTo>
                <a:lnTo>
                  <a:pt x="89" y="60"/>
                </a:lnTo>
                <a:lnTo>
                  <a:pt x="89" y="60"/>
                </a:lnTo>
                <a:lnTo>
                  <a:pt x="88" y="59"/>
                </a:lnTo>
                <a:lnTo>
                  <a:pt x="87" y="59"/>
                </a:lnTo>
                <a:lnTo>
                  <a:pt x="87" y="60"/>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lnTo>
                  <a:pt x="16" y="7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7580" name="Freeform 2060"/>
          <p:cNvSpPr>
            <a:spLocks/>
          </p:cNvSpPr>
          <p:nvPr/>
        </p:nvSpPr>
        <p:spPr bwMode="auto">
          <a:xfrm>
            <a:off x="4975578" y="2282826"/>
            <a:ext cx="513644" cy="588963"/>
          </a:xfrm>
          <a:custGeom>
            <a:avLst/>
            <a:gdLst>
              <a:gd name="T0" fmla="*/ 29 w 71"/>
              <a:gd name="T1" fmla="*/ 75 h 76"/>
              <a:gd name="T2" fmla="*/ 24 w 71"/>
              <a:gd name="T3" fmla="*/ 72 h 76"/>
              <a:gd name="T4" fmla="*/ 22 w 71"/>
              <a:gd name="T5" fmla="*/ 65 h 76"/>
              <a:gd name="T6" fmla="*/ 23 w 71"/>
              <a:gd name="T7" fmla="*/ 63 h 76"/>
              <a:gd name="T8" fmla="*/ 21 w 71"/>
              <a:gd name="T9" fmla="*/ 59 h 76"/>
              <a:gd name="T10" fmla="*/ 21 w 71"/>
              <a:gd name="T11" fmla="*/ 54 h 76"/>
              <a:gd name="T12" fmla="*/ 17 w 71"/>
              <a:gd name="T13" fmla="*/ 50 h 76"/>
              <a:gd name="T14" fmla="*/ 12 w 71"/>
              <a:gd name="T15" fmla="*/ 45 h 76"/>
              <a:gd name="T16" fmla="*/ 8 w 71"/>
              <a:gd name="T17" fmla="*/ 43 h 76"/>
              <a:gd name="T18" fmla="*/ 7 w 71"/>
              <a:gd name="T19" fmla="*/ 42 h 76"/>
              <a:gd name="T20" fmla="*/ 3 w 71"/>
              <a:gd name="T21" fmla="*/ 41 h 76"/>
              <a:gd name="T22" fmla="*/ 1 w 71"/>
              <a:gd name="T23" fmla="*/ 39 h 76"/>
              <a:gd name="T24" fmla="*/ 2 w 71"/>
              <a:gd name="T25" fmla="*/ 31 h 76"/>
              <a:gd name="T26" fmla="*/ 3 w 71"/>
              <a:gd name="T27" fmla="*/ 28 h 76"/>
              <a:gd name="T28" fmla="*/ 0 w 71"/>
              <a:gd name="T29" fmla="*/ 25 h 76"/>
              <a:gd name="T30" fmla="*/ 1 w 71"/>
              <a:gd name="T31" fmla="*/ 22 h 76"/>
              <a:gd name="T32" fmla="*/ 5 w 71"/>
              <a:gd name="T33" fmla="*/ 17 h 76"/>
              <a:gd name="T34" fmla="*/ 7 w 71"/>
              <a:gd name="T35" fmla="*/ 16 h 76"/>
              <a:gd name="T36" fmla="*/ 7 w 71"/>
              <a:gd name="T37" fmla="*/ 6 h 76"/>
              <a:gd name="T38" fmla="*/ 9 w 71"/>
              <a:gd name="T39" fmla="*/ 5 h 76"/>
              <a:gd name="T40" fmla="*/ 13 w 71"/>
              <a:gd name="T41" fmla="*/ 5 h 76"/>
              <a:gd name="T42" fmla="*/ 22 w 71"/>
              <a:gd name="T43" fmla="*/ 1 h 76"/>
              <a:gd name="T44" fmla="*/ 24 w 71"/>
              <a:gd name="T45" fmla="*/ 1 h 76"/>
              <a:gd name="T46" fmla="*/ 23 w 71"/>
              <a:gd name="T47" fmla="*/ 3 h 76"/>
              <a:gd name="T48" fmla="*/ 22 w 71"/>
              <a:gd name="T49" fmla="*/ 6 h 76"/>
              <a:gd name="T50" fmla="*/ 26 w 71"/>
              <a:gd name="T51" fmla="*/ 5 h 76"/>
              <a:gd name="T52" fmla="*/ 28 w 71"/>
              <a:gd name="T53" fmla="*/ 6 h 76"/>
              <a:gd name="T54" fmla="*/ 31 w 71"/>
              <a:gd name="T55" fmla="*/ 8 h 76"/>
              <a:gd name="T56" fmla="*/ 32 w 71"/>
              <a:gd name="T57" fmla="*/ 10 h 76"/>
              <a:gd name="T58" fmla="*/ 44 w 71"/>
              <a:gd name="T59" fmla="*/ 13 h 76"/>
              <a:gd name="T60" fmla="*/ 48 w 71"/>
              <a:gd name="T61" fmla="*/ 15 h 76"/>
              <a:gd name="T62" fmla="*/ 50 w 71"/>
              <a:gd name="T63" fmla="*/ 15 h 76"/>
              <a:gd name="T64" fmla="*/ 51 w 71"/>
              <a:gd name="T65" fmla="*/ 15 h 76"/>
              <a:gd name="T66" fmla="*/ 56 w 71"/>
              <a:gd name="T67" fmla="*/ 16 h 76"/>
              <a:gd name="T68" fmla="*/ 56 w 71"/>
              <a:gd name="T69" fmla="*/ 17 h 76"/>
              <a:gd name="T70" fmla="*/ 58 w 71"/>
              <a:gd name="T71" fmla="*/ 18 h 76"/>
              <a:gd name="T72" fmla="*/ 61 w 71"/>
              <a:gd name="T73" fmla="*/ 21 h 76"/>
              <a:gd name="T74" fmla="*/ 60 w 71"/>
              <a:gd name="T75" fmla="*/ 25 h 76"/>
              <a:gd name="T76" fmla="*/ 63 w 71"/>
              <a:gd name="T77" fmla="*/ 25 h 76"/>
              <a:gd name="T78" fmla="*/ 62 w 71"/>
              <a:gd name="T79" fmla="*/ 27 h 76"/>
              <a:gd name="T80" fmla="*/ 64 w 71"/>
              <a:gd name="T81" fmla="*/ 30 h 76"/>
              <a:gd name="T82" fmla="*/ 61 w 71"/>
              <a:gd name="T83" fmla="*/ 33 h 76"/>
              <a:gd name="T84" fmla="*/ 59 w 71"/>
              <a:gd name="T85" fmla="*/ 38 h 76"/>
              <a:gd name="T86" fmla="*/ 59 w 71"/>
              <a:gd name="T87" fmla="*/ 39 h 76"/>
              <a:gd name="T88" fmla="*/ 63 w 71"/>
              <a:gd name="T89" fmla="*/ 35 h 76"/>
              <a:gd name="T90" fmla="*/ 66 w 71"/>
              <a:gd name="T91" fmla="*/ 33 h 76"/>
              <a:gd name="T92" fmla="*/ 68 w 71"/>
              <a:gd name="T93" fmla="*/ 31 h 76"/>
              <a:gd name="T94" fmla="*/ 68 w 71"/>
              <a:gd name="T95" fmla="*/ 28 h 76"/>
              <a:gd name="T96" fmla="*/ 69 w 71"/>
              <a:gd name="T97" fmla="*/ 27 h 76"/>
              <a:gd name="T98" fmla="*/ 70 w 71"/>
              <a:gd name="T99" fmla="*/ 25 h 76"/>
              <a:gd name="T100" fmla="*/ 71 w 71"/>
              <a:gd name="T101" fmla="*/ 26 h 76"/>
              <a:gd name="T102" fmla="*/ 69 w 71"/>
              <a:gd name="T103" fmla="*/ 33 h 76"/>
              <a:gd name="T104" fmla="*/ 68 w 71"/>
              <a:gd name="T105" fmla="*/ 35 h 76"/>
              <a:gd name="T106" fmla="*/ 66 w 71"/>
              <a:gd name="T107" fmla="*/ 40 h 76"/>
              <a:gd name="T108" fmla="*/ 66 w 71"/>
              <a:gd name="T109" fmla="*/ 45 h 76"/>
              <a:gd name="T110" fmla="*/ 64 w 71"/>
              <a:gd name="T111" fmla="*/ 47 h 76"/>
              <a:gd name="T112" fmla="*/ 65 w 71"/>
              <a:gd name="T113" fmla="*/ 54 h 76"/>
              <a:gd name="T114" fmla="*/ 63 w 71"/>
              <a:gd name="T115" fmla="*/ 59 h 76"/>
              <a:gd name="T116" fmla="*/ 65 w 71"/>
              <a:gd name="T117" fmla="*/ 70 h 76"/>
              <a:gd name="T118" fmla="*/ 65 w 71"/>
              <a:gd name="T119" fmla="*/ 71 h 76"/>
              <a:gd name="T120" fmla="*/ 65 w 71"/>
              <a:gd name="T121" fmla="*/ 74 h 76"/>
              <a:gd name="T122" fmla="*/ 30 w 71"/>
              <a:gd name="T12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0" y="15"/>
                </a:lnTo>
                <a:lnTo>
                  <a:pt x="51" y="15"/>
                </a:lnTo>
                <a:lnTo>
                  <a:pt x="51" y="15"/>
                </a:lnTo>
                <a:lnTo>
                  <a:pt x="54" y="15"/>
                </a:lnTo>
                <a:lnTo>
                  <a:pt x="56" y="16"/>
                </a:lnTo>
                <a:lnTo>
                  <a:pt x="57" y="17"/>
                </a:lnTo>
                <a:lnTo>
                  <a:pt x="56" y="17"/>
                </a:lnTo>
                <a:lnTo>
                  <a:pt x="56" y="18"/>
                </a:lnTo>
                <a:lnTo>
                  <a:pt x="58" y="18"/>
                </a:lnTo>
                <a:lnTo>
                  <a:pt x="60" y="19"/>
                </a:lnTo>
                <a:lnTo>
                  <a:pt x="61" y="21"/>
                </a:lnTo>
                <a:lnTo>
                  <a:pt x="60" y="25"/>
                </a:lnTo>
                <a:lnTo>
                  <a:pt x="60" y="25"/>
                </a:lnTo>
                <a:lnTo>
                  <a:pt x="62" y="25"/>
                </a:lnTo>
                <a:lnTo>
                  <a:pt x="63" y="25"/>
                </a:lnTo>
                <a:lnTo>
                  <a:pt x="62" y="26"/>
                </a:lnTo>
                <a:lnTo>
                  <a:pt x="62" y="27"/>
                </a:lnTo>
                <a:lnTo>
                  <a:pt x="62" y="28"/>
                </a:lnTo>
                <a:lnTo>
                  <a:pt x="64" y="30"/>
                </a:lnTo>
                <a:lnTo>
                  <a:pt x="64" y="30"/>
                </a:lnTo>
                <a:lnTo>
                  <a:pt x="61" y="33"/>
                </a:lnTo>
                <a:lnTo>
                  <a:pt x="60" y="36"/>
                </a:lnTo>
                <a:lnTo>
                  <a:pt x="59" y="38"/>
                </a:lnTo>
                <a:lnTo>
                  <a:pt x="59" y="39"/>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0"/>
                </a:lnTo>
                <a:lnTo>
                  <a:pt x="65" y="71"/>
                </a:lnTo>
                <a:lnTo>
                  <a:pt x="65" y="72"/>
                </a:lnTo>
                <a:lnTo>
                  <a:pt x="65" y="74"/>
                </a:lnTo>
                <a:lnTo>
                  <a:pt x="30" y="76"/>
                </a:lnTo>
                <a:lnTo>
                  <a:pt x="30" y="7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7581" name="Freeform 2061"/>
          <p:cNvSpPr>
            <a:spLocks/>
          </p:cNvSpPr>
          <p:nvPr/>
        </p:nvSpPr>
        <p:spPr bwMode="auto">
          <a:xfrm>
            <a:off x="5343879" y="3265489"/>
            <a:ext cx="718255" cy="395287"/>
          </a:xfrm>
          <a:custGeom>
            <a:avLst/>
            <a:gdLst>
              <a:gd name="T0" fmla="*/ 20 w 99"/>
              <a:gd name="T1" fmla="*/ 49 h 51"/>
              <a:gd name="T2" fmla="*/ 19 w 99"/>
              <a:gd name="T3" fmla="*/ 47 h 51"/>
              <a:gd name="T4" fmla="*/ 22 w 99"/>
              <a:gd name="T5" fmla="*/ 47 h 51"/>
              <a:gd name="T6" fmla="*/ 80 w 99"/>
              <a:gd name="T7" fmla="*/ 41 h 51"/>
              <a:gd name="T8" fmla="*/ 85 w 99"/>
              <a:gd name="T9" fmla="*/ 38 h 51"/>
              <a:gd name="T10" fmla="*/ 89 w 99"/>
              <a:gd name="T11" fmla="*/ 35 h 51"/>
              <a:gd name="T12" fmla="*/ 89 w 99"/>
              <a:gd name="T13" fmla="*/ 33 h 51"/>
              <a:gd name="T14" fmla="*/ 90 w 99"/>
              <a:gd name="T15" fmla="*/ 31 h 51"/>
              <a:gd name="T16" fmla="*/ 99 w 99"/>
              <a:gd name="T17" fmla="*/ 23 h 51"/>
              <a:gd name="T18" fmla="*/ 98 w 99"/>
              <a:gd name="T19" fmla="*/ 22 h 51"/>
              <a:gd name="T20" fmla="*/ 97 w 99"/>
              <a:gd name="T21" fmla="*/ 21 h 51"/>
              <a:gd name="T22" fmla="*/ 95 w 99"/>
              <a:gd name="T23" fmla="*/ 20 h 51"/>
              <a:gd name="T24" fmla="*/ 94 w 99"/>
              <a:gd name="T25" fmla="*/ 20 h 51"/>
              <a:gd name="T26" fmla="*/ 90 w 99"/>
              <a:gd name="T27" fmla="*/ 14 h 51"/>
              <a:gd name="T28" fmla="*/ 89 w 99"/>
              <a:gd name="T29" fmla="*/ 12 h 51"/>
              <a:gd name="T30" fmla="*/ 89 w 99"/>
              <a:gd name="T31" fmla="*/ 8 h 51"/>
              <a:gd name="T32" fmla="*/ 87 w 99"/>
              <a:gd name="T33" fmla="*/ 7 h 51"/>
              <a:gd name="T34" fmla="*/ 84 w 99"/>
              <a:gd name="T35" fmla="*/ 4 h 51"/>
              <a:gd name="T36" fmla="*/ 82 w 99"/>
              <a:gd name="T37" fmla="*/ 4 h 51"/>
              <a:gd name="T38" fmla="*/ 81 w 99"/>
              <a:gd name="T39" fmla="*/ 6 h 51"/>
              <a:gd name="T40" fmla="*/ 78 w 99"/>
              <a:gd name="T41" fmla="*/ 6 h 51"/>
              <a:gd name="T42" fmla="*/ 75 w 99"/>
              <a:gd name="T43" fmla="*/ 6 h 51"/>
              <a:gd name="T44" fmla="*/ 71 w 99"/>
              <a:gd name="T45" fmla="*/ 5 h 51"/>
              <a:gd name="T46" fmla="*/ 66 w 99"/>
              <a:gd name="T47" fmla="*/ 4 h 51"/>
              <a:gd name="T48" fmla="*/ 63 w 99"/>
              <a:gd name="T49" fmla="*/ 0 h 51"/>
              <a:gd name="T50" fmla="*/ 61 w 99"/>
              <a:gd name="T51" fmla="*/ 1 h 51"/>
              <a:gd name="T52" fmla="*/ 58 w 99"/>
              <a:gd name="T53" fmla="*/ 0 h 51"/>
              <a:gd name="T54" fmla="*/ 58 w 99"/>
              <a:gd name="T55" fmla="*/ 2 h 51"/>
              <a:gd name="T56" fmla="*/ 58 w 99"/>
              <a:gd name="T57" fmla="*/ 6 h 51"/>
              <a:gd name="T58" fmla="*/ 55 w 99"/>
              <a:gd name="T59" fmla="*/ 8 h 51"/>
              <a:gd name="T60" fmla="*/ 51 w 99"/>
              <a:gd name="T61" fmla="*/ 8 h 51"/>
              <a:gd name="T62" fmla="*/ 46 w 99"/>
              <a:gd name="T63" fmla="*/ 18 h 51"/>
              <a:gd name="T64" fmla="*/ 42 w 99"/>
              <a:gd name="T65" fmla="*/ 21 h 51"/>
              <a:gd name="T66" fmla="*/ 39 w 99"/>
              <a:gd name="T67" fmla="*/ 19 h 51"/>
              <a:gd name="T68" fmla="*/ 37 w 99"/>
              <a:gd name="T69" fmla="*/ 24 h 51"/>
              <a:gd name="T70" fmla="*/ 35 w 99"/>
              <a:gd name="T71" fmla="*/ 24 h 51"/>
              <a:gd name="T72" fmla="*/ 32 w 99"/>
              <a:gd name="T73" fmla="*/ 23 h 51"/>
              <a:gd name="T74" fmla="*/ 30 w 99"/>
              <a:gd name="T75" fmla="*/ 26 h 51"/>
              <a:gd name="T76" fmla="*/ 26 w 99"/>
              <a:gd name="T77" fmla="*/ 24 h 51"/>
              <a:gd name="T78" fmla="*/ 20 w 99"/>
              <a:gd name="T79" fmla="*/ 25 h 51"/>
              <a:gd name="T80" fmla="*/ 20 w 99"/>
              <a:gd name="T81" fmla="*/ 27 h 51"/>
              <a:gd name="T82" fmla="*/ 18 w 99"/>
              <a:gd name="T83" fmla="*/ 27 h 51"/>
              <a:gd name="T84" fmla="*/ 18 w 99"/>
              <a:gd name="T85" fmla="*/ 27 h 51"/>
              <a:gd name="T86" fmla="*/ 17 w 99"/>
              <a:gd name="T87" fmla="*/ 30 h 51"/>
              <a:gd name="T88" fmla="*/ 17 w 99"/>
              <a:gd name="T89" fmla="*/ 30 h 51"/>
              <a:gd name="T90" fmla="*/ 18 w 99"/>
              <a:gd name="T91" fmla="*/ 33 h 51"/>
              <a:gd name="T92" fmla="*/ 12 w 99"/>
              <a:gd name="T93" fmla="*/ 34 h 51"/>
              <a:gd name="T94" fmla="*/ 13 w 99"/>
              <a:gd name="T95" fmla="*/ 40 h 51"/>
              <a:gd name="T96" fmla="*/ 10 w 99"/>
              <a:gd name="T97" fmla="*/ 39 h 51"/>
              <a:gd name="T98" fmla="*/ 6 w 99"/>
              <a:gd name="T99" fmla="*/ 38 h 51"/>
              <a:gd name="T100" fmla="*/ 4 w 99"/>
              <a:gd name="T101" fmla="*/ 42 h 51"/>
              <a:gd name="T102" fmla="*/ 4 w 99"/>
              <a:gd name="T103" fmla="*/ 42 h 51"/>
              <a:gd name="T104" fmla="*/ 5 w 99"/>
              <a:gd name="T105" fmla="*/ 44 h 51"/>
              <a:gd name="T106" fmla="*/ 3 w 99"/>
              <a:gd name="T107" fmla="*/ 49 h 51"/>
              <a:gd name="T108" fmla="*/ 1 w 99"/>
              <a:gd name="T109" fmla="*/ 49 h 51"/>
              <a:gd name="T110" fmla="*/ 0 w 99"/>
              <a:gd name="T11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7" y="21"/>
                </a:lnTo>
                <a:lnTo>
                  <a:pt x="95" y="20"/>
                </a:lnTo>
                <a:lnTo>
                  <a:pt x="95" y="21"/>
                </a:lnTo>
                <a:lnTo>
                  <a:pt x="94" y="20"/>
                </a:lnTo>
                <a:lnTo>
                  <a:pt x="92" y="18"/>
                </a:lnTo>
                <a:lnTo>
                  <a:pt x="90" y="14"/>
                </a:lnTo>
                <a:lnTo>
                  <a:pt x="89" y="13"/>
                </a:lnTo>
                <a:lnTo>
                  <a:pt x="89" y="12"/>
                </a:lnTo>
                <a:lnTo>
                  <a:pt x="89" y="10"/>
                </a:lnTo>
                <a:lnTo>
                  <a:pt x="89" y="8"/>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61" y="1"/>
                </a:lnTo>
                <a:lnTo>
                  <a:pt x="59" y="0"/>
                </a:lnTo>
                <a:lnTo>
                  <a:pt x="58" y="0"/>
                </a:lnTo>
                <a:lnTo>
                  <a:pt x="58" y="2"/>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30" y="26"/>
                </a:lnTo>
                <a:lnTo>
                  <a:pt x="26" y="24"/>
                </a:lnTo>
                <a:lnTo>
                  <a:pt x="23" y="25"/>
                </a:lnTo>
                <a:lnTo>
                  <a:pt x="20" y="25"/>
                </a:lnTo>
                <a:lnTo>
                  <a:pt x="20" y="26"/>
                </a:lnTo>
                <a:lnTo>
                  <a:pt x="20" y="27"/>
                </a:lnTo>
                <a:lnTo>
                  <a:pt x="19" y="27"/>
                </a:lnTo>
                <a:lnTo>
                  <a:pt x="18" y="27"/>
                </a:lnTo>
                <a:lnTo>
                  <a:pt x="18" y="27"/>
                </a:lnTo>
                <a:lnTo>
                  <a:pt x="18" y="27"/>
                </a:lnTo>
                <a:lnTo>
                  <a:pt x="17" y="28"/>
                </a:lnTo>
                <a:lnTo>
                  <a:pt x="17" y="30"/>
                </a:lnTo>
                <a:lnTo>
                  <a:pt x="17" y="30"/>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4" y="42"/>
                </a:lnTo>
                <a:lnTo>
                  <a:pt x="4" y="42"/>
                </a:lnTo>
                <a:lnTo>
                  <a:pt x="5" y="43"/>
                </a:lnTo>
                <a:lnTo>
                  <a:pt x="5" y="44"/>
                </a:lnTo>
                <a:lnTo>
                  <a:pt x="4" y="49"/>
                </a:lnTo>
                <a:lnTo>
                  <a:pt x="3" y="49"/>
                </a:lnTo>
                <a:lnTo>
                  <a:pt x="3" y="49"/>
                </a:lnTo>
                <a:lnTo>
                  <a:pt x="1" y="49"/>
                </a:lnTo>
                <a:lnTo>
                  <a:pt x="0" y="51"/>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7582" name="Freeform 2062"/>
          <p:cNvSpPr>
            <a:spLocks/>
          </p:cNvSpPr>
          <p:nvPr/>
        </p:nvSpPr>
        <p:spPr bwMode="auto">
          <a:xfrm>
            <a:off x="5280378" y="3560764"/>
            <a:ext cx="801511" cy="301625"/>
          </a:xfrm>
          <a:custGeom>
            <a:avLst/>
            <a:gdLst>
              <a:gd name="T0" fmla="*/ 111 w 111"/>
              <a:gd name="T1" fmla="*/ 0 h 39"/>
              <a:gd name="T2" fmla="*/ 89 w 111"/>
              <a:gd name="T3" fmla="*/ 3 h 39"/>
              <a:gd name="T4" fmla="*/ 87 w 111"/>
              <a:gd name="T5" fmla="*/ 4 h 39"/>
              <a:gd name="T6" fmla="*/ 31 w 111"/>
              <a:gd name="T7" fmla="*/ 9 h 39"/>
              <a:gd name="T8" fmla="*/ 31 w 111"/>
              <a:gd name="T9" fmla="*/ 8 h 39"/>
              <a:gd name="T10" fmla="*/ 28 w 111"/>
              <a:gd name="T11" fmla="*/ 9 h 39"/>
              <a:gd name="T12" fmla="*/ 29 w 111"/>
              <a:gd name="T13" fmla="*/ 10 h 39"/>
              <a:gd name="T14" fmla="*/ 29 w 111"/>
              <a:gd name="T15" fmla="*/ 11 h 39"/>
              <a:gd name="T16" fmla="*/ 9 w 111"/>
              <a:gd name="T17" fmla="*/ 13 h 39"/>
              <a:gd name="T18" fmla="*/ 8 w 111"/>
              <a:gd name="T19" fmla="*/ 15 h 39"/>
              <a:gd name="T20" fmla="*/ 7 w 111"/>
              <a:gd name="T21" fmla="*/ 18 h 39"/>
              <a:gd name="T22" fmla="*/ 8 w 111"/>
              <a:gd name="T23" fmla="*/ 19 h 39"/>
              <a:gd name="T24" fmla="*/ 7 w 111"/>
              <a:gd name="T25" fmla="*/ 22 h 39"/>
              <a:gd name="T26" fmla="*/ 7 w 111"/>
              <a:gd name="T27" fmla="*/ 22 h 39"/>
              <a:gd name="T28" fmla="*/ 7 w 111"/>
              <a:gd name="T29" fmla="*/ 23 h 39"/>
              <a:gd name="T30" fmla="*/ 6 w 111"/>
              <a:gd name="T31" fmla="*/ 25 h 39"/>
              <a:gd name="T32" fmla="*/ 5 w 111"/>
              <a:gd name="T33" fmla="*/ 26 h 39"/>
              <a:gd name="T34" fmla="*/ 4 w 111"/>
              <a:gd name="T35" fmla="*/ 30 h 39"/>
              <a:gd name="T36" fmla="*/ 2 w 111"/>
              <a:gd name="T37" fmla="*/ 32 h 39"/>
              <a:gd name="T38" fmla="*/ 2 w 111"/>
              <a:gd name="T39" fmla="*/ 35 h 39"/>
              <a:gd name="T40" fmla="*/ 2 w 111"/>
              <a:gd name="T41" fmla="*/ 38 h 39"/>
              <a:gd name="T42" fmla="*/ 2 w 111"/>
              <a:gd name="T43" fmla="*/ 38 h 39"/>
              <a:gd name="T44" fmla="*/ 0 w 111"/>
              <a:gd name="T45" fmla="*/ 39 h 39"/>
              <a:gd name="T46" fmla="*/ 29 w 111"/>
              <a:gd name="T47" fmla="*/ 37 h 39"/>
              <a:gd name="T48" fmla="*/ 65 w 111"/>
              <a:gd name="T49" fmla="*/ 34 h 39"/>
              <a:gd name="T50" fmla="*/ 78 w 111"/>
              <a:gd name="T51" fmla="*/ 32 h 39"/>
              <a:gd name="T52" fmla="*/ 79 w 111"/>
              <a:gd name="T53" fmla="*/ 28 h 39"/>
              <a:gd name="T54" fmla="*/ 80 w 111"/>
              <a:gd name="T55" fmla="*/ 28 h 39"/>
              <a:gd name="T56" fmla="*/ 80 w 111"/>
              <a:gd name="T57" fmla="*/ 28 h 39"/>
              <a:gd name="T58" fmla="*/ 81 w 111"/>
              <a:gd name="T59" fmla="*/ 27 h 39"/>
              <a:gd name="T60" fmla="*/ 82 w 111"/>
              <a:gd name="T61" fmla="*/ 26 h 39"/>
              <a:gd name="T62" fmla="*/ 81 w 111"/>
              <a:gd name="T63" fmla="*/ 25 h 39"/>
              <a:gd name="T64" fmla="*/ 82 w 111"/>
              <a:gd name="T65" fmla="*/ 24 h 39"/>
              <a:gd name="T66" fmla="*/ 83 w 111"/>
              <a:gd name="T67" fmla="*/ 23 h 39"/>
              <a:gd name="T68" fmla="*/ 86 w 111"/>
              <a:gd name="T69" fmla="*/ 22 h 39"/>
              <a:gd name="T70" fmla="*/ 89 w 111"/>
              <a:gd name="T71" fmla="*/ 21 h 39"/>
              <a:gd name="T72" fmla="*/ 92 w 111"/>
              <a:gd name="T73" fmla="*/ 18 h 39"/>
              <a:gd name="T74" fmla="*/ 93 w 111"/>
              <a:gd name="T75" fmla="*/ 18 h 39"/>
              <a:gd name="T76" fmla="*/ 95 w 111"/>
              <a:gd name="T77" fmla="*/ 16 h 39"/>
              <a:gd name="T78" fmla="*/ 96 w 111"/>
              <a:gd name="T79" fmla="*/ 14 h 39"/>
              <a:gd name="T80" fmla="*/ 96 w 111"/>
              <a:gd name="T81" fmla="*/ 14 h 39"/>
              <a:gd name="T82" fmla="*/ 97 w 111"/>
              <a:gd name="T83" fmla="*/ 14 h 39"/>
              <a:gd name="T84" fmla="*/ 98 w 111"/>
              <a:gd name="T85" fmla="*/ 14 h 39"/>
              <a:gd name="T86" fmla="*/ 98 w 111"/>
              <a:gd name="T87" fmla="*/ 13 h 39"/>
              <a:gd name="T88" fmla="*/ 99 w 111"/>
              <a:gd name="T89" fmla="*/ 12 h 39"/>
              <a:gd name="T90" fmla="*/ 99 w 111"/>
              <a:gd name="T91" fmla="*/ 12 h 39"/>
              <a:gd name="T92" fmla="*/ 100 w 111"/>
              <a:gd name="T93" fmla="*/ 13 h 39"/>
              <a:gd name="T94" fmla="*/ 101 w 111"/>
              <a:gd name="T95" fmla="*/ 12 h 39"/>
              <a:gd name="T96" fmla="*/ 101 w 111"/>
              <a:gd name="T97" fmla="*/ 12 h 39"/>
              <a:gd name="T98" fmla="*/ 103 w 111"/>
              <a:gd name="T99" fmla="*/ 10 h 39"/>
              <a:gd name="T100" fmla="*/ 104 w 111"/>
              <a:gd name="T101" fmla="*/ 10 h 39"/>
              <a:gd name="T102" fmla="*/ 106 w 111"/>
              <a:gd name="T103" fmla="*/ 10 h 39"/>
              <a:gd name="T104" fmla="*/ 109 w 111"/>
              <a:gd name="T105" fmla="*/ 6 h 39"/>
              <a:gd name="T106" fmla="*/ 110 w 111"/>
              <a:gd name="T107" fmla="*/ 5 h 39"/>
              <a:gd name="T108" fmla="*/ 111 w 111"/>
              <a:gd name="T109" fmla="*/ 4 h 39"/>
              <a:gd name="T110" fmla="*/ 111 w 111"/>
              <a:gd name="T111" fmla="*/ 3 h 39"/>
              <a:gd name="T112" fmla="*/ 111 w 111"/>
              <a:gd name="T113" fmla="*/ 1 h 39"/>
              <a:gd name="T114" fmla="*/ 111 w 111"/>
              <a:gd name="T115" fmla="*/ 0 h 39"/>
              <a:gd name="T116" fmla="*/ 111 w 111"/>
              <a:gd name="T1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2"/>
                </a:lnTo>
                <a:lnTo>
                  <a:pt x="7" y="23"/>
                </a:lnTo>
                <a:lnTo>
                  <a:pt x="6" y="25"/>
                </a:lnTo>
                <a:lnTo>
                  <a:pt x="5" y="26"/>
                </a:lnTo>
                <a:lnTo>
                  <a:pt x="4" y="30"/>
                </a:lnTo>
                <a:lnTo>
                  <a:pt x="2" y="32"/>
                </a:lnTo>
                <a:lnTo>
                  <a:pt x="2" y="35"/>
                </a:lnTo>
                <a:lnTo>
                  <a:pt x="2" y="38"/>
                </a:lnTo>
                <a:lnTo>
                  <a:pt x="2" y="38"/>
                </a:lnTo>
                <a:lnTo>
                  <a:pt x="0" y="39"/>
                </a:lnTo>
                <a:lnTo>
                  <a:pt x="29" y="37"/>
                </a:lnTo>
                <a:lnTo>
                  <a:pt x="65" y="34"/>
                </a:lnTo>
                <a:lnTo>
                  <a:pt x="78" y="32"/>
                </a:lnTo>
                <a:lnTo>
                  <a:pt x="79" y="28"/>
                </a:lnTo>
                <a:lnTo>
                  <a:pt x="80"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6" y="14"/>
                </a:lnTo>
                <a:lnTo>
                  <a:pt x="97" y="14"/>
                </a:lnTo>
                <a:lnTo>
                  <a:pt x="98" y="14"/>
                </a:lnTo>
                <a:lnTo>
                  <a:pt x="98" y="13"/>
                </a:lnTo>
                <a:lnTo>
                  <a:pt x="99" y="12"/>
                </a:lnTo>
                <a:lnTo>
                  <a:pt x="99" y="12"/>
                </a:lnTo>
                <a:lnTo>
                  <a:pt x="100" y="13"/>
                </a:lnTo>
                <a:lnTo>
                  <a:pt x="101" y="12"/>
                </a:lnTo>
                <a:lnTo>
                  <a:pt x="101" y="12"/>
                </a:lnTo>
                <a:lnTo>
                  <a:pt x="103" y="10"/>
                </a:lnTo>
                <a:lnTo>
                  <a:pt x="104" y="10"/>
                </a:lnTo>
                <a:lnTo>
                  <a:pt x="106" y="10"/>
                </a:lnTo>
                <a:lnTo>
                  <a:pt x="109" y="6"/>
                </a:lnTo>
                <a:lnTo>
                  <a:pt x="110" y="5"/>
                </a:lnTo>
                <a:lnTo>
                  <a:pt x="111" y="4"/>
                </a:lnTo>
                <a:lnTo>
                  <a:pt x="111" y="3"/>
                </a:lnTo>
                <a:lnTo>
                  <a:pt x="111" y="1"/>
                </a:lnTo>
                <a:lnTo>
                  <a:pt x="111" y="0"/>
                </a:lnTo>
                <a:lnTo>
                  <a:pt x="11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7583" name="Freeform 2063"/>
          <p:cNvSpPr>
            <a:spLocks/>
          </p:cNvSpPr>
          <p:nvPr/>
        </p:nvSpPr>
        <p:spPr bwMode="auto">
          <a:xfrm>
            <a:off x="5489222" y="3824288"/>
            <a:ext cx="375356" cy="641350"/>
          </a:xfrm>
          <a:custGeom>
            <a:avLst/>
            <a:gdLst>
              <a:gd name="T0" fmla="*/ 0 w 52"/>
              <a:gd name="T1" fmla="*/ 3 h 83"/>
              <a:gd name="T2" fmla="*/ 1 w 52"/>
              <a:gd name="T3" fmla="*/ 5 h 83"/>
              <a:gd name="T4" fmla="*/ 0 w 52"/>
              <a:gd name="T5" fmla="*/ 55 h 83"/>
              <a:gd name="T6" fmla="*/ 0 w 52"/>
              <a:gd name="T7" fmla="*/ 57 h 83"/>
              <a:gd name="T8" fmla="*/ 3 w 52"/>
              <a:gd name="T9" fmla="*/ 82 h 83"/>
              <a:gd name="T10" fmla="*/ 4 w 52"/>
              <a:gd name="T11" fmla="*/ 82 h 83"/>
              <a:gd name="T12" fmla="*/ 5 w 52"/>
              <a:gd name="T13" fmla="*/ 81 h 83"/>
              <a:gd name="T14" fmla="*/ 7 w 52"/>
              <a:gd name="T15" fmla="*/ 82 h 83"/>
              <a:gd name="T16" fmla="*/ 8 w 52"/>
              <a:gd name="T17" fmla="*/ 81 h 83"/>
              <a:gd name="T18" fmla="*/ 8 w 52"/>
              <a:gd name="T19" fmla="*/ 77 h 83"/>
              <a:gd name="T20" fmla="*/ 9 w 52"/>
              <a:gd name="T21" fmla="*/ 75 h 83"/>
              <a:gd name="T22" fmla="*/ 10 w 52"/>
              <a:gd name="T23" fmla="*/ 77 h 83"/>
              <a:gd name="T24" fmla="*/ 10 w 52"/>
              <a:gd name="T25" fmla="*/ 78 h 83"/>
              <a:gd name="T26" fmla="*/ 11 w 52"/>
              <a:gd name="T27" fmla="*/ 80 h 83"/>
              <a:gd name="T28" fmla="*/ 13 w 52"/>
              <a:gd name="T29" fmla="*/ 83 h 83"/>
              <a:gd name="T30" fmla="*/ 14 w 52"/>
              <a:gd name="T31" fmla="*/ 83 h 83"/>
              <a:gd name="T32" fmla="*/ 15 w 52"/>
              <a:gd name="T33" fmla="*/ 83 h 83"/>
              <a:gd name="T34" fmla="*/ 17 w 52"/>
              <a:gd name="T35" fmla="*/ 81 h 83"/>
              <a:gd name="T36" fmla="*/ 17 w 52"/>
              <a:gd name="T37" fmla="*/ 81 h 83"/>
              <a:gd name="T38" fmla="*/ 18 w 52"/>
              <a:gd name="T39" fmla="*/ 80 h 83"/>
              <a:gd name="T40" fmla="*/ 18 w 52"/>
              <a:gd name="T41" fmla="*/ 80 h 83"/>
              <a:gd name="T42" fmla="*/ 18 w 52"/>
              <a:gd name="T43" fmla="*/ 79 h 83"/>
              <a:gd name="T44" fmla="*/ 17 w 52"/>
              <a:gd name="T45" fmla="*/ 79 h 83"/>
              <a:gd name="T46" fmla="*/ 17 w 52"/>
              <a:gd name="T47" fmla="*/ 78 h 83"/>
              <a:gd name="T48" fmla="*/ 18 w 52"/>
              <a:gd name="T49" fmla="*/ 77 h 83"/>
              <a:gd name="T50" fmla="*/ 18 w 52"/>
              <a:gd name="T51" fmla="*/ 76 h 83"/>
              <a:gd name="T52" fmla="*/ 16 w 52"/>
              <a:gd name="T53" fmla="*/ 75 h 83"/>
              <a:gd name="T54" fmla="*/ 16 w 52"/>
              <a:gd name="T55" fmla="*/ 75 h 83"/>
              <a:gd name="T56" fmla="*/ 15 w 52"/>
              <a:gd name="T57" fmla="*/ 75 h 83"/>
              <a:gd name="T58" fmla="*/ 14 w 52"/>
              <a:gd name="T59" fmla="*/ 73 h 83"/>
              <a:gd name="T60" fmla="*/ 14 w 52"/>
              <a:gd name="T61" fmla="*/ 72 h 83"/>
              <a:gd name="T62" fmla="*/ 14 w 52"/>
              <a:gd name="T63" fmla="*/ 71 h 83"/>
              <a:gd name="T64" fmla="*/ 14 w 52"/>
              <a:gd name="T65" fmla="*/ 71 h 83"/>
              <a:gd name="T66" fmla="*/ 14 w 52"/>
              <a:gd name="T67" fmla="*/ 70 h 83"/>
              <a:gd name="T68" fmla="*/ 52 w 52"/>
              <a:gd name="T69" fmla="*/ 66 h 83"/>
              <a:gd name="T70" fmla="*/ 52 w 52"/>
              <a:gd name="T71" fmla="*/ 65 h 83"/>
              <a:gd name="T72" fmla="*/ 50 w 52"/>
              <a:gd name="T73" fmla="*/ 63 h 83"/>
              <a:gd name="T74" fmla="*/ 50 w 52"/>
              <a:gd name="T75" fmla="*/ 58 h 83"/>
              <a:gd name="T76" fmla="*/ 48 w 52"/>
              <a:gd name="T77" fmla="*/ 55 h 83"/>
              <a:gd name="T78" fmla="*/ 48 w 52"/>
              <a:gd name="T79" fmla="*/ 52 h 83"/>
              <a:gd name="T80" fmla="*/ 49 w 52"/>
              <a:gd name="T81" fmla="*/ 50 h 83"/>
              <a:gd name="T82" fmla="*/ 49 w 52"/>
              <a:gd name="T83" fmla="*/ 47 h 83"/>
              <a:gd name="T84" fmla="*/ 50 w 52"/>
              <a:gd name="T85" fmla="*/ 45 h 83"/>
              <a:gd name="T86" fmla="*/ 51 w 52"/>
              <a:gd name="T87" fmla="*/ 45 h 83"/>
              <a:gd name="T88" fmla="*/ 49 w 52"/>
              <a:gd name="T89" fmla="*/ 44 h 83"/>
              <a:gd name="T90" fmla="*/ 50 w 52"/>
              <a:gd name="T91" fmla="*/ 42 h 83"/>
              <a:gd name="T92" fmla="*/ 49 w 52"/>
              <a:gd name="T93" fmla="*/ 41 h 83"/>
              <a:gd name="T94" fmla="*/ 48 w 52"/>
              <a:gd name="T95" fmla="*/ 40 h 83"/>
              <a:gd name="T96" fmla="*/ 47 w 52"/>
              <a:gd name="T97" fmla="*/ 39 h 83"/>
              <a:gd name="T98" fmla="*/ 46 w 52"/>
              <a:gd name="T99" fmla="*/ 37 h 83"/>
              <a:gd name="T100" fmla="*/ 45 w 52"/>
              <a:gd name="T101" fmla="*/ 36 h 83"/>
              <a:gd name="T102" fmla="*/ 36 w 52"/>
              <a:gd name="T103" fmla="*/ 0 h 83"/>
              <a:gd name="T104" fmla="*/ 0 w 52"/>
              <a:gd name="T105" fmla="*/ 3 h 83"/>
              <a:gd name="T106" fmla="*/ 0 w 52"/>
              <a:gd name="T107"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7" y="81"/>
                </a:lnTo>
                <a:lnTo>
                  <a:pt x="18" y="80"/>
                </a:lnTo>
                <a:lnTo>
                  <a:pt x="18" y="80"/>
                </a:lnTo>
                <a:lnTo>
                  <a:pt x="18" y="79"/>
                </a:lnTo>
                <a:lnTo>
                  <a:pt x="17" y="79"/>
                </a:lnTo>
                <a:lnTo>
                  <a:pt x="17" y="78"/>
                </a:lnTo>
                <a:lnTo>
                  <a:pt x="18" y="77"/>
                </a:lnTo>
                <a:lnTo>
                  <a:pt x="18" y="76"/>
                </a:lnTo>
                <a:lnTo>
                  <a:pt x="16" y="75"/>
                </a:lnTo>
                <a:lnTo>
                  <a:pt x="16" y="75"/>
                </a:lnTo>
                <a:lnTo>
                  <a:pt x="15" y="75"/>
                </a:lnTo>
                <a:lnTo>
                  <a:pt x="14" y="73"/>
                </a:lnTo>
                <a:lnTo>
                  <a:pt x="14" y="72"/>
                </a:lnTo>
                <a:lnTo>
                  <a:pt x="14" y="71"/>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lnTo>
                  <a:pt x="0"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7584" name="Freeform 2064"/>
          <p:cNvSpPr>
            <a:spLocks/>
          </p:cNvSpPr>
          <p:nvPr/>
        </p:nvSpPr>
        <p:spPr bwMode="auto">
          <a:xfrm>
            <a:off x="5729111" y="2840038"/>
            <a:ext cx="410634" cy="487362"/>
          </a:xfrm>
          <a:custGeom>
            <a:avLst/>
            <a:gdLst>
              <a:gd name="T0" fmla="*/ 5 w 57"/>
              <a:gd name="T1" fmla="*/ 55 h 63"/>
              <a:gd name="T2" fmla="*/ 8 w 57"/>
              <a:gd name="T3" fmla="*/ 56 h 63"/>
              <a:gd name="T4" fmla="*/ 10 w 57"/>
              <a:gd name="T5" fmla="*/ 55 h 63"/>
              <a:gd name="T6" fmla="*/ 13 w 57"/>
              <a:gd name="T7" fmla="*/ 59 h 63"/>
              <a:gd name="T8" fmla="*/ 18 w 57"/>
              <a:gd name="T9" fmla="*/ 60 h 63"/>
              <a:gd name="T10" fmla="*/ 22 w 57"/>
              <a:gd name="T11" fmla="*/ 61 h 63"/>
              <a:gd name="T12" fmla="*/ 25 w 57"/>
              <a:gd name="T13" fmla="*/ 61 h 63"/>
              <a:gd name="T14" fmla="*/ 28 w 57"/>
              <a:gd name="T15" fmla="*/ 61 h 63"/>
              <a:gd name="T16" fmla="*/ 29 w 57"/>
              <a:gd name="T17" fmla="*/ 59 h 63"/>
              <a:gd name="T18" fmla="*/ 31 w 57"/>
              <a:gd name="T19" fmla="*/ 59 h 63"/>
              <a:gd name="T20" fmla="*/ 34 w 57"/>
              <a:gd name="T21" fmla="*/ 62 h 63"/>
              <a:gd name="T22" fmla="*/ 36 w 57"/>
              <a:gd name="T23" fmla="*/ 63 h 63"/>
              <a:gd name="T24" fmla="*/ 39 w 57"/>
              <a:gd name="T25" fmla="*/ 61 h 63"/>
              <a:gd name="T26" fmla="*/ 40 w 57"/>
              <a:gd name="T27" fmla="*/ 58 h 63"/>
              <a:gd name="T28" fmla="*/ 41 w 57"/>
              <a:gd name="T29" fmla="*/ 52 h 63"/>
              <a:gd name="T30" fmla="*/ 44 w 57"/>
              <a:gd name="T31" fmla="*/ 54 h 63"/>
              <a:gd name="T32" fmla="*/ 45 w 57"/>
              <a:gd name="T33" fmla="*/ 51 h 63"/>
              <a:gd name="T34" fmla="*/ 47 w 57"/>
              <a:gd name="T35" fmla="*/ 47 h 63"/>
              <a:gd name="T36" fmla="*/ 48 w 57"/>
              <a:gd name="T37" fmla="*/ 45 h 63"/>
              <a:gd name="T38" fmla="*/ 51 w 57"/>
              <a:gd name="T39" fmla="*/ 44 h 63"/>
              <a:gd name="T40" fmla="*/ 53 w 57"/>
              <a:gd name="T41" fmla="*/ 41 h 63"/>
              <a:gd name="T42" fmla="*/ 55 w 57"/>
              <a:gd name="T43" fmla="*/ 39 h 63"/>
              <a:gd name="T44" fmla="*/ 55 w 57"/>
              <a:gd name="T45" fmla="*/ 36 h 63"/>
              <a:gd name="T46" fmla="*/ 56 w 57"/>
              <a:gd name="T47" fmla="*/ 34 h 63"/>
              <a:gd name="T48" fmla="*/ 54 w 57"/>
              <a:gd name="T49" fmla="*/ 26 h 63"/>
              <a:gd name="T50" fmla="*/ 55 w 57"/>
              <a:gd name="T51" fmla="*/ 23 h 63"/>
              <a:gd name="T52" fmla="*/ 57 w 57"/>
              <a:gd name="T53" fmla="*/ 22 h 63"/>
              <a:gd name="T54" fmla="*/ 46 w 57"/>
              <a:gd name="T55" fmla="*/ 3 h 63"/>
              <a:gd name="T56" fmla="*/ 42 w 57"/>
              <a:gd name="T57" fmla="*/ 6 h 63"/>
              <a:gd name="T58" fmla="*/ 37 w 57"/>
              <a:gd name="T59" fmla="*/ 10 h 63"/>
              <a:gd name="T60" fmla="*/ 34 w 57"/>
              <a:gd name="T61" fmla="*/ 10 h 63"/>
              <a:gd name="T62" fmla="*/ 30 w 57"/>
              <a:gd name="T63" fmla="*/ 13 h 63"/>
              <a:gd name="T64" fmla="*/ 27 w 57"/>
              <a:gd name="T65" fmla="*/ 12 h 63"/>
              <a:gd name="T66" fmla="*/ 25 w 57"/>
              <a:gd name="T67" fmla="*/ 12 h 63"/>
              <a:gd name="T68" fmla="*/ 25 w 57"/>
              <a:gd name="T69" fmla="*/ 11 h 63"/>
              <a:gd name="T70" fmla="*/ 19 w 57"/>
              <a:gd name="T71" fmla="*/ 9 h 63"/>
              <a:gd name="T72" fmla="*/ 17 w 57"/>
              <a:gd name="T73" fmla="*/ 10 h 63"/>
              <a:gd name="T74" fmla="*/ 0 w 57"/>
              <a:gd name="T75" fmla="*/ 1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7" h="63">
                <a:moveTo>
                  <a:pt x="0" y="11"/>
                </a:moveTo>
                <a:lnTo>
                  <a:pt x="5" y="55"/>
                </a:lnTo>
                <a:lnTo>
                  <a:pt x="6" y="55"/>
                </a:lnTo>
                <a:lnTo>
                  <a:pt x="8" y="56"/>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lnTo>
                  <a:pt x="0" y="1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7585" name="Freeform 2065"/>
          <p:cNvSpPr>
            <a:spLocks/>
          </p:cNvSpPr>
          <p:nvPr/>
        </p:nvSpPr>
        <p:spPr bwMode="auto">
          <a:xfrm>
            <a:off x="5843412" y="3459163"/>
            <a:ext cx="860778" cy="395287"/>
          </a:xfrm>
          <a:custGeom>
            <a:avLst/>
            <a:gdLst>
              <a:gd name="T0" fmla="*/ 2 w 119"/>
              <a:gd name="T1" fmla="*/ 41 h 51"/>
              <a:gd name="T2" fmla="*/ 4 w 119"/>
              <a:gd name="T3" fmla="*/ 39 h 51"/>
              <a:gd name="T4" fmla="*/ 5 w 119"/>
              <a:gd name="T5" fmla="*/ 36 h 51"/>
              <a:gd name="T6" fmla="*/ 14 w 119"/>
              <a:gd name="T7" fmla="*/ 31 h 51"/>
              <a:gd name="T8" fmla="*/ 18 w 119"/>
              <a:gd name="T9" fmla="*/ 27 h 51"/>
              <a:gd name="T10" fmla="*/ 20 w 119"/>
              <a:gd name="T11" fmla="*/ 27 h 51"/>
              <a:gd name="T12" fmla="*/ 21 w 119"/>
              <a:gd name="T13" fmla="*/ 25 h 51"/>
              <a:gd name="T14" fmla="*/ 23 w 119"/>
              <a:gd name="T15" fmla="*/ 25 h 51"/>
              <a:gd name="T16" fmla="*/ 28 w 119"/>
              <a:gd name="T17" fmla="*/ 23 h 51"/>
              <a:gd name="T18" fmla="*/ 33 w 119"/>
              <a:gd name="T19" fmla="*/ 17 h 51"/>
              <a:gd name="T20" fmla="*/ 33 w 119"/>
              <a:gd name="T21" fmla="*/ 13 h 51"/>
              <a:gd name="T22" fmla="*/ 37 w 119"/>
              <a:gd name="T23" fmla="*/ 13 h 51"/>
              <a:gd name="T24" fmla="*/ 42 w 119"/>
              <a:gd name="T25" fmla="*/ 12 h 51"/>
              <a:gd name="T26" fmla="*/ 113 w 119"/>
              <a:gd name="T27" fmla="*/ 1 h 51"/>
              <a:gd name="T28" fmla="*/ 114 w 119"/>
              <a:gd name="T29" fmla="*/ 2 h 51"/>
              <a:gd name="T30" fmla="*/ 116 w 119"/>
              <a:gd name="T31" fmla="*/ 5 h 51"/>
              <a:gd name="T32" fmla="*/ 116 w 119"/>
              <a:gd name="T33" fmla="*/ 6 h 51"/>
              <a:gd name="T34" fmla="*/ 114 w 119"/>
              <a:gd name="T35" fmla="*/ 5 h 51"/>
              <a:gd name="T36" fmla="*/ 113 w 119"/>
              <a:gd name="T37" fmla="*/ 6 h 51"/>
              <a:gd name="T38" fmla="*/ 109 w 119"/>
              <a:gd name="T39" fmla="*/ 8 h 51"/>
              <a:gd name="T40" fmla="*/ 105 w 119"/>
              <a:gd name="T41" fmla="*/ 11 h 51"/>
              <a:gd name="T42" fmla="*/ 106 w 119"/>
              <a:gd name="T43" fmla="*/ 12 h 51"/>
              <a:gd name="T44" fmla="*/ 112 w 119"/>
              <a:gd name="T45" fmla="*/ 9 h 51"/>
              <a:gd name="T46" fmla="*/ 114 w 119"/>
              <a:gd name="T47" fmla="*/ 11 h 51"/>
              <a:gd name="T48" fmla="*/ 115 w 119"/>
              <a:gd name="T49" fmla="*/ 11 h 51"/>
              <a:gd name="T50" fmla="*/ 118 w 119"/>
              <a:gd name="T51" fmla="*/ 9 h 51"/>
              <a:gd name="T52" fmla="*/ 119 w 119"/>
              <a:gd name="T53" fmla="*/ 14 h 51"/>
              <a:gd name="T54" fmla="*/ 117 w 119"/>
              <a:gd name="T55" fmla="*/ 17 h 51"/>
              <a:gd name="T56" fmla="*/ 114 w 119"/>
              <a:gd name="T57" fmla="*/ 19 h 51"/>
              <a:gd name="T58" fmla="*/ 110 w 119"/>
              <a:gd name="T59" fmla="*/ 20 h 51"/>
              <a:gd name="T60" fmla="*/ 109 w 119"/>
              <a:gd name="T61" fmla="*/ 19 h 51"/>
              <a:gd name="T62" fmla="*/ 108 w 119"/>
              <a:gd name="T63" fmla="*/ 18 h 51"/>
              <a:gd name="T64" fmla="*/ 108 w 119"/>
              <a:gd name="T65" fmla="*/ 21 h 51"/>
              <a:gd name="T66" fmla="*/ 109 w 119"/>
              <a:gd name="T67" fmla="*/ 22 h 51"/>
              <a:gd name="T68" fmla="*/ 110 w 119"/>
              <a:gd name="T69" fmla="*/ 24 h 51"/>
              <a:gd name="T70" fmla="*/ 105 w 119"/>
              <a:gd name="T71" fmla="*/ 27 h 51"/>
              <a:gd name="T72" fmla="*/ 105 w 119"/>
              <a:gd name="T73" fmla="*/ 29 h 51"/>
              <a:gd name="T74" fmla="*/ 112 w 119"/>
              <a:gd name="T75" fmla="*/ 27 h 51"/>
              <a:gd name="T76" fmla="*/ 114 w 119"/>
              <a:gd name="T77" fmla="*/ 27 h 51"/>
              <a:gd name="T78" fmla="*/ 109 w 119"/>
              <a:gd name="T79" fmla="*/ 32 h 51"/>
              <a:gd name="T80" fmla="*/ 103 w 119"/>
              <a:gd name="T81" fmla="*/ 36 h 51"/>
              <a:gd name="T82" fmla="*/ 102 w 119"/>
              <a:gd name="T83" fmla="*/ 37 h 51"/>
              <a:gd name="T84" fmla="*/ 96 w 119"/>
              <a:gd name="T85" fmla="*/ 44 h 51"/>
              <a:gd name="T86" fmla="*/ 93 w 119"/>
              <a:gd name="T87" fmla="*/ 50 h 51"/>
              <a:gd name="T88" fmla="*/ 69 w 119"/>
              <a:gd name="T89" fmla="*/ 39 h 51"/>
              <a:gd name="T90" fmla="*/ 50 w 119"/>
              <a:gd name="T91" fmla="*/ 36 h 51"/>
              <a:gd name="T92" fmla="*/ 49 w 119"/>
              <a:gd name="T93" fmla="*/ 36 h 51"/>
              <a:gd name="T94" fmla="*/ 30 w 119"/>
              <a:gd name="T95" fmla="*/ 37 h 51"/>
              <a:gd name="T96" fmla="*/ 26 w 119"/>
              <a:gd name="T97" fmla="*/ 40 h 51"/>
              <a:gd name="T98" fmla="*/ 0 w 119"/>
              <a:gd name="T99"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9" h="51">
                <a:moveTo>
                  <a:pt x="0" y="45"/>
                </a:moveTo>
                <a:lnTo>
                  <a:pt x="1" y="41"/>
                </a:lnTo>
                <a:lnTo>
                  <a:pt x="2"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8" y="27"/>
                </a:lnTo>
                <a:lnTo>
                  <a:pt x="19" y="27"/>
                </a:lnTo>
                <a:lnTo>
                  <a:pt x="20" y="27"/>
                </a:lnTo>
                <a:lnTo>
                  <a:pt x="20" y="26"/>
                </a:lnTo>
                <a:lnTo>
                  <a:pt x="21" y="25"/>
                </a:lnTo>
                <a:lnTo>
                  <a:pt x="21" y="25"/>
                </a:lnTo>
                <a:lnTo>
                  <a:pt x="22" y="26"/>
                </a:lnTo>
                <a:lnTo>
                  <a:pt x="23" y="25"/>
                </a:lnTo>
                <a:lnTo>
                  <a:pt x="23" y="25"/>
                </a:lnTo>
                <a:lnTo>
                  <a:pt x="25" y="23"/>
                </a:lnTo>
                <a:lnTo>
                  <a:pt x="26" y="23"/>
                </a:lnTo>
                <a:lnTo>
                  <a:pt x="28" y="23"/>
                </a:lnTo>
                <a:lnTo>
                  <a:pt x="31" y="19"/>
                </a:lnTo>
                <a:lnTo>
                  <a:pt x="32" y="18"/>
                </a:lnTo>
                <a:lnTo>
                  <a:pt x="33" y="17"/>
                </a:lnTo>
                <a:lnTo>
                  <a:pt x="33" y="16"/>
                </a:lnTo>
                <a:lnTo>
                  <a:pt x="33" y="14"/>
                </a:lnTo>
                <a:lnTo>
                  <a:pt x="33" y="13"/>
                </a:lnTo>
                <a:lnTo>
                  <a:pt x="33" y="13"/>
                </a:lnTo>
                <a:lnTo>
                  <a:pt x="37" y="12"/>
                </a:lnTo>
                <a:lnTo>
                  <a:pt x="37" y="13"/>
                </a:lnTo>
                <a:lnTo>
                  <a:pt x="40" y="13"/>
                </a:lnTo>
                <a:lnTo>
                  <a:pt x="42" y="12"/>
                </a:lnTo>
                <a:lnTo>
                  <a:pt x="42" y="12"/>
                </a:lnTo>
                <a:lnTo>
                  <a:pt x="78" y="7"/>
                </a:lnTo>
                <a:lnTo>
                  <a:pt x="112" y="0"/>
                </a:lnTo>
                <a:lnTo>
                  <a:pt x="113" y="1"/>
                </a:lnTo>
                <a:lnTo>
                  <a:pt x="113" y="1"/>
                </a:lnTo>
                <a:lnTo>
                  <a:pt x="114" y="2"/>
                </a:lnTo>
                <a:lnTo>
                  <a:pt x="114" y="2"/>
                </a:lnTo>
                <a:lnTo>
                  <a:pt x="115" y="3"/>
                </a:lnTo>
                <a:lnTo>
                  <a:pt x="115" y="3"/>
                </a:lnTo>
                <a:lnTo>
                  <a:pt x="116" y="5"/>
                </a:lnTo>
                <a:lnTo>
                  <a:pt x="116" y="5"/>
                </a:lnTo>
                <a:lnTo>
                  <a:pt x="116" y="6"/>
                </a:lnTo>
                <a:lnTo>
                  <a:pt x="116" y="6"/>
                </a:lnTo>
                <a:lnTo>
                  <a:pt x="115" y="5"/>
                </a:lnTo>
                <a:lnTo>
                  <a:pt x="114" y="5"/>
                </a:lnTo>
                <a:lnTo>
                  <a:pt x="114" y="5"/>
                </a:lnTo>
                <a:lnTo>
                  <a:pt x="113" y="5"/>
                </a:lnTo>
                <a:lnTo>
                  <a:pt x="112" y="5"/>
                </a:lnTo>
                <a:lnTo>
                  <a:pt x="113" y="6"/>
                </a:lnTo>
                <a:lnTo>
                  <a:pt x="113" y="6"/>
                </a:lnTo>
                <a:lnTo>
                  <a:pt x="110" y="8"/>
                </a:lnTo>
                <a:lnTo>
                  <a:pt x="109" y="8"/>
                </a:lnTo>
                <a:lnTo>
                  <a:pt x="108" y="10"/>
                </a:lnTo>
                <a:lnTo>
                  <a:pt x="106" y="10"/>
                </a:lnTo>
                <a:lnTo>
                  <a:pt x="105" y="11"/>
                </a:lnTo>
                <a:lnTo>
                  <a:pt x="105" y="12"/>
                </a:lnTo>
                <a:lnTo>
                  <a:pt x="106" y="12"/>
                </a:lnTo>
                <a:lnTo>
                  <a:pt x="106" y="12"/>
                </a:lnTo>
                <a:lnTo>
                  <a:pt x="108" y="11"/>
                </a:lnTo>
                <a:lnTo>
                  <a:pt x="111" y="10"/>
                </a:lnTo>
                <a:lnTo>
                  <a:pt x="112" y="9"/>
                </a:lnTo>
                <a:lnTo>
                  <a:pt x="114" y="9"/>
                </a:lnTo>
                <a:lnTo>
                  <a:pt x="114" y="10"/>
                </a:lnTo>
                <a:lnTo>
                  <a:pt x="114" y="11"/>
                </a:lnTo>
                <a:lnTo>
                  <a:pt x="114" y="11"/>
                </a:lnTo>
                <a:lnTo>
                  <a:pt x="115" y="12"/>
                </a:lnTo>
                <a:lnTo>
                  <a:pt x="115" y="11"/>
                </a:lnTo>
                <a:lnTo>
                  <a:pt x="116" y="11"/>
                </a:lnTo>
                <a:lnTo>
                  <a:pt x="117" y="9"/>
                </a:lnTo>
                <a:lnTo>
                  <a:pt x="118" y="9"/>
                </a:lnTo>
                <a:lnTo>
                  <a:pt x="119" y="11"/>
                </a:lnTo>
                <a:lnTo>
                  <a:pt x="119" y="14"/>
                </a:lnTo>
                <a:lnTo>
                  <a:pt x="119" y="14"/>
                </a:lnTo>
                <a:lnTo>
                  <a:pt x="119" y="15"/>
                </a:lnTo>
                <a:lnTo>
                  <a:pt x="117" y="16"/>
                </a:lnTo>
                <a:lnTo>
                  <a:pt x="117" y="17"/>
                </a:lnTo>
                <a:lnTo>
                  <a:pt x="117" y="18"/>
                </a:lnTo>
                <a:lnTo>
                  <a:pt x="115" y="19"/>
                </a:lnTo>
                <a:lnTo>
                  <a:pt x="114" y="19"/>
                </a:lnTo>
                <a:lnTo>
                  <a:pt x="113" y="20"/>
                </a:lnTo>
                <a:lnTo>
                  <a:pt x="111" y="20"/>
                </a:lnTo>
                <a:lnTo>
                  <a:pt x="110" y="20"/>
                </a:lnTo>
                <a:lnTo>
                  <a:pt x="110" y="20"/>
                </a:lnTo>
                <a:lnTo>
                  <a:pt x="110" y="20"/>
                </a:lnTo>
                <a:lnTo>
                  <a:pt x="109" y="19"/>
                </a:lnTo>
                <a:lnTo>
                  <a:pt x="109" y="18"/>
                </a:lnTo>
                <a:lnTo>
                  <a:pt x="109" y="18"/>
                </a:lnTo>
                <a:lnTo>
                  <a:pt x="108" y="18"/>
                </a:lnTo>
                <a:lnTo>
                  <a:pt x="108" y="18"/>
                </a:lnTo>
                <a:lnTo>
                  <a:pt x="108" y="20"/>
                </a:lnTo>
                <a:lnTo>
                  <a:pt x="108" y="21"/>
                </a:lnTo>
                <a:lnTo>
                  <a:pt x="108" y="21"/>
                </a:lnTo>
                <a:lnTo>
                  <a:pt x="108" y="22"/>
                </a:lnTo>
                <a:lnTo>
                  <a:pt x="109" y="22"/>
                </a:lnTo>
                <a:lnTo>
                  <a:pt x="110" y="23"/>
                </a:lnTo>
                <a:lnTo>
                  <a:pt x="110" y="24"/>
                </a:lnTo>
                <a:lnTo>
                  <a:pt x="110" y="24"/>
                </a:lnTo>
                <a:lnTo>
                  <a:pt x="107" y="28"/>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102" y="37"/>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7"/>
                </a:lnTo>
                <a:lnTo>
                  <a:pt x="49" y="36"/>
                </a:lnTo>
                <a:lnTo>
                  <a:pt x="49" y="35"/>
                </a:lnTo>
                <a:lnTo>
                  <a:pt x="31" y="37"/>
                </a:lnTo>
                <a:lnTo>
                  <a:pt x="30" y="37"/>
                </a:lnTo>
                <a:lnTo>
                  <a:pt x="30" y="38"/>
                </a:lnTo>
                <a:lnTo>
                  <a:pt x="26" y="40"/>
                </a:lnTo>
                <a:lnTo>
                  <a:pt x="26" y="40"/>
                </a:lnTo>
                <a:lnTo>
                  <a:pt x="25" y="40"/>
                </a:lnTo>
                <a:lnTo>
                  <a:pt x="21" y="42"/>
                </a:lnTo>
                <a:lnTo>
                  <a:pt x="0" y="45"/>
                </a:lnTo>
                <a:lnTo>
                  <a:pt x="0" y="4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7586" name="Freeform 2066"/>
          <p:cNvSpPr>
            <a:spLocks/>
          </p:cNvSpPr>
          <p:nvPr/>
        </p:nvSpPr>
        <p:spPr bwMode="auto">
          <a:xfrm>
            <a:off x="5590823" y="4311650"/>
            <a:ext cx="889000" cy="719138"/>
          </a:xfrm>
          <a:custGeom>
            <a:avLst/>
            <a:gdLst>
              <a:gd name="T0" fmla="*/ 0 w 123"/>
              <a:gd name="T1" fmla="*/ 8 h 93"/>
              <a:gd name="T2" fmla="*/ 0 w 123"/>
              <a:gd name="T3" fmla="*/ 10 h 93"/>
              <a:gd name="T4" fmla="*/ 2 w 123"/>
              <a:gd name="T5" fmla="*/ 12 h 93"/>
              <a:gd name="T6" fmla="*/ 3 w 123"/>
              <a:gd name="T7" fmla="*/ 15 h 93"/>
              <a:gd name="T8" fmla="*/ 4 w 123"/>
              <a:gd name="T9" fmla="*/ 17 h 93"/>
              <a:gd name="T10" fmla="*/ 3 w 123"/>
              <a:gd name="T11" fmla="*/ 19 h 93"/>
              <a:gd name="T12" fmla="*/ 7 w 123"/>
              <a:gd name="T13" fmla="*/ 18 h 93"/>
              <a:gd name="T14" fmla="*/ 9 w 123"/>
              <a:gd name="T15" fmla="*/ 15 h 93"/>
              <a:gd name="T16" fmla="*/ 10 w 123"/>
              <a:gd name="T17" fmla="*/ 15 h 93"/>
              <a:gd name="T18" fmla="*/ 9 w 123"/>
              <a:gd name="T19" fmla="*/ 17 h 93"/>
              <a:gd name="T20" fmla="*/ 19 w 123"/>
              <a:gd name="T21" fmla="*/ 14 h 93"/>
              <a:gd name="T22" fmla="*/ 19 w 123"/>
              <a:gd name="T23" fmla="*/ 16 h 93"/>
              <a:gd name="T24" fmla="*/ 25 w 123"/>
              <a:gd name="T25" fmla="*/ 17 h 93"/>
              <a:gd name="T26" fmla="*/ 29 w 123"/>
              <a:gd name="T27" fmla="*/ 18 h 93"/>
              <a:gd name="T28" fmla="*/ 31 w 123"/>
              <a:gd name="T29" fmla="*/ 19 h 93"/>
              <a:gd name="T30" fmla="*/ 31 w 123"/>
              <a:gd name="T31" fmla="*/ 20 h 93"/>
              <a:gd name="T32" fmla="*/ 36 w 123"/>
              <a:gd name="T33" fmla="*/ 24 h 93"/>
              <a:gd name="T34" fmla="*/ 35 w 123"/>
              <a:gd name="T35" fmla="*/ 25 h 93"/>
              <a:gd name="T36" fmla="*/ 34 w 123"/>
              <a:gd name="T37" fmla="*/ 26 h 93"/>
              <a:gd name="T38" fmla="*/ 41 w 123"/>
              <a:gd name="T39" fmla="*/ 24 h 93"/>
              <a:gd name="T40" fmla="*/ 50 w 123"/>
              <a:gd name="T41" fmla="*/ 21 h 93"/>
              <a:gd name="T42" fmla="*/ 50 w 123"/>
              <a:gd name="T43" fmla="*/ 18 h 93"/>
              <a:gd name="T44" fmla="*/ 61 w 123"/>
              <a:gd name="T45" fmla="*/ 21 h 93"/>
              <a:gd name="T46" fmla="*/ 69 w 123"/>
              <a:gd name="T47" fmla="*/ 28 h 93"/>
              <a:gd name="T48" fmla="*/ 74 w 123"/>
              <a:gd name="T49" fmla="*/ 30 h 93"/>
              <a:gd name="T50" fmla="*/ 77 w 123"/>
              <a:gd name="T51" fmla="*/ 36 h 93"/>
              <a:gd name="T52" fmla="*/ 76 w 123"/>
              <a:gd name="T53" fmla="*/ 48 h 93"/>
              <a:gd name="T54" fmla="*/ 80 w 123"/>
              <a:gd name="T55" fmla="*/ 54 h 93"/>
              <a:gd name="T56" fmla="*/ 79 w 123"/>
              <a:gd name="T57" fmla="*/ 50 h 93"/>
              <a:gd name="T58" fmla="*/ 82 w 123"/>
              <a:gd name="T59" fmla="*/ 51 h 93"/>
              <a:gd name="T60" fmla="*/ 83 w 123"/>
              <a:gd name="T61" fmla="*/ 50 h 93"/>
              <a:gd name="T62" fmla="*/ 83 w 123"/>
              <a:gd name="T63" fmla="*/ 53 h 93"/>
              <a:gd name="T64" fmla="*/ 80 w 123"/>
              <a:gd name="T65" fmla="*/ 57 h 93"/>
              <a:gd name="T66" fmla="*/ 83 w 123"/>
              <a:gd name="T67" fmla="*/ 61 h 93"/>
              <a:gd name="T68" fmla="*/ 89 w 123"/>
              <a:gd name="T69" fmla="*/ 68 h 93"/>
              <a:gd name="T70" fmla="*/ 91 w 123"/>
              <a:gd name="T71" fmla="*/ 69 h 93"/>
              <a:gd name="T72" fmla="*/ 94 w 123"/>
              <a:gd name="T73" fmla="*/ 74 h 93"/>
              <a:gd name="T74" fmla="*/ 99 w 123"/>
              <a:gd name="T75" fmla="*/ 82 h 93"/>
              <a:gd name="T76" fmla="*/ 108 w 123"/>
              <a:gd name="T77" fmla="*/ 88 h 93"/>
              <a:gd name="T78" fmla="*/ 111 w 123"/>
              <a:gd name="T79" fmla="*/ 90 h 93"/>
              <a:gd name="T80" fmla="*/ 110 w 123"/>
              <a:gd name="T81" fmla="*/ 91 h 93"/>
              <a:gd name="T82" fmla="*/ 109 w 123"/>
              <a:gd name="T83" fmla="*/ 92 h 93"/>
              <a:gd name="T84" fmla="*/ 113 w 123"/>
              <a:gd name="T85" fmla="*/ 92 h 93"/>
              <a:gd name="T86" fmla="*/ 121 w 123"/>
              <a:gd name="T87" fmla="*/ 88 h 93"/>
              <a:gd name="T88" fmla="*/ 121 w 123"/>
              <a:gd name="T89" fmla="*/ 82 h 93"/>
              <a:gd name="T90" fmla="*/ 122 w 123"/>
              <a:gd name="T91" fmla="*/ 74 h 93"/>
              <a:gd name="T92" fmla="*/ 121 w 123"/>
              <a:gd name="T93" fmla="*/ 61 h 93"/>
              <a:gd name="T94" fmla="*/ 113 w 123"/>
              <a:gd name="T95" fmla="*/ 48 h 93"/>
              <a:gd name="T96" fmla="*/ 110 w 123"/>
              <a:gd name="T97" fmla="*/ 43 h 93"/>
              <a:gd name="T98" fmla="*/ 110 w 123"/>
              <a:gd name="T99" fmla="*/ 38 h 93"/>
              <a:gd name="T100" fmla="*/ 103 w 123"/>
              <a:gd name="T101" fmla="*/ 29 h 93"/>
              <a:gd name="T102" fmla="*/ 99 w 123"/>
              <a:gd name="T103" fmla="*/ 24 h 93"/>
              <a:gd name="T104" fmla="*/ 92 w 123"/>
              <a:gd name="T105" fmla="*/ 8 h 93"/>
              <a:gd name="T106" fmla="*/ 90 w 123"/>
              <a:gd name="T107" fmla="*/ 6 h 93"/>
              <a:gd name="T108" fmla="*/ 88 w 123"/>
              <a:gd name="T109" fmla="*/ 1 h 93"/>
              <a:gd name="T110" fmla="*/ 82 w 123"/>
              <a:gd name="T111" fmla="*/ 1 h 93"/>
              <a:gd name="T112" fmla="*/ 82 w 123"/>
              <a:gd name="T113" fmla="*/ 7 h 93"/>
              <a:gd name="T114" fmla="*/ 80 w 123"/>
              <a:gd name="T115" fmla="*/ 8 h 93"/>
              <a:gd name="T116" fmla="*/ 39 w 123"/>
              <a:gd name="T117" fmla="*/ 7 h 93"/>
              <a:gd name="T118" fmla="*/ 38 w 123"/>
              <a:gd name="T119" fmla="*/ 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 h="93">
                <a:moveTo>
                  <a:pt x="38" y="3"/>
                </a:moveTo>
                <a:lnTo>
                  <a:pt x="0" y="7"/>
                </a:lnTo>
                <a:lnTo>
                  <a:pt x="0" y="8"/>
                </a:lnTo>
                <a:lnTo>
                  <a:pt x="0" y="8"/>
                </a:lnTo>
                <a:lnTo>
                  <a:pt x="0" y="9"/>
                </a:lnTo>
                <a:lnTo>
                  <a:pt x="0" y="10"/>
                </a:lnTo>
                <a:lnTo>
                  <a:pt x="1" y="12"/>
                </a:lnTo>
                <a:lnTo>
                  <a:pt x="2" y="12"/>
                </a:lnTo>
                <a:lnTo>
                  <a:pt x="2" y="12"/>
                </a:lnTo>
                <a:lnTo>
                  <a:pt x="4" y="13"/>
                </a:lnTo>
                <a:lnTo>
                  <a:pt x="4" y="14"/>
                </a:lnTo>
                <a:lnTo>
                  <a:pt x="3" y="15"/>
                </a:lnTo>
                <a:lnTo>
                  <a:pt x="3" y="16"/>
                </a:lnTo>
                <a:lnTo>
                  <a:pt x="4" y="16"/>
                </a:lnTo>
                <a:lnTo>
                  <a:pt x="4" y="17"/>
                </a:lnTo>
                <a:lnTo>
                  <a:pt x="4" y="17"/>
                </a:lnTo>
                <a:lnTo>
                  <a:pt x="3" y="18"/>
                </a:lnTo>
                <a:lnTo>
                  <a:pt x="3" y="19"/>
                </a:lnTo>
                <a:lnTo>
                  <a:pt x="4" y="19"/>
                </a:lnTo>
                <a:lnTo>
                  <a:pt x="6" y="18"/>
                </a:lnTo>
                <a:lnTo>
                  <a:pt x="7" y="18"/>
                </a:lnTo>
                <a:lnTo>
                  <a:pt x="7" y="16"/>
                </a:lnTo>
                <a:lnTo>
                  <a:pt x="8" y="15"/>
                </a:lnTo>
                <a:lnTo>
                  <a:pt x="9" y="15"/>
                </a:lnTo>
                <a:lnTo>
                  <a:pt x="9" y="15"/>
                </a:lnTo>
                <a:lnTo>
                  <a:pt x="10" y="15"/>
                </a:lnTo>
                <a:lnTo>
                  <a:pt x="10" y="15"/>
                </a:lnTo>
                <a:lnTo>
                  <a:pt x="10" y="16"/>
                </a:lnTo>
                <a:lnTo>
                  <a:pt x="9" y="17"/>
                </a:lnTo>
                <a:lnTo>
                  <a:pt x="9" y="17"/>
                </a:lnTo>
                <a:lnTo>
                  <a:pt x="10" y="17"/>
                </a:lnTo>
                <a:lnTo>
                  <a:pt x="12" y="16"/>
                </a:lnTo>
                <a:lnTo>
                  <a:pt x="19" y="14"/>
                </a:lnTo>
                <a:lnTo>
                  <a:pt x="20" y="14"/>
                </a:lnTo>
                <a:lnTo>
                  <a:pt x="20" y="15"/>
                </a:lnTo>
                <a:lnTo>
                  <a:pt x="19" y="16"/>
                </a:lnTo>
                <a:lnTo>
                  <a:pt x="19" y="16"/>
                </a:lnTo>
                <a:lnTo>
                  <a:pt x="22" y="16"/>
                </a:lnTo>
                <a:lnTo>
                  <a:pt x="25" y="17"/>
                </a:lnTo>
                <a:lnTo>
                  <a:pt x="28" y="19"/>
                </a:lnTo>
                <a:lnTo>
                  <a:pt x="29" y="19"/>
                </a:lnTo>
                <a:lnTo>
                  <a:pt x="29" y="18"/>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0" y="90"/>
                </a:lnTo>
                <a:lnTo>
                  <a:pt x="111" y="90"/>
                </a:lnTo>
                <a:lnTo>
                  <a:pt x="111" y="91"/>
                </a:lnTo>
                <a:lnTo>
                  <a:pt x="111" y="91"/>
                </a:lnTo>
                <a:lnTo>
                  <a:pt x="110"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80" y="8"/>
                </a:lnTo>
                <a:lnTo>
                  <a:pt x="79" y="6"/>
                </a:lnTo>
                <a:lnTo>
                  <a:pt x="40" y="8"/>
                </a:lnTo>
                <a:lnTo>
                  <a:pt x="39" y="7"/>
                </a:lnTo>
                <a:lnTo>
                  <a:pt x="39" y="6"/>
                </a:lnTo>
                <a:lnTo>
                  <a:pt x="38" y="4"/>
                </a:lnTo>
                <a:lnTo>
                  <a:pt x="38" y="3"/>
                </a:lnTo>
                <a:lnTo>
                  <a:pt x="38"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7587" name="Freeform 2067"/>
          <p:cNvSpPr>
            <a:spLocks/>
          </p:cNvSpPr>
          <p:nvPr/>
        </p:nvSpPr>
        <p:spPr bwMode="auto">
          <a:xfrm>
            <a:off x="5987346" y="3009900"/>
            <a:ext cx="441677" cy="465138"/>
          </a:xfrm>
          <a:custGeom>
            <a:avLst/>
            <a:gdLst>
              <a:gd name="T0" fmla="*/ 20 w 61"/>
              <a:gd name="T1" fmla="*/ 0 h 60"/>
              <a:gd name="T2" fmla="*/ 20 w 61"/>
              <a:gd name="T3" fmla="*/ 3 h 60"/>
              <a:gd name="T4" fmla="*/ 21 w 61"/>
              <a:gd name="T5" fmla="*/ 5 h 60"/>
              <a:gd name="T6" fmla="*/ 19 w 61"/>
              <a:gd name="T7" fmla="*/ 13 h 60"/>
              <a:gd name="T8" fmla="*/ 19 w 61"/>
              <a:gd name="T9" fmla="*/ 15 h 60"/>
              <a:gd name="T10" fmla="*/ 18 w 61"/>
              <a:gd name="T11" fmla="*/ 19 h 60"/>
              <a:gd name="T12" fmla="*/ 15 w 61"/>
              <a:gd name="T13" fmla="*/ 22 h 60"/>
              <a:gd name="T14" fmla="*/ 13 w 61"/>
              <a:gd name="T15" fmla="*/ 23 h 60"/>
              <a:gd name="T16" fmla="*/ 11 w 61"/>
              <a:gd name="T17" fmla="*/ 24 h 60"/>
              <a:gd name="T18" fmla="*/ 10 w 61"/>
              <a:gd name="T19" fmla="*/ 26 h 60"/>
              <a:gd name="T20" fmla="*/ 9 w 61"/>
              <a:gd name="T21" fmla="*/ 30 h 60"/>
              <a:gd name="T22" fmla="*/ 6 w 61"/>
              <a:gd name="T23" fmla="*/ 30 h 60"/>
              <a:gd name="T24" fmla="*/ 4 w 61"/>
              <a:gd name="T25" fmla="*/ 34 h 60"/>
              <a:gd name="T26" fmla="*/ 4 w 61"/>
              <a:gd name="T27" fmla="*/ 38 h 60"/>
              <a:gd name="T28" fmla="*/ 2 w 61"/>
              <a:gd name="T29" fmla="*/ 41 h 60"/>
              <a:gd name="T30" fmla="*/ 0 w 61"/>
              <a:gd name="T31" fmla="*/ 43 h 60"/>
              <a:gd name="T32" fmla="*/ 0 w 61"/>
              <a:gd name="T33" fmla="*/ 46 h 60"/>
              <a:gd name="T34" fmla="*/ 3 w 61"/>
              <a:gd name="T35" fmla="*/ 51 h 60"/>
              <a:gd name="T36" fmla="*/ 6 w 61"/>
              <a:gd name="T37" fmla="*/ 54 h 60"/>
              <a:gd name="T38" fmla="*/ 8 w 61"/>
              <a:gd name="T39" fmla="*/ 54 h 60"/>
              <a:gd name="T40" fmla="*/ 8 w 61"/>
              <a:gd name="T41" fmla="*/ 55 h 60"/>
              <a:gd name="T42" fmla="*/ 10 w 61"/>
              <a:gd name="T43" fmla="*/ 55 h 60"/>
              <a:gd name="T44" fmla="*/ 10 w 61"/>
              <a:gd name="T45" fmla="*/ 57 h 60"/>
              <a:gd name="T46" fmla="*/ 15 w 61"/>
              <a:gd name="T47" fmla="*/ 60 h 60"/>
              <a:gd name="T48" fmla="*/ 18 w 61"/>
              <a:gd name="T49" fmla="*/ 59 h 60"/>
              <a:gd name="T50" fmla="*/ 19 w 61"/>
              <a:gd name="T51" fmla="*/ 57 h 60"/>
              <a:gd name="T52" fmla="*/ 21 w 61"/>
              <a:gd name="T53" fmla="*/ 59 h 60"/>
              <a:gd name="T54" fmla="*/ 25 w 61"/>
              <a:gd name="T55" fmla="*/ 57 h 60"/>
              <a:gd name="T56" fmla="*/ 26 w 61"/>
              <a:gd name="T57" fmla="*/ 55 h 60"/>
              <a:gd name="T58" fmla="*/ 30 w 61"/>
              <a:gd name="T59" fmla="*/ 53 h 60"/>
              <a:gd name="T60" fmla="*/ 33 w 61"/>
              <a:gd name="T61" fmla="*/ 51 h 60"/>
              <a:gd name="T62" fmla="*/ 33 w 61"/>
              <a:gd name="T63" fmla="*/ 48 h 60"/>
              <a:gd name="T64" fmla="*/ 38 w 61"/>
              <a:gd name="T65" fmla="*/ 32 h 60"/>
              <a:gd name="T66" fmla="*/ 40 w 61"/>
              <a:gd name="T67" fmla="*/ 33 h 60"/>
              <a:gd name="T68" fmla="*/ 41 w 61"/>
              <a:gd name="T69" fmla="*/ 35 h 60"/>
              <a:gd name="T70" fmla="*/ 44 w 61"/>
              <a:gd name="T71" fmla="*/ 32 h 60"/>
              <a:gd name="T72" fmla="*/ 46 w 61"/>
              <a:gd name="T73" fmla="*/ 27 h 60"/>
              <a:gd name="T74" fmla="*/ 49 w 61"/>
              <a:gd name="T75" fmla="*/ 25 h 60"/>
              <a:gd name="T76" fmla="*/ 51 w 61"/>
              <a:gd name="T77" fmla="*/ 23 h 60"/>
              <a:gd name="T78" fmla="*/ 52 w 61"/>
              <a:gd name="T79" fmla="*/ 20 h 60"/>
              <a:gd name="T80" fmla="*/ 52 w 61"/>
              <a:gd name="T81" fmla="*/ 19 h 60"/>
              <a:gd name="T82" fmla="*/ 52 w 61"/>
              <a:gd name="T83" fmla="*/ 15 h 60"/>
              <a:gd name="T84" fmla="*/ 59 w 61"/>
              <a:gd name="T85" fmla="*/ 19 h 60"/>
              <a:gd name="T86" fmla="*/ 60 w 61"/>
              <a:gd name="T87" fmla="*/ 19 h 60"/>
              <a:gd name="T88" fmla="*/ 59 w 61"/>
              <a:gd name="T89" fmla="*/ 13 h 60"/>
              <a:gd name="T90" fmla="*/ 58 w 61"/>
              <a:gd name="T91" fmla="*/ 11 h 60"/>
              <a:gd name="T92" fmla="*/ 56 w 61"/>
              <a:gd name="T93" fmla="*/ 11 h 60"/>
              <a:gd name="T94" fmla="*/ 51 w 61"/>
              <a:gd name="T95" fmla="*/ 12 h 60"/>
              <a:gd name="T96" fmla="*/ 49 w 61"/>
              <a:gd name="T97" fmla="*/ 14 h 60"/>
              <a:gd name="T98" fmla="*/ 46 w 61"/>
              <a:gd name="T99" fmla="*/ 13 h 60"/>
              <a:gd name="T100" fmla="*/ 45 w 61"/>
              <a:gd name="T101" fmla="*/ 15 h 60"/>
              <a:gd name="T102" fmla="*/ 42 w 61"/>
              <a:gd name="T103" fmla="*/ 17 h 60"/>
              <a:gd name="T104" fmla="*/ 39 w 61"/>
              <a:gd name="T105" fmla="*/ 20 h 60"/>
              <a:gd name="T106" fmla="*/ 36 w 61"/>
              <a:gd name="T107" fmla="*/ 13 h 60"/>
              <a:gd name="T108" fmla="*/ 21 w 61"/>
              <a:gd name="T10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6" y="55"/>
                </a:lnTo>
                <a:lnTo>
                  <a:pt x="27" y="56"/>
                </a:lnTo>
                <a:lnTo>
                  <a:pt x="30" y="53"/>
                </a:lnTo>
                <a:lnTo>
                  <a:pt x="31" y="54"/>
                </a:lnTo>
                <a:lnTo>
                  <a:pt x="33" y="51"/>
                </a:lnTo>
                <a:lnTo>
                  <a:pt x="32" y="50"/>
                </a:lnTo>
                <a:lnTo>
                  <a:pt x="33" y="48"/>
                </a:lnTo>
                <a:lnTo>
                  <a:pt x="35" y="43"/>
                </a:lnTo>
                <a:lnTo>
                  <a:pt x="38" y="32"/>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20"/>
                </a:lnTo>
                <a:lnTo>
                  <a:pt x="52" y="19"/>
                </a:lnTo>
                <a:lnTo>
                  <a:pt x="52" y="16"/>
                </a:lnTo>
                <a:lnTo>
                  <a:pt x="52" y="15"/>
                </a:lnTo>
                <a:lnTo>
                  <a:pt x="53" y="15"/>
                </a:lnTo>
                <a:lnTo>
                  <a:pt x="59" y="19"/>
                </a:lnTo>
                <a:lnTo>
                  <a:pt x="60"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lnTo>
                  <a:pt x="2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7588" name="Freeform 2068"/>
          <p:cNvSpPr>
            <a:spLocks/>
          </p:cNvSpPr>
          <p:nvPr/>
        </p:nvSpPr>
        <p:spPr bwMode="auto">
          <a:xfrm>
            <a:off x="4844345" y="3660776"/>
            <a:ext cx="485422" cy="479425"/>
          </a:xfrm>
          <a:custGeom>
            <a:avLst/>
            <a:gdLst>
              <a:gd name="T0" fmla="*/ 0 w 67"/>
              <a:gd name="T1" fmla="*/ 3 h 62"/>
              <a:gd name="T2" fmla="*/ 60 w 67"/>
              <a:gd name="T3" fmla="*/ 0 h 62"/>
              <a:gd name="T4" fmla="*/ 60 w 67"/>
              <a:gd name="T5" fmla="*/ 1 h 62"/>
              <a:gd name="T6" fmla="*/ 61 w 67"/>
              <a:gd name="T7" fmla="*/ 2 h 62"/>
              <a:gd name="T8" fmla="*/ 62 w 67"/>
              <a:gd name="T9" fmla="*/ 3 h 62"/>
              <a:gd name="T10" fmla="*/ 61 w 67"/>
              <a:gd name="T11" fmla="*/ 5 h 62"/>
              <a:gd name="T12" fmla="*/ 60 w 67"/>
              <a:gd name="T13" fmla="*/ 6 h 62"/>
              <a:gd name="T14" fmla="*/ 58 w 67"/>
              <a:gd name="T15" fmla="*/ 8 h 62"/>
              <a:gd name="T16" fmla="*/ 58 w 67"/>
              <a:gd name="T17" fmla="*/ 9 h 62"/>
              <a:gd name="T18" fmla="*/ 67 w 67"/>
              <a:gd name="T19" fmla="*/ 9 h 62"/>
              <a:gd name="T20" fmla="*/ 67 w 67"/>
              <a:gd name="T21" fmla="*/ 9 h 62"/>
              <a:gd name="T22" fmla="*/ 67 w 67"/>
              <a:gd name="T23" fmla="*/ 10 h 62"/>
              <a:gd name="T24" fmla="*/ 66 w 67"/>
              <a:gd name="T25" fmla="*/ 12 h 62"/>
              <a:gd name="T26" fmla="*/ 65 w 67"/>
              <a:gd name="T27" fmla="*/ 13 h 62"/>
              <a:gd name="T28" fmla="*/ 64 w 67"/>
              <a:gd name="T29" fmla="*/ 17 h 62"/>
              <a:gd name="T30" fmla="*/ 62 w 67"/>
              <a:gd name="T31" fmla="*/ 19 h 62"/>
              <a:gd name="T32" fmla="*/ 62 w 67"/>
              <a:gd name="T33" fmla="*/ 22 h 62"/>
              <a:gd name="T34" fmla="*/ 62 w 67"/>
              <a:gd name="T35" fmla="*/ 25 h 62"/>
              <a:gd name="T36" fmla="*/ 62 w 67"/>
              <a:gd name="T37" fmla="*/ 25 h 62"/>
              <a:gd name="T38" fmla="*/ 60 w 67"/>
              <a:gd name="T39" fmla="*/ 26 h 62"/>
              <a:gd name="T40" fmla="*/ 60 w 67"/>
              <a:gd name="T41" fmla="*/ 27 h 62"/>
              <a:gd name="T42" fmla="*/ 57 w 67"/>
              <a:gd name="T43" fmla="*/ 29 h 62"/>
              <a:gd name="T44" fmla="*/ 57 w 67"/>
              <a:gd name="T45" fmla="*/ 32 h 62"/>
              <a:gd name="T46" fmla="*/ 57 w 67"/>
              <a:gd name="T47" fmla="*/ 35 h 62"/>
              <a:gd name="T48" fmla="*/ 56 w 67"/>
              <a:gd name="T49" fmla="*/ 36 h 62"/>
              <a:gd name="T50" fmla="*/ 54 w 67"/>
              <a:gd name="T51" fmla="*/ 38 h 62"/>
              <a:gd name="T52" fmla="*/ 52 w 67"/>
              <a:gd name="T53" fmla="*/ 40 h 62"/>
              <a:gd name="T54" fmla="*/ 51 w 67"/>
              <a:gd name="T55" fmla="*/ 41 h 62"/>
              <a:gd name="T56" fmla="*/ 51 w 67"/>
              <a:gd name="T57" fmla="*/ 43 h 62"/>
              <a:gd name="T58" fmla="*/ 50 w 67"/>
              <a:gd name="T59" fmla="*/ 45 h 62"/>
              <a:gd name="T60" fmla="*/ 50 w 67"/>
              <a:gd name="T61" fmla="*/ 46 h 62"/>
              <a:gd name="T62" fmla="*/ 49 w 67"/>
              <a:gd name="T63" fmla="*/ 49 h 62"/>
              <a:gd name="T64" fmla="*/ 48 w 67"/>
              <a:gd name="T65" fmla="*/ 51 h 62"/>
              <a:gd name="T66" fmla="*/ 49 w 67"/>
              <a:gd name="T67" fmla="*/ 54 h 62"/>
              <a:gd name="T68" fmla="*/ 50 w 67"/>
              <a:gd name="T69" fmla="*/ 55 h 62"/>
              <a:gd name="T70" fmla="*/ 50 w 67"/>
              <a:gd name="T71" fmla="*/ 57 h 62"/>
              <a:gd name="T72" fmla="*/ 50 w 67"/>
              <a:gd name="T73" fmla="*/ 57 h 62"/>
              <a:gd name="T74" fmla="*/ 50 w 67"/>
              <a:gd name="T75" fmla="*/ 58 h 62"/>
              <a:gd name="T76" fmla="*/ 50 w 67"/>
              <a:gd name="T77" fmla="*/ 58 h 62"/>
              <a:gd name="T78" fmla="*/ 49 w 67"/>
              <a:gd name="T79" fmla="*/ 60 h 62"/>
              <a:gd name="T80" fmla="*/ 50 w 67"/>
              <a:gd name="T81" fmla="*/ 61 h 62"/>
              <a:gd name="T82" fmla="*/ 8 w 67"/>
              <a:gd name="T83" fmla="*/ 62 h 62"/>
              <a:gd name="T84" fmla="*/ 8 w 67"/>
              <a:gd name="T85" fmla="*/ 53 h 62"/>
              <a:gd name="T86" fmla="*/ 6 w 67"/>
              <a:gd name="T87" fmla="*/ 52 h 62"/>
              <a:gd name="T88" fmla="*/ 4 w 67"/>
              <a:gd name="T89" fmla="*/ 53 h 62"/>
              <a:gd name="T90" fmla="*/ 4 w 67"/>
              <a:gd name="T91" fmla="*/ 53 h 62"/>
              <a:gd name="T92" fmla="*/ 2 w 67"/>
              <a:gd name="T93" fmla="*/ 51 h 62"/>
              <a:gd name="T94" fmla="*/ 2 w 67"/>
              <a:gd name="T95" fmla="*/ 22 h 62"/>
              <a:gd name="T96" fmla="*/ 0 w 67"/>
              <a:gd name="T97" fmla="*/ 3 h 62"/>
              <a:gd name="T98" fmla="*/ 0 w 67"/>
              <a:gd name="T99" fmla="*/ 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62">
                <a:moveTo>
                  <a:pt x="0" y="3"/>
                </a:moveTo>
                <a:lnTo>
                  <a:pt x="60" y="0"/>
                </a:lnTo>
                <a:lnTo>
                  <a:pt x="60" y="1"/>
                </a:lnTo>
                <a:lnTo>
                  <a:pt x="61" y="2"/>
                </a:lnTo>
                <a:lnTo>
                  <a:pt x="62" y="3"/>
                </a:lnTo>
                <a:lnTo>
                  <a:pt x="61" y="5"/>
                </a:lnTo>
                <a:lnTo>
                  <a:pt x="60" y="6"/>
                </a:lnTo>
                <a:lnTo>
                  <a:pt x="58" y="8"/>
                </a:lnTo>
                <a:lnTo>
                  <a:pt x="58" y="9"/>
                </a:lnTo>
                <a:lnTo>
                  <a:pt x="67" y="9"/>
                </a:lnTo>
                <a:lnTo>
                  <a:pt x="67" y="9"/>
                </a:lnTo>
                <a:lnTo>
                  <a:pt x="67" y="10"/>
                </a:lnTo>
                <a:lnTo>
                  <a:pt x="66" y="12"/>
                </a:lnTo>
                <a:lnTo>
                  <a:pt x="65" y="13"/>
                </a:lnTo>
                <a:lnTo>
                  <a:pt x="64" y="17"/>
                </a:lnTo>
                <a:lnTo>
                  <a:pt x="62" y="19"/>
                </a:lnTo>
                <a:lnTo>
                  <a:pt x="62" y="22"/>
                </a:lnTo>
                <a:lnTo>
                  <a:pt x="62" y="25"/>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7"/>
                </a:lnTo>
                <a:lnTo>
                  <a:pt x="50" y="58"/>
                </a:lnTo>
                <a:lnTo>
                  <a:pt x="50" y="58"/>
                </a:lnTo>
                <a:lnTo>
                  <a:pt x="49" y="60"/>
                </a:lnTo>
                <a:lnTo>
                  <a:pt x="50" y="61"/>
                </a:lnTo>
                <a:lnTo>
                  <a:pt x="8" y="62"/>
                </a:lnTo>
                <a:lnTo>
                  <a:pt x="8" y="53"/>
                </a:lnTo>
                <a:lnTo>
                  <a:pt x="6" y="52"/>
                </a:lnTo>
                <a:lnTo>
                  <a:pt x="4" y="53"/>
                </a:lnTo>
                <a:lnTo>
                  <a:pt x="4" y="53"/>
                </a:lnTo>
                <a:lnTo>
                  <a:pt x="2" y="51"/>
                </a:lnTo>
                <a:lnTo>
                  <a:pt x="2" y="22"/>
                </a:lnTo>
                <a:lnTo>
                  <a:pt x="0" y="3"/>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7589" name="Freeform 2069"/>
          <p:cNvSpPr>
            <a:spLocks/>
          </p:cNvSpPr>
          <p:nvPr/>
        </p:nvSpPr>
        <p:spPr bwMode="auto">
          <a:xfrm>
            <a:off x="2103968" y="2562225"/>
            <a:ext cx="780344" cy="1423988"/>
          </a:xfrm>
          <a:custGeom>
            <a:avLst/>
            <a:gdLst>
              <a:gd name="T0" fmla="*/ 61 w 108"/>
              <a:gd name="T1" fmla="*/ 179 h 184"/>
              <a:gd name="T2" fmla="*/ 61 w 108"/>
              <a:gd name="T3" fmla="*/ 177 h 184"/>
              <a:gd name="T4" fmla="*/ 60 w 108"/>
              <a:gd name="T5" fmla="*/ 175 h 184"/>
              <a:gd name="T6" fmla="*/ 57 w 108"/>
              <a:gd name="T7" fmla="*/ 163 h 184"/>
              <a:gd name="T8" fmla="*/ 50 w 108"/>
              <a:gd name="T9" fmla="*/ 156 h 184"/>
              <a:gd name="T10" fmla="*/ 48 w 108"/>
              <a:gd name="T11" fmla="*/ 153 h 184"/>
              <a:gd name="T12" fmla="*/ 46 w 108"/>
              <a:gd name="T13" fmla="*/ 150 h 184"/>
              <a:gd name="T14" fmla="*/ 39 w 108"/>
              <a:gd name="T15" fmla="*/ 147 h 184"/>
              <a:gd name="T16" fmla="*/ 33 w 108"/>
              <a:gd name="T17" fmla="*/ 141 h 184"/>
              <a:gd name="T18" fmla="*/ 22 w 108"/>
              <a:gd name="T19" fmla="*/ 136 h 184"/>
              <a:gd name="T20" fmla="*/ 22 w 108"/>
              <a:gd name="T21" fmla="*/ 132 h 184"/>
              <a:gd name="T22" fmla="*/ 23 w 108"/>
              <a:gd name="T23" fmla="*/ 127 h 184"/>
              <a:gd name="T24" fmla="*/ 21 w 108"/>
              <a:gd name="T25" fmla="*/ 122 h 184"/>
              <a:gd name="T26" fmla="*/ 22 w 108"/>
              <a:gd name="T27" fmla="*/ 120 h 184"/>
              <a:gd name="T28" fmla="*/ 16 w 108"/>
              <a:gd name="T29" fmla="*/ 109 h 184"/>
              <a:gd name="T30" fmla="*/ 12 w 108"/>
              <a:gd name="T31" fmla="*/ 102 h 184"/>
              <a:gd name="T32" fmla="*/ 14 w 108"/>
              <a:gd name="T33" fmla="*/ 96 h 184"/>
              <a:gd name="T34" fmla="*/ 14 w 108"/>
              <a:gd name="T35" fmla="*/ 91 h 184"/>
              <a:gd name="T36" fmla="*/ 9 w 108"/>
              <a:gd name="T37" fmla="*/ 86 h 184"/>
              <a:gd name="T38" fmla="*/ 9 w 108"/>
              <a:gd name="T39" fmla="*/ 78 h 184"/>
              <a:gd name="T40" fmla="*/ 11 w 108"/>
              <a:gd name="T41" fmla="*/ 75 h 184"/>
              <a:gd name="T42" fmla="*/ 12 w 108"/>
              <a:gd name="T43" fmla="*/ 79 h 184"/>
              <a:gd name="T44" fmla="*/ 15 w 108"/>
              <a:gd name="T45" fmla="*/ 78 h 184"/>
              <a:gd name="T46" fmla="*/ 14 w 108"/>
              <a:gd name="T47" fmla="*/ 71 h 184"/>
              <a:gd name="T48" fmla="*/ 12 w 108"/>
              <a:gd name="T49" fmla="*/ 73 h 184"/>
              <a:gd name="T50" fmla="*/ 7 w 108"/>
              <a:gd name="T51" fmla="*/ 70 h 184"/>
              <a:gd name="T52" fmla="*/ 6 w 108"/>
              <a:gd name="T53" fmla="*/ 61 h 184"/>
              <a:gd name="T54" fmla="*/ 1 w 108"/>
              <a:gd name="T55" fmla="*/ 51 h 184"/>
              <a:gd name="T56" fmla="*/ 1 w 108"/>
              <a:gd name="T57" fmla="*/ 46 h 184"/>
              <a:gd name="T58" fmla="*/ 4 w 108"/>
              <a:gd name="T59" fmla="*/ 40 h 184"/>
              <a:gd name="T60" fmla="*/ 2 w 108"/>
              <a:gd name="T61" fmla="*/ 32 h 184"/>
              <a:gd name="T62" fmla="*/ 0 w 108"/>
              <a:gd name="T63" fmla="*/ 28 h 184"/>
              <a:gd name="T64" fmla="*/ 0 w 108"/>
              <a:gd name="T65" fmla="*/ 24 h 184"/>
              <a:gd name="T66" fmla="*/ 6 w 108"/>
              <a:gd name="T67" fmla="*/ 15 h 184"/>
              <a:gd name="T68" fmla="*/ 9 w 108"/>
              <a:gd name="T69" fmla="*/ 10 h 184"/>
              <a:gd name="T70" fmla="*/ 9 w 108"/>
              <a:gd name="T71" fmla="*/ 1 h 184"/>
              <a:gd name="T72" fmla="*/ 48 w 108"/>
              <a:gd name="T73" fmla="*/ 64 h 184"/>
              <a:gd name="T74" fmla="*/ 104 w 108"/>
              <a:gd name="T75" fmla="*/ 149 h 184"/>
              <a:gd name="T76" fmla="*/ 105 w 108"/>
              <a:gd name="T77" fmla="*/ 153 h 184"/>
              <a:gd name="T78" fmla="*/ 106 w 108"/>
              <a:gd name="T79" fmla="*/ 157 h 184"/>
              <a:gd name="T80" fmla="*/ 107 w 108"/>
              <a:gd name="T81" fmla="*/ 160 h 184"/>
              <a:gd name="T82" fmla="*/ 103 w 108"/>
              <a:gd name="T83" fmla="*/ 162 h 184"/>
              <a:gd name="T84" fmla="*/ 98 w 108"/>
              <a:gd name="T85" fmla="*/ 172 h 184"/>
              <a:gd name="T86" fmla="*/ 97 w 108"/>
              <a:gd name="T87" fmla="*/ 174 h 184"/>
              <a:gd name="T88" fmla="*/ 96 w 108"/>
              <a:gd name="T89" fmla="*/ 178 h 184"/>
              <a:gd name="T90" fmla="*/ 98 w 108"/>
              <a:gd name="T91" fmla="*/ 181 h 184"/>
              <a:gd name="T92" fmla="*/ 96 w 108"/>
              <a:gd name="T93"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184">
                <a:moveTo>
                  <a:pt x="94" y="183"/>
                </a:moveTo>
                <a:lnTo>
                  <a:pt x="61" y="180"/>
                </a:lnTo>
                <a:lnTo>
                  <a:pt x="61" y="179"/>
                </a:lnTo>
                <a:lnTo>
                  <a:pt x="60" y="178"/>
                </a:lnTo>
                <a:lnTo>
                  <a:pt x="60" y="177"/>
                </a:lnTo>
                <a:lnTo>
                  <a:pt x="61" y="177"/>
                </a:lnTo>
                <a:lnTo>
                  <a:pt x="60" y="176"/>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6" y="157"/>
                </a:lnTo>
                <a:lnTo>
                  <a:pt x="107" y="158"/>
                </a:lnTo>
                <a:lnTo>
                  <a:pt x="108" y="160"/>
                </a:lnTo>
                <a:lnTo>
                  <a:pt x="107"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lnTo>
                  <a:pt x="94" y="18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7590" name="Freeform 2070"/>
          <p:cNvSpPr>
            <a:spLocks/>
          </p:cNvSpPr>
          <p:nvPr/>
        </p:nvSpPr>
        <p:spPr bwMode="auto">
          <a:xfrm>
            <a:off x="3324578" y="2452689"/>
            <a:ext cx="681567" cy="604837"/>
          </a:xfrm>
          <a:custGeom>
            <a:avLst/>
            <a:gdLst>
              <a:gd name="T0" fmla="*/ 88 w 94"/>
              <a:gd name="T1" fmla="*/ 78 h 78"/>
              <a:gd name="T2" fmla="*/ 91 w 94"/>
              <a:gd name="T3" fmla="*/ 44 h 78"/>
              <a:gd name="T4" fmla="*/ 94 w 94"/>
              <a:gd name="T5" fmla="*/ 10 h 78"/>
              <a:gd name="T6" fmla="*/ 10 w 94"/>
              <a:gd name="T7" fmla="*/ 0 h 78"/>
              <a:gd name="T8" fmla="*/ 9 w 94"/>
              <a:gd name="T9" fmla="*/ 8 h 78"/>
              <a:gd name="T10" fmla="*/ 3 w 94"/>
              <a:gd name="T11" fmla="*/ 50 h 78"/>
              <a:gd name="T12" fmla="*/ 2 w 94"/>
              <a:gd name="T13" fmla="*/ 50 h 78"/>
              <a:gd name="T14" fmla="*/ 0 w 94"/>
              <a:gd name="T15" fmla="*/ 67 h 78"/>
              <a:gd name="T16" fmla="*/ 25 w 94"/>
              <a:gd name="T17" fmla="*/ 71 h 78"/>
              <a:gd name="T18" fmla="*/ 88 w 94"/>
              <a:gd name="T19" fmla="*/ 78 h 78"/>
              <a:gd name="T20" fmla="*/ 88 w 94"/>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78">
                <a:moveTo>
                  <a:pt x="88" y="78"/>
                </a:moveTo>
                <a:lnTo>
                  <a:pt x="91" y="44"/>
                </a:lnTo>
                <a:lnTo>
                  <a:pt x="94" y="10"/>
                </a:lnTo>
                <a:lnTo>
                  <a:pt x="10" y="0"/>
                </a:lnTo>
                <a:lnTo>
                  <a:pt x="9" y="8"/>
                </a:lnTo>
                <a:lnTo>
                  <a:pt x="3" y="50"/>
                </a:lnTo>
                <a:lnTo>
                  <a:pt x="2" y="50"/>
                </a:lnTo>
                <a:lnTo>
                  <a:pt x="0" y="67"/>
                </a:lnTo>
                <a:lnTo>
                  <a:pt x="25" y="71"/>
                </a:lnTo>
                <a:lnTo>
                  <a:pt x="88" y="78"/>
                </a:lnTo>
                <a:lnTo>
                  <a:pt x="88" y="7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7591" name="Freeform 2071"/>
          <p:cNvSpPr>
            <a:spLocks/>
          </p:cNvSpPr>
          <p:nvPr/>
        </p:nvSpPr>
        <p:spPr bwMode="auto">
          <a:xfrm>
            <a:off x="3434645" y="3003551"/>
            <a:ext cx="716844" cy="595313"/>
          </a:xfrm>
          <a:custGeom>
            <a:avLst/>
            <a:gdLst>
              <a:gd name="T0" fmla="*/ 0 w 99"/>
              <a:gd name="T1" fmla="*/ 67 h 77"/>
              <a:gd name="T2" fmla="*/ 10 w 99"/>
              <a:gd name="T3" fmla="*/ 0 h 77"/>
              <a:gd name="T4" fmla="*/ 73 w 99"/>
              <a:gd name="T5" fmla="*/ 7 h 77"/>
              <a:gd name="T6" fmla="*/ 99 w 99"/>
              <a:gd name="T7" fmla="*/ 9 h 77"/>
              <a:gd name="T8" fmla="*/ 98 w 99"/>
              <a:gd name="T9" fmla="*/ 26 h 77"/>
              <a:gd name="T10" fmla="*/ 95 w 99"/>
              <a:gd name="T11" fmla="*/ 77 h 77"/>
              <a:gd name="T12" fmla="*/ 82 w 99"/>
              <a:gd name="T13" fmla="*/ 76 h 77"/>
              <a:gd name="T14" fmla="*/ 0 w 99"/>
              <a:gd name="T15" fmla="*/ 67 h 77"/>
              <a:gd name="T16" fmla="*/ 0 w 99"/>
              <a:gd name="T17" fmla="*/ 6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7">
                <a:moveTo>
                  <a:pt x="0" y="67"/>
                </a:moveTo>
                <a:lnTo>
                  <a:pt x="10" y="0"/>
                </a:lnTo>
                <a:lnTo>
                  <a:pt x="73" y="7"/>
                </a:lnTo>
                <a:lnTo>
                  <a:pt x="99" y="9"/>
                </a:lnTo>
                <a:lnTo>
                  <a:pt x="98" y="26"/>
                </a:lnTo>
                <a:lnTo>
                  <a:pt x="95" y="77"/>
                </a:lnTo>
                <a:lnTo>
                  <a:pt x="82" y="76"/>
                </a:lnTo>
                <a:lnTo>
                  <a:pt x="0" y="67"/>
                </a:lnTo>
                <a:lnTo>
                  <a:pt x="0" y="67"/>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7592" name="Freeform 2072"/>
          <p:cNvSpPr>
            <a:spLocks/>
          </p:cNvSpPr>
          <p:nvPr/>
        </p:nvSpPr>
        <p:spPr bwMode="auto">
          <a:xfrm>
            <a:off x="3341511" y="3521076"/>
            <a:ext cx="684389" cy="758825"/>
          </a:xfrm>
          <a:custGeom>
            <a:avLst/>
            <a:gdLst>
              <a:gd name="T0" fmla="*/ 13 w 95"/>
              <a:gd name="T1" fmla="*/ 0 h 98"/>
              <a:gd name="T2" fmla="*/ 0 w 95"/>
              <a:gd name="T3" fmla="*/ 96 h 98"/>
              <a:gd name="T4" fmla="*/ 0 w 95"/>
              <a:gd name="T5" fmla="*/ 96 h 98"/>
              <a:gd name="T6" fmla="*/ 12 w 95"/>
              <a:gd name="T7" fmla="*/ 98 h 98"/>
              <a:gd name="T8" fmla="*/ 13 w 95"/>
              <a:gd name="T9" fmla="*/ 90 h 98"/>
              <a:gd name="T10" fmla="*/ 37 w 95"/>
              <a:gd name="T11" fmla="*/ 93 h 98"/>
              <a:gd name="T12" fmla="*/ 37 w 95"/>
              <a:gd name="T13" fmla="*/ 93 h 98"/>
              <a:gd name="T14" fmla="*/ 36 w 95"/>
              <a:gd name="T15" fmla="*/ 92 h 98"/>
              <a:gd name="T16" fmla="*/ 37 w 95"/>
              <a:gd name="T17" fmla="*/ 91 h 98"/>
              <a:gd name="T18" fmla="*/ 36 w 95"/>
              <a:gd name="T19" fmla="*/ 90 h 98"/>
              <a:gd name="T20" fmla="*/ 36 w 95"/>
              <a:gd name="T21" fmla="*/ 90 h 98"/>
              <a:gd name="T22" fmla="*/ 36 w 95"/>
              <a:gd name="T23" fmla="*/ 90 h 98"/>
              <a:gd name="T24" fmla="*/ 87 w 95"/>
              <a:gd name="T25" fmla="*/ 94 h 98"/>
              <a:gd name="T26" fmla="*/ 93 w 95"/>
              <a:gd name="T27" fmla="*/ 18 h 98"/>
              <a:gd name="T28" fmla="*/ 94 w 95"/>
              <a:gd name="T29" fmla="*/ 18 h 98"/>
              <a:gd name="T30" fmla="*/ 95 w 95"/>
              <a:gd name="T31" fmla="*/ 9 h 98"/>
              <a:gd name="T32" fmla="*/ 13 w 95"/>
              <a:gd name="T33" fmla="*/ 0 h 98"/>
              <a:gd name="T34" fmla="*/ 13 w 95"/>
              <a:gd name="T3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98">
                <a:moveTo>
                  <a:pt x="13" y="0"/>
                </a:moveTo>
                <a:lnTo>
                  <a:pt x="0" y="96"/>
                </a:lnTo>
                <a:lnTo>
                  <a:pt x="0" y="96"/>
                </a:lnTo>
                <a:lnTo>
                  <a:pt x="12" y="98"/>
                </a:lnTo>
                <a:lnTo>
                  <a:pt x="13" y="90"/>
                </a:lnTo>
                <a:lnTo>
                  <a:pt x="37" y="93"/>
                </a:lnTo>
                <a:lnTo>
                  <a:pt x="37" y="93"/>
                </a:lnTo>
                <a:lnTo>
                  <a:pt x="36" y="92"/>
                </a:lnTo>
                <a:lnTo>
                  <a:pt x="37" y="91"/>
                </a:lnTo>
                <a:lnTo>
                  <a:pt x="36" y="90"/>
                </a:lnTo>
                <a:lnTo>
                  <a:pt x="36" y="90"/>
                </a:lnTo>
                <a:lnTo>
                  <a:pt x="36" y="90"/>
                </a:lnTo>
                <a:lnTo>
                  <a:pt x="87" y="94"/>
                </a:lnTo>
                <a:lnTo>
                  <a:pt x="93" y="18"/>
                </a:lnTo>
                <a:lnTo>
                  <a:pt x="94" y="18"/>
                </a:lnTo>
                <a:lnTo>
                  <a:pt x="95" y="9"/>
                </a:lnTo>
                <a:lnTo>
                  <a:pt x="13" y="0"/>
                </a:lnTo>
                <a:lnTo>
                  <a:pt x="13"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7593" name="Freeform 2073"/>
          <p:cNvSpPr>
            <a:spLocks/>
          </p:cNvSpPr>
          <p:nvPr/>
        </p:nvSpPr>
        <p:spPr bwMode="auto">
          <a:xfrm>
            <a:off x="3601156" y="3660776"/>
            <a:ext cx="1367367" cy="1425575"/>
          </a:xfrm>
          <a:custGeom>
            <a:avLst/>
            <a:gdLst>
              <a:gd name="T0" fmla="*/ 171 w 189"/>
              <a:gd name="T1" fmla="*/ 50 h 184"/>
              <a:gd name="T2" fmla="*/ 159 w 189"/>
              <a:gd name="T3" fmla="*/ 47 h 184"/>
              <a:gd name="T4" fmla="*/ 151 w 189"/>
              <a:gd name="T5" fmla="*/ 49 h 184"/>
              <a:gd name="T6" fmla="*/ 145 w 189"/>
              <a:gd name="T7" fmla="*/ 49 h 184"/>
              <a:gd name="T8" fmla="*/ 143 w 189"/>
              <a:gd name="T9" fmla="*/ 49 h 184"/>
              <a:gd name="T10" fmla="*/ 140 w 189"/>
              <a:gd name="T11" fmla="*/ 47 h 184"/>
              <a:gd name="T12" fmla="*/ 137 w 189"/>
              <a:gd name="T13" fmla="*/ 51 h 184"/>
              <a:gd name="T14" fmla="*/ 135 w 189"/>
              <a:gd name="T15" fmla="*/ 48 h 184"/>
              <a:gd name="T16" fmla="*/ 129 w 189"/>
              <a:gd name="T17" fmla="*/ 47 h 184"/>
              <a:gd name="T18" fmla="*/ 125 w 189"/>
              <a:gd name="T19" fmla="*/ 46 h 184"/>
              <a:gd name="T20" fmla="*/ 119 w 189"/>
              <a:gd name="T21" fmla="*/ 44 h 184"/>
              <a:gd name="T22" fmla="*/ 115 w 189"/>
              <a:gd name="T23" fmla="*/ 43 h 184"/>
              <a:gd name="T24" fmla="*/ 109 w 189"/>
              <a:gd name="T25" fmla="*/ 41 h 184"/>
              <a:gd name="T26" fmla="*/ 106 w 189"/>
              <a:gd name="T27" fmla="*/ 38 h 184"/>
              <a:gd name="T28" fmla="*/ 100 w 189"/>
              <a:gd name="T29" fmla="*/ 36 h 184"/>
              <a:gd name="T30" fmla="*/ 58 w 189"/>
              <a:gd name="T31" fmla="*/ 0 h 184"/>
              <a:gd name="T32" fmla="*/ 0 w 189"/>
              <a:gd name="T33" fmla="*/ 72 h 184"/>
              <a:gd name="T34" fmla="*/ 1 w 189"/>
              <a:gd name="T35" fmla="*/ 75 h 184"/>
              <a:gd name="T36" fmla="*/ 5 w 189"/>
              <a:gd name="T37" fmla="*/ 81 h 184"/>
              <a:gd name="T38" fmla="*/ 23 w 189"/>
              <a:gd name="T39" fmla="*/ 99 h 184"/>
              <a:gd name="T40" fmla="*/ 25 w 189"/>
              <a:gd name="T41" fmla="*/ 104 h 184"/>
              <a:gd name="T42" fmla="*/ 38 w 189"/>
              <a:gd name="T43" fmla="*/ 123 h 184"/>
              <a:gd name="T44" fmla="*/ 49 w 189"/>
              <a:gd name="T45" fmla="*/ 125 h 184"/>
              <a:gd name="T46" fmla="*/ 56 w 189"/>
              <a:gd name="T47" fmla="*/ 114 h 184"/>
              <a:gd name="T48" fmla="*/ 60 w 189"/>
              <a:gd name="T49" fmla="*/ 113 h 184"/>
              <a:gd name="T50" fmla="*/ 67 w 189"/>
              <a:gd name="T51" fmla="*/ 115 h 184"/>
              <a:gd name="T52" fmla="*/ 75 w 189"/>
              <a:gd name="T53" fmla="*/ 119 h 184"/>
              <a:gd name="T54" fmla="*/ 77 w 189"/>
              <a:gd name="T55" fmla="*/ 121 h 184"/>
              <a:gd name="T56" fmla="*/ 83 w 189"/>
              <a:gd name="T57" fmla="*/ 129 h 184"/>
              <a:gd name="T58" fmla="*/ 94 w 189"/>
              <a:gd name="T59" fmla="*/ 149 h 184"/>
              <a:gd name="T60" fmla="*/ 100 w 189"/>
              <a:gd name="T61" fmla="*/ 155 h 184"/>
              <a:gd name="T62" fmla="*/ 102 w 189"/>
              <a:gd name="T63" fmla="*/ 165 h 184"/>
              <a:gd name="T64" fmla="*/ 111 w 189"/>
              <a:gd name="T65" fmla="*/ 176 h 184"/>
              <a:gd name="T66" fmla="*/ 126 w 189"/>
              <a:gd name="T67" fmla="*/ 181 h 184"/>
              <a:gd name="T68" fmla="*/ 135 w 189"/>
              <a:gd name="T69" fmla="*/ 182 h 184"/>
              <a:gd name="T70" fmla="*/ 134 w 189"/>
              <a:gd name="T71" fmla="*/ 180 h 184"/>
              <a:gd name="T72" fmla="*/ 131 w 189"/>
              <a:gd name="T73" fmla="*/ 162 h 184"/>
              <a:gd name="T74" fmla="*/ 130 w 189"/>
              <a:gd name="T75" fmla="*/ 160 h 184"/>
              <a:gd name="T76" fmla="*/ 133 w 189"/>
              <a:gd name="T77" fmla="*/ 153 h 184"/>
              <a:gd name="T78" fmla="*/ 134 w 189"/>
              <a:gd name="T79" fmla="*/ 151 h 184"/>
              <a:gd name="T80" fmla="*/ 137 w 189"/>
              <a:gd name="T81" fmla="*/ 145 h 184"/>
              <a:gd name="T82" fmla="*/ 139 w 189"/>
              <a:gd name="T83" fmla="*/ 145 h 184"/>
              <a:gd name="T84" fmla="*/ 141 w 189"/>
              <a:gd name="T85" fmla="*/ 142 h 184"/>
              <a:gd name="T86" fmla="*/ 143 w 189"/>
              <a:gd name="T87" fmla="*/ 142 h 184"/>
              <a:gd name="T88" fmla="*/ 147 w 189"/>
              <a:gd name="T89" fmla="*/ 140 h 184"/>
              <a:gd name="T90" fmla="*/ 149 w 189"/>
              <a:gd name="T91" fmla="*/ 136 h 184"/>
              <a:gd name="T92" fmla="*/ 150 w 189"/>
              <a:gd name="T93" fmla="*/ 138 h 184"/>
              <a:gd name="T94" fmla="*/ 165 w 189"/>
              <a:gd name="T95" fmla="*/ 130 h 184"/>
              <a:gd name="T96" fmla="*/ 168 w 189"/>
              <a:gd name="T97" fmla="*/ 121 h 184"/>
              <a:gd name="T98" fmla="*/ 171 w 189"/>
              <a:gd name="T99" fmla="*/ 120 h 184"/>
              <a:gd name="T100" fmla="*/ 181 w 189"/>
              <a:gd name="T101" fmla="*/ 119 h 184"/>
              <a:gd name="T102" fmla="*/ 184 w 189"/>
              <a:gd name="T103" fmla="*/ 117 h 184"/>
              <a:gd name="T104" fmla="*/ 185 w 189"/>
              <a:gd name="T105" fmla="*/ 114 h 184"/>
              <a:gd name="T106" fmla="*/ 186 w 189"/>
              <a:gd name="T107" fmla="*/ 106 h 184"/>
              <a:gd name="T108" fmla="*/ 188 w 189"/>
              <a:gd name="T109" fmla="*/ 101 h 184"/>
              <a:gd name="T110" fmla="*/ 187 w 189"/>
              <a:gd name="T111" fmla="*/ 91 h 184"/>
              <a:gd name="T112" fmla="*/ 185 w 189"/>
              <a:gd name="T113" fmla="*/ 88 h 184"/>
              <a:gd name="T114" fmla="*/ 184 w 189"/>
              <a:gd name="T115" fmla="*/ 82 h 184"/>
              <a:gd name="T116" fmla="*/ 180 w 189"/>
              <a:gd name="T117" fmla="*/ 53 h 184"/>
              <a:gd name="T118" fmla="*/ 174 w 189"/>
              <a:gd name="T119" fmla="*/ 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5" y="48"/>
                </a:lnTo>
                <a:lnTo>
                  <a:pt x="143" y="48"/>
                </a:lnTo>
                <a:lnTo>
                  <a:pt x="143" y="49"/>
                </a:lnTo>
                <a:lnTo>
                  <a:pt x="142" y="49"/>
                </a:lnTo>
                <a:lnTo>
                  <a:pt x="141" y="48"/>
                </a:lnTo>
                <a:lnTo>
                  <a:pt x="140" y="47"/>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5" y="43"/>
                </a:lnTo>
                <a:lnTo>
                  <a:pt x="113" y="42"/>
                </a:lnTo>
                <a:lnTo>
                  <a:pt x="109" y="42"/>
                </a:lnTo>
                <a:lnTo>
                  <a:pt x="109" y="41"/>
                </a:lnTo>
                <a:lnTo>
                  <a:pt x="108" y="40"/>
                </a:lnTo>
                <a:lnTo>
                  <a:pt x="108" y="39"/>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0" y="72"/>
                </a:lnTo>
                <a:lnTo>
                  <a:pt x="0" y="72"/>
                </a:lnTo>
                <a:lnTo>
                  <a:pt x="1" y="73"/>
                </a:lnTo>
                <a:lnTo>
                  <a:pt x="0" y="74"/>
                </a:lnTo>
                <a:lnTo>
                  <a:pt x="1" y="75"/>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2"/>
                </a:lnTo>
                <a:lnTo>
                  <a:pt x="135" y="181"/>
                </a:lnTo>
                <a:lnTo>
                  <a:pt x="134" y="180"/>
                </a:lnTo>
                <a:lnTo>
                  <a:pt x="134" y="180"/>
                </a:lnTo>
                <a:lnTo>
                  <a:pt x="133" y="178"/>
                </a:lnTo>
                <a:lnTo>
                  <a:pt x="130" y="170"/>
                </a:lnTo>
                <a:lnTo>
                  <a:pt x="129" y="167"/>
                </a:lnTo>
                <a:lnTo>
                  <a:pt x="131" y="162"/>
                </a:lnTo>
                <a:lnTo>
                  <a:pt x="131" y="160"/>
                </a:lnTo>
                <a:lnTo>
                  <a:pt x="130" y="160"/>
                </a:lnTo>
                <a:lnTo>
                  <a:pt x="130" y="160"/>
                </a:lnTo>
                <a:lnTo>
                  <a:pt x="130" y="160"/>
                </a:lnTo>
                <a:lnTo>
                  <a:pt x="130" y="159"/>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7" y="145"/>
                </a:lnTo>
                <a:lnTo>
                  <a:pt x="138" y="145"/>
                </a:lnTo>
                <a:lnTo>
                  <a:pt x="138" y="144"/>
                </a:lnTo>
                <a:lnTo>
                  <a:pt x="139" y="145"/>
                </a:lnTo>
                <a:lnTo>
                  <a:pt x="140" y="145"/>
                </a:lnTo>
                <a:lnTo>
                  <a:pt x="141" y="144"/>
                </a:lnTo>
                <a:lnTo>
                  <a:pt x="141" y="144"/>
                </a:lnTo>
                <a:lnTo>
                  <a:pt x="141" y="142"/>
                </a:lnTo>
                <a:lnTo>
                  <a:pt x="141" y="142"/>
                </a:lnTo>
                <a:lnTo>
                  <a:pt x="142" y="141"/>
                </a:lnTo>
                <a:lnTo>
                  <a:pt x="142" y="142"/>
                </a:lnTo>
                <a:lnTo>
                  <a:pt x="143" y="142"/>
                </a:lnTo>
                <a:lnTo>
                  <a:pt x="146" y="141"/>
                </a:lnTo>
                <a:lnTo>
                  <a:pt x="147" y="141"/>
                </a:lnTo>
                <a:lnTo>
                  <a:pt x="147" y="140"/>
                </a:lnTo>
                <a:lnTo>
                  <a:pt x="147" y="140"/>
                </a:lnTo>
                <a:lnTo>
                  <a:pt x="145" y="139"/>
                </a:lnTo>
                <a:lnTo>
                  <a:pt x="145" y="138"/>
                </a:lnTo>
                <a:lnTo>
                  <a:pt x="148" y="137"/>
                </a:lnTo>
                <a:lnTo>
                  <a:pt x="149" y="136"/>
                </a:lnTo>
                <a:lnTo>
                  <a:pt x="150" y="136"/>
                </a:lnTo>
                <a:lnTo>
                  <a:pt x="150" y="136"/>
                </a:lnTo>
                <a:lnTo>
                  <a:pt x="149" y="137"/>
                </a:lnTo>
                <a:lnTo>
                  <a:pt x="150" y="138"/>
                </a:lnTo>
                <a:lnTo>
                  <a:pt x="150" y="138"/>
                </a:lnTo>
                <a:lnTo>
                  <a:pt x="151" y="137"/>
                </a:lnTo>
                <a:lnTo>
                  <a:pt x="156" y="135"/>
                </a:lnTo>
                <a:lnTo>
                  <a:pt x="165" y="130"/>
                </a:lnTo>
                <a:lnTo>
                  <a:pt x="165" y="128"/>
                </a:lnTo>
                <a:lnTo>
                  <a:pt x="169" y="124"/>
                </a:lnTo>
                <a:lnTo>
                  <a:pt x="169" y="124"/>
                </a:lnTo>
                <a:lnTo>
                  <a:pt x="168" y="121"/>
                </a:lnTo>
                <a:lnTo>
                  <a:pt x="168" y="119"/>
                </a:lnTo>
                <a:lnTo>
                  <a:pt x="171" y="118"/>
                </a:lnTo>
                <a:lnTo>
                  <a:pt x="171" y="118"/>
                </a:lnTo>
                <a:lnTo>
                  <a:pt x="171" y="120"/>
                </a:lnTo>
                <a:lnTo>
                  <a:pt x="171" y="121"/>
                </a:lnTo>
                <a:lnTo>
                  <a:pt x="174" y="121"/>
                </a:lnTo>
                <a:lnTo>
                  <a:pt x="175" y="122"/>
                </a:lnTo>
                <a:lnTo>
                  <a:pt x="181" y="119"/>
                </a:lnTo>
                <a:lnTo>
                  <a:pt x="185" y="119"/>
                </a:lnTo>
                <a:lnTo>
                  <a:pt x="185" y="119"/>
                </a:lnTo>
                <a:lnTo>
                  <a:pt x="184" y="118"/>
                </a:lnTo>
                <a:lnTo>
                  <a:pt x="184" y="117"/>
                </a:lnTo>
                <a:lnTo>
                  <a:pt x="184" y="116"/>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6" y="53"/>
                </a:lnTo>
                <a:lnTo>
                  <a:pt x="174" y="51"/>
                </a:lnTo>
                <a:lnTo>
                  <a:pt x="174"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7594" name="Freeform 2074"/>
          <p:cNvSpPr>
            <a:spLocks/>
          </p:cNvSpPr>
          <p:nvPr/>
        </p:nvSpPr>
        <p:spPr bwMode="auto">
          <a:xfrm>
            <a:off x="6169378" y="2306638"/>
            <a:ext cx="736600" cy="603250"/>
          </a:xfrm>
          <a:custGeom>
            <a:avLst/>
            <a:gdLst>
              <a:gd name="T0" fmla="*/ 78 w 102"/>
              <a:gd name="T1" fmla="*/ 70 h 78"/>
              <a:gd name="T2" fmla="*/ 76 w 102"/>
              <a:gd name="T3" fmla="*/ 73 h 78"/>
              <a:gd name="T4" fmla="*/ 75 w 102"/>
              <a:gd name="T5" fmla="*/ 75 h 78"/>
              <a:gd name="T6" fmla="*/ 75 w 102"/>
              <a:gd name="T7" fmla="*/ 78 h 78"/>
              <a:gd name="T8" fmla="*/ 77 w 102"/>
              <a:gd name="T9" fmla="*/ 76 h 78"/>
              <a:gd name="T10" fmla="*/ 81 w 102"/>
              <a:gd name="T11" fmla="*/ 75 h 78"/>
              <a:gd name="T12" fmla="*/ 87 w 102"/>
              <a:gd name="T13" fmla="*/ 73 h 78"/>
              <a:gd name="T14" fmla="*/ 96 w 102"/>
              <a:gd name="T15" fmla="*/ 66 h 78"/>
              <a:gd name="T16" fmla="*/ 99 w 102"/>
              <a:gd name="T17" fmla="*/ 64 h 78"/>
              <a:gd name="T18" fmla="*/ 102 w 102"/>
              <a:gd name="T19" fmla="*/ 61 h 78"/>
              <a:gd name="T20" fmla="*/ 100 w 102"/>
              <a:gd name="T21" fmla="*/ 62 h 78"/>
              <a:gd name="T22" fmla="*/ 97 w 102"/>
              <a:gd name="T23" fmla="*/ 64 h 78"/>
              <a:gd name="T24" fmla="*/ 94 w 102"/>
              <a:gd name="T25" fmla="*/ 65 h 78"/>
              <a:gd name="T26" fmla="*/ 97 w 102"/>
              <a:gd name="T27" fmla="*/ 61 h 78"/>
              <a:gd name="T28" fmla="*/ 95 w 102"/>
              <a:gd name="T29" fmla="*/ 62 h 78"/>
              <a:gd name="T30" fmla="*/ 86 w 102"/>
              <a:gd name="T31" fmla="*/ 67 h 78"/>
              <a:gd name="T32" fmla="*/ 80 w 102"/>
              <a:gd name="T33" fmla="*/ 72 h 78"/>
              <a:gd name="T34" fmla="*/ 79 w 102"/>
              <a:gd name="T35" fmla="*/ 68 h 78"/>
              <a:gd name="T36" fmla="*/ 81 w 102"/>
              <a:gd name="T37" fmla="*/ 64 h 78"/>
              <a:gd name="T38" fmla="*/ 79 w 102"/>
              <a:gd name="T39" fmla="*/ 49 h 78"/>
              <a:gd name="T40" fmla="*/ 77 w 102"/>
              <a:gd name="T41" fmla="*/ 34 h 78"/>
              <a:gd name="T42" fmla="*/ 75 w 102"/>
              <a:gd name="T43" fmla="*/ 25 h 78"/>
              <a:gd name="T44" fmla="*/ 74 w 102"/>
              <a:gd name="T45" fmla="*/ 24 h 78"/>
              <a:gd name="T46" fmla="*/ 73 w 102"/>
              <a:gd name="T47" fmla="*/ 21 h 78"/>
              <a:gd name="T48" fmla="*/ 72 w 102"/>
              <a:gd name="T49" fmla="*/ 12 h 78"/>
              <a:gd name="T50" fmla="*/ 69 w 102"/>
              <a:gd name="T51" fmla="*/ 3 h 78"/>
              <a:gd name="T52" fmla="*/ 68 w 102"/>
              <a:gd name="T53" fmla="*/ 0 h 78"/>
              <a:gd name="T54" fmla="*/ 51 w 102"/>
              <a:gd name="T55" fmla="*/ 4 h 78"/>
              <a:gd name="T56" fmla="*/ 42 w 102"/>
              <a:gd name="T57" fmla="*/ 14 h 78"/>
              <a:gd name="T58" fmla="*/ 41 w 102"/>
              <a:gd name="T59" fmla="*/ 18 h 78"/>
              <a:gd name="T60" fmla="*/ 36 w 102"/>
              <a:gd name="T61" fmla="*/ 23 h 78"/>
              <a:gd name="T62" fmla="*/ 38 w 102"/>
              <a:gd name="T63" fmla="*/ 25 h 78"/>
              <a:gd name="T64" fmla="*/ 38 w 102"/>
              <a:gd name="T65" fmla="*/ 27 h 78"/>
              <a:gd name="T66" fmla="*/ 39 w 102"/>
              <a:gd name="T67" fmla="*/ 32 h 78"/>
              <a:gd name="T68" fmla="*/ 30 w 102"/>
              <a:gd name="T69" fmla="*/ 39 h 78"/>
              <a:gd name="T70" fmla="*/ 19 w 102"/>
              <a:gd name="T71" fmla="*/ 39 h 78"/>
              <a:gd name="T72" fmla="*/ 9 w 102"/>
              <a:gd name="T73" fmla="*/ 42 h 78"/>
              <a:gd name="T74" fmla="*/ 6 w 102"/>
              <a:gd name="T75" fmla="*/ 46 h 78"/>
              <a:gd name="T76" fmla="*/ 9 w 102"/>
              <a:gd name="T77" fmla="*/ 52 h 78"/>
              <a:gd name="T78" fmla="*/ 2 w 102"/>
              <a:gd name="T79" fmla="*/ 60 h 78"/>
              <a:gd name="T80" fmla="*/ 56 w 102"/>
              <a:gd name="T81" fmla="*/ 55 h 78"/>
              <a:gd name="T82" fmla="*/ 57 w 102"/>
              <a:gd name="T83" fmla="*/ 57 h 78"/>
              <a:gd name="T84" fmla="*/ 59 w 102"/>
              <a:gd name="T85" fmla="*/ 58 h 78"/>
              <a:gd name="T86" fmla="*/ 62 w 102"/>
              <a:gd name="T87" fmla="*/ 63 h 78"/>
              <a:gd name="T88" fmla="*/ 66 w 102"/>
              <a:gd name="T89" fmla="*/ 6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8">
                <a:moveTo>
                  <a:pt x="66" y="64"/>
                </a:moveTo>
                <a:lnTo>
                  <a:pt x="77" y="68"/>
                </a:lnTo>
                <a:lnTo>
                  <a:pt x="78" y="70"/>
                </a:lnTo>
                <a:lnTo>
                  <a:pt x="77" y="71"/>
                </a:lnTo>
                <a:lnTo>
                  <a:pt x="77" y="72"/>
                </a:lnTo>
                <a:lnTo>
                  <a:pt x="76" y="73"/>
                </a:lnTo>
                <a:lnTo>
                  <a:pt x="76" y="75"/>
                </a:lnTo>
                <a:lnTo>
                  <a:pt x="76" y="75"/>
                </a:lnTo>
                <a:lnTo>
                  <a:pt x="75" y="75"/>
                </a:lnTo>
                <a:lnTo>
                  <a:pt x="74" y="77"/>
                </a:lnTo>
                <a:lnTo>
                  <a:pt x="74" y="78"/>
                </a:lnTo>
                <a:lnTo>
                  <a:pt x="75"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2" y="61"/>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7" y="57"/>
                </a:lnTo>
                <a:lnTo>
                  <a:pt x="58" y="57"/>
                </a:lnTo>
                <a:lnTo>
                  <a:pt x="58" y="58"/>
                </a:lnTo>
                <a:lnTo>
                  <a:pt x="59" y="58"/>
                </a:lnTo>
                <a:lnTo>
                  <a:pt x="61" y="61"/>
                </a:lnTo>
                <a:lnTo>
                  <a:pt x="61" y="62"/>
                </a:lnTo>
                <a:lnTo>
                  <a:pt x="62" y="63"/>
                </a:lnTo>
                <a:lnTo>
                  <a:pt x="62" y="63"/>
                </a:lnTo>
                <a:lnTo>
                  <a:pt x="65" y="64"/>
                </a:lnTo>
                <a:lnTo>
                  <a:pt x="66" y="64"/>
                </a:lnTo>
                <a:lnTo>
                  <a:pt x="66" y="6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7595" name="Freeform 2075"/>
          <p:cNvSpPr>
            <a:spLocks/>
          </p:cNvSpPr>
          <p:nvPr/>
        </p:nvSpPr>
        <p:spPr bwMode="auto">
          <a:xfrm>
            <a:off x="6660445" y="2266950"/>
            <a:ext cx="166511" cy="325438"/>
          </a:xfrm>
          <a:custGeom>
            <a:avLst/>
            <a:gdLst>
              <a:gd name="T0" fmla="*/ 0 w 23"/>
              <a:gd name="T1" fmla="*/ 5 h 42"/>
              <a:gd name="T2" fmla="*/ 1 w 23"/>
              <a:gd name="T3" fmla="*/ 7 h 42"/>
              <a:gd name="T4" fmla="*/ 0 w 23"/>
              <a:gd name="T5" fmla="*/ 8 h 42"/>
              <a:gd name="T6" fmla="*/ 1 w 23"/>
              <a:gd name="T7" fmla="*/ 8 h 42"/>
              <a:gd name="T8" fmla="*/ 1 w 23"/>
              <a:gd name="T9" fmla="*/ 9 h 42"/>
              <a:gd name="T10" fmla="*/ 3 w 23"/>
              <a:gd name="T11" fmla="*/ 14 h 42"/>
              <a:gd name="T12" fmla="*/ 4 w 23"/>
              <a:gd name="T13" fmla="*/ 17 h 42"/>
              <a:gd name="T14" fmla="*/ 3 w 23"/>
              <a:gd name="T15" fmla="*/ 19 h 42"/>
              <a:gd name="T16" fmla="*/ 3 w 23"/>
              <a:gd name="T17" fmla="*/ 21 h 42"/>
              <a:gd name="T18" fmla="*/ 5 w 23"/>
              <a:gd name="T19" fmla="*/ 26 h 42"/>
              <a:gd name="T20" fmla="*/ 5 w 23"/>
              <a:gd name="T21" fmla="*/ 28 h 42"/>
              <a:gd name="T22" fmla="*/ 5 w 23"/>
              <a:gd name="T23" fmla="*/ 29 h 42"/>
              <a:gd name="T24" fmla="*/ 6 w 23"/>
              <a:gd name="T25" fmla="*/ 29 h 42"/>
              <a:gd name="T26" fmla="*/ 5 w 23"/>
              <a:gd name="T27" fmla="*/ 28 h 42"/>
              <a:gd name="T28" fmla="*/ 6 w 23"/>
              <a:gd name="T29" fmla="*/ 28 h 42"/>
              <a:gd name="T30" fmla="*/ 7 w 23"/>
              <a:gd name="T31" fmla="*/ 30 h 42"/>
              <a:gd name="T32" fmla="*/ 8 w 23"/>
              <a:gd name="T33" fmla="*/ 34 h 42"/>
              <a:gd name="T34" fmla="*/ 8 w 23"/>
              <a:gd name="T35" fmla="*/ 37 h 42"/>
              <a:gd name="T36" fmla="*/ 9 w 23"/>
              <a:gd name="T37" fmla="*/ 39 h 42"/>
              <a:gd name="T38" fmla="*/ 10 w 23"/>
              <a:gd name="T39" fmla="*/ 42 h 42"/>
              <a:gd name="T40" fmla="*/ 20 w 23"/>
              <a:gd name="T41" fmla="*/ 40 h 42"/>
              <a:gd name="T42" fmla="*/ 19 w 23"/>
              <a:gd name="T43" fmla="*/ 39 h 42"/>
              <a:gd name="T44" fmla="*/ 18 w 23"/>
              <a:gd name="T45" fmla="*/ 38 h 42"/>
              <a:gd name="T46" fmla="*/ 18 w 23"/>
              <a:gd name="T47" fmla="*/ 37 h 42"/>
              <a:gd name="T48" fmla="*/ 19 w 23"/>
              <a:gd name="T49" fmla="*/ 36 h 42"/>
              <a:gd name="T50" fmla="*/ 18 w 23"/>
              <a:gd name="T51" fmla="*/ 34 h 42"/>
              <a:gd name="T52" fmla="*/ 18 w 23"/>
              <a:gd name="T53" fmla="*/ 27 h 42"/>
              <a:gd name="T54" fmla="*/ 18 w 23"/>
              <a:gd name="T55" fmla="*/ 25 h 42"/>
              <a:gd name="T56" fmla="*/ 19 w 23"/>
              <a:gd name="T57" fmla="*/ 21 h 42"/>
              <a:gd name="T58" fmla="*/ 19 w 23"/>
              <a:gd name="T59" fmla="*/ 19 h 42"/>
              <a:gd name="T60" fmla="*/ 19 w 23"/>
              <a:gd name="T61" fmla="*/ 17 h 42"/>
              <a:gd name="T62" fmla="*/ 19 w 23"/>
              <a:gd name="T63" fmla="*/ 15 h 42"/>
              <a:gd name="T64" fmla="*/ 19 w 23"/>
              <a:gd name="T65" fmla="*/ 14 h 42"/>
              <a:gd name="T66" fmla="*/ 19 w 23"/>
              <a:gd name="T67" fmla="*/ 13 h 42"/>
              <a:gd name="T68" fmla="*/ 22 w 23"/>
              <a:gd name="T69" fmla="*/ 11 h 42"/>
              <a:gd name="T70" fmla="*/ 23 w 23"/>
              <a:gd name="T71" fmla="*/ 7 h 42"/>
              <a:gd name="T72" fmla="*/ 22 w 23"/>
              <a:gd name="T73" fmla="*/ 5 h 42"/>
              <a:gd name="T74" fmla="*/ 22 w 23"/>
              <a:gd name="T75" fmla="*/ 3 h 42"/>
              <a:gd name="T76" fmla="*/ 22 w 23"/>
              <a:gd name="T77" fmla="*/ 3 h 42"/>
              <a:gd name="T78" fmla="*/ 22 w 23"/>
              <a:gd name="T79" fmla="*/ 2 h 42"/>
              <a:gd name="T80" fmla="*/ 21 w 23"/>
              <a:gd name="T81" fmla="*/ 0 h 42"/>
              <a:gd name="T82" fmla="*/ 0 w 23"/>
              <a:gd name="T83" fmla="*/ 5 h 42"/>
              <a:gd name="T84" fmla="*/ 0 w 23"/>
              <a:gd name="T85"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3"/>
                </a:lnTo>
                <a:lnTo>
                  <a:pt x="22" y="2"/>
                </a:lnTo>
                <a:lnTo>
                  <a:pt x="21" y="0"/>
                </a:lnTo>
                <a:lnTo>
                  <a:pt x="0" y="5"/>
                </a:lnTo>
                <a:lnTo>
                  <a:pt x="0" y="5"/>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237596" name="Group 2076"/>
          <p:cNvGrpSpPr>
            <a:grpSpLocks/>
          </p:cNvGrpSpPr>
          <p:nvPr/>
        </p:nvGrpSpPr>
        <p:grpSpPr bwMode="auto">
          <a:xfrm>
            <a:off x="1027289" y="3886200"/>
            <a:ext cx="1786467" cy="1390650"/>
            <a:chOff x="768" y="2832"/>
            <a:chExt cx="1203" cy="876"/>
          </a:xfrm>
        </p:grpSpPr>
        <p:sp>
          <p:nvSpPr>
            <p:cNvPr id="237597" name="Freeform 2077"/>
            <p:cNvSpPr>
              <a:spLocks/>
            </p:cNvSpPr>
            <p:nvPr/>
          </p:nvSpPr>
          <p:spPr bwMode="auto">
            <a:xfrm>
              <a:off x="1056" y="2832"/>
              <a:ext cx="915" cy="780"/>
            </a:xfrm>
            <a:custGeom>
              <a:avLst/>
              <a:gdLst>
                <a:gd name="T0" fmla="*/ 14 w 188"/>
                <a:gd name="T1" fmla="*/ 31 h 160"/>
                <a:gd name="T2" fmla="*/ 26 w 188"/>
                <a:gd name="T3" fmla="*/ 40 h 160"/>
                <a:gd name="T4" fmla="*/ 18 w 188"/>
                <a:gd name="T5" fmla="*/ 50 h 160"/>
                <a:gd name="T6" fmla="*/ 16 w 188"/>
                <a:gd name="T7" fmla="*/ 43 h 160"/>
                <a:gd name="T8" fmla="*/ 5 w 188"/>
                <a:gd name="T9" fmla="*/ 55 h 160"/>
                <a:gd name="T10" fmla="*/ 11 w 188"/>
                <a:gd name="T11" fmla="*/ 64 h 160"/>
                <a:gd name="T12" fmla="*/ 27 w 188"/>
                <a:gd name="T13" fmla="*/ 61 h 160"/>
                <a:gd name="T14" fmla="*/ 22 w 188"/>
                <a:gd name="T15" fmla="*/ 74 h 160"/>
                <a:gd name="T16" fmla="*/ 18 w 188"/>
                <a:gd name="T17" fmla="*/ 79 h 160"/>
                <a:gd name="T18" fmla="*/ 10 w 188"/>
                <a:gd name="T19" fmla="*/ 82 h 160"/>
                <a:gd name="T20" fmla="*/ 6 w 188"/>
                <a:gd name="T21" fmla="*/ 98 h 160"/>
                <a:gd name="T22" fmla="*/ 11 w 188"/>
                <a:gd name="T23" fmla="*/ 107 h 160"/>
                <a:gd name="T24" fmla="*/ 22 w 188"/>
                <a:gd name="T25" fmla="*/ 112 h 160"/>
                <a:gd name="T26" fmla="*/ 22 w 188"/>
                <a:gd name="T27" fmla="*/ 120 h 160"/>
                <a:gd name="T28" fmla="*/ 35 w 188"/>
                <a:gd name="T29" fmla="*/ 123 h 160"/>
                <a:gd name="T30" fmla="*/ 42 w 188"/>
                <a:gd name="T31" fmla="*/ 125 h 160"/>
                <a:gd name="T32" fmla="*/ 29 w 188"/>
                <a:gd name="T33" fmla="*/ 141 h 160"/>
                <a:gd name="T34" fmla="*/ 19 w 188"/>
                <a:gd name="T35" fmla="*/ 147 h 160"/>
                <a:gd name="T36" fmla="*/ 3 w 188"/>
                <a:gd name="T37" fmla="*/ 155 h 160"/>
                <a:gd name="T38" fmla="*/ 3 w 188"/>
                <a:gd name="T39" fmla="*/ 160 h 160"/>
                <a:gd name="T40" fmla="*/ 29 w 188"/>
                <a:gd name="T41" fmla="*/ 149 h 160"/>
                <a:gd name="T42" fmla="*/ 62 w 188"/>
                <a:gd name="T43" fmla="*/ 120 h 160"/>
                <a:gd name="T44" fmla="*/ 59 w 188"/>
                <a:gd name="T45" fmla="*/ 117 h 160"/>
                <a:gd name="T46" fmla="*/ 77 w 188"/>
                <a:gd name="T47" fmla="*/ 95 h 160"/>
                <a:gd name="T48" fmla="*/ 72 w 188"/>
                <a:gd name="T49" fmla="*/ 101 h 160"/>
                <a:gd name="T50" fmla="*/ 73 w 188"/>
                <a:gd name="T51" fmla="*/ 109 h 160"/>
                <a:gd name="T52" fmla="*/ 72 w 188"/>
                <a:gd name="T53" fmla="*/ 114 h 160"/>
                <a:gd name="T54" fmla="*/ 86 w 188"/>
                <a:gd name="T55" fmla="*/ 106 h 160"/>
                <a:gd name="T56" fmla="*/ 86 w 188"/>
                <a:gd name="T57" fmla="*/ 98 h 160"/>
                <a:gd name="T58" fmla="*/ 107 w 188"/>
                <a:gd name="T59" fmla="*/ 103 h 160"/>
                <a:gd name="T60" fmla="*/ 121 w 188"/>
                <a:gd name="T61" fmla="*/ 101 h 160"/>
                <a:gd name="T62" fmla="*/ 145 w 188"/>
                <a:gd name="T63" fmla="*/ 109 h 160"/>
                <a:gd name="T64" fmla="*/ 153 w 188"/>
                <a:gd name="T65" fmla="*/ 119 h 160"/>
                <a:gd name="T66" fmla="*/ 166 w 188"/>
                <a:gd name="T67" fmla="*/ 128 h 160"/>
                <a:gd name="T68" fmla="*/ 188 w 188"/>
                <a:gd name="T69" fmla="*/ 130 h 160"/>
                <a:gd name="T70" fmla="*/ 185 w 188"/>
                <a:gd name="T71" fmla="*/ 117 h 160"/>
                <a:gd name="T72" fmla="*/ 176 w 188"/>
                <a:gd name="T73" fmla="*/ 115 h 160"/>
                <a:gd name="T74" fmla="*/ 163 w 188"/>
                <a:gd name="T75" fmla="*/ 106 h 160"/>
                <a:gd name="T76" fmla="*/ 147 w 188"/>
                <a:gd name="T77" fmla="*/ 95 h 160"/>
                <a:gd name="T78" fmla="*/ 141 w 188"/>
                <a:gd name="T79" fmla="*/ 103 h 160"/>
                <a:gd name="T80" fmla="*/ 129 w 188"/>
                <a:gd name="T81" fmla="*/ 93 h 160"/>
                <a:gd name="T82" fmla="*/ 117 w 188"/>
                <a:gd name="T83" fmla="*/ 80 h 160"/>
                <a:gd name="T84" fmla="*/ 102 w 188"/>
                <a:gd name="T85" fmla="*/ 21 h 160"/>
                <a:gd name="T86" fmla="*/ 90 w 188"/>
                <a:gd name="T87" fmla="*/ 5 h 160"/>
                <a:gd name="T88" fmla="*/ 69 w 188"/>
                <a:gd name="T89" fmla="*/ 5 h 160"/>
                <a:gd name="T90" fmla="*/ 59 w 188"/>
                <a:gd name="T91" fmla="*/ 5 h 160"/>
                <a:gd name="T92" fmla="*/ 45 w 188"/>
                <a:gd name="T93" fmla="*/ 0 h 160"/>
                <a:gd name="T94" fmla="*/ 35 w 188"/>
                <a:gd name="T95" fmla="*/ 4 h 160"/>
                <a:gd name="T96" fmla="*/ 24 w 188"/>
                <a:gd name="T97" fmla="*/ 13 h 160"/>
                <a:gd name="T98" fmla="*/ 19 w 188"/>
                <a:gd name="T99" fmla="*/ 21 h 160"/>
                <a:gd name="T100" fmla="*/ 10 w 188"/>
                <a:gd name="T101" fmla="*/ 2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lnTo>
                    <a:pt x="10" y="26"/>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7598" name="Freeform 2078"/>
            <p:cNvSpPr>
              <a:spLocks/>
            </p:cNvSpPr>
            <p:nvPr/>
          </p:nvSpPr>
          <p:spPr bwMode="auto">
            <a:xfrm>
              <a:off x="1021" y="3608"/>
              <a:ext cx="20" cy="14"/>
            </a:xfrm>
            <a:custGeom>
              <a:avLst/>
              <a:gdLst>
                <a:gd name="T0" fmla="*/ 2 w 4"/>
                <a:gd name="T1" fmla="*/ 2 h 3"/>
                <a:gd name="T2" fmla="*/ 2 w 4"/>
                <a:gd name="T3" fmla="*/ 1 h 3"/>
                <a:gd name="T4" fmla="*/ 2 w 4"/>
                <a:gd name="T5" fmla="*/ 1 h 3"/>
                <a:gd name="T6" fmla="*/ 2 w 4"/>
                <a:gd name="T7" fmla="*/ 1 h 3"/>
                <a:gd name="T8" fmla="*/ 2 w 4"/>
                <a:gd name="T9" fmla="*/ 1 h 3"/>
                <a:gd name="T10" fmla="*/ 2 w 4"/>
                <a:gd name="T11" fmla="*/ 1 h 3"/>
                <a:gd name="T12" fmla="*/ 2 w 4"/>
                <a:gd name="T13" fmla="*/ 1 h 3"/>
                <a:gd name="T14" fmla="*/ 1 w 4"/>
                <a:gd name="T15" fmla="*/ 0 h 3"/>
                <a:gd name="T16" fmla="*/ 1 w 4"/>
                <a:gd name="T17" fmla="*/ 0 h 3"/>
                <a:gd name="T18" fmla="*/ 0 w 4"/>
                <a:gd name="T19" fmla="*/ 1 h 3"/>
                <a:gd name="T20" fmla="*/ 0 w 4"/>
                <a:gd name="T21" fmla="*/ 1 h 3"/>
                <a:gd name="T22" fmla="*/ 0 w 4"/>
                <a:gd name="T23" fmla="*/ 1 h 3"/>
                <a:gd name="T24" fmla="*/ 0 w 4"/>
                <a:gd name="T25" fmla="*/ 1 h 3"/>
                <a:gd name="T26" fmla="*/ 0 w 4"/>
                <a:gd name="T27" fmla="*/ 1 h 3"/>
                <a:gd name="T28" fmla="*/ 0 w 4"/>
                <a:gd name="T29" fmla="*/ 1 h 3"/>
                <a:gd name="T30" fmla="*/ 0 w 4"/>
                <a:gd name="T31" fmla="*/ 2 h 3"/>
                <a:gd name="T32" fmla="*/ 0 w 4"/>
                <a:gd name="T33" fmla="*/ 2 h 3"/>
                <a:gd name="T34" fmla="*/ 1 w 4"/>
                <a:gd name="T35" fmla="*/ 2 h 3"/>
                <a:gd name="T36" fmla="*/ 1 w 4"/>
                <a:gd name="T37" fmla="*/ 2 h 3"/>
                <a:gd name="T38" fmla="*/ 1 w 4"/>
                <a:gd name="T39" fmla="*/ 3 h 3"/>
                <a:gd name="T40" fmla="*/ 2 w 4"/>
                <a:gd name="T41" fmla="*/ 3 h 3"/>
                <a:gd name="T42" fmla="*/ 2 w 4"/>
                <a:gd name="T43" fmla="*/ 3 h 3"/>
                <a:gd name="T44" fmla="*/ 3 w 4"/>
                <a:gd name="T45" fmla="*/ 3 h 3"/>
                <a:gd name="T46" fmla="*/ 3 w 4"/>
                <a:gd name="T47" fmla="*/ 3 h 3"/>
                <a:gd name="T48" fmla="*/ 4 w 4"/>
                <a:gd name="T49" fmla="*/ 2 h 3"/>
                <a:gd name="T50" fmla="*/ 4 w 4"/>
                <a:gd name="T51" fmla="*/ 2 h 3"/>
                <a:gd name="T52" fmla="*/ 4 w 4"/>
                <a:gd name="T53" fmla="*/ 2 h 3"/>
                <a:gd name="T54" fmla="*/ 4 w 4"/>
                <a:gd name="T55" fmla="*/ 1 h 3"/>
                <a:gd name="T56" fmla="*/ 4 w 4"/>
                <a:gd name="T57" fmla="*/ 1 h 3"/>
                <a:gd name="T58" fmla="*/ 4 w 4"/>
                <a:gd name="T59" fmla="*/ 1 h 3"/>
                <a:gd name="T60" fmla="*/ 4 w 4"/>
                <a:gd name="T61" fmla="*/ 1 h 3"/>
                <a:gd name="T62" fmla="*/ 4 w 4"/>
                <a:gd name="T63" fmla="*/ 1 h 3"/>
                <a:gd name="T64" fmla="*/ 4 w 4"/>
                <a:gd name="T65" fmla="*/ 0 h 3"/>
                <a:gd name="T66" fmla="*/ 4 w 4"/>
                <a:gd name="T67" fmla="*/ 0 h 3"/>
                <a:gd name="T68" fmla="*/ 4 w 4"/>
                <a:gd name="T69" fmla="*/ 0 h 3"/>
                <a:gd name="T70" fmla="*/ 4 w 4"/>
                <a:gd name="T71" fmla="*/ 0 h 3"/>
                <a:gd name="T72" fmla="*/ 4 w 4"/>
                <a:gd name="T73" fmla="*/ 1 h 3"/>
                <a:gd name="T74" fmla="*/ 3 w 4"/>
                <a:gd name="T75" fmla="*/ 1 h 3"/>
                <a:gd name="T76" fmla="*/ 3 w 4"/>
                <a:gd name="T77" fmla="*/ 1 h 3"/>
                <a:gd name="T78" fmla="*/ 2 w 4"/>
                <a:gd name="T79" fmla="*/ 2 h 3"/>
                <a:gd name="T80" fmla="*/ 2 w 4"/>
                <a:gd name="T81" fmla="*/ 2 h 3"/>
                <a:gd name="T82" fmla="*/ 2 w 4"/>
                <a:gd name="T83" fmla="*/ 2 h 3"/>
                <a:gd name="T84" fmla="*/ 2 w 4"/>
                <a:gd name="T85" fmla="*/ 2 h 3"/>
                <a:gd name="T86" fmla="*/ 2 w 4"/>
                <a:gd name="T87" fmla="*/ 3 h 3"/>
                <a:gd name="T88" fmla="*/ 3 w 4"/>
                <a:gd name="T8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3">
                  <a:moveTo>
                    <a:pt x="2" y="2"/>
                  </a:moveTo>
                  <a:lnTo>
                    <a:pt x="2" y="1"/>
                  </a:lnTo>
                  <a:lnTo>
                    <a:pt x="2" y="1"/>
                  </a:lnTo>
                  <a:lnTo>
                    <a:pt x="2" y="1"/>
                  </a:lnTo>
                  <a:lnTo>
                    <a:pt x="2" y="1"/>
                  </a:lnTo>
                  <a:lnTo>
                    <a:pt x="2" y="1"/>
                  </a:lnTo>
                  <a:lnTo>
                    <a:pt x="2" y="1"/>
                  </a:lnTo>
                  <a:lnTo>
                    <a:pt x="1" y="0"/>
                  </a:lnTo>
                  <a:lnTo>
                    <a:pt x="1" y="0"/>
                  </a:lnTo>
                  <a:lnTo>
                    <a:pt x="0" y="1"/>
                  </a:lnTo>
                  <a:lnTo>
                    <a:pt x="0" y="1"/>
                  </a:lnTo>
                  <a:lnTo>
                    <a:pt x="0" y="1"/>
                  </a:lnTo>
                  <a:lnTo>
                    <a:pt x="0" y="1"/>
                  </a:lnTo>
                  <a:lnTo>
                    <a:pt x="0" y="1"/>
                  </a:lnTo>
                  <a:lnTo>
                    <a:pt x="0" y="1"/>
                  </a:lnTo>
                  <a:lnTo>
                    <a:pt x="0" y="2"/>
                  </a:lnTo>
                  <a:lnTo>
                    <a:pt x="0" y="2"/>
                  </a:lnTo>
                  <a:lnTo>
                    <a:pt x="1" y="2"/>
                  </a:lnTo>
                  <a:lnTo>
                    <a:pt x="1" y="2"/>
                  </a:lnTo>
                  <a:lnTo>
                    <a:pt x="1" y="3"/>
                  </a:lnTo>
                  <a:lnTo>
                    <a:pt x="2" y="3"/>
                  </a:lnTo>
                  <a:lnTo>
                    <a:pt x="2" y="3"/>
                  </a:lnTo>
                  <a:lnTo>
                    <a:pt x="3" y="3"/>
                  </a:lnTo>
                  <a:lnTo>
                    <a:pt x="3" y="3"/>
                  </a:lnTo>
                  <a:lnTo>
                    <a:pt x="4" y="2"/>
                  </a:lnTo>
                  <a:lnTo>
                    <a:pt x="4" y="2"/>
                  </a:lnTo>
                  <a:lnTo>
                    <a:pt x="4" y="2"/>
                  </a:lnTo>
                  <a:lnTo>
                    <a:pt x="4" y="1"/>
                  </a:lnTo>
                  <a:lnTo>
                    <a:pt x="4" y="1"/>
                  </a:lnTo>
                  <a:lnTo>
                    <a:pt x="4" y="1"/>
                  </a:lnTo>
                  <a:lnTo>
                    <a:pt x="4" y="1"/>
                  </a:lnTo>
                  <a:lnTo>
                    <a:pt x="4" y="1"/>
                  </a:lnTo>
                  <a:lnTo>
                    <a:pt x="4" y="0"/>
                  </a:lnTo>
                  <a:lnTo>
                    <a:pt x="4" y="0"/>
                  </a:lnTo>
                  <a:lnTo>
                    <a:pt x="4" y="0"/>
                  </a:lnTo>
                  <a:lnTo>
                    <a:pt x="4" y="0"/>
                  </a:lnTo>
                  <a:lnTo>
                    <a:pt x="4" y="1"/>
                  </a:lnTo>
                  <a:lnTo>
                    <a:pt x="3" y="1"/>
                  </a:lnTo>
                  <a:lnTo>
                    <a:pt x="3" y="1"/>
                  </a:lnTo>
                  <a:lnTo>
                    <a:pt x="2" y="2"/>
                  </a:lnTo>
                  <a:lnTo>
                    <a:pt x="2" y="2"/>
                  </a:lnTo>
                  <a:lnTo>
                    <a:pt x="2" y="2"/>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endParaRPr lang="en-US"/>
            </a:p>
          </p:txBody>
        </p:sp>
        <p:sp>
          <p:nvSpPr>
            <p:cNvPr id="237599" name="Freeform 2079"/>
            <p:cNvSpPr>
              <a:spLocks/>
            </p:cNvSpPr>
            <p:nvPr/>
          </p:nvSpPr>
          <p:spPr bwMode="auto">
            <a:xfrm>
              <a:off x="978" y="3610"/>
              <a:ext cx="43" cy="30"/>
            </a:xfrm>
            <a:custGeom>
              <a:avLst/>
              <a:gdLst>
                <a:gd name="T0" fmla="*/ 7 w 9"/>
                <a:gd name="T1" fmla="*/ 0 h 6"/>
                <a:gd name="T2" fmla="*/ 4 w 9"/>
                <a:gd name="T3" fmla="*/ 0 h 6"/>
                <a:gd name="T4" fmla="*/ 3 w 9"/>
                <a:gd name="T5" fmla="*/ 1 h 6"/>
                <a:gd name="T6" fmla="*/ 3 w 9"/>
                <a:gd name="T7" fmla="*/ 1 h 6"/>
                <a:gd name="T8" fmla="*/ 3 w 9"/>
                <a:gd name="T9" fmla="*/ 2 h 6"/>
                <a:gd name="T10" fmla="*/ 3 w 9"/>
                <a:gd name="T11" fmla="*/ 3 h 6"/>
                <a:gd name="T12" fmla="*/ 2 w 9"/>
                <a:gd name="T13" fmla="*/ 3 h 6"/>
                <a:gd name="T14" fmla="*/ 2 w 9"/>
                <a:gd name="T15" fmla="*/ 3 h 6"/>
                <a:gd name="T16" fmla="*/ 1 w 9"/>
                <a:gd name="T17" fmla="*/ 3 h 6"/>
                <a:gd name="T18" fmla="*/ 1 w 9"/>
                <a:gd name="T19" fmla="*/ 4 h 6"/>
                <a:gd name="T20" fmla="*/ 1 w 9"/>
                <a:gd name="T21" fmla="*/ 5 h 6"/>
                <a:gd name="T22" fmla="*/ 0 w 9"/>
                <a:gd name="T23" fmla="*/ 5 h 6"/>
                <a:gd name="T24" fmla="*/ 0 w 9"/>
                <a:gd name="T25" fmla="*/ 6 h 6"/>
                <a:gd name="T26" fmla="*/ 0 w 9"/>
                <a:gd name="T27" fmla="*/ 6 h 6"/>
                <a:gd name="T28" fmla="*/ 0 w 9"/>
                <a:gd name="T29" fmla="*/ 6 h 6"/>
                <a:gd name="T30" fmla="*/ 0 w 9"/>
                <a:gd name="T31" fmla="*/ 6 h 6"/>
                <a:gd name="T32" fmla="*/ 0 w 9"/>
                <a:gd name="T33" fmla="*/ 6 h 6"/>
                <a:gd name="T34" fmla="*/ 0 w 9"/>
                <a:gd name="T35" fmla="*/ 6 h 6"/>
                <a:gd name="T36" fmla="*/ 0 w 9"/>
                <a:gd name="T37" fmla="*/ 6 h 6"/>
                <a:gd name="T38" fmla="*/ 1 w 9"/>
                <a:gd name="T39" fmla="*/ 6 h 6"/>
                <a:gd name="T40" fmla="*/ 2 w 9"/>
                <a:gd name="T41" fmla="*/ 6 h 6"/>
                <a:gd name="T42" fmla="*/ 3 w 9"/>
                <a:gd name="T43" fmla="*/ 5 h 6"/>
                <a:gd name="T44" fmla="*/ 6 w 9"/>
                <a:gd name="T45" fmla="*/ 3 h 6"/>
                <a:gd name="T46" fmla="*/ 7 w 9"/>
                <a:gd name="T47" fmla="*/ 2 h 6"/>
                <a:gd name="T48" fmla="*/ 8 w 9"/>
                <a:gd name="T49" fmla="*/ 2 h 6"/>
                <a:gd name="T50" fmla="*/ 9 w 9"/>
                <a:gd name="T51" fmla="*/ 1 h 6"/>
                <a:gd name="T52" fmla="*/ 9 w 9"/>
                <a:gd name="T53" fmla="*/ 1 h 6"/>
                <a:gd name="T54" fmla="*/ 9 w 9"/>
                <a:gd name="T55" fmla="*/ 1 h 6"/>
                <a:gd name="T56" fmla="*/ 8 w 9"/>
                <a:gd name="T57" fmla="*/ 0 h 6"/>
                <a:gd name="T58" fmla="*/ 8 w 9"/>
                <a:gd name="T59" fmla="*/ 0 h 6"/>
                <a:gd name="T60" fmla="*/ 8 w 9"/>
                <a:gd name="T61" fmla="*/ 0 h 6"/>
                <a:gd name="T62" fmla="*/ 8 w 9"/>
                <a:gd name="T6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6">
                  <a:moveTo>
                    <a:pt x="8" y="0"/>
                  </a:moveTo>
                  <a:lnTo>
                    <a:pt x="7" y="0"/>
                  </a:lnTo>
                  <a:lnTo>
                    <a:pt x="6" y="0"/>
                  </a:lnTo>
                  <a:lnTo>
                    <a:pt x="4" y="0"/>
                  </a:lnTo>
                  <a:lnTo>
                    <a:pt x="4" y="1"/>
                  </a:lnTo>
                  <a:lnTo>
                    <a:pt x="3" y="1"/>
                  </a:lnTo>
                  <a:lnTo>
                    <a:pt x="3" y="1"/>
                  </a:lnTo>
                  <a:lnTo>
                    <a:pt x="3" y="1"/>
                  </a:lnTo>
                  <a:lnTo>
                    <a:pt x="3" y="1"/>
                  </a:lnTo>
                  <a:lnTo>
                    <a:pt x="3" y="2"/>
                  </a:lnTo>
                  <a:lnTo>
                    <a:pt x="3" y="2"/>
                  </a:lnTo>
                  <a:lnTo>
                    <a:pt x="3" y="3"/>
                  </a:lnTo>
                  <a:lnTo>
                    <a:pt x="3" y="3"/>
                  </a:lnTo>
                  <a:lnTo>
                    <a:pt x="2" y="3"/>
                  </a:lnTo>
                  <a:lnTo>
                    <a:pt x="2" y="3"/>
                  </a:lnTo>
                  <a:lnTo>
                    <a:pt x="2" y="3"/>
                  </a:lnTo>
                  <a:lnTo>
                    <a:pt x="1" y="3"/>
                  </a:lnTo>
                  <a:lnTo>
                    <a:pt x="1" y="3"/>
                  </a:lnTo>
                  <a:lnTo>
                    <a:pt x="1" y="4"/>
                  </a:lnTo>
                  <a:lnTo>
                    <a:pt x="1" y="4"/>
                  </a:lnTo>
                  <a:lnTo>
                    <a:pt x="1" y="5"/>
                  </a:lnTo>
                  <a:lnTo>
                    <a:pt x="1"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1" y="6"/>
                  </a:lnTo>
                  <a:lnTo>
                    <a:pt x="1" y="6"/>
                  </a:lnTo>
                  <a:lnTo>
                    <a:pt x="2" y="6"/>
                  </a:lnTo>
                  <a:lnTo>
                    <a:pt x="2" y="5"/>
                  </a:lnTo>
                  <a:lnTo>
                    <a:pt x="3" y="5"/>
                  </a:lnTo>
                  <a:lnTo>
                    <a:pt x="5" y="4"/>
                  </a:lnTo>
                  <a:lnTo>
                    <a:pt x="6" y="3"/>
                  </a:lnTo>
                  <a:lnTo>
                    <a:pt x="7" y="2"/>
                  </a:lnTo>
                  <a:lnTo>
                    <a:pt x="7" y="2"/>
                  </a:lnTo>
                  <a:lnTo>
                    <a:pt x="7" y="2"/>
                  </a:lnTo>
                  <a:lnTo>
                    <a:pt x="8" y="2"/>
                  </a:lnTo>
                  <a:lnTo>
                    <a:pt x="8" y="2"/>
                  </a:lnTo>
                  <a:lnTo>
                    <a:pt x="9" y="1"/>
                  </a:lnTo>
                  <a:lnTo>
                    <a:pt x="9" y="1"/>
                  </a:lnTo>
                  <a:lnTo>
                    <a:pt x="9" y="1"/>
                  </a:lnTo>
                  <a:lnTo>
                    <a:pt x="9" y="1"/>
                  </a:lnTo>
                  <a:lnTo>
                    <a:pt x="9" y="1"/>
                  </a:lnTo>
                  <a:lnTo>
                    <a:pt x="9" y="1"/>
                  </a:lnTo>
                  <a:lnTo>
                    <a:pt x="8" y="0"/>
                  </a:lnTo>
                  <a:lnTo>
                    <a:pt x="8" y="0"/>
                  </a:lnTo>
                  <a:lnTo>
                    <a:pt x="8" y="0"/>
                  </a:lnTo>
                  <a:lnTo>
                    <a:pt x="8" y="0"/>
                  </a:lnTo>
                  <a:lnTo>
                    <a:pt x="8" y="0"/>
                  </a:lnTo>
                  <a:lnTo>
                    <a:pt x="8" y="0"/>
                  </a:lnTo>
                  <a:lnTo>
                    <a:pt x="8"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7600" name="Freeform 2080"/>
            <p:cNvSpPr>
              <a:spLocks/>
            </p:cNvSpPr>
            <p:nvPr/>
          </p:nvSpPr>
          <p:spPr bwMode="auto">
            <a:xfrm>
              <a:off x="934" y="3632"/>
              <a:ext cx="44" cy="34"/>
            </a:xfrm>
            <a:custGeom>
              <a:avLst/>
              <a:gdLst>
                <a:gd name="T0" fmla="*/ 8 w 9"/>
                <a:gd name="T1" fmla="*/ 3 h 7"/>
                <a:gd name="T2" fmla="*/ 8 w 9"/>
                <a:gd name="T3" fmla="*/ 1 h 7"/>
                <a:gd name="T4" fmla="*/ 5 w 9"/>
                <a:gd name="T5" fmla="*/ 3 h 7"/>
                <a:gd name="T6" fmla="*/ 4 w 9"/>
                <a:gd name="T7" fmla="*/ 4 h 7"/>
                <a:gd name="T8" fmla="*/ 4 w 9"/>
                <a:gd name="T9" fmla="*/ 4 h 7"/>
                <a:gd name="T10" fmla="*/ 2 w 9"/>
                <a:gd name="T11" fmla="*/ 5 h 7"/>
                <a:gd name="T12" fmla="*/ 1 w 9"/>
                <a:gd name="T13" fmla="*/ 6 h 7"/>
                <a:gd name="T14" fmla="*/ 0 w 9"/>
                <a:gd name="T15" fmla="*/ 6 h 7"/>
                <a:gd name="T16" fmla="*/ 2 w 9"/>
                <a:gd name="T17" fmla="*/ 6 h 7"/>
                <a:gd name="T18" fmla="*/ 3 w 9"/>
                <a:gd name="T19" fmla="*/ 5 h 7"/>
                <a:gd name="T20" fmla="*/ 6 w 9"/>
                <a:gd name="T21" fmla="*/ 4 h 7"/>
                <a:gd name="T22" fmla="*/ 8 w 9"/>
                <a:gd name="T23" fmla="*/ 3 h 7"/>
                <a:gd name="T24" fmla="*/ 8 w 9"/>
                <a:gd name="T2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37601" name="Freeform 2081"/>
            <p:cNvSpPr>
              <a:spLocks/>
            </p:cNvSpPr>
            <p:nvPr/>
          </p:nvSpPr>
          <p:spPr bwMode="auto">
            <a:xfrm>
              <a:off x="934" y="3637"/>
              <a:ext cx="39" cy="29"/>
            </a:xfrm>
            <a:custGeom>
              <a:avLst/>
              <a:gdLst>
                <a:gd name="T0" fmla="*/ 8 w 8"/>
                <a:gd name="T1" fmla="*/ 2 h 6"/>
                <a:gd name="T2" fmla="*/ 8 w 8"/>
                <a:gd name="T3" fmla="*/ 1 h 6"/>
                <a:gd name="T4" fmla="*/ 8 w 8"/>
                <a:gd name="T5" fmla="*/ 1 h 6"/>
                <a:gd name="T6" fmla="*/ 8 w 8"/>
                <a:gd name="T7" fmla="*/ 0 h 6"/>
                <a:gd name="T8" fmla="*/ 8 w 8"/>
                <a:gd name="T9" fmla="*/ 0 h 6"/>
                <a:gd name="T10" fmla="*/ 8 w 8"/>
                <a:gd name="T11" fmla="*/ 0 h 6"/>
                <a:gd name="T12" fmla="*/ 8 w 8"/>
                <a:gd name="T13" fmla="*/ 0 h 6"/>
                <a:gd name="T14" fmla="*/ 8 w 8"/>
                <a:gd name="T15" fmla="*/ 0 h 6"/>
                <a:gd name="T16" fmla="*/ 8 w 8"/>
                <a:gd name="T17" fmla="*/ 0 h 6"/>
                <a:gd name="T18" fmla="*/ 8 w 8"/>
                <a:gd name="T19" fmla="*/ 0 h 6"/>
                <a:gd name="T20" fmla="*/ 7 w 8"/>
                <a:gd name="T21" fmla="*/ 0 h 6"/>
                <a:gd name="T22" fmla="*/ 7 w 8"/>
                <a:gd name="T23" fmla="*/ 0 h 6"/>
                <a:gd name="T24" fmla="*/ 6 w 8"/>
                <a:gd name="T25" fmla="*/ 0 h 6"/>
                <a:gd name="T26" fmla="*/ 5 w 8"/>
                <a:gd name="T27" fmla="*/ 1 h 6"/>
                <a:gd name="T28" fmla="*/ 5 w 8"/>
                <a:gd name="T29" fmla="*/ 2 h 6"/>
                <a:gd name="T30" fmla="*/ 5 w 8"/>
                <a:gd name="T31" fmla="*/ 2 h 6"/>
                <a:gd name="T32" fmla="*/ 4 w 8"/>
                <a:gd name="T33" fmla="*/ 2 h 6"/>
                <a:gd name="T34" fmla="*/ 4 w 8"/>
                <a:gd name="T35" fmla="*/ 2 h 6"/>
                <a:gd name="T36" fmla="*/ 4 w 8"/>
                <a:gd name="T37" fmla="*/ 2 h 6"/>
                <a:gd name="T38" fmla="*/ 4 w 8"/>
                <a:gd name="T39" fmla="*/ 3 h 6"/>
                <a:gd name="T40" fmla="*/ 4 w 8"/>
                <a:gd name="T41" fmla="*/ 3 h 6"/>
                <a:gd name="T42" fmla="*/ 4 w 8"/>
                <a:gd name="T43" fmla="*/ 3 h 6"/>
                <a:gd name="T44" fmla="*/ 4 w 8"/>
                <a:gd name="T45" fmla="*/ 3 h 6"/>
                <a:gd name="T46" fmla="*/ 2 w 8"/>
                <a:gd name="T47" fmla="*/ 4 h 6"/>
                <a:gd name="T48" fmla="*/ 2 w 8"/>
                <a:gd name="T49" fmla="*/ 4 h 6"/>
                <a:gd name="T50" fmla="*/ 2 w 8"/>
                <a:gd name="T51" fmla="*/ 4 h 6"/>
                <a:gd name="T52" fmla="*/ 2 w 8"/>
                <a:gd name="T53" fmla="*/ 4 h 6"/>
                <a:gd name="T54" fmla="*/ 1 w 8"/>
                <a:gd name="T55" fmla="*/ 4 h 6"/>
                <a:gd name="T56" fmla="*/ 1 w 8"/>
                <a:gd name="T57" fmla="*/ 5 h 6"/>
                <a:gd name="T58" fmla="*/ 1 w 8"/>
                <a:gd name="T59" fmla="*/ 5 h 6"/>
                <a:gd name="T60" fmla="*/ 0 w 8"/>
                <a:gd name="T61" fmla="*/ 5 h 6"/>
                <a:gd name="T62" fmla="*/ 0 w 8"/>
                <a:gd name="T63" fmla="*/ 5 h 6"/>
                <a:gd name="T64" fmla="*/ 0 w 8"/>
                <a:gd name="T65" fmla="*/ 5 h 6"/>
                <a:gd name="T66" fmla="*/ 1 w 8"/>
                <a:gd name="T67" fmla="*/ 6 h 6"/>
                <a:gd name="T68" fmla="*/ 1 w 8"/>
                <a:gd name="T69" fmla="*/ 6 h 6"/>
                <a:gd name="T70" fmla="*/ 1 w 8"/>
                <a:gd name="T71" fmla="*/ 6 h 6"/>
                <a:gd name="T72" fmla="*/ 1 w 8"/>
                <a:gd name="T73" fmla="*/ 6 h 6"/>
                <a:gd name="T74" fmla="*/ 2 w 8"/>
                <a:gd name="T75" fmla="*/ 5 h 6"/>
                <a:gd name="T76" fmla="*/ 2 w 8"/>
                <a:gd name="T77" fmla="*/ 5 h 6"/>
                <a:gd name="T78" fmla="*/ 3 w 8"/>
                <a:gd name="T79" fmla="*/ 5 h 6"/>
                <a:gd name="T80" fmla="*/ 3 w 8"/>
                <a:gd name="T81" fmla="*/ 4 h 6"/>
                <a:gd name="T82" fmla="*/ 3 w 8"/>
                <a:gd name="T83" fmla="*/ 4 h 6"/>
                <a:gd name="T84" fmla="*/ 5 w 8"/>
                <a:gd name="T85" fmla="*/ 4 h 6"/>
                <a:gd name="T86" fmla="*/ 5 w 8"/>
                <a:gd name="T87" fmla="*/ 3 h 6"/>
                <a:gd name="T88" fmla="*/ 6 w 8"/>
                <a:gd name="T89" fmla="*/ 3 h 6"/>
                <a:gd name="T90" fmla="*/ 7 w 8"/>
                <a:gd name="T91" fmla="*/ 3 h 6"/>
                <a:gd name="T92" fmla="*/ 7 w 8"/>
                <a:gd name="T93" fmla="*/ 2 h 6"/>
                <a:gd name="T94" fmla="*/ 7 w 8"/>
                <a:gd name="T95" fmla="*/ 2 h 6"/>
                <a:gd name="T96" fmla="*/ 8 w 8"/>
                <a:gd name="T97" fmla="*/ 2 h 6"/>
                <a:gd name="T98" fmla="*/ 8 w 8"/>
                <a:gd name="T99" fmla="*/ 2 h 6"/>
                <a:gd name="T100" fmla="*/ 8 w 8"/>
                <a:gd name="T10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6">
                  <a:moveTo>
                    <a:pt x="8" y="2"/>
                  </a:moveTo>
                  <a:lnTo>
                    <a:pt x="8" y="1"/>
                  </a:lnTo>
                  <a:lnTo>
                    <a:pt x="8" y="1"/>
                  </a:lnTo>
                  <a:lnTo>
                    <a:pt x="8" y="0"/>
                  </a:lnTo>
                  <a:lnTo>
                    <a:pt x="8" y="0"/>
                  </a:lnTo>
                  <a:lnTo>
                    <a:pt x="8" y="0"/>
                  </a:lnTo>
                  <a:lnTo>
                    <a:pt x="8" y="0"/>
                  </a:lnTo>
                  <a:lnTo>
                    <a:pt x="8" y="0"/>
                  </a:lnTo>
                  <a:lnTo>
                    <a:pt x="8" y="0"/>
                  </a:lnTo>
                  <a:lnTo>
                    <a:pt x="8" y="0"/>
                  </a:lnTo>
                  <a:lnTo>
                    <a:pt x="7" y="0"/>
                  </a:lnTo>
                  <a:lnTo>
                    <a:pt x="7" y="0"/>
                  </a:lnTo>
                  <a:lnTo>
                    <a:pt x="6" y="0"/>
                  </a:lnTo>
                  <a:lnTo>
                    <a:pt x="5" y="1"/>
                  </a:lnTo>
                  <a:lnTo>
                    <a:pt x="5" y="2"/>
                  </a:lnTo>
                  <a:lnTo>
                    <a:pt x="5" y="2"/>
                  </a:lnTo>
                  <a:lnTo>
                    <a:pt x="4" y="2"/>
                  </a:lnTo>
                  <a:lnTo>
                    <a:pt x="4" y="2"/>
                  </a:lnTo>
                  <a:lnTo>
                    <a:pt x="4" y="2"/>
                  </a:lnTo>
                  <a:lnTo>
                    <a:pt x="4" y="3"/>
                  </a:lnTo>
                  <a:lnTo>
                    <a:pt x="4" y="3"/>
                  </a:lnTo>
                  <a:lnTo>
                    <a:pt x="4" y="3"/>
                  </a:lnTo>
                  <a:lnTo>
                    <a:pt x="4" y="3"/>
                  </a:lnTo>
                  <a:lnTo>
                    <a:pt x="2" y="4"/>
                  </a:lnTo>
                  <a:lnTo>
                    <a:pt x="2" y="4"/>
                  </a:lnTo>
                  <a:lnTo>
                    <a:pt x="2" y="4"/>
                  </a:lnTo>
                  <a:lnTo>
                    <a:pt x="2" y="4"/>
                  </a:lnTo>
                  <a:lnTo>
                    <a:pt x="1" y="4"/>
                  </a:lnTo>
                  <a:lnTo>
                    <a:pt x="1" y="5"/>
                  </a:lnTo>
                  <a:lnTo>
                    <a:pt x="1" y="5"/>
                  </a:lnTo>
                  <a:lnTo>
                    <a:pt x="0" y="5"/>
                  </a:lnTo>
                  <a:lnTo>
                    <a:pt x="0" y="5"/>
                  </a:lnTo>
                  <a:lnTo>
                    <a:pt x="0" y="5"/>
                  </a:lnTo>
                  <a:lnTo>
                    <a:pt x="1" y="6"/>
                  </a:lnTo>
                  <a:lnTo>
                    <a:pt x="1" y="6"/>
                  </a:lnTo>
                  <a:lnTo>
                    <a:pt x="1" y="6"/>
                  </a:lnTo>
                  <a:lnTo>
                    <a:pt x="1" y="6"/>
                  </a:lnTo>
                  <a:lnTo>
                    <a:pt x="2" y="5"/>
                  </a:lnTo>
                  <a:lnTo>
                    <a:pt x="2" y="5"/>
                  </a:lnTo>
                  <a:lnTo>
                    <a:pt x="3" y="5"/>
                  </a:lnTo>
                  <a:lnTo>
                    <a:pt x="3" y="4"/>
                  </a:lnTo>
                  <a:lnTo>
                    <a:pt x="3" y="4"/>
                  </a:lnTo>
                  <a:lnTo>
                    <a:pt x="5" y="4"/>
                  </a:lnTo>
                  <a:lnTo>
                    <a:pt x="5" y="3"/>
                  </a:lnTo>
                  <a:lnTo>
                    <a:pt x="6" y="3"/>
                  </a:lnTo>
                  <a:lnTo>
                    <a:pt x="7" y="3"/>
                  </a:lnTo>
                  <a:lnTo>
                    <a:pt x="7" y="2"/>
                  </a:lnTo>
                  <a:lnTo>
                    <a:pt x="7" y="2"/>
                  </a:lnTo>
                  <a:lnTo>
                    <a:pt x="8" y="2"/>
                  </a:lnTo>
                  <a:lnTo>
                    <a:pt x="8" y="2"/>
                  </a:lnTo>
                  <a:lnTo>
                    <a:pt x="8"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7602" name="Freeform 2082"/>
            <p:cNvSpPr>
              <a:spLocks/>
            </p:cNvSpPr>
            <p:nvPr/>
          </p:nvSpPr>
          <p:spPr bwMode="auto">
            <a:xfrm>
              <a:off x="909" y="3676"/>
              <a:ext cx="5" cy="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37603" name="Freeform 2083"/>
            <p:cNvSpPr>
              <a:spLocks/>
            </p:cNvSpPr>
            <p:nvPr/>
          </p:nvSpPr>
          <p:spPr bwMode="auto">
            <a:xfrm>
              <a:off x="909" y="3676"/>
              <a:ext cx="5" cy="5"/>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0 h 1"/>
                <a:gd name="T12" fmla="*/ 0 w 1"/>
                <a:gd name="T13" fmla="*/ 0 h 1"/>
                <a:gd name="T14" fmla="*/ 0 w 1"/>
                <a:gd name="T15" fmla="*/ 0 h 1"/>
                <a:gd name="T16" fmla="*/ 0 w 1"/>
                <a:gd name="T17" fmla="*/ 1 h 1"/>
                <a:gd name="T18" fmla="*/ 0 w 1"/>
                <a:gd name="T19" fmla="*/ 1 h 1"/>
                <a:gd name="T20" fmla="*/ 0 w 1"/>
                <a:gd name="T21" fmla="*/ 1 h 1"/>
                <a:gd name="T22" fmla="*/ 0 w 1"/>
                <a:gd name="T23" fmla="*/ 1 h 1"/>
                <a:gd name="T24" fmla="*/ 0 w 1"/>
                <a:gd name="T25" fmla="*/ 1 h 1"/>
                <a:gd name="T26" fmla="*/ 1 w 1"/>
                <a:gd name="T27" fmla="*/ 1 h 1"/>
                <a:gd name="T28" fmla="*/ 1 w 1"/>
                <a:gd name="T29" fmla="*/ 0 h 1"/>
                <a:gd name="T30" fmla="*/ 1 w 1"/>
                <a:gd name="T31" fmla="*/ 0 h 1"/>
                <a:gd name="T32" fmla="*/ 1 w 1"/>
                <a:gd name="T33" fmla="*/ 0 h 1"/>
                <a:gd name="T34" fmla="*/ 1 w 1"/>
                <a:gd name="T35" fmla="*/ 0 h 1"/>
                <a:gd name="T36" fmla="*/ 1 w 1"/>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1">
                  <a:moveTo>
                    <a:pt x="1" y="0"/>
                  </a:moveTo>
                  <a:lnTo>
                    <a:pt x="1" y="0"/>
                  </a:lnTo>
                  <a:lnTo>
                    <a:pt x="1" y="0"/>
                  </a:lnTo>
                  <a:lnTo>
                    <a:pt x="1" y="0"/>
                  </a:lnTo>
                  <a:lnTo>
                    <a:pt x="0" y="0"/>
                  </a:lnTo>
                  <a:lnTo>
                    <a:pt x="0" y="0"/>
                  </a:lnTo>
                  <a:lnTo>
                    <a:pt x="0" y="0"/>
                  </a:lnTo>
                  <a:lnTo>
                    <a:pt x="0" y="0"/>
                  </a:lnTo>
                  <a:lnTo>
                    <a:pt x="0" y="1"/>
                  </a:lnTo>
                  <a:lnTo>
                    <a:pt x="0" y="1"/>
                  </a:lnTo>
                  <a:lnTo>
                    <a:pt x="0" y="1"/>
                  </a:lnTo>
                  <a:lnTo>
                    <a:pt x="0" y="1"/>
                  </a:lnTo>
                  <a:lnTo>
                    <a:pt x="0" y="1"/>
                  </a:lnTo>
                  <a:lnTo>
                    <a:pt x="1" y="1"/>
                  </a:lnTo>
                  <a:lnTo>
                    <a:pt x="1" y="0"/>
                  </a:lnTo>
                  <a:lnTo>
                    <a:pt x="1" y="0"/>
                  </a:lnTo>
                  <a:lnTo>
                    <a:pt x="1" y="0"/>
                  </a:lnTo>
                  <a:lnTo>
                    <a:pt x="1" y="0"/>
                  </a:lnTo>
                  <a:lnTo>
                    <a:pt x="1"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7604" name="Freeform 2084"/>
            <p:cNvSpPr>
              <a:spLocks/>
            </p:cNvSpPr>
            <p:nvPr/>
          </p:nvSpPr>
          <p:spPr bwMode="auto">
            <a:xfrm>
              <a:off x="870" y="3682"/>
              <a:ext cx="14" cy="14"/>
            </a:xfrm>
            <a:custGeom>
              <a:avLst/>
              <a:gdLst>
                <a:gd name="T0" fmla="*/ 2 w 3"/>
                <a:gd name="T1" fmla="*/ 1 h 3"/>
                <a:gd name="T2" fmla="*/ 3 w 3"/>
                <a:gd name="T3" fmla="*/ 1 h 3"/>
                <a:gd name="T4" fmla="*/ 2 w 3"/>
                <a:gd name="T5" fmla="*/ 1 h 3"/>
                <a:gd name="T6" fmla="*/ 3 w 3"/>
                <a:gd name="T7" fmla="*/ 2 h 3"/>
                <a:gd name="T8" fmla="*/ 2 w 3"/>
                <a:gd name="T9" fmla="*/ 2 h 3"/>
                <a:gd name="T10" fmla="*/ 1 w 3"/>
                <a:gd name="T11" fmla="*/ 3 h 3"/>
                <a:gd name="T12" fmla="*/ 0 w 3"/>
                <a:gd name="T13" fmla="*/ 3 h 3"/>
                <a:gd name="T14" fmla="*/ 1 w 3"/>
                <a:gd name="T15" fmla="*/ 1 h 3"/>
                <a:gd name="T16" fmla="*/ 2 w 3"/>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37605" name="Freeform 2085"/>
            <p:cNvSpPr>
              <a:spLocks/>
            </p:cNvSpPr>
            <p:nvPr/>
          </p:nvSpPr>
          <p:spPr bwMode="auto">
            <a:xfrm>
              <a:off x="875" y="3684"/>
              <a:ext cx="14" cy="9"/>
            </a:xfrm>
            <a:custGeom>
              <a:avLst/>
              <a:gdLst>
                <a:gd name="T0" fmla="*/ 2 w 3"/>
                <a:gd name="T1" fmla="*/ 0 h 2"/>
                <a:gd name="T2" fmla="*/ 2 w 3"/>
                <a:gd name="T3" fmla="*/ 0 h 2"/>
                <a:gd name="T4" fmla="*/ 2 w 3"/>
                <a:gd name="T5" fmla="*/ 0 h 2"/>
                <a:gd name="T6" fmla="*/ 2 w 3"/>
                <a:gd name="T7" fmla="*/ 0 h 2"/>
                <a:gd name="T8" fmla="*/ 3 w 3"/>
                <a:gd name="T9" fmla="*/ 0 h 2"/>
                <a:gd name="T10" fmla="*/ 3 w 3"/>
                <a:gd name="T11" fmla="*/ 0 h 2"/>
                <a:gd name="T12" fmla="*/ 3 w 3"/>
                <a:gd name="T13" fmla="*/ 0 h 2"/>
                <a:gd name="T14" fmla="*/ 3 w 3"/>
                <a:gd name="T15" fmla="*/ 0 h 2"/>
                <a:gd name="T16" fmla="*/ 3 w 3"/>
                <a:gd name="T17" fmla="*/ 0 h 2"/>
                <a:gd name="T18" fmla="*/ 3 w 3"/>
                <a:gd name="T19" fmla="*/ 0 h 2"/>
                <a:gd name="T20" fmla="*/ 3 w 3"/>
                <a:gd name="T21" fmla="*/ 0 h 2"/>
                <a:gd name="T22" fmla="*/ 2 w 3"/>
                <a:gd name="T23" fmla="*/ 0 h 2"/>
                <a:gd name="T24" fmla="*/ 2 w 3"/>
                <a:gd name="T25" fmla="*/ 1 h 2"/>
                <a:gd name="T26" fmla="*/ 3 w 3"/>
                <a:gd name="T27" fmla="*/ 1 h 2"/>
                <a:gd name="T28" fmla="*/ 3 w 3"/>
                <a:gd name="T29" fmla="*/ 1 h 2"/>
                <a:gd name="T30" fmla="*/ 3 w 3"/>
                <a:gd name="T31" fmla="*/ 1 h 2"/>
                <a:gd name="T32" fmla="*/ 2 w 3"/>
                <a:gd name="T33" fmla="*/ 1 h 2"/>
                <a:gd name="T34" fmla="*/ 2 w 3"/>
                <a:gd name="T35" fmla="*/ 1 h 2"/>
                <a:gd name="T36" fmla="*/ 2 w 3"/>
                <a:gd name="T37" fmla="*/ 1 h 2"/>
                <a:gd name="T38" fmla="*/ 2 w 3"/>
                <a:gd name="T39" fmla="*/ 1 h 2"/>
                <a:gd name="T40" fmla="*/ 2 w 3"/>
                <a:gd name="T41" fmla="*/ 1 h 2"/>
                <a:gd name="T42" fmla="*/ 1 w 3"/>
                <a:gd name="T43" fmla="*/ 2 h 2"/>
                <a:gd name="T44" fmla="*/ 1 w 3"/>
                <a:gd name="T45" fmla="*/ 2 h 2"/>
                <a:gd name="T46" fmla="*/ 1 w 3"/>
                <a:gd name="T47" fmla="*/ 2 h 2"/>
                <a:gd name="T48" fmla="*/ 0 w 3"/>
                <a:gd name="T49" fmla="*/ 2 h 2"/>
                <a:gd name="T50" fmla="*/ 0 w 3"/>
                <a:gd name="T51" fmla="*/ 2 h 2"/>
                <a:gd name="T52" fmla="*/ 0 w 3"/>
                <a:gd name="T53" fmla="*/ 1 h 2"/>
                <a:gd name="T54" fmla="*/ 1 w 3"/>
                <a:gd name="T55" fmla="*/ 1 h 2"/>
                <a:gd name="T56" fmla="*/ 1 w 3"/>
                <a:gd name="T57" fmla="*/ 1 h 2"/>
                <a:gd name="T58" fmla="*/ 1 w 3"/>
                <a:gd name="T59" fmla="*/ 1 h 2"/>
                <a:gd name="T60" fmla="*/ 1 w 3"/>
                <a:gd name="T61" fmla="*/ 0 h 2"/>
                <a:gd name="T62" fmla="*/ 2 w 3"/>
                <a:gd name="T63" fmla="*/ 0 h 2"/>
                <a:gd name="T64" fmla="*/ 2 w 3"/>
                <a:gd name="T65" fmla="*/ 0 h 2"/>
                <a:gd name="T66" fmla="*/ 2 w 3"/>
                <a:gd name="T67" fmla="*/ 0 h 2"/>
                <a:gd name="T68" fmla="*/ 2 w 3"/>
                <a:gd name="T69" fmla="*/ 0 h 2"/>
                <a:gd name="T70" fmla="*/ 2 w 3"/>
                <a:gd name="T71" fmla="*/ 0 h 2"/>
                <a:gd name="T72" fmla="*/ 2 w 3"/>
                <a:gd name="T73" fmla="*/ 0 h 2"/>
                <a:gd name="T74" fmla="*/ 2 w 3"/>
                <a:gd name="T7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 h="2">
                  <a:moveTo>
                    <a:pt x="2" y="0"/>
                  </a:moveTo>
                  <a:lnTo>
                    <a:pt x="2" y="0"/>
                  </a:lnTo>
                  <a:lnTo>
                    <a:pt x="2" y="0"/>
                  </a:lnTo>
                  <a:lnTo>
                    <a:pt x="2" y="0"/>
                  </a:lnTo>
                  <a:lnTo>
                    <a:pt x="3" y="0"/>
                  </a:lnTo>
                  <a:lnTo>
                    <a:pt x="3" y="0"/>
                  </a:lnTo>
                  <a:lnTo>
                    <a:pt x="3" y="0"/>
                  </a:lnTo>
                  <a:lnTo>
                    <a:pt x="3" y="0"/>
                  </a:lnTo>
                  <a:lnTo>
                    <a:pt x="3" y="0"/>
                  </a:lnTo>
                  <a:lnTo>
                    <a:pt x="3" y="0"/>
                  </a:lnTo>
                  <a:lnTo>
                    <a:pt x="3" y="0"/>
                  </a:lnTo>
                  <a:lnTo>
                    <a:pt x="2" y="0"/>
                  </a:lnTo>
                  <a:lnTo>
                    <a:pt x="2" y="1"/>
                  </a:lnTo>
                  <a:lnTo>
                    <a:pt x="3" y="1"/>
                  </a:lnTo>
                  <a:lnTo>
                    <a:pt x="3" y="1"/>
                  </a:lnTo>
                  <a:lnTo>
                    <a:pt x="3" y="1"/>
                  </a:lnTo>
                  <a:lnTo>
                    <a:pt x="2" y="1"/>
                  </a:lnTo>
                  <a:lnTo>
                    <a:pt x="2" y="1"/>
                  </a:lnTo>
                  <a:lnTo>
                    <a:pt x="2" y="1"/>
                  </a:lnTo>
                  <a:lnTo>
                    <a:pt x="2" y="1"/>
                  </a:lnTo>
                  <a:lnTo>
                    <a:pt x="2" y="1"/>
                  </a:lnTo>
                  <a:lnTo>
                    <a:pt x="1" y="2"/>
                  </a:lnTo>
                  <a:lnTo>
                    <a:pt x="1" y="2"/>
                  </a:lnTo>
                  <a:lnTo>
                    <a:pt x="1" y="2"/>
                  </a:lnTo>
                  <a:lnTo>
                    <a:pt x="0" y="2"/>
                  </a:lnTo>
                  <a:lnTo>
                    <a:pt x="0" y="2"/>
                  </a:lnTo>
                  <a:lnTo>
                    <a:pt x="0" y="1"/>
                  </a:lnTo>
                  <a:lnTo>
                    <a:pt x="1" y="1"/>
                  </a:lnTo>
                  <a:lnTo>
                    <a:pt x="1" y="1"/>
                  </a:lnTo>
                  <a:lnTo>
                    <a:pt x="1" y="1"/>
                  </a:lnTo>
                  <a:lnTo>
                    <a:pt x="1" y="0"/>
                  </a:lnTo>
                  <a:lnTo>
                    <a:pt x="2" y="0"/>
                  </a:lnTo>
                  <a:lnTo>
                    <a:pt x="2" y="0"/>
                  </a:lnTo>
                  <a:lnTo>
                    <a:pt x="2" y="0"/>
                  </a:lnTo>
                  <a:lnTo>
                    <a:pt x="2" y="0"/>
                  </a:lnTo>
                  <a:lnTo>
                    <a:pt x="2" y="0"/>
                  </a:lnTo>
                  <a:lnTo>
                    <a:pt x="2" y="0"/>
                  </a:lnTo>
                  <a:lnTo>
                    <a:pt x="2"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7606" name="Freeform 2086"/>
            <p:cNvSpPr>
              <a:spLocks/>
            </p:cNvSpPr>
            <p:nvPr/>
          </p:nvSpPr>
          <p:spPr bwMode="auto">
            <a:xfrm>
              <a:off x="833" y="3690"/>
              <a:ext cx="19" cy="10"/>
            </a:xfrm>
            <a:custGeom>
              <a:avLst/>
              <a:gdLst>
                <a:gd name="T0" fmla="*/ 3 w 4"/>
                <a:gd name="T1" fmla="*/ 1 h 2"/>
                <a:gd name="T2" fmla="*/ 3 w 4"/>
                <a:gd name="T3" fmla="*/ 0 h 2"/>
                <a:gd name="T4" fmla="*/ 4 w 4"/>
                <a:gd name="T5" fmla="*/ 0 h 2"/>
                <a:gd name="T6" fmla="*/ 4 w 4"/>
                <a:gd name="T7" fmla="*/ 1 h 2"/>
                <a:gd name="T8" fmla="*/ 1 w 4"/>
                <a:gd name="T9" fmla="*/ 2 h 2"/>
                <a:gd name="T10" fmla="*/ 3 w 4"/>
                <a:gd name="T11" fmla="*/ 1 h 2"/>
              </a:gdLst>
              <a:ahLst/>
              <a:cxnLst>
                <a:cxn ang="0">
                  <a:pos x="T0" y="T1"/>
                </a:cxn>
                <a:cxn ang="0">
                  <a:pos x="T2" y="T3"/>
                </a:cxn>
                <a:cxn ang="0">
                  <a:pos x="T4" y="T5"/>
                </a:cxn>
                <a:cxn ang="0">
                  <a:pos x="T6" y="T7"/>
                </a:cxn>
                <a:cxn ang="0">
                  <a:pos x="T8" y="T9"/>
                </a:cxn>
                <a:cxn ang="0">
                  <a:pos x="T10" y="T11"/>
                </a:cxn>
              </a:cxnLst>
              <a:rect l="0" t="0" r="r" b="b"/>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37607" name="Freeform 2087"/>
            <p:cNvSpPr>
              <a:spLocks/>
            </p:cNvSpPr>
            <p:nvPr/>
          </p:nvSpPr>
          <p:spPr bwMode="auto">
            <a:xfrm>
              <a:off x="838" y="3690"/>
              <a:ext cx="14" cy="10"/>
            </a:xfrm>
            <a:custGeom>
              <a:avLst/>
              <a:gdLst>
                <a:gd name="T0" fmla="*/ 2 w 3"/>
                <a:gd name="T1" fmla="*/ 1 h 2"/>
                <a:gd name="T2" fmla="*/ 2 w 3"/>
                <a:gd name="T3" fmla="*/ 1 h 2"/>
                <a:gd name="T4" fmla="*/ 2 w 3"/>
                <a:gd name="T5" fmla="*/ 0 h 2"/>
                <a:gd name="T6" fmla="*/ 2 w 3"/>
                <a:gd name="T7" fmla="*/ 0 h 2"/>
                <a:gd name="T8" fmla="*/ 2 w 3"/>
                <a:gd name="T9" fmla="*/ 0 h 2"/>
                <a:gd name="T10" fmla="*/ 2 w 3"/>
                <a:gd name="T11" fmla="*/ 0 h 2"/>
                <a:gd name="T12" fmla="*/ 2 w 3"/>
                <a:gd name="T13" fmla="*/ 0 h 2"/>
                <a:gd name="T14" fmla="*/ 3 w 3"/>
                <a:gd name="T15" fmla="*/ 0 h 2"/>
                <a:gd name="T16" fmla="*/ 3 w 3"/>
                <a:gd name="T17" fmla="*/ 0 h 2"/>
                <a:gd name="T18" fmla="*/ 3 w 3"/>
                <a:gd name="T19" fmla="*/ 0 h 2"/>
                <a:gd name="T20" fmla="*/ 3 w 3"/>
                <a:gd name="T21" fmla="*/ 1 h 2"/>
                <a:gd name="T22" fmla="*/ 3 w 3"/>
                <a:gd name="T23" fmla="*/ 1 h 2"/>
                <a:gd name="T24" fmla="*/ 3 w 3"/>
                <a:gd name="T25" fmla="*/ 1 h 2"/>
                <a:gd name="T26" fmla="*/ 3 w 3"/>
                <a:gd name="T27" fmla="*/ 1 h 2"/>
                <a:gd name="T28" fmla="*/ 2 w 3"/>
                <a:gd name="T29" fmla="*/ 2 h 2"/>
                <a:gd name="T30" fmla="*/ 1 w 3"/>
                <a:gd name="T31" fmla="*/ 2 h 2"/>
                <a:gd name="T32" fmla="*/ 0 w 3"/>
                <a:gd name="T33" fmla="*/ 2 h 2"/>
                <a:gd name="T34" fmla="*/ 0 w 3"/>
                <a:gd name="T35" fmla="*/ 2 h 2"/>
                <a:gd name="T36" fmla="*/ 0 w 3"/>
                <a:gd name="T37" fmla="*/ 2 h 2"/>
                <a:gd name="T38" fmla="*/ 0 w 3"/>
                <a:gd name="T39" fmla="*/ 2 h 2"/>
                <a:gd name="T40" fmla="*/ 0 w 3"/>
                <a:gd name="T41" fmla="*/ 2 h 2"/>
                <a:gd name="T42" fmla="*/ 0 w 3"/>
                <a:gd name="T43" fmla="*/ 2 h 2"/>
                <a:gd name="T44" fmla="*/ 1 w 3"/>
                <a:gd name="T45" fmla="*/ 2 h 2"/>
                <a:gd name="T46" fmla="*/ 2 w 3"/>
                <a:gd name="T47" fmla="*/ 1 h 2"/>
                <a:gd name="T48" fmla="*/ 2 w 3"/>
                <a:gd name="T49" fmla="*/ 1 h 2"/>
                <a:gd name="T50" fmla="*/ 2 w 3"/>
                <a:gd name="T51" fmla="*/ 1 h 2"/>
                <a:gd name="T52" fmla="*/ 2 w 3"/>
                <a:gd name="T53" fmla="*/ 1 h 2"/>
                <a:gd name="T54" fmla="*/ 2 w 3"/>
                <a:gd name="T5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2">
                  <a:moveTo>
                    <a:pt x="2" y="1"/>
                  </a:moveTo>
                  <a:lnTo>
                    <a:pt x="2" y="1"/>
                  </a:lnTo>
                  <a:lnTo>
                    <a:pt x="2" y="0"/>
                  </a:lnTo>
                  <a:lnTo>
                    <a:pt x="2" y="0"/>
                  </a:lnTo>
                  <a:lnTo>
                    <a:pt x="2" y="0"/>
                  </a:lnTo>
                  <a:lnTo>
                    <a:pt x="2" y="0"/>
                  </a:lnTo>
                  <a:lnTo>
                    <a:pt x="2" y="0"/>
                  </a:lnTo>
                  <a:lnTo>
                    <a:pt x="3" y="0"/>
                  </a:lnTo>
                  <a:lnTo>
                    <a:pt x="3" y="0"/>
                  </a:lnTo>
                  <a:lnTo>
                    <a:pt x="3" y="0"/>
                  </a:lnTo>
                  <a:lnTo>
                    <a:pt x="3" y="1"/>
                  </a:lnTo>
                  <a:lnTo>
                    <a:pt x="3" y="1"/>
                  </a:lnTo>
                  <a:lnTo>
                    <a:pt x="3" y="1"/>
                  </a:lnTo>
                  <a:lnTo>
                    <a:pt x="3" y="1"/>
                  </a:lnTo>
                  <a:lnTo>
                    <a:pt x="2" y="2"/>
                  </a:lnTo>
                  <a:lnTo>
                    <a:pt x="1" y="2"/>
                  </a:lnTo>
                  <a:lnTo>
                    <a:pt x="0" y="2"/>
                  </a:lnTo>
                  <a:lnTo>
                    <a:pt x="0" y="2"/>
                  </a:lnTo>
                  <a:lnTo>
                    <a:pt x="0" y="2"/>
                  </a:lnTo>
                  <a:lnTo>
                    <a:pt x="0" y="2"/>
                  </a:lnTo>
                  <a:lnTo>
                    <a:pt x="0" y="2"/>
                  </a:lnTo>
                  <a:lnTo>
                    <a:pt x="0" y="2"/>
                  </a:lnTo>
                  <a:lnTo>
                    <a:pt x="1" y="2"/>
                  </a:lnTo>
                  <a:lnTo>
                    <a:pt x="2" y="1"/>
                  </a:lnTo>
                  <a:lnTo>
                    <a:pt x="2" y="1"/>
                  </a:lnTo>
                  <a:lnTo>
                    <a:pt x="2" y="1"/>
                  </a:lnTo>
                  <a:lnTo>
                    <a:pt x="2" y="1"/>
                  </a:lnTo>
                  <a:lnTo>
                    <a:pt x="2"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7608" name="Freeform 2088"/>
            <p:cNvSpPr>
              <a:spLocks/>
            </p:cNvSpPr>
            <p:nvPr/>
          </p:nvSpPr>
          <p:spPr bwMode="auto">
            <a:xfrm>
              <a:off x="814" y="3691"/>
              <a:ext cx="10" cy="15"/>
            </a:xfrm>
            <a:custGeom>
              <a:avLst/>
              <a:gdLst>
                <a:gd name="T0" fmla="*/ 1 w 2"/>
                <a:gd name="T1" fmla="*/ 1 h 3"/>
                <a:gd name="T2" fmla="*/ 0 w 2"/>
                <a:gd name="T3" fmla="*/ 0 h 3"/>
                <a:gd name="T4" fmla="*/ 0 w 2"/>
                <a:gd name="T5" fmla="*/ 0 h 3"/>
                <a:gd name="T6" fmla="*/ 1 w 2"/>
                <a:gd name="T7" fmla="*/ 2 h 3"/>
                <a:gd name="T8" fmla="*/ 0 w 2"/>
                <a:gd name="T9" fmla="*/ 2 h 3"/>
                <a:gd name="T10" fmla="*/ 0 w 2"/>
                <a:gd name="T11" fmla="*/ 2 h 3"/>
                <a:gd name="T12" fmla="*/ 0 w 2"/>
                <a:gd name="T13" fmla="*/ 3 h 3"/>
                <a:gd name="T14" fmla="*/ 1 w 2"/>
                <a:gd name="T15" fmla="*/ 3 h 3"/>
                <a:gd name="T16" fmla="*/ 1 w 2"/>
                <a:gd name="T17" fmla="*/ 3 h 3"/>
                <a:gd name="T18" fmla="*/ 2 w 2"/>
                <a:gd name="T19" fmla="*/ 3 h 3"/>
                <a:gd name="T20" fmla="*/ 2 w 2"/>
                <a:gd name="T21" fmla="*/ 1 h 3"/>
                <a:gd name="T22" fmla="*/ 2 w 2"/>
                <a:gd name="T23" fmla="*/ 0 h 3"/>
                <a:gd name="T24" fmla="*/ 1 w 2"/>
                <a:gd name="T25" fmla="*/ 0 h 3"/>
                <a:gd name="T26" fmla="*/ 1 w 2"/>
                <a:gd name="T2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37609" name="Freeform 2089"/>
            <p:cNvSpPr>
              <a:spLocks/>
            </p:cNvSpPr>
            <p:nvPr/>
          </p:nvSpPr>
          <p:spPr bwMode="auto">
            <a:xfrm>
              <a:off x="814" y="3691"/>
              <a:ext cx="10" cy="15"/>
            </a:xfrm>
            <a:custGeom>
              <a:avLst/>
              <a:gdLst>
                <a:gd name="T0" fmla="*/ 1 w 2"/>
                <a:gd name="T1" fmla="*/ 1 h 3"/>
                <a:gd name="T2" fmla="*/ 1 w 2"/>
                <a:gd name="T3" fmla="*/ 0 h 3"/>
                <a:gd name="T4" fmla="*/ 1 w 2"/>
                <a:gd name="T5" fmla="*/ 0 h 3"/>
                <a:gd name="T6" fmla="*/ 1 w 2"/>
                <a:gd name="T7" fmla="*/ 0 h 3"/>
                <a:gd name="T8" fmla="*/ 0 w 2"/>
                <a:gd name="T9" fmla="*/ 0 h 3"/>
                <a:gd name="T10" fmla="*/ 0 w 2"/>
                <a:gd name="T11" fmla="*/ 0 h 3"/>
                <a:gd name="T12" fmla="*/ 0 w 2"/>
                <a:gd name="T13" fmla="*/ 1 h 3"/>
                <a:gd name="T14" fmla="*/ 1 w 2"/>
                <a:gd name="T15" fmla="*/ 1 h 3"/>
                <a:gd name="T16" fmla="*/ 1 w 2"/>
                <a:gd name="T17" fmla="*/ 1 h 3"/>
                <a:gd name="T18" fmla="*/ 1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3 h 3"/>
                <a:gd name="T34" fmla="*/ 1 w 2"/>
                <a:gd name="T35" fmla="*/ 3 h 3"/>
                <a:gd name="T36" fmla="*/ 1 w 2"/>
                <a:gd name="T37" fmla="*/ 3 h 3"/>
                <a:gd name="T38" fmla="*/ 1 w 2"/>
                <a:gd name="T39" fmla="*/ 3 h 3"/>
                <a:gd name="T40" fmla="*/ 1 w 2"/>
                <a:gd name="T41" fmla="*/ 3 h 3"/>
                <a:gd name="T42" fmla="*/ 1 w 2"/>
                <a:gd name="T43" fmla="*/ 3 h 3"/>
                <a:gd name="T44" fmla="*/ 2 w 2"/>
                <a:gd name="T45" fmla="*/ 3 h 3"/>
                <a:gd name="T46" fmla="*/ 2 w 2"/>
                <a:gd name="T47" fmla="*/ 2 h 3"/>
                <a:gd name="T48" fmla="*/ 2 w 2"/>
                <a:gd name="T49" fmla="*/ 1 h 3"/>
                <a:gd name="T50" fmla="*/ 2 w 2"/>
                <a:gd name="T51" fmla="*/ 1 h 3"/>
                <a:gd name="T52" fmla="*/ 2 w 2"/>
                <a:gd name="T53" fmla="*/ 1 h 3"/>
                <a:gd name="T54" fmla="*/ 2 w 2"/>
                <a:gd name="T55" fmla="*/ 0 h 3"/>
                <a:gd name="T56" fmla="*/ 2 w 2"/>
                <a:gd name="T57" fmla="*/ 0 h 3"/>
                <a:gd name="T58" fmla="*/ 2 w 2"/>
                <a:gd name="T59" fmla="*/ 0 h 3"/>
                <a:gd name="T60" fmla="*/ 1 w 2"/>
                <a:gd name="T61" fmla="*/ 0 h 3"/>
                <a:gd name="T62" fmla="*/ 1 w 2"/>
                <a:gd name="T63" fmla="*/ 0 h 3"/>
                <a:gd name="T64" fmla="*/ 1 w 2"/>
                <a:gd name="T6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3">
                  <a:moveTo>
                    <a:pt x="1" y="1"/>
                  </a:moveTo>
                  <a:lnTo>
                    <a:pt x="1" y="1"/>
                  </a:lnTo>
                  <a:lnTo>
                    <a:pt x="1" y="0"/>
                  </a:lnTo>
                  <a:lnTo>
                    <a:pt x="1" y="0"/>
                  </a:lnTo>
                  <a:lnTo>
                    <a:pt x="1" y="0"/>
                  </a:lnTo>
                  <a:lnTo>
                    <a:pt x="1" y="0"/>
                  </a:lnTo>
                  <a:lnTo>
                    <a:pt x="1" y="0"/>
                  </a:lnTo>
                  <a:lnTo>
                    <a:pt x="1" y="0"/>
                  </a:lnTo>
                  <a:lnTo>
                    <a:pt x="0" y="0"/>
                  </a:lnTo>
                  <a:lnTo>
                    <a:pt x="0" y="0"/>
                  </a:lnTo>
                  <a:lnTo>
                    <a:pt x="0" y="0"/>
                  </a:lnTo>
                  <a:lnTo>
                    <a:pt x="0" y="0"/>
                  </a:lnTo>
                  <a:lnTo>
                    <a:pt x="0" y="0"/>
                  </a:lnTo>
                  <a:lnTo>
                    <a:pt x="0" y="1"/>
                  </a:lnTo>
                  <a:lnTo>
                    <a:pt x="1" y="1"/>
                  </a:lnTo>
                  <a:lnTo>
                    <a:pt x="1" y="1"/>
                  </a:lnTo>
                  <a:lnTo>
                    <a:pt x="1" y="1"/>
                  </a:lnTo>
                  <a:lnTo>
                    <a:pt x="1" y="1"/>
                  </a:lnTo>
                  <a:lnTo>
                    <a:pt x="1" y="2"/>
                  </a:lnTo>
                  <a:lnTo>
                    <a:pt x="1" y="2"/>
                  </a:lnTo>
                  <a:lnTo>
                    <a:pt x="1" y="2"/>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3"/>
                  </a:lnTo>
                  <a:lnTo>
                    <a:pt x="0" y="3"/>
                  </a:lnTo>
                  <a:lnTo>
                    <a:pt x="1" y="3"/>
                  </a:lnTo>
                  <a:lnTo>
                    <a:pt x="1" y="3"/>
                  </a:lnTo>
                  <a:lnTo>
                    <a:pt x="1" y="3"/>
                  </a:lnTo>
                  <a:lnTo>
                    <a:pt x="1" y="3"/>
                  </a:lnTo>
                  <a:lnTo>
                    <a:pt x="1" y="3"/>
                  </a:lnTo>
                  <a:lnTo>
                    <a:pt x="1" y="3"/>
                  </a:lnTo>
                  <a:lnTo>
                    <a:pt x="1" y="3"/>
                  </a:lnTo>
                  <a:lnTo>
                    <a:pt x="1" y="3"/>
                  </a:lnTo>
                  <a:lnTo>
                    <a:pt x="1" y="3"/>
                  </a:lnTo>
                  <a:lnTo>
                    <a:pt x="2" y="3"/>
                  </a:lnTo>
                  <a:lnTo>
                    <a:pt x="2" y="3"/>
                  </a:lnTo>
                  <a:lnTo>
                    <a:pt x="2" y="3"/>
                  </a:lnTo>
                  <a:lnTo>
                    <a:pt x="2" y="2"/>
                  </a:lnTo>
                  <a:lnTo>
                    <a:pt x="2" y="2"/>
                  </a:lnTo>
                  <a:lnTo>
                    <a:pt x="2" y="1"/>
                  </a:lnTo>
                  <a:lnTo>
                    <a:pt x="2" y="1"/>
                  </a:lnTo>
                  <a:lnTo>
                    <a:pt x="2" y="1"/>
                  </a:lnTo>
                  <a:lnTo>
                    <a:pt x="2" y="1"/>
                  </a:lnTo>
                  <a:lnTo>
                    <a:pt x="2" y="1"/>
                  </a:lnTo>
                  <a:lnTo>
                    <a:pt x="2" y="0"/>
                  </a:lnTo>
                  <a:lnTo>
                    <a:pt x="2" y="0"/>
                  </a:lnTo>
                  <a:lnTo>
                    <a:pt x="2" y="0"/>
                  </a:lnTo>
                  <a:lnTo>
                    <a:pt x="2" y="0"/>
                  </a:lnTo>
                  <a:lnTo>
                    <a:pt x="2" y="0"/>
                  </a:lnTo>
                  <a:lnTo>
                    <a:pt x="2" y="0"/>
                  </a:lnTo>
                  <a:lnTo>
                    <a:pt x="1" y="0"/>
                  </a:lnTo>
                  <a:lnTo>
                    <a:pt x="1" y="0"/>
                  </a:lnTo>
                  <a:lnTo>
                    <a:pt x="1" y="0"/>
                  </a:lnTo>
                  <a:lnTo>
                    <a:pt x="1" y="0"/>
                  </a:lnTo>
                  <a:lnTo>
                    <a:pt x="1" y="1"/>
                  </a:lnTo>
                  <a:lnTo>
                    <a:pt x="1"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7610" name="Freeform 2090"/>
            <p:cNvSpPr>
              <a:spLocks/>
            </p:cNvSpPr>
            <p:nvPr/>
          </p:nvSpPr>
          <p:spPr bwMode="auto">
            <a:xfrm>
              <a:off x="795" y="3693"/>
              <a:ext cx="15" cy="15"/>
            </a:xfrm>
            <a:custGeom>
              <a:avLst/>
              <a:gdLst>
                <a:gd name="T0" fmla="*/ 3 w 3"/>
                <a:gd name="T1" fmla="*/ 3 h 3"/>
                <a:gd name="T2" fmla="*/ 3 w 3"/>
                <a:gd name="T3" fmla="*/ 3 h 3"/>
                <a:gd name="T4" fmla="*/ 3 w 3"/>
                <a:gd name="T5" fmla="*/ 3 h 3"/>
                <a:gd name="T6" fmla="*/ 3 w 3"/>
                <a:gd name="T7" fmla="*/ 3 h 3"/>
                <a:gd name="T8" fmla="*/ 3 w 3"/>
                <a:gd name="T9" fmla="*/ 3 h 3"/>
                <a:gd name="T10" fmla="*/ 3 w 3"/>
                <a:gd name="T11" fmla="*/ 3 h 3"/>
                <a:gd name="T12" fmla="*/ 2 w 3"/>
                <a:gd name="T13" fmla="*/ 2 h 3"/>
                <a:gd name="T14" fmla="*/ 1 w 3"/>
                <a:gd name="T15" fmla="*/ 1 h 3"/>
                <a:gd name="T16" fmla="*/ 1 w 3"/>
                <a:gd name="T17" fmla="*/ 1 h 3"/>
                <a:gd name="T18" fmla="*/ 1 w 3"/>
                <a:gd name="T19" fmla="*/ 1 h 3"/>
                <a:gd name="T20" fmla="*/ 1 w 3"/>
                <a:gd name="T21" fmla="*/ 1 h 3"/>
                <a:gd name="T22" fmla="*/ 1 w 3"/>
                <a:gd name="T23" fmla="*/ 1 h 3"/>
                <a:gd name="T24" fmla="*/ 1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 h 3"/>
                <a:gd name="T42" fmla="*/ 0 w 3"/>
                <a:gd name="T43" fmla="*/ 1 h 3"/>
                <a:gd name="T44" fmla="*/ 0 w 3"/>
                <a:gd name="T45" fmla="*/ 1 h 3"/>
                <a:gd name="T46" fmla="*/ 0 w 3"/>
                <a:gd name="T47" fmla="*/ 1 h 3"/>
                <a:gd name="T48" fmla="*/ 1 w 3"/>
                <a:gd name="T49" fmla="*/ 1 h 3"/>
                <a:gd name="T50" fmla="*/ 1 w 3"/>
                <a:gd name="T51" fmla="*/ 2 h 3"/>
                <a:gd name="T52" fmla="*/ 1 w 3"/>
                <a:gd name="T53" fmla="*/ 2 h 3"/>
                <a:gd name="T54" fmla="*/ 2 w 3"/>
                <a:gd name="T55" fmla="*/ 3 h 3"/>
                <a:gd name="T56" fmla="*/ 2 w 3"/>
                <a:gd name="T57" fmla="*/ 3 h 3"/>
                <a:gd name="T58" fmla="*/ 3 w 3"/>
                <a:gd name="T59" fmla="*/ 3 h 3"/>
                <a:gd name="T60" fmla="*/ 3 w 3"/>
                <a:gd name="T61" fmla="*/ 3 h 3"/>
                <a:gd name="T62" fmla="*/ 3 w 3"/>
                <a:gd name="T63" fmla="*/ 3 h 3"/>
                <a:gd name="T64" fmla="*/ 3 w 3"/>
                <a:gd name="T65" fmla="*/ 3 h 3"/>
                <a:gd name="T66" fmla="*/ 3 w 3"/>
                <a:gd name="T6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 h="3">
                  <a:moveTo>
                    <a:pt x="3" y="3"/>
                  </a:moveTo>
                  <a:lnTo>
                    <a:pt x="3" y="3"/>
                  </a:lnTo>
                  <a:lnTo>
                    <a:pt x="3" y="3"/>
                  </a:lnTo>
                  <a:lnTo>
                    <a:pt x="3" y="3"/>
                  </a:lnTo>
                  <a:lnTo>
                    <a:pt x="3" y="3"/>
                  </a:lnTo>
                  <a:lnTo>
                    <a:pt x="3" y="3"/>
                  </a:lnTo>
                  <a:lnTo>
                    <a:pt x="2" y="2"/>
                  </a:lnTo>
                  <a:lnTo>
                    <a:pt x="1" y="1"/>
                  </a:lnTo>
                  <a:lnTo>
                    <a:pt x="1" y="1"/>
                  </a:lnTo>
                  <a:lnTo>
                    <a:pt x="1" y="1"/>
                  </a:lnTo>
                  <a:lnTo>
                    <a:pt x="1" y="1"/>
                  </a:lnTo>
                  <a:lnTo>
                    <a:pt x="1" y="1"/>
                  </a:lnTo>
                  <a:lnTo>
                    <a:pt x="1" y="0"/>
                  </a:lnTo>
                  <a:lnTo>
                    <a:pt x="0" y="0"/>
                  </a:lnTo>
                  <a:lnTo>
                    <a:pt x="0" y="0"/>
                  </a:lnTo>
                  <a:lnTo>
                    <a:pt x="0" y="0"/>
                  </a:lnTo>
                  <a:lnTo>
                    <a:pt x="0" y="0"/>
                  </a:lnTo>
                  <a:lnTo>
                    <a:pt x="0" y="0"/>
                  </a:lnTo>
                  <a:lnTo>
                    <a:pt x="0" y="0"/>
                  </a:lnTo>
                  <a:lnTo>
                    <a:pt x="0" y="0"/>
                  </a:lnTo>
                  <a:lnTo>
                    <a:pt x="0" y="1"/>
                  </a:lnTo>
                  <a:lnTo>
                    <a:pt x="0" y="1"/>
                  </a:lnTo>
                  <a:lnTo>
                    <a:pt x="0" y="1"/>
                  </a:lnTo>
                  <a:lnTo>
                    <a:pt x="0" y="1"/>
                  </a:lnTo>
                  <a:lnTo>
                    <a:pt x="1" y="1"/>
                  </a:lnTo>
                  <a:lnTo>
                    <a:pt x="1" y="2"/>
                  </a:lnTo>
                  <a:lnTo>
                    <a:pt x="1" y="2"/>
                  </a:lnTo>
                  <a:lnTo>
                    <a:pt x="2" y="3"/>
                  </a:lnTo>
                  <a:lnTo>
                    <a:pt x="2" y="3"/>
                  </a:lnTo>
                  <a:lnTo>
                    <a:pt x="3" y="3"/>
                  </a:lnTo>
                  <a:lnTo>
                    <a:pt x="3" y="3"/>
                  </a:lnTo>
                  <a:lnTo>
                    <a:pt x="3" y="3"/>
                  </a:lnTo>
                  <a:lnTo>
                    <a:pt x="3" y="3"/>
                  </a:lnTo>
                  <a:lnTo>
                    <a:pt x="3"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7611" name="Freeform 2091"/>
            <p:cNvSpPr>
              <a:spLocks/>
            </p:cNvSpPr>
            <p:nvPr/>
          </p:nvSpPr>
          <p:spPr bwMode="auto">
            <a:xfrm>
              <a:off x="768" y="3683"/>
              <a:ext cx="19" cy="10"/>
            </a:xfrm>
            <a:custGeom>
              <a:avLst/>
              <a:gdLst>
                <a:gd name="T0" fmla="*/ 0 w 4"/>
                <a:gd name="T1" fmla="*/ 1 h 2"/>
                <a:gd name="T2" fmla="*/ 0 w 4"/>
                <a:gd name="T3" fmla="*/ 1 h 2"/>
                <a:gd name="T4" fmla="*/ 1 w 4"/>
                <a:gd name="T5" fmla="*/ 0 h 2"/>
                <a:gd name="T6" fmla="*/ 1 w 4"/>
                <a:gd name="T7" fmla="*/ 0 h 2"/>
                <a:gd name="T8" fmla="*/ 2 w 4"/>
                <a:gd name="T9" fmla="*/ 0 h 2"/>
                <a:gd name="T10" fmla="*/ 3 w 4"/>
                <a:gd name="T11" fmla="*/ 0 h 2"/>
                <a:gd name="T12" fmla="*/ 3 w 4"/>
                <a:gd name="T13" fmla="*/ 0 h 2"/>
                <a:gd name="T14" fmla="*/ 3 w 4"/>
                <a:gd name="T15" fmla="*/ 0 h 2"/>
                <a:gd name="T16" fmla="*/ 3 w 4"/>
                <a:gd name="T17" fmla="*/ 1 h 2"/>
                <a:gd name="T18" fmla="*/ 4 w 4"/>
                <a:gd name="T19" fmla="*/ 1 h 2"/>
                <a:gd name="T20" fmla="*/ 4 w 4"/>
                <a:gd name="T21" fmla="*/ 1 h 2"/>
                <a:gd name="T22" fmla="*/ 4 w 4"/>
                <a:gd name="T23" fmla="*/ 1 h 2"/>
                <a:gd name="T24" fmla="*/ 4 w 4"/>
                <a:gd name="T25" fmla="*/ 1 h 2"/>
                <a:gd name="T26" fmla="*/ 4 w 4"/>
                <a:gd name="T27" fmla="*/ 1 h 2"/>
                <a:gd name="T28" fmla="*/ 4 w 4"/>
                <a:gd name="T29" fmla="*/ 1 h 2"/>
                <a:gd name="T30" fmla="*/ 4 w 4"/>
                <a:gd name="T31" fmla="*/ 1 h 2"/>
                <a:gd name="T32" fmla="*/ 4 w 4"/>
                <a:gd name="T33" fmla="*/ 2 h 2"/>
                <a:gd name="T34" fmla="*/ 4 w 4"/>
                <a:gd name="T35" fmla="*/ 2 h 2"/>
                <a:gd name="T36" fmla="*/ 4 w 4"/>
                <a:gd name="T37" fmla="*/ 2 h 2"/>
                <a:gd name="T38" fmla="*/ 4 w 4"/>
                <a:gd name="T39" fmla="*/ 2 h 2"/>
                <a:gd name="T40" fmla="*/ 3 w 4"/>
                <a:gd name="T41" fmla="*/ 1 h 2"/>
                <a:gd name="T42" fmla="*/ 3 w 4"/>
                <a:gd name="T43" fmla="*/ 1 h 2"/>
                <a:gd name="T44" fmla="*/ 3 w 4"/>
                <a:gd name="T45" fmla="*/ 2 h 2"/>
                <a:gd name="T46" fmla="*/ 3 w 4"/>
                <a:gd name="T47" fmla="*/ 2 h 2"/>
                <a:gd name="T48" fmla="*/ 3 w 4"/>
                <a:gd name="T49" fmla="*/ 2 h 2"/>
                <a:gd name="T50" fmla="*/ 2 w 4"/>
                <a:gd name="T51" fmla="*/ 2 h 2"/>
                <a:gd name="T52" fmla="*/ 2 w 4"/>
                <a:gd name="T53" fmla="*/ 2 h 2"/>
                <a:gd name="T54" fmla="*/ 2 w 4"/>
                <a:gd name="T55" fmla="*/ 2 h 2"/>
                <a:gd name="T56" fmla="*/ 2 w 4"/>
                <a:gd name="T57" fmla="*/ 2 h 2"/>
                <a:gd name="T58" fmla="*/ 2 w 4"/>
                <a:gd name="T59" fmla="*/ 2 h 2"/>
                <a:gd name="T60" fmla="*/ 2 w 4"/>
                <a:gd name="T61" fmla="*/ 2 h 2"/>
                <a:gd name="T62" fmla="*/ 2 w 4"/>
                <a:gd name="T63" fmla="*/ 2 h 2"/>
                <a:gd name="T64" fmla="*/ 1 w 4"/>
                <a:gd name="T65" fmla="*/ 2 h 2"/>
                <a:gd name="T66" fmla="*/ 1 w 4"/>
                <a:gd name="T67" fmla="*/ 2 h 2"/>
                <a:gd name="T68" fmla="*/ 1 w 4"/>
                <a:gd name="T69" fmla="*/ 1 h 2"/>
                <a:gd name="T70" fmla="*/ 1 w 4"/>
                <a:gd name="T71" fmla="*/ 1 h 2"/>
                <a:gd name="T72" fmla="*/ 1 w 4"/>
                <a:gd name="T73" fmla="*/ 1 h 2"/>
                <a:gd name="T74" fmla="*/ 1 w 4"/>
                <a:gd name="T75" fmla="*/ 1 h 2"/>
                <a:gd name="T76" fmla="*/ 1 w 4"/>
                <a:gd name="T77" fmla="*/ 1 h 2"/>
                <a:gd name="T78" fmla="*/ 1 w 4"/>
                <a:gd name="T79" fmla="*/ 1 h 2"/>
                <a:gd name="T80" fmla="*/ 1 w 4"/>
                <a:gd name="T81" fmla="*/ 1 h 2"/>
                <a:gd name="T82" fmla="*/ 1 w 4"/>
                <a:gd name="T83" fmla="*/ 1 h 2"/>
                <a:gd name="T84" fmla="*/ 1 w 4"/>
                <a:gd name="T85" fmla="*/ 1 h 2"/>
                <a:gd name="T86" fmla="*/ 1 w 4"/>
                <a:gd name="T87" fmla="*/ 1 h 2"/>
                <a:gd name="T88" fmla="*/ 1 w 4"/>
                <a:gd name="T89" fmla="*/ 1 h 2"/>
                <a:gd name="T90" fmla="*/ 1 w 4"/>
                <a:gd name="T91" fmla="*/ 1 h 2"/>
                <a:gd name="T92" fmla="*/ 1 w 4"/>
                <a:gd name="T93" fmla="*/ 1 h 2"/>
                <a:gd name="T94" fmla="*/ 0 w 4"/>
                <a:gd name="T95" fmla="*/ 1 h 2"/>
                <a:gd name="T96" fmla="*/ 0 w 4"/>
                <a:gd name="T97" fmla="*/ 1 h 2"/>
                <a:gd name="T98" fmla="*/ 0 w 4"/>
                <a:gd name="T99" fmla="*/ 1 h 2"/>
                <a:gd name="T100" fmla="*/ 0 w 4"/>
                <a:gd name="T101" fmla="*/ 1 h 2"/>
                <a:gd name="T102" fmla="*/ 0 w 4"/>
                <a:gd name="T103" fmla="*/ 1 h 2"/>
                <a:gd name="T104" fmla="*/ 0 w 4"/>
                <a:gd name="T105" fmla="*/ 1 h 2"/>
                <a:gd name="T106" fmla="*/ 0 w 4"/>
                <a:gd name="T107" fmla="*/ 1 h 2"/>
                <a:gd name="T108" fmla="*/ 0 w 4"/>
                <a:gd name="T109" fmla="*/ 1 h 2"/>
                <a:gd name="T110" fmla="*/ 0 w 4"/>
                <a:gd name="T111" fmla="*/ 1 h 2"/>
                <a:gd name="T112" fmla="*/ 0 w 4"/>
                <a:gd name="T113" fmla="*/ 1 h 2"/>
                <a:gd name="T114" fmla="*/ 0 w 4"/>
                <a:gd name="T115" fmla="*/ 1 h 2"/>
                <a:gd name="T116" fmla="*/ 0 w 4"/>
                <a:gd name="T117" fmla="*/ 1 h 2"/>
                <a:gd name="T118" fmla="*/ 0 w 4"/>
                <a:gd name="T119" fmla="*/ 1 h 2"/>
                <a:gd name="T120" fmla="*/ 0 w 4"/>
                <a:gd name="T1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 h="2">
                  <a:moveTo>
                    <a:pt x="0" y="1"/>
                  </a:moveTo>
                  <a:lnTo>
                    <a:pt x="0" y="1"/>
                  </a:lnTo>
                  <a:lnTo>
                    <a:pt x="1" y="0"/>
                  </a:lnTo>
                  <a:lnTo>
                    <a:pt x="1" y="0"/>
                  </a:lnTo>
                  <a:lnTo>
                    <a:pt x="2" y="0"/>
                  </a:lnTo>
                  <a:lnTo>
                    <a:pt x="3" y="0"/>
                  </a:lnTo>
                  <a:lnTo>
                    <a:pt x="3" y="0"/>
                  </a:lnTo>
                  <a:lnTo>
                    <a:pt x="3" y="0"/>
                  </a:lnTo>
                  <a:lnTo>
                    <a:pt x="3" y="1"/>
                  </a:lnTo>
                  <a:lnTo>
                    <a:pt x="4" y="1"/>
                  </a:lnTo>
                  <a:lnTo>
                    <a:pt x="4" y="1"/>
                  </a:lnTo>
                  <a:lnTo>
                    <a:pt x="4" y="1"/>
                  </a:lnTo>
                  <a:lnTo>
                    <a:pt x="4" y="1"/>
                  </a:lnTo>
                  <a:lnTo>
                    <a:pt x="4" y="1"/>
                  </a:lnTo>
                  <a:lnTo>
                    <a:pt x="4" y="1"/>
                  </a:lnTo>
                  <a:lnTo>
                    <a:pt x="4" y="1"/>
                  </a:lnTo>
                  <a:lnTo>
                    <a:pt x="4" y="2"/>
                  </a:lnTo>
                  <a:lnTo>
                    <a:pt x="4" y="2"/>
                  </a:lnTo>
                  <a:lnTo>
                    <a:pt x="4" y="2"/>
                  </a:lnTo>
                  <a:lnTo>
                    <a:pt x="4" y="2"/>
                  </a:lnTo>
                  <a:lnTo>
                    <a:pt x="3" y="1"/>
                  </a:lnTo>
                  <a:lnTo>
                    <a:pt x="3" y="1"/>
                  </a:lnTo>
                  <a:lnTo>
                    <a:pt x="3" y="2"/>
                  </a:lnTo>
                  <a:lnTo>
                    <a:pt x="3" y="2"/>
                  </a:lnTo>
                  <a:lnTo>
                    <a:pt x="3" y="2"/>
                  </a:lnTo>
                  <a:lnTo>
                    <a:pt x="2" y="2"/>
                  </a:lnTo>
                  <a:lnTo>
                    <a:pt x="2" y="2"/>
                  </a:lnTo>
                  <a:lnTo>
                    <a:pt x="2" y="2"/>
                  </a:lnTo>
                  <a:lnTo>
                    <a:pt x="2" y="2"/>
                  </a:lnTo>
                  <a:lnTo>
                    <a:pt x="2" y="2"/>
                  </a:lnTo>
                  <a:lnTo>
                    <a:pt x="2" y="2"/>
                  </a:lnTo>
                  <a:lnTo>
                    <a:pt x="2" y="2"/>
                  </a:lnTo>
                  <a:lnTo>
                    <a:pt x="1" y="2"/>
                  </a:lnTo>
                  <a:lnTo>
                    <a:pt x="1" y="2"/>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237612" name="Freeform 2092"/>
          <p:cNvSpPr>
            <a:spLocks/>
          </p:cNvSpPr>
          <p:nvPr/>
        </p:nvSpPr>
        <p:spPr bwMode="auto">
          <a:xfrm>
            <a:off x="2956278" y="2794001"/>
            <a:ext cx="551744" cy="727075"/>
          </a:xfrm>
          <a:custGeom>
            <a:avLst/>
            <a:gdLst>
              <a:gd name="T0" fmla="*/ 66 w 76"/>
              <a:gd name="T1" fmla="*/ 94 h 94"/>
              <a:gd name="T2" fmla="*/ 76 w 76"/>
              <a:gd name="T3" fmla="*/ 27 h 94"/>
              <a:gd name="T4" fmla="*/ 51 w 76"/>
              <a:gd name="T5" fmla="*/ 23 h 94"/>
              <a:gd name="T6" fmla="*/ 53 w 76"/>
              <a:gd name="T7" fmla="*/ 6 h 94"/>
              <a:gd name="T8" fmla="*/ 16 w 76"/>
              <a:gd name="T9" fmla="*/ 0 h 94"/>
              <a:gd name="T10" fmla="*/ 0 w 76"/>
              <a:gd name="T11" fmla="*/ 84 h 94"/>
              <a:gd name="T12" fmla="*/ 0 w 76"/>
              <a:gd name="T13" fmla="*/ 84 h 94"/>
              <a:gd name="T14" fmla="*/ 66 w 76"/>
              <a:gd name="T15" fmla="*/ 94 h 94"/>
              <a:gd name="T16" fmla="*/ 66 w 76"/>
              <a:gd name="T1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94">
                <a:moveTo>
                  <a:pt x="66" y="94"/>
                </a:moveTo>
                <a:lnTo>
                  <a:pt x="76" y="27"/>
                </a:lnTo>
                <a:lnTo>
                  <a:pt x="51" y="23"/>
                </a:lnTo>
                <a:lnTo>
                  <a:pt x="53" y="6"/>
                </a:lnTo>
                <a:lnTo>
                  <a:pt x="16" y="0"/>
                </a:lnTo>
                <a:lnTo>
                  <a:pt x="0" y="84"/>
                </a:lnTo>
                <a:lnTo>
                  <a:pt x="0" y="84"/>
                </a:lnTo>
                <a:lnTo>
                  <a:pt x="66" y="94"/>
                </a:lnTo>
                <a:lnTo>
                  <a:pt x="66" y="9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7613" name="Freeform 2093"/>
          <p:cNvSpPr>
            <a:spLocks/>
          </p:cNvSpPr>
          <p:nvPr/>
        </p:nvSpPr>
        <p:spPr bwMode="auto">
          <a:xfrm>
            <a:off x="2343856" y="1709739"/>
            <a:ext cx="649111" cy="511175"/>
          </a:xfrm>
          <a:custGeom>
            <a:avLst/>
            <a:gdLst>
              <a:gd name="T0" fmla="*/ 1 w 90"/>
              <a:gd name="T1" fmla="*/ 40 h 66"/>
              <a:gd name="T2" fmla="*/ 0 w 90"/>
              <a:gd name="T3" fmla="*/ 40 h 66"/>
              <a:gd name="T4" fmla="*/ 1 w 90"/>
              <a:gd name="T5" fmla="*/ 37 h 66"/>
              <a:gd name="T6" fmla="*/ 1 w 90"/>
              <a:gd name="T7" fmla="*/ 35 h 66"/>
              <a:gd name="T8" fmla="*/ 1 w 90"/>
              <a:gd name="T9" fmla="*/ 35 h 66"/>
              <a:gd name="T10" fmla="*/ 2 w 90"/>
              <a:gd name="T11" fmla="*/ 36 h 66"/>
              <a:gd name="T12" fmla="*/ 1 w 90"/>
              <a:gd name="T13" fmla="*/ 37 h 66"/>
              <a:gd name="T14" fmla="*/ 3 w 90"/>
              <a:gd name="T15" fmla="*/ 36 h 66"/>
              <a:gd name="T16" fmla="*/ 3 w 90"/>
              <a:gd name="T17" fmla="*/ 35 h 66"/>
              <a:gd name="T18" fmla="*/ 3 w 90"/>
              <a:gd name="T19" fmla="*/ 33 h 66"/>
              <a:gd name="T20" fmla="*/ 2 w 90"/>
              <a:gd name="T21" fmla="*/ 30 h 66"/>
              <a:gd name="T22" fmla="*/ 3 w 90"/>
              <a:gd name="T23" fmla="*/ 30 h 66"/>
              <a:gd name="T24" fmla="*/ 5 w 90"/>
              <a:gd name="T25" fmla="*/ 29 h 66"/>
              <a:gd name="T26" fmla="*/ 4 w 90"/>
              <a:gd name="T27" fmla="*/ 28 h 66"/>
              <a:gd name="T28" fmla="*/ 3 w 90"/>
              <a:gd name="T29" fmla="*/ 29 h 66"/>
              <a:gd name="T30" fmla="*/ 3 w 90"/>
              <a:gd name="T31" fmla="*/ 25 h 66"/>
              <a:gd name="T32" fmla="*/ 3 w 90"/>
              <a:gd name="T33" fmla="*/ 22 h 66"/>
              <a:gd name="T34" fmla="*/ 3 w 90"/>
              <a:gd name="T35" fmla="*/ 17 h 66"/>
              <a:gd name="T36" fmla="*/ 2 w 90"/>
              <a:gd name="T37" fmla="*/ 11 h 66"/>
              <a:gd name="T38" fmla="*/ 2 w 90"/>
              <a:gd name="T39" fmla="*/ 6 h 66"/>
              <a:gd name="T40" fmla="*/ 11 w 90"/>
              <a:gd name="T41" fmla="*/ 9 h 66"/>
              <a:gd name="T42" fmla="*/ 19 w 90"/>
              <a:gd name="T43" fmla="*/ 13 h 66"/>
              <a:gd name="T44" fmla="*/ 23 w 90"/>
              <a:gd name="T45" fmla="*/ 14 h 66"/>
              <a:gd name="T46" fmla="*/ 24 w 90"/>
              <a:gd name="T47" fmla="*/ 15 h 66"/>
              <a:gd name="T48" fmla="*/ 24 w 90"/>
              <a:gd name="T49" fmla="*/ 20 h 66"/>
              <a:gd name="T50" fmla="*/ 22 w 90"/>
              <a:gd name="T51" fmla="*/ 23 h 66"/>
              <a:gd name="T52" fmla="*/ 22 w 90"/>
              <a:gd name="T53" fmla="*/ 25 h 66"/>
              <a:gd name="T54" fmla="*/ 22 w 90"/>
              <a:gd name="T55" fmla="*/ 27 h 66"/>
              <a:gd name="T56" fmla="*/ 23 w 90"/>
              <a:gd name="T57" fmla="*/ 28 h 66"/>
              <a:gd name="T58" fmla="*/ 25 w 90"/>
              <a:gd name="T59" fmla="*/ 24 h 66"/>
              <a:gd name="T60" fmla="*/ 27 w 90"/>
              <a:gd name="T61" fmla="*/ 21 h 66"/>
              <a:gd name="T62" fmla="*/ 29 w 90"/>
              <a:gd name="T63" fmla="*/ 18 h 66"/>
              <a:gd name="T64" fmla="*/ 26 w 90"/>
              <a:gd name="T65" fmla="*/ 10 h 66"/>
              <a:gd name="T66" fmla="*/ 27 w 90"/>
              <a:gd name="T67" fmla="*/ 9 h 66"/>
              <a:gd name="T68" fmla="*/ 29 w 90"/>
              <a:gd name="T69" fmla="*/ 7 h 66"/>
              <a:gd name="T70" fmla="*/ 27 w 90"/>
              <a:gd name="T71" fmla="*/ 5 h 66"/>
              <a:gd name="T72" fmla="*/ 27 w 90"/>
              <a:gd name="T73" fmla="*/ 0 h 66"/>
              <a:gd name="T74" fmla="*/ 62 w 90"/>
              <a:gd name="T75" fmla="*/ 9 h 66"/>
              <a:gd name="T76" fmla="*/ 90 w 90"/>
              <a:gd name="T77" fmla="*/ 16 h 66"/>
              <a:gd name="T78" fmla="*/ 80 w 90"/>
              <a:gd name="T79" fmla="*/ 59 h 66"/>
              <a:gd name="T80" fmla="*/ 80 w 90"/>
              <a:gd name="T81" fmla="*/ 60 h 66"/>
              <a:gd name="T82" fmla="*/ 80 w 90"/>
              <a:gd name="T83" fmla="*/ 61 h 66"/>
              <a:gd name="T84" fmla="*/ 81 w 90"/>
              <a:gd name="T85" fmla="*/ 63 h 66"/>
              <a:gd name="T86" fmla="*/ 80 w 90"/>
              <a:gd name="T87" fmla="*/ 64 h 66"/>
              <a:gd name="T88" fmla="*/ 80 w 90"/>
              <a:gd name="T89" fmla="*/ 66 h 66"/>
              <a:gd name="T90" fmla="*/ 55 w 90"/>
              <a:gd name="T91" fmla="*/ 61 h 66"/>
              <a:gd name="T92" fmla="*/ 52 w 90"/>
              <a:gd name="T93" fmla="*/ 61 h 66"/>
              <a:gd name="T94" fmla="*/ 50 w 90"/>
              <a:gd name="T95" fmla="*/ 60 h 66"/>
              <a:gd name="T96" fmla="*/ 47 w 90"/>
              <a:gd name="T97" fmla="*/ 61 h 66"/>
              <a:gd name="T98" fmla="*/ 44 w 90"/>
              <a:gd name="T99" fmla="*/ 60 h 66"/>
              <a:gd name="T100" fmla="*/ 41 w 90"/>
              <a:gd name="T101" fmla="*/ 61 h 66"/>
              <a:gd name="T102" fmla="*/ 37 w 90"/>
              <a:gd name="T103" fmla="*/ 60 h 66"/>
              <a:gd name="T104" fmla="*/ 30 w 90"/>
              <a:gd name="T105" fmla="*/ 60 h 66"/>
              <a:gd name="T106" fmla="*/ 24 w 90"/>
              <a:gd name="T107" fmla="*/ 58 h 66"/>
              <a:gd name="T108" fmla="*/ 19 w 90"/>
              <a:gd name="T109" fmla="*/ 58 h 66"/>
              <a:gd name="T110" fmla="*/ 12 w 90"/>
              <a:gd name="T111" fmla="*/ 56 h 66"/>
              <a:gd name="T112" fmla="*/ 11 w 90"/>
              <a:gd name="T113" fmla="*/ 50 h 66"/>
              <a:gd name="T114" fmla="*/ 11 w 90"/>
              <a:gd name="T115" fmla="*/ 47 h 66"/>
              <a:gd name="T116" fmla="*/ 7 w 90"/>
              <a:gd name="T117" fmla="*/ 44 h 66"/>
              <a:gd name="T118" fmla="*/ 6 w 90"/>
              <a:gd name="T119" fmla="*/ 43 h 66"/>
              <a:gd name="T120" fmla="*/ 3 w 90"/>
              <a:gd name="T121" fmla="*/ 4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 h="66">
                <a:moveTo>
                  <a:pt x="3" y="42"/>
                </a:moveTo>
                <a:lnTo>
                  <a:pt x="1" y="40"/>
                </a:lnTo>
                <a:lnTo>
                  <a:pt x="0" y="40"/>
                </a:lnTo>
                <a:lnTo>
                  <a:pt x="0" y="40"/>
                </a:lnTo>
                <a:lnTo>
                  <a:pt x="0" y="39"/>
                </a:lnTo>
                <a:lnTo>
                  <a:pt x="1" y="37"/>
                </a:lnTo>
                <a:lnTo>
                  <a:pt x="1" y="36"/>
                </a:lnTo>
                <a:lnTo>
                  <a:pt x="1" y="35"/>
                </a:lnTo>
                <a:lnTo>
                  <a:pt x="1" y="35"/>
                </a:lnTo>
                <a:lnTo>
                  <a:pt x="1" y="35"/>
                </a:lnTo>
                <a:lnTo>
                  <a:pt x="2" y="35"/>
                </a:lnTo>
                <a:lnTo>
                  <a:pt x="2" y="36"/>
                </a:lnTo>
                <a:lnTo>
                  <a:pt x="2" y="37"/>
                </a:lnTo>
                <a:lnTo>
                  <a:pt x="1" y="37"/>
                </a:lnTo>
                <a:lnTo>
                  <a:pt x="2" y="38"/>
                </a:lnTo>
                <a:lnTo>
                  <a:pt x="3" y="36"/>
                </a:lnTo>
                <a:lnTo>
                  <a:pt x="3" y="36"/>
                </a:lnTo>
                <a:lnTo>
                  <a:pt x="3" y="35"/>
                </a:lnTo>
                <a:lnTo>
                  <a:pt x="4" y="34"/>
                </a:lnTo>
                <a:lnTo>
                  <a:pt x="3" y="33"/>
                </a:lnTo>
                <a:lnTo>
                  <a:pt x="2" y="33"/>
                </a:lnTo>
                <a:lnTo>
                  <a:pt x="2" y="30"/>
                </a:lnTo>
                <a:lnTo>
                  <a:pt x="3" y="30"/>
                </a:lnTo>
                <a:lnTo>
                  <a:pt x="3" y="30"/>
                </a:lnTo>
                <a:lnTo>
                  <a:pt x="4" y="30"/>
                </a:lnTo>
                <a:lnTo>
                  <a:pt x="5" y="29"/>
                </a:lnTo>
                <a:lnTo>
                  <a:pt x="4" y="28"/>
                </a:lnTo>
                <a:lnTo>
                  <a:pt x="4" y="28"/>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90" y="16"/>
                </a:lnTo>
                <a:lnTo>
                  <a:pt x="80" y="59"/>
                </a:lnTo>
                <a:lnTo>
                  <a:pt x="80" y="59"/>
                </a:lnTo>
                <a:lnTo>
                  <a:pt x="80" y="59"/>
                </a:lnTo>
                <a:lnTo>
                  <a:pt x="80" y="60"/>
                </a:lnTo>
                <a:lnTo>
                  <a:pt x="80" y="61"/>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7" y="44"/>
                </a:lnTo>
                <a:lnTo>
                  <a:pt x="6" y="43"/>
                </a:lnTo>
                <a:lnTo>
                  <a:pt x="3" y="42"/>
                </a:lnTo>
                <a:lnTo>
                  <a:pt x="3" y="4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7614" name="Freeform 2094"/>
          <p:cNvSpPr>
            <a:spLocks/>
          </p:cNvSpPr>
          <p:nvPr/>
        </p:nvSpPr>
        <p:spPr bwMode="auto">
          <a:xfrm>
            <a:off x="2168878" y="2035175"/>
            <a:ext cx="781756" cy="696913"/>
          </a:xfrm>
          <a:custGeom>
            <a:avLst/>
            <a:gdLst>
              <a:gd name="T0" fmla="*/ 0 w 108"/>
              <a:gd name="T1" fmla="*/ 67 h 90"/>
              <a:gd name="T2" fmla="*/ 0 w 108"/>
              <a:gd name="T3" fmla="*/ 62 h 90"/>
              <a:gd name="T4" fmla="*/ 1 w 108"/>
              <a:gd name="T5" fmla="*/ 57 h 90"/>
              <a:gd name="T6" fmla="*/ 2 w 108"/>
              <a:gd name="T7" fmla="*/ 51 h 90"/>
              <a:gd name="T8" fmla="*/ 3 w 108"/>
              <a:gd name="T9" fmla="*/ 49 h 90"/>
              <a:gd name="T10" fmla="*/ 5 w 108"/>
              <a:gd name="T11" fmla="*/ 47 h 90"/>
              <a:gd name="T12" fmla="*/ 5 w 108"/>
              <a:gd name="T13" fmla="*/ 45 h 90"/>
              <a:gd name="T14" fmla="*/ 10 w 108"/>
              <a:gd name="T15" fmla="*/ 37 h 90"/>
              <a:gd name="T16" fmla="*/ 16 w 108"/>
              <a:gd name="T17" fmla="*/ 23 h 90"/>
              <a:gd name="T18" fmla="*/ 20 w 108"/>
              <a:gd name="T19" fmla="*/ 13 h 90"/>
              <a:gd name="T20" fmla="*/ 24 w 108"/>
              <a:gd name="T21" fmla="*/ 3 h 90"/>
              <a:gd name="T22" fmla="*/ 24 w 108"/>
              <a:gd name="T23" fmla="*/ 0 h 90"/>
              <a:gd name="T24" fmla="*/ 27 w 108"/>
              <a:gd name="T25" fmla="*/ 0 h 90"/>
              <a:gd name="T26" fmla="*/ 30 w 108"/>
              <a:gd name="T27" fmla="*/ 1 h 90"/>
              <a:gd name="T28" fmla="*/ 31 w 108"/>
              <a:gd name="T29" fmla="*/ 2 h 90"/>
              <a:gd name="T30" fmla="*/ 35 w 108"/>
              <a:gd name="T31" fmla="*/ 5 h 90"/>
              <a:gd name="T32" fmla="*/ 35 w 108"/>
              <a:gd name="T33" fmla="*/ 8 h 90"/>
              <a:gd name="T34" fmla="*/ 36 w 108"/>
              <a:gd name="T35" fmla="*/ 14 h 90"/>
              <a:gd name="T36" fmla="*/ 43 w 108"/>
              <a:gd name="T37" fmla="*/ 16 h 90"/>
              <a:gd name="T38" fmla="*/ 48 w 108"/>
              <a:gd name="T39" fmla="*/ 16 h 90"/>
              <a:gd name="T40" fmla="*/ 54 w 108"/>
              <a:gd name="T41" fmla="*/ 18 h 90"/>
              <a:gd name="T42" fmla="*/ 61 w 108"/>
              <a:gd name="T43" fmla="*/ 18 h 90"/>
              <a:gd name="T44" fmla="*/ 65 w 108"/>
              <a:gd name="T45" fmla="*/ 19 h 90"/>
              <a:gd name="T46" fmla="*/ 68 w 108"/>
              <a:gd name="T47" fmla="*/ 18 h 90"/>
              <a:gd name="T48" fmla="*/ 71 w 108"/>
              <a:gd name="T49" fmla="*/ 19 h 90"/>
              <a:gd name="T50" fmla="*/ 74 w 108"/>
              <a:gd name="T51" fmla="*/ 18 h 90"/>
              <a:gd name="T52" fmla="*/ 76 w 108"/>
              <a:gd name="T53" fmla="*/ 19 h 90"/>
              <a:gd name="T54" fmla="*/ 79 w 108"/>
              <a:gd name="T55" fmla="*/ 19 h 90"/>
              <a:gd name="T56" fmla="*/ 104 w 108"/>
              <a:gd name="T57" fmla="*/ 24 h 90"/>
              <a:gd name="T58" fmla="*/ 105 w 108"/>
              <a:gd name="T59" fmla="*/ 27 h 90"/>
              <a:gd name="T60" fmla="*/ 108 w 108"/>
              <a:gd name="T61" fmla="*/ 28 h 90"/>
              <a:gd name="T62" fmla="*/ 102 w 108"/>
              <a:gd name="T63" fmla="*/ 40 h 90"/>
              <a:gd name="T64" fmla="*/ 101 w 108"/>
              <a:gd name="T65" fmla="*/ 42 h 90"/>
              <a:gd name="T66" fmla="*/ 98 w 108"/>
              <a:gd name="T67" fmla="*/ 44 h 90"/>
              <a:gd name="T68" fmla="*/ 94 w 108"/>
              <a:gd name="T69" fmla="*/ 51 h 90"/>
              <a:gd name="T70" fmla="*/ 97 w 108"/>
              <a:gd name="T71" fmla="*/ 53 h 90"/>
              <a:gd name="T72" fmla="*/ 97 w 108"/>
              <a:gd name="T73" fmla="*/ 55 h 90"/>
              <a:gd name="T74" fmla="*/ 96 w 108"/>
              <a:gd name="T75" fmla="*/ 56 h 90"/>
              <a:gd name="T76" fmla="*/ 95 w 108"/>
              <a:gd name="T77" fmla="*/ 60 h 90"/>
              <a:gd name="T78" fmla="*/ 52 w 108"/>
              <a:gd name="T79" fmla="*/ 81 h 90"/>
              <a:gd name="T80" fmla="*/ 1 w 108"/>
              <a:gd name="T81" fmla="*/ 6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27" y="0"/>
                </a:lnTo>
                <a:lnTo>
                  <a:pt x="30" y="1"/>
                </a:lnTo>
                <a:lnTo>
                  <a:pt x="31" y="2"/>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lnTo>
                  <a:pt x="1" y="68"/>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7615" name="Freeform 2095"/>
          <p:cNvSpPr>
            <a:spLocks/>
          </p:cNvSpPr>
          <p:nvPr/>
        </p:nvSpPr>
        <p:spPr bwMode="auto">
          <a:xfrm>
            <a:off x="2805289" y="1833563"/>
            <a:ext cx="585612" cy="1006475"/>
          </a:xfrm>
          <a:custGeom>
            <a:avLst/>
            <a:gdLst>
              <a:gd name="T0" fmla="*/ 7 w 81"/>
              <a:gd name="T1" fmla="*/ 86 h 130"/>
              <a:gd name="T2" fmla="*/ 8 w 81"/>
              <a:gd name="T3" fmla="*/ 82 h 130"/>
              <a:gd name="T4" fmla="*/ 9 w 81"/>
              <a:gd name="T5" fmla="*/ 81 h 130"/>
              <a:gd name="T6" fmla="*/ 9 w 81"/>
              <a:gd name="T7" fmla="*/ 79 h 130"/>
              <a:gd name="T8" fmla="*/ 6 w 81"/>
              <a:gd name="T9" fmla="*/ 77 h 130"/>
              <a:gd name="T10" fmla="*/ 10 w 81"/>
              <a:gd name="T11" fmla="*/ 70 h 130"/>
              <a:gd name="T12" fmla="*/ 13 w 81"/>
              <a:gd name="T13" fmla="*/ 68 h 130"/>
              <a:gd name="T14" fmla="*/ 14 w 81"/>
              <a:gd name="T15" fmla="*/ 66 h 130"/>
              <a:gd name="T16" fmla="*/ 20 w 81"/>
              <a:gd name="T17" fmla="*/ 54 h 130"/>
              <a:gd name="T18" fmla="*/ 17 w 81"/>
              <a:gd name="T19" fmla="*/ 53 h 130"/>
              <a:gd name="T20" fmla="*/ 16 w 81"/>
              <a:gd name="T21" fmla="*/ 50 h 130"/>
              <a:gd name="T22" fmla="*/ 16 w 81"/>
              <a:gd name="T23" fmla="*/ 47 h 130"/>
              <a:gd name="T24" fmla="*/ 16 w 81"/>
              <a:gd name="T25" fmla="*/ 45 h 130"/>
              <a:gd name="T26" fmla="*/ 16 w 81"/>
              <a:gd name="T27" fmla="*/ 43 h 130"/>
              <a:gd name="T28" fmla="*/ 26 w 81"/>
              <a:gd name="T29" fmla="*/ 0 h 130"/>
              <a:gd name="T30" fmla="*/ 34 w 81"/>
              <a:gd name="T31" fmla="*/ 19 h 130"/>
              <a:gd name="T32" fmla="*/ 36 w 81"/>
              <a:gd name="T33" fmla="*/ 26 h 130"/>
              <a:gd name="T34" fmla="*/ 35 w 81"/>
              <a:gd name="T35" fmla="*/ 29 h 130"/>
              <a:gd name="T36" fmla="*/ 37 w 81"/>
              <a:gd name="T37" fmla="*/ 31 h 130"/>
              <a:gd name="T38" fmla="*/ 42 w 81"/>
              <a:gd name="T39" fmla="*/ 39 h 130"/>
              <a:gd name="T40" fmla="*/ 43 w 81"/>
              <a:gd name="T41" fmla="*/ 43 h 130"/>
              <a:gd name="T42" fmla="*/ 45 w 81"/>
              <a:gd name="T43" fmla="*/ 45 h 130"/>
              <a:gd name="T44" fmla="*/ 49 w 81"/>
              <a:gd name="T45" fmla="*/ 46 h 130"/>
              <a:gd name="T46" fmla="*/ 46 w 81"/>
              <a:gd name="T47" fmla="*/ 52 h 130"/>
              <a:gd name="T48" fmla="*/ 45 w 81"/>
              <a:gd name="T49" fmla="*/ 56 h 130"/>
              <a:gd name="T50" fmla="*/ 45 w 81"/>
              <a:gd name="T51" fmla="*/ 57 h 130"/>
              <a:gd name="T52" fmla="*/ 43 w 81"/>
              <a:gd name="T53" fmla="*/ 60 h 130"/>
              <a:gd name="T54" fmla="*/ 43 w 81"/>
              <a:gd name="T55" fmla="*/ 62 h 130"/>
              <a:gd name="T56" fmla="*/ 46 w 81"/>
              <a:gd name="T57" fmla="*/ 65 h 130"/>
              <a:gd name="T58" fmla="*/ 50 w 81"/>
              <a:gd name="T59" fmla="*/ 61 h 130"/>
              <a:gd name="T60" fmla="*/ 51 w 81"/>
              <a:gd name="T61" fmla="*/ 63 h 130"/>
              <a:gd name="T62" fmla="*/ 52 w 81"/>
              <a:gd name="T63" fmla="*/ 64 h 130"/>
              <a:gd name="T64" fmla="*/ 52 w 81"/>
              <a:gd name="T65" fmla="*/ 69 h 130"/>
              <a:gd name="T66" fmla="*/ 54 w 81"/>
              <a:gd name="T67" fmla="*/ 74 h 130"/>
              <a:gd name="T68" fmla="*/ 53 w 81"/>
              <a:gd name="T69" fmla="*/ 76 h 130"/>
              <a:gd name="T70" fmla="*/ 56 w 81"/>
              <a:gd name="T71" fmla="*/ 78 h 130"/>
              <a:gd name="T72" fmla="*/ 57 w 81"/>
              <a:gd name="T73" fmla="*/ 81 h 130"/>
              <a:gd name="T74" fmla="*/ 57 w 81"/>
              <a:gd name="T75" fmla="*/ 84 h 130"/>
              <a:gd name="T76" fmla="*/ 59 w 81"/>
              <a:gd name="T77" fmla="*/ 87 h 130"/>
              <a:gd name="T78" fmla="*/ 61 w 81"/>
              <a:gd name="T79" fmla="*/ 84 h 130"/>
              <a:gd name="T80" fmla="*/ 65 w 81"/>
              <a:gd name="T81" fmla="*/ 86 h 130"/>
              <a:gd name="T82" fmla="*/ 67 w 81"/>
              <a:gd name="T83" fmla="*/ 84 h 130"/>
              <a:gd name="T84" fmla="*/ 71 w 81"/>
              <a:gd name="T85" fmla="*/ 85 h 130"/>
              <a:gd name="T86" fmla="*/ 73 w 81"/>
              <a:gd name="T87" fmla="*/ 86 h 130"/>
              <a:gd name="T88" fmla="*/ 76 w 81"/>
              <a:gd name="T89" fmla="*/ 84 h 130"/>
              <a:gd name="T90" fmla="*/ 79 w 81"/>
              <a:gd name="T91" fmla="*/ 85 h 130"/>
              <a:gd name="T92" fmla="*/ 81 w 81"/>
              <a:gd name="T93" fmla="*/ 88 h 130"/>
              <a:gd name="T94" fmla="*/ 74 w 81"/>
              <a:gd name="T95" fmla="*/ 130 h 130"/>
              <a:gd name="T96" fmla="*/ 0 w 81"/>
              <a:gd name="T97" fmla="*/ 11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16" y="43"/>
                </a:lnTo>
                <a:lnTo>
                  <a:pt x="26" y="0"/>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lnTo>
                  <a:pt x="0" y="11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7616" name="Freeform 2096"/>
          <p:cNvSpPr>
            <a:spLocks/>
          </p:cNvSpPr>
          <p:nvPr/>
        </p:nvSpPr>
        <p:spPr bwMode="auto">
          <a:xfrm>
            <a:off x="3050823" y="1857375"/>
            <a:ext cx="997656" cy="673100"/>
          </a:xfrm>
          <a:custGeom>
            <a:avLst/>
            <a:gdLst>
              <a:gd name="T0" fmla="*/ 48 w 138"/>
              <a:gd name="T1" fmla="*/ 77 h 87"/>
              <a:gd name="T2" fmla="*/ 45 w 138"/>
              <a:gd name="T3" fmla="*/ 84 h 87"/>
              <a:gd name="T4" fmla="*/ 43 w 138"/>
              <a:gd name="T5" fmla="*/ 80 h 87"/>
              <a:gd name="T6" fmla="*/ 42 w 138"/>
              <a:gd name="T7" fmla="*/ 83 h 87"/>
              <a:gd name="T8" fmla="*/ 38 w 138"/>
              <a:gd name="T9" fmla="*/ 83 h 87"/>
              <a:gd name="T10" fmla="*/ 33 w 138"/>
              <a:gd name="T11" fmla="*/ 82 h 87"/>
              <a:gd name="T12" fmla="*/ 32 w 138"/>
              <a:gd name="T13" fmla="*/ 82 h 87"/>
              <a:gd name="T14" fmla="*/ 29 w 138"/>
              <a:gd name="T15" fmla="*/ 82 h 87"/>
              <a:gd name="T16" fmla="*/ 26 w 138"/>
              <a:gd name="T17" fmla="*/ 82 h 87"/>
              <a:gd name="T18" fmla="*/ 24 w 138"/>
              <a:gd name="T19" fmla="*/ 83 h 87"/>
              <a:gd name="T20" fmla="*/ 23 w 138"/>
              <a:gd name="T21" fmla="*/ 80 h 87"/>
              <a:gd name="T22" fmla="*/ 23 w 138"/>
              <a:gd name="T23" fmla="*/ 77 h 87"/>
              <a:gd name="T24" fmla="*/ 20 w 138"/>
              <a:gd name="T25" fmla="*/ 75 h 87"/>
              <a:gd name="T26" fmla="*/ 20 w 138"/>
              <a:gd name="T27" fmla="*/ 72 h 87"/>
              <a:gd name="T28" fmla="*/ 18 w 138"/>
              <a:gd name="T29" fmla="*/ 69 h 87"/>
              <a:gd name="T30" fmla="*/ 18 w 138"/>
              <a:gd name="T31" fmla="*/ 63 h 87"/>
              <a:gd name="T32" fmla="*/ 17 w 138"/>
              <a:gd name="T33" fmla="*/ 60 h 87"/>
              <a:gd name="T34" fmla="*/ 16 w 138"/>
              <a:gd name="T35" fmla="*/ 59 h 87"/>
              <a:gd name="T36" fmla="*/ 15 w 138"/>
              <a:gd name="T37" fmla="*/ 59 h 87"/>
              <a:gd name="T38" fmla="*/ 11 w 138"/>
              <a:gd name="T39" fmla="*/ 62 h 87"/>
              <a:gd name="T40" fmla="*/ 9 w 138"/>
              <a:gd name="T41" fmla="*/ 58 h 87"/>
              <a:gd name="T42" fmla="*/ 9 w 138"/>
              <a:gd name="T43" fmla="*/ 56 h 87"/>
              <a:gd name="T44" fmla="*/ 11 w 138"/>
              <a:gd name="T45" fmla="*/ 53 h 87"/>
              <a:gd name="T46" fmla="*/ 11 w 138"/>
              <a:gd name="T47" fmla="*/ 50 h 87"/>
              <a:gd name="T48" fmla="*/ 12 w 138"/>
              <a:gd name="T49" fmla="*/ 48 h 87"/>
              <a:gd name="T50" fmla="*/ 14 w 138"/>
              <a:gd name="T51" fmla="*/ 42 h 87"/>
              <a:gd name="T52" fmla="*/ 11 w 138"/>
              <a:gd name="T53" fmla="*/ 40 h 87"/>
              <a:gd name="T54" fmla="*/ 8 w 138"/>
              <a:gd name="T55" fmla="*/ 38 h 87"/>
              <a:gd name="T56" fmla="*/ 6 w 138"/>
              <a:gd name="T57" fmla="*/ 31 h 87"/>
              <a:gd name="T58" fmla="*/ 2 w 138"/>
              <a:gd name="T59" fmla="*/ 27 h 87"/>
              <a:gd name="T60" fmla="*/ 2 w 138"/>
              <a:gd name="T61" fmla="*/ 25 h 87"/>
              <a:gd name="T62" fmla="*/ 2 w 138"/>
              <a:gd name="T63" fmla="*/ 20 h 87"/>
              <a:gd name="T64" fmla="*/ 3 w 138"/>
              <a:gd name="T65" fmla="*/ 0 h 87"/>
              <a:gd name="T66" fmla="*/ 49 w 138"/>
              <a:gd name="T67" fmla="*/ 8 h 87"/>
              <a:gd name="T68" fmla="*/ 138 w 138"/>
              <a:gd name="T69" fmla="*/ 19 h 87"/>
              <a:gd name="T70" fmla="*/ 132 w 138"/>
              <a:gd name="T7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lnTo>
                  <a:pt x="132" y="87"/>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7617" name="Freeform 2097"/>
          <p:cNvSpPr>
            <a:spLocks/>
          </p:cNvSpPr>
          <p:nvPr/>
        </p:nvSpPr>
        <p:spPr bwMode="auto">
          <a:xfrm>
            <a:off x="2451100" y="2662239"/>
            <a:ext cx="620889" cy="1030287"/>
          </a:xfrm>
          <a:custGeom>
            <a:avLst/>
            <a:gdLst>
              <a:gd name="T0" fmla="*/ 13 w 86"/>
              <a:gd name="T1" fmla="*/ 0 h 133"/>
              <a:gd name="T2" fmla="*/ 0 w 86"/>
              <a:gd name="T3" fmla="*/ 51 h 133"/>
              <a:gd name="T4" fmla="*/ 56 w 86"/>
              <a:gd name="T5" fmla="*/ 133 h 133"/>
              <a:gd name="T6" fmla="*/ 56 w 86"/>
              <a:gd name="T7" fmla="*/ 132 h 133"/>
              <a:gd name="T8" fmla="*/ 56 w 86"/>
              <a:gd name="T9" fmla="*/ 131 h 133"/>
              <a:gd name="T10" fmla="*/ 57 w 86"/>
              <a:gd name="T11" fmla="*/ 127 h 133"/>
              <a:gd name="T12" fmla="*/ 57 w 86"/>
              <a:gd name="T13" fmla="*/ 126 h 133"/>
              <a:gd name="T14" fmla="*/ 57 w 86"/>
              <a:gd name="T15" fmla="*/ 118 h 133"/>
              <a:gd name="T16" fmla="*/ 57 w 86"/>
              <a:gd name="T17" fmla="*/ 115 h 133"/>
              <a:gd name="T18" fmla="*/ 57 w 86"/>
              <a:gd name="T19" fmla="*/ 114 h 133"/>
              <a:gd name="T20" fmla="*/ 60 w 86"/>
              <a:gd name="T21" fmla="*/ 114 h 133"/>
              <a:gd name="T22" fmla="*/ 62 w 86"/>
              <a:gd name="T23" fmla="*/ 114 h 133"/>
              <a:gd name="T24" fmla="*/ 63 w 86"/>
              <a:gd name="T25" fmla="*/ 115 h 133"/>
              <a:gd name="T26" fmla="*/ 63 w 86"/>
              <a:gd name="T27" fmla="*/ 116 h 133"/>
              <a:gd name="T28" fmla="*/ 64 w 86"/>
              <a:gd name="T29" fmla="*/ 117 h 133"/>
              <a:gd name="T30" fmla="*/ 66 w 86"/>
              <a:gd name="T31" fmla="*/ 117 h 133"/>
              <a:gd name="T32" fmla="*/ 68 w 86"/>
              <a:gd name="T33" fmla="*/ 110 h 133"/>
              <a:gd name="T34" fmla="*/ 70 w 86"/>
              <a:gd name="T35" fmla="*/ 101 h 133"/>
              <a:gd name="T36" fmla="*/ 86 w 86"/>
              <a:gd name="T37" fmla="*/ 17 h 133"/>
              <a:gd name="T38" fmla="*/ 49 w 86"/>
              <a:gd name="T39" fmla="*/ 9 h 133"/>
              <a:gd name="T40" fmla="*/ 13 w 86"/>
              <a:gd name="T41" fmla="*/ 0 h 133"/>
              <a:gd name="T42" fmla="*/ 13 w 86"/>
              <a:gd name="T4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7618" name="Freeform 2098"/>
          <p:cNvSpPr>
            <a:spLocks/>
          </p:cNvSpPr>
          <p:nvPr/>
        </p:nvSpPr>
        <p:spPr bwMode="auto">
          <a:xfrm>
            <a:off x="2775656" y="3444875"/>
            <a:ext cx="658988" cy="820738"/>
          </a:xfrm>
          <a:custGeom>
            <a:avLst/>
            <a:gdLst>
              <a:gd name="T0" fmla="*/ 78 w 91"/>
              <a:gd name="T1" fmla="*/ 106 h 106"/>
              <a:gd name="T2" fmla="*/ 91 w 91"/>
              <a:gd name="T3" fmla="*/ 10 h 106"/>
              <a:gd name="T4" fmla="*/ 25 w 91"/>
              <a:gd name="T5" fmla="*/ 0 h 106"/>
              <a:gd name="T6" fmla="*/ 25 w 91"/>
              <a:gd name="T7" fmla="*/ 0 h 106"/>
              <a:gd name="T8" fmla="*/ 23 w 91"/>
              <a:gd name="T9" fmla="*/ 9 h 106"/>
              <a:gd name="T10" fmla="*/ 21 w 91"/>
              <a:gd name="T11" fmla="*/ 16 h 106"/>
              <a:gd name="T12" fmla="*/ 19 w 91"/>
              <a:gd name="T13" fmla="*/ 16 h 106"/>
              <a:gd name="T14" fmla="*/ 18 w 91"/>
              <a:gd name="T15" fmla="*/ 15 h 106"/>
              <a:gd name="T16" fmla="*/ 18 w 91"/>
              <a:gd name="T17" fmla="*/ 14 h 106"/>
              <a:gd name="T18" fmla="*/ 17 w 91"/>
              <a:gd name="T19" fmla="*/ 13 h 106"/>
              <a:gd name="T20" fmla="*/ 15 w 91"/>
              <a:gd name="T21" fmla="*/ 13 h 106"/>
              <a:gd name="T22" fmla="*/ 12 w 91"/>
              <a:gd name="T23" fmla="*/ 13 h 106"/>
              <a:gd name="T24" fmla="*/ 12 w 91"/>
              <a:gd name="T25" fmla="*/ 14 h 106"/>
              <a:gd name="T26" fmla="*/ 12 w 91"/>
              <a:gd name="T27" fmla="*/ 17 h 106"/>
              <a:gd name="T28" fmla="*/ 12 w 91"/>
              <a:gd name="T29" fmla="*/ 25 h 106"/>
              <a:gd name="T30" fmla="*/ 12 w 91"/>
              <a:gd name="T31" fmla="*/ 26 h 106"/>
              <a:gd name="T32" fmla="*/ 11 w 91"/>
              <a:gd name="T33" fmla="*/ 30 h 106"/>
              <a:gd name="T34" fmla="*/ 11 w 91"/>
              <a:gd name="T35" fmla="*/ 31 h 106"/>
              <a:gd name="T36" fmla="*/ 11 w 91"/>
              <a:gd name="T37" fmla="*/ 32 h 106"/>
              <a:gd name="T38" fmla="*/ 11 w 91"/>
              <a:gd name="T39" fmla="*/ 34 h 106"/>
              <a:gd name="T40" fmla="*/ 11 w 91"/>
              <a:gd name="T41" fmla="*/ 35 h 106"/>
              <a:gd name="T42" fmla="*/ 11 w 91"/>
              <a:gd name="T43" fmla="*/ 36 h 106"/>
              <a:gd name="T44" fmla="*/ 12 w 91"/>
              <a:gd name="T45" fmla="*/ 38 h 106"/>
              <a:gd name="T46" fmla="*/ 12 w 91"/>
              <a:gd name="T47" fmla="*/ 39 h 106"/>
              <a:gd name="T48" fmla="*/ 12 w 91"/>
              <a:gd name="T49" fmla="*/ 41 h 106"/>
              <a:gd name="T50" fmla="*/ 13 w 91"/>
              <a:gd name="T51" fmla="*/ 43 h 106"/>
              <a:gd name="T52" fmla="*/ 13 w 91"/>
              <a:gd name="T53" fmla="*/ 43 h 106"/>
              <a:gd name="T54" fmla="*/ 14 w 91"/>
              <a:gd name="T55" fmla="*/ 44 h 106"/>
              <a:gd name="T56" fmla="*/ 15 w 91"/>
              <a:gd name="T57" fmla="*/ 46 h 106"/>
              <a:gd name="T58" fmla="*/ 14 w 91"/>
              <a:gd name="T59" fmla="*/ 46 h 106"/>
              <a:gd name="T60" fmla="*/ 14 w 91"/>
              <a:gd name="T61" fmla="*/ 46 h 106"/>
              <a:gd name="T62" fmla="*/ 12 w 91"/>
              <a:gd name="T63" fmla="*/ 47 h 106"/>
              <a:gd name="T64" fmla="*/ 10 w 91"/>
              <a:gd name="T65" fmla="*/ 48 h 106"/>
              <a:gd name="T66" fmla="*/ 9 w 91"/>
              <a:gd name="T67" fmla="*/ 50 h 106"/>
              <a:gd name="T68" fmla="*/ 7 w 91"/>
              <a:gd name="T69" fmla="*/ 55 h 106"/>
              <a:gd name="T70" fmla="*/ 5 w 91"/>
              <a:gd name="T71" fmla="*/ 58 h 106"/>
              <a:gd name="T72" fmla="*/ 3 w 91"/>
              <a:gd name="T73" fmla="*/ 58 h 106"/>
              <a:gd name="T74" fmla="*/ 3 w 91"/>
              <a:gd name="T75" fmla="*/ 59 h 106"/>
              <a:gd name="T76" fmla="*/ 4 w 91"/>
              <a:gd name="T77" fmla="*/ 60 h 106"/>
              <a:gd name="T78" fmla="*/ 3 w 91"/>
              <a:gd name="T79" fmla="*/ 61 h 106"/>
              <a:gd name="T80" fmla="*/ 3 w 91"/>
              <a:gd name="T81" fmla="*/ 63 h 106"/>
              <a:gd name="T82" fmla="*/ 3 w 91"/>
              <a:gd name="T83" fmla="*/ 64 h 106"/>
              <a:gd name="T84" fmla="*/ 5 w 91"/>
              <a:gd name="T85" fmla="*/ 66 h 106"/>
              <a:gd name="T86" fmla="*/ 6 w 91"/>
              <a:gd name="T87" fmla="*/ 67 h 106"/>
              <a:gd name="T88" fmla="*/ 5 w 91"/>
              <a:gd name="T89" fmla="*/ 67 h 106"/>
              <a:gd name="T90" fmla="*/ 5 w 91"/>
              <a:gd name="T91" fmla="*/ 69 h 106"/>
              <a:gd name="T92" fmla="*/ 4 w 91"/>
              <a:gd name="T93" fmla="*/ 70 h 106"/>
              <a:gd name="T94" fmla="*/ 3 w 91"/>
              <a:gd name="T95" fmla="*/ 70 h 106"/>
              <a:gd name="T96" fmla="*/ 1 w 91"/>
              <a:gd name="T97" fmla="*/ 69 h 106"/>
              <a:gd name="T98" fmla="*/ 0 w 91"/>
              <a:gd name="T99" fmla="*/ 73 h 106"/>
              <a:gd name="T100" fmla="*/ 49 w 91"/>
              <a:gd name="T101" fmla="*/ 102 h 106"/>
              <a:gd name="T102" fmla="*/ 78 w 91"/>
              <a:gd name="T103" fmla="*/ 106 h 106"/>
              <a:gd name="T104" fmla="*/ 78 w 91"/>
              <a:gd name="T105" fmla="*/ 106 h 106"/>
              <a:gd name="T106" fmla="*/ 78 w 91"/>
              <a:gd name="T10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106">
                <a:moveTo>
                  <a:pt x="78" y="106"/>
                </a:moveTo>
                <a:lnTo>
                  <a:pt x="91" y="10"/>
                </a:lnTo>
                <a:lnTo>
                  <a:pt x="25" y="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3" y="43"/>
                </a:lnTo>
                <a:lnTo>
                  <a:pt x="14" y="44"/>
                </a:lnTo>
                <a:lnTo>
                  <a:pt x="15" y="46"/>
                </a:lnTo>
                <a:lnTo>
                  <a:pt x="14"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lnTo>
                  <a:pt x="78" y="106"/>
                </a:lnTo>
                <a:lnTo>
                  <a:pt x="78" y="10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7619" name="Freeform 2099"/>
          <p:cNvSpPr>
            <a:spLocks/>
          </p:cNvSpPr>
          <p:nvPr/>
        </p:nvSpPr>
        <p:spPr bwMode="auto">
          <a:xfrm>
            <a:off x="4607278" y="1981201"/>
            <a:ext cx="642055" cy="773113"/>
          </a:xfrm>
          <a:custGeom>
            <a:avLst/>
            <a:gdLst>
              <a:gd name="T0" fmla="*/ 8 w 89"/>
              <a:gd name="T1" fmla="*/ 69 h 100"/>
              <a:gd name="T2" fmla="*/ 4 w 89"/>
              <a:gd name="T3" fmla="*/ 64 h 100"/>
              <a:gd name="T4" fmla="*/ 7 w 89"/>
              <a:gd name="T5" fmla="*/ 60 h 100"/>
              <a:gd name="T6" fmla="*/ 7 w 89"/>
              <a:gd name="T7" fmla="*/ 56 h 100"/>
              <a:gd name="T8" fmla="*/ 5 w 89"/>
              <a:gd name="T9" fmla="*/ 47 h 100"/>
              <a:gd name="T10" fmla="*/ 5 w 89"/>
              <a:gd name="T11" fmla="*/ 43 h 100"/>
              <a:gd name="T12" fmla="*/ 4 w 89"/>
              <a:gd name="T13" fmla="*/ 33 h 100"/>
              <a:gd name="T14" fmla="*/ 2 w 89"/>
              <a:gd name="T15" fmla="*/ 26 h 100"/>
              <a:gd name="T16" fmla="*/ 0 w 89"/>
              <a:gd name="T17" fmla="*/ 16 h 100"/>
              <a:gd name="T18" fmla="*/ 1 w 89"/>
              <a:gd name="T19" fmla="*/ 12 h 100"/>
              <a:gd name="T20" fmla="*/ 0 w 89"/>
              <a:gd name="T21" fmla="*/ 7 h 100"/>
              <a:gd name="T22" fmla="*/ 23 w 89"/>
              <a:gd name="T23" fmla="*/ 3 h 100"/>
              <a:gd name="T24" fmla="*/ 25 w 89"/>
              <a:gd name="T25" fmla="*/ 1 h 100"/>
              <a:gd name="T26" fmla="*/ 28 w 89"/>
              <a:gd name="T27" fmla="*/ 5 h 100"/>
              <a:gd name="T28" fmla="*/ 28 w 89"/>
              <a:gd name="T29" fmla="*/ 10 h 100"/>
              <a:gd name="T30" fmla="*/ 32 w 89"/>
              <a:gd name="T31" fmla="*/ 12 h 100"/>
              <a:gd name="T32" fmla="*/ 34 w 89"/>
              <a:gd name="T33" fmla="*/ 13 h 100"/>
              <a:gd name="T34" fmla="*/ 38 w 89"/>
              <a:gd name="T35" fmla="*/ 13 h 100"/>
              <a:gd name="T36" fmla="*/ 39 w 89"/>
              <a:gd name="T37" fmla="*/ 14 h 100"/>
              <a:gd name="T38" fmla="*/ 43 w 89"/>
              <a:gd name="T39" fmla="*/ 13 h 100"/>
              <a:gd name="T40" fmla="*/ 51 w 89"/>
              <a:gd name="T41" fmla="*/ 14 h 100"/>
              <a:gd name="T42" fmla="*/ 52 w 89"/>
              <a:gd name="T43" fmla="*/ 15 h 100"/>
              <a:gd name="T44" fmla="*/ 53 w 89"/>
              <a:gd name="T45" fmla="*/ 15 h 100"/>
              <a:gd name="T46" fmla="*/ 54 w 89"/>
              <a:gd name="T47" fmla="*/ 18 h 100"/>
              <a:gd name="T48" fmla="*/ 57 w 89"/>
              <a:gd name="T49" fmla="*/ 17 h 100"/>
              <a:gd name="T50" fmla="*/ 59 w 89"/>
              <a:gd name="T51" fmla="*/ 17 h 100"/>
              <a:gd name="T52" fmla="*/ 62 w 89"/>
              <a:gd name="T53" fmla="*/ 19 h 100"/>
              <a:gd name="T54" fmla="*/ 64 w 89"/>
              <a:gd name="T55" fmla="*/ 21 h 100"/>
              <a:gd name="T56" fmla="*/ 68 w 89"/>
              <a:gd name="T57" fmla="*/ 21 h 100"/>
              <a:gd name="T58" fmla="*/ 73 w 89"/>
              <a:gd name="T59" fmla="*/ 18 h 100"/>
              <a:gd name="T60" fmla="*/ 81 w 89"/>
              <a:gd name="T61" fmla="*/ 20 h 100"/>
              <a:gd name="T62" fmla="*/ 83 w 89"/>
              <a:gd name="T63" fmla="*/ 20 h 100"/>
              <a:gd name="T64" fmla="*/ 86 w 89"/>
              <a:gd name="T65" fmla="*/ 21 h 100"/>
              <a:gd name="T66" fmla="*/ 87 w 89"/>
              <a:gd name="T67" fmla="*/ 22 h 100"/>
              <a:gd name="T68" fmla="*/ 81 w 89"/>
              <a:gd name="T69" fmla="*/ 25 h 100"/>
              <a:gd name="T70" fmla="*/ 78 w 89"/>
              <a:gd name="T71" fmla="*/ 28 h 100"/>
              <a:gd name="T72" fmla="*/ 73 w 89"/>
              <a:gd name="T73" fmla="*/ 30 h 100"/>
              <a:gd name="T74" fmla="*/ 59 w 89"/>
              <a:gd name="T75" fmla="*/ 44 h 100"/>
              <a:gd name="T76" fmla="*/ 57 w 89"/>
              <a:gd name="T77" fmla="*/ 46 h 100"/>
              <a:gd name="T78" fmla="*/ 57 w 89"/>
              <a:gd name="T79" fmla="*/ 56 h 100"/>
              <a:gd name="T80" fmla="*/ 52 w 89"/>
              <a:gd name="T81" fmla="*/ 59 h 100"/>
              <a:gd name="T82" fmla="*/ 52 w 89"/>
              <a:gd name="T83" fmla="*/ 61 h 100"/>
              <a:gd name="T84" fmla="*/ 52 w 89"/>
              <a:gd name="T85" fmla="*/ 65 h 100"/>
              <a:gd name="T86" fmla="*/ 53 w 89"/>
              <a:gd name="T87" fmla="*/ 69 h 100"/>
              <a:gd name="T88" fmla="*/ 52 w 89"/>
              <a:gd name="T89" fmla="*/ 73 h 100"/>
              <a:gd name="T90" fmla="*/ 53 w 89"/>
              <a:gd name="T91" fmla="*/ 79 h 100"/>
              <a:gd name="T92" fmla="*/ 55 w 89"/>
              <a:gd name="T93" fmla="*/ 80 h 100"/>
              <a:gd name="T94" fmla="*/ 58 w 89"/>
              <a:gd name="T95" fmla="*/ 81 h 100"/>
              <a:gd name="T96" fmla="*/ 59 w 89"/>
              <a:gd name="T97" fmla="*/ 83 h 100"/>
              <a:gd name="T98" fmla="*/ 64 w 89"/>
              <a:gd name="T99" fmla="*/ 87 h 100"/>
              <a:gd name="T100" fmla="*/ 72 w 89"/>
              <a:gd name="T101" fmla="*/ 92 h 100"/>
              <a:gd name="T102" fmla="*/ 72 w 89"/>
              <a:gd name="T103" fmla="*/ 95 h 100"/>
              <a:gd name="T104" fmla="*/ 8 w 89"/>
              <a:gd name="T10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39" y="14"/>
                </a:lnTo>
                <a:lnTo>
                  <a:pt x="42" y="14"/>
                </a:lnTo>
                <a:lnTo>
                  <a:pt x="43" y="13"/>
                </a:lnTo>
                <a:lnTo>
                  <a:pt x="48" y="13"/>
                </a:lnTo>
                <a:lnTo>
                  <a:pt x="51" y="14"/>
                </a:lnTo>
                <a:lnTo>
                  <a:pt x="52" y="14"/>
                </a:lnTo>
                <a:lnTo>
                  <a:pt x="52" y="15"/>
                </a:lnTo>
                <a:lnTo>
                  <a:pt x="53" y="15"/>
                </a:lnTo>
                <a:lnTo>
                  <a:pt x="53" y="15"/>
                </a:lnTo>
                <a:lnTo>
                  <a:pt x="54" y="16"/>
                </a:lnTo>
                <a:lnTo>
                  <a:pt x="54" y="18"/>
                </a:lnTo>
                <a:lnTo>
                  <a:pt x="55" y="19"/>
                </a:lnTo>
                <a:lnTo>
                  <a:pt x="57" y="17"/>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8" y="81"/>
                </a:lnTo>
                <a:lnTo>
                  <a:pt x="59" y="82"/>
                </a:lnTo>
                <a:lnTo>
                  <a:pt x="59" y="83"/>
                </a:lnTo>
                <a:lnTo>
                  <a:pt x="63" y="84"/>
                </a:lnTo>
                <a:lnTo>
                  <a:pt x="64" y="87"/>
                </a:lnTo>
                <a:lnTo>
                  <a:pt x="68" y="89"/>
                </a:lnTo>
                <a:lnTo>
                  <a:pt x="72" y="92"/>
                </a:lnTo>
                <a:lnTo>
                  <a:pt x="72" y="93"/>
                </a:lnTo>
                <a:lnTo>
                  <a:pt x="72" y="95"/>
                </a:lnTo>
                <a:lnTo>
                  <a:pt x="72" y="98"/>
                </a:lnTo>
                <a:lnTo>
                  <a:pt x="8" y="100"/>
                </a:lnTo>
                <a:lnTo>
                  <a:pt x="8" y="10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7620" name="Freeform 2100"/>
          <p:cNvSpPr>
            <a:spLocks/>
          </p:cNvSpPr>
          <p:nvPr/>
        </p:nvSpPr>
        <p:spPr bwMode="auto">
          <a:xfrm>
            <a:off x="4902201" y="4133851"/>
            <a:ext cx="557389" cy="511175"/>
          </a:xfrm>
          <a:custGeom>
            <a:avLst/>
            <a:gdLst>
              <a:gd name="T0" fmla="*/ 41 w 77"/>
              <a:gd name="T1" fmla="*/ 1 h 66"/>
              <a:gd name="T2" fmla="*/ 44 w 77"/>
              <a:gd name="T3" fmla="*/ 10 h 66"/>
              <a:gd name="T4" fmla="*/ 43 w 77"/>
              <a:gd name="T5" fmla="*/ 13 h 66"/>
              <a:gd name="T6" fmla="*/ 40 w 77"/>
              <a:gd name="T7" fmla="*/ 22 h 66"/>
              <a:gd name="T8" fmla="*/ 64 w 77"/>
              <a:gd name="T9" fmla="*/ 33 h 66"/>
              <a:gd name="T10" fmla="*/ 64 w 77"/>
              <a:gd name="T11" fmla="*/ 40 h 66"/>
              <a:gd name="T12" fmla="*/ 63 w 77"/>
              <a:gd name="T13" fmla="*/ 45 h 66"/>
              <a:gd name="T14" fmla="*/ 58 w 77"/>
              <a:gd name="T15" fmla="*/ 44 h 66"/>
              <a:gd name="T16" fmla="*/ 56 w 77"/>
              <a:gd name="T17" fmla="*/ 49 h 66"/>
              <a:gd name="T18" fmla="*/ 62 w 77"/>
              <a:gd name="T19" fmla="*/ 48 h 66"/>
              <a:gd name="T20" fmla="*/ 66 w 77"/>
              <a:gd name="T21" fmla="*/ 47 h 66"/>
              <a:gd name="T22" fmla="*/ 64 w 77"/>
              <a:gd name="T23" fmla="*/ 49 h 66"/>
              <a:gd name="T24" fmla="*/ 66 w 77"/>
              <a:gd name="T25" fmla="*/ 51 h 66"/>
              <a:gd name="T26" fmla="*/ 71 w 77"/>
              <a:gd name="T27" fmla="*/ 47 h 66"/>
              <a:gd name="T28" fmla="*/ 74 w 77"/>
              <a:gd name="T29" fmla="*/ 48 h 66"/>
              <a:gd name="T30" fmla="*/ 73 w 77"/>
              <a:gd name="T31" fmla="*/ 51 h 66"/>
              <a:gd name="T32" fmla="*/ 68 w 77"/>
              <a:gd name="T33" fmla="*/ 56 h 66"/>
              <a:gd name="T34" fmla="*/ 71 w 77"/>
              <a:gd name="T35" fmla="*/ 60 h 66"/>
              <a:gd name="T36" fmla="*/ 77 w 77"/>
              <a:gd name="T37" fmla="*/ 65 h 66"/>
              <a:gd name="T38" fmla="*/ 71 w 77"/>
              <a:gd name="T39" fmla="*/ 63 h 66"/>
              <a:gd name="T40" fmla="*/ 64 w 77"/>
              <a:gd name="T41" fmla="*/ 59 h 66"/>
              <a:gd name="T42" fmla="*/ 61 w 77"/>
              <a:gd name="T43" fmla="*/ 62 h 66"/>
              <a:gd name="T44" fmla="*/ 60 w 77"/>
              <a:gd name="T45" fmla="*/ 65 h 66"/>
              <a:gd name="T46" fmla="*/ 57 w 77"/>
              <a:gd name="T47" fmla="*/ 63 h 66"/>
              <a:gd name="T48" fmla="*/ 54 w 77"/>
              <a:gd name="T49" fmla="*/ 63 h 66"/>
              <a:gd name="T50" fmla="*/ 49 w 77"/>
              <a:gd name="T51" fmla="*/ 64 h 66"/>
              <a:gd name="T52" fmla="*/ 41 w 77"/>
              <a:gd name="T53" fmla="*/ 59 h 66"/>
              <a:gd name="T54" fmla="*/ 38 w 77"/>
              <a:gd name="T55" fmla="*/ 57 h 66"/>
              <a:gd name="T56" fmla="*/ 37 w 77"/>
              <a:gd name="T57" fmla="*/ 56 h 66"/>
              <a:gd name="T58" fmla="*/ 34 w 77"/>
              <a:gd name="T59" fmla="*/ 55 h 66"/>
              <a:gd name="T60" fmla="*/ 33 w 77"/>
              <a:gd name="T61" fmla="*/ 54 h 66"/>
              <a:gd name="T62" fmla="*/ 31 w 77"/>
              <a:gd name="T63" fmla="*/ 58 h 66"/>
              <a:gd name="T64" fmla="*/ 15 w 77"/>
              <a:gd name="T65" fmla="*/ 56 h 66"/>
              <a:gd name="T66" fmla="*/ 4 w 77"/>
              <a:gd name="T67" fmla="*/ 55 h 66"/>
              <a:gd name="T68" fmla="*/ 5 w 77"/>
              <a:gd name="T69" fmla="*/ 53 h 66"/>
              <a:gd name="T70" fmla="*/ 6 w 77"/>
              <a:gd name="T71" fmla="*/ 46 h 66"/>
              <a:gd name="T72" fmla="*/ 6 w 77"/>
              <a:gd name="T73" fmla="*/ 42 h 66"/>
              <a:gd name="T74" fmla="*/ 9 w 77"/>
              <a:gd name="T75" fmla="*/ 37 h 66"/>
              <a:gd name="T76" fmla="*/ 7 w 77"/>
              <a:gd name="T77" fmla="*/ 30 h 66"/>
              <a:gd name="T78" fmla="*/ 6 w 77"/>
              <a:gd name="T79" fmla="*/ 28 h 66"/>
              <a:gd name="T80" fmla="*/ 4 w 77"/>
              <a:gd name="T81" fmla="*/ 25 h 66"/>
              <a:gd name="T82" fmla="*/ 1 w 77"/>
              <a:gd name="T83" fmla="*/ 19 h 66"/>
              <a:gd name="T84" fmla="*/ 0 w 77"/>
              <a:gd name="T85"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2" y="63"/>
                </a:lnTo>
                <a:lnTo>
                  <a:pt x="60" y="65"/>
                </a:lnTo>
                <a:lnTo>
                  <a:pt x="59" y="65"/>
                </a:lnTo>
                <a:lnTo>
                  <a:pt x="58" y="63"/>
                </a:lnTo>
                <a:lnTo>
                  <a:pt x="57" y="63"/>
                </a:lnTo>
                <a:lnTo>
                  <a:pt x="55" y="63"/>
                </a:lnTo>
                <a:lnTo>
                  <a:pt x="55" y="63"/>
                </a:lnTo>
                <a:lnTo>
                  <a:pt x="54" y="63"/>
                </a:lnTo>
                <a:lnTo>
                  <a:pt x="52" y="65"/>
                </a:lnTo>
                <a:lnTo>
                  <a:pt x="50" y="65"/>
                </a:lnTo>
                <a:lnTo>
                  <a:pt x="49" y="64"/>
                </a:lnTo>
                <a:lnTo>
                  <a:pt x="47" y="64"/>
                </a:lnTo>
                <a:lnTo>
                  <a:pt x="43" y="60"/>
                </a:lnTo>
                <a:lnTo>
                  <a:pt x="41" y="59"/>
                </a:lnTo>
                <a:lnTo>
                  <a:pt x="39" y="58"/>
                </a:lnTo>
                <a:lnTo>
                  <a:pt x="38" y="57"/>
                </a:lnTo>
                <a:lnTo>
                  <a:pt x="38" y="57"/>
                </a:lnTo>
                <a:lnTo>
                  <a:pt x="37" y="57"/>
                </a:lnTo>
                <a:lnTo>
                  <a:pt x="37" y="56"/>
                </a:lnTo>
                <a:lnTo>
                  <a:pt x="37" y="56"/>
                </a:lnTo>
                <a:lnTo>
                  <a:pt x="37" y="55"/>
                </a:lnTo>
                <a:lnTo>
                  <a:pt x="36" y="56"/>
                </a:lnTo>
                <a:lnTo>
                  <a:pt x="34" y="55"/>
                </a:lnTo>
                <a:lnTo>
                  <a:pt x="34" y="55"/>
                </a:lnTo>
                <a:lnTo>
                  <a:pt x="34" y="54"/>
                </a:lnTo>
                <a:lnTo>
                  <a:pt x="33" y="54"/>
                </a:lnTo>
                <a:lnTo>
                  <a:pt x="30" y="57"/>
                </a:lnTo>
                <a:lnTo>
                  <a:pt x="31" y="58"/>
                </a:lnTo>
                <a:lnTo>
                  <a:pt x="31" y="58"/>
                </a:lnTo>
                <a:lnTo>
                  <a:pt x="27" y="59"/>
                </a:lnTo>
                <a:lnTo>
                  <a:pt x="19" y="57"/>
                </a:lnTo>
                <a:lnTo>
                  <a:pt x="15" y="56"/>
                </a:lnTo>
                <a:lnTo>
                  <a:pt x="4" y="57"/>
                </a:lnTo>
                <a:lnTo>
                  <a:pt x="4" y="56"/>
                </a:lnTo>
                <a:lnTo>
                  <a:pt x="4" y="55"/>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7621" name="Freeform 2101"/>
          <p:cNvSpPr>
            <a:spLocks/>
          </p:cNvSpPr>
          <p:nvPr/>
        </p:nvSpPr>
        <p:spPr bwMode="auto">
          <a:xfrm>
            <a:off x="5126568" y="2855913"/>
            <a:ext cx="390877" cy="735012"/>
          </a:xfrm>
          <a:custGeom>
            <a:avLst/>
            <a:gdLst>
              <a:gd name="T0" fmla="*/ 9 w 54"/>
              <a:gd name="T1" fmla="*/ 2 h 95"/>
              <a:gd name="T2" fmla="*/ 12 w 54"/>
              <a:gd name="T3" fmla="*/ 5 h 95"/>
              <a:gd name="T4" fmla="*/ 15 w 54"/>
              <a:gd name="T5" fmla="*/ 8 h 95"/>
              <a:gd name="T6" fmla="*/ 15 w 54"/>
              <a:gd name="T7" fmla="*/ 12 h 95"/>
              <a:gd name="T8" fmla="*/ 14 w 54"/>
              <a:gd name="T9" fmla="*/ 15 h 95"/>
              <a:gd name="T10" fmla="*/ 11 w 54"/>
              <a:gd name="T11" fmla="*/ 19 h 95"/>
              <a:gd name="T12" fmla="*/ 9 w 54"/>
              <a:gd name="T13" fmla="*/ 20 h 95"/>
              <a:gd name="T14" fmla="*/ 5 w 54"/>
              <a:gd name="T15" fmla="*/ 21 h 95"/>
              <a:gd name="T16" fmla="*/ 4 w 54"/>
              <a:gd name="T17" fmla="*/ 24 h 95"/>
              <a:gd name="T18" fmla="*/ 6 w 54"/>
              <a:gd name="T19" fmla="*/ 27 h 95"/>
              <a:gd name="T20" fmla="*/ 4 w 54"/>
              <a:gd name="T21" fmla="*/ 34 h 95"/>
              <a:gd name="T22" fmla="*/ 1 w 54"/>
              <a:gd name="T23" fmla="*/ 36 h 95"/>
              <a:gd name="T24" fmla="*/ 0 w 54"/>
              <a:gd name="T25" fmla="*/ 39 h 95"/>
              <a:gd name="T26" fmla="*/ 0 w 54"/>
              <a:gd name="T27" fmla="*/ 41 h 95"/>
              <a:gd name="T28" fmla="*/ 1 w 54"/>
              <a:gd name="T29" fmla="*/ 48 h 95"/>
              <a:gd name="T30" fmla="*/ 5 w 54"/>
              <a:gd name="T31" fmla="*/ 53 h 95"/>
              <a:gd name="T32" fmla="*/ 10 w 54"/>
              <a:gd name="T33" fmla="*/ 57 h 95"/>
              <a:gd name="T34" fmla="*/ 13 w 54"/>
              <a:gd name="T35" fmla="*/ 64 h 95"/>
              <a:gd name="T36" fmla="*/ 15 w 54"/>
              <a:gd name="T37" fmla="*/ 62 h 95"/>
              <a:gd name="T38" fmla="*/ 19 w 54"/>
              <a:gd name="T39" fmla="*/ 65 h 95"/>
              <a:gd name="T40" fmla="*/ 19 w 54"/>
              <a:gd name="T41" fmla="*/ 69 h 95"/>
              <a:gd name="T42" fmla="*/ 16 w 54"/>
              <a:gd name="T43" fmla="*/ 73 h 95"/>
              <a:gd name="T44" fmla="*/ 19 w 54"/>
              <a:gd name="T45" fmla="*/ 78 h 95"/>
              <a:gd name="T46" fmla="*/ 24 w 54"/>
              <a:gd name="T47" fmla="*/ 81 h 95"/>
              <a:gd name="T48" fmla="*/ 29 w 54"/>
              <a:gd name="T49" fmla="*/ 87 h 95"/>
              <a:gd name="T50" fmla="*/ 30 w 54"/>
              <a:gd name="T51" fmla="*/ 89 h 95"/>
              <a:gd name="T52" fmla="*/ 29 w 54"/>
              <a:gd name="T53" fmla="*/ 91 h 95"/>
              <a:gd name="T54" fmla="*/ 32 w 54"/>
              <a:gd name="T55" fmla="*/ 95 h 95"/>
              <a:gd name="T56" fmla="*/ 33 w 54"/>
              <a:gd name="T57" fmla="*/ 94 h 95"/>
              <a:gd name="T58" fmla="*/ 34 w 54"/>
              <a:gd name="T59" fmla="*/ 92 h 95"/>
              <a:gd name="T60" fmla="*/ 38 w 54"/>
              <a:gd name="T61" fmla="*/ 91 h 95"/>
              <a:gd name="T62" fmla="*/ 42 w 54"/>
              <a:gd name="T63" fmla="*/ 93 h 95"/>
              <a:gd name="T64" fmla="*/ 43 w 54"/>
              <a:gd name="T65" fmla="*/ 89 h 95"/>
              <a:gd name="T66" fmla="*/ 44 w 54"/>
              <a:gd name="T67" fmla="*/ 87 h 95"/>
              <a:gd name="T68" fmla="*/ 48 w 54"/>
              <a:gd name="T69" fmla="*/ 85 h 95"/>
              <a:gd name="T70" fmla="*/ 47 w 54"/>
              <a:gd name="T71" fmla="*/ 83 h 95"/>
              <a:gd name="T72" fmla="*/ 47 w 54"/>
              <a:gd name="T73" fmla="*/ 81 h 95"/>
              <a:gd name="T74" fmla="*/ 48 w 54"/>
              <a:gd name="T75" fmla="*/ 80 h 95"/>
              <a:gd name="T76" fmla="*/ 48 w 54"/>
              <a:gd name="T77" fmla="*/ 79 h 95"/>
              <a:gd name="T78" fmla="*/ 48 w 54"/>
              <a:gd name="T79" fmla="*/ 73 h 95"/>
              <a:gd name="T80" fmla="*/ 52 w 54"/>
              <a:gd name="T81" fmla="*/ 68 h 95"/>
              <a:gd name="T82" fmla="*/ 54 w 54"/>
              <a:gd name="T83" fmla="*/ 64 h 95"/>
              <a:gd name="T84" fmla="*/ 52 w 54"/>
              <a:gd name="T85" fmla="*/ 57 h 95"/>
              <a:gd name="T86" fmla="*/ 52 w 54"/>
              <a:gd name="T87" fmla="*/ 54 h 95"/>
              <a:gd name="T88" fmla="*/ 49 w 54"/>
              <a:gd name="T89" fmla="*/ 13 h 95"/>
              <a:gd name="T90" fmla="*/ 48 w 54"/>
              <a:gd name="T91" fmla="*/ 11 h 95"/>
              <a:gd name="T92" fmla="*/ 46 w 54"/>
              <a:gd name="T93" fmla="*/ 6 h 95"/>
              <a:gd name="T94" fmla="*/ 44 w 54"/>
              <a:gd name="T95" fmla="*/ 3 h 95"/>
              <a:gd name="T96" fmla="*/ 44 w 54"/>
              <a:gd name="T9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3"/>
                </a:lnTo>
                <a:lnTo>
                  <a:pt x="47" y="83"/>
                </a:lnTo>
                <a:lnTo>
                  <a:pt x="47" y="81"/>
                </a:lnTo>
                <a:lnTo>
                  <a:pt x="48" y="80"/>
                </a:lnTo>
                <a:lnTo>
                  <a:pt x="48" y="80"/>
                </a:lnTo>
                <a:lnTo>
                  <a:pt x="48" y="79"/>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lnTo>
                  <a:pt x="44" y="0"/>
                </a:lnTo>
                <a:close/>
              </a:path>
            </a:pathLst>
          </a:custGeom>
          <a:solidFill>
            <a:srgbClr val="6987EB"/>
          </a:solidFill>
          <a:ln w="12700" cmpd="sng">
            <a:solidFill>
              <a:srgbClr val="000000"/>
            </a:solidFill>
            <a:prstDash val="solid"/>
            <a:round/>
            <a:headEnd/>
            <a:tailEnd/>
          </a:ln>
        </p:spPr>
        <p:txBody>
          <a:bodyPr/>
          <a:lstStyle/>
          <a:p>
            <a:endParaRPr lang="en-US"/>
          </a:p>
        </p:txBody>
      </p:sp>
      <p:grpSp>
        <p:nvGrpSpPr>
          <p:cNvPr id="237622" name="Group 2102"/>
          <p:cNvGrpSpPr>
            <a:grpSpLocks/>
          </p:cNvGrpSpPr>
          <p:nvPr/>
        </p:nvGrpSpPr>
        <p:grpSpPr bwMode="auto">
          <a:xfrm>
            <a:off x="5177367" y="2197100"/>
            <a:ext cx="738011" cy="742950"/>
            <a:chOff x="3562" y="1636"/>
            <a:chExt cx="497" cy="468"/>
          </a:xfrm>
        </p:grpSpPr>
        <p:sp>
          <p:nvSpPr>
            <p:cNvPr id="237623" name="Freeform 2103"/>
            <p:cNvSpPr>
              <a:spLocks/>
            </p:cNvSpPr>
            <p:nvPr/>
          </p:nvSpPr>
          <p:spPr bwMode="auto">
            <a:xfrm>
              <a:off x="3806" y="1758"/>
              <a:ext cx="253" cy="346"/>
            </a:xfrm>
            <a:custGeom>
              <a:avLst/>
              <a:gdLst>
                <a:gd name="T0" fmla="*/ 26 w 52"/>
                <a:gd name="T1" fmla="*/ 68 h 71"/>
                <a:gd name="T2" fmla="*/ 43 w 52"/>
                <a:gd name="T3" fmla="*/ 67 h 71"/>
                <a:gd name="T4" fmla="*/ 45 w 52"/>
                <a:gd name="T5" fmla="*/ 62 h 71"/>
                <a:gd name="T6" fmla="*/ 45 w 52"/>
                <a:gd name="T7" fmla="*/ 58 h 71"/>
                <a:gd name="T8" fmla="*/ 48 w 52"/>
                <a:gd name="T9" fmla="*/ 55 h 71"/>
                <a:gd name="T10" fmla="*/ 49 w 52"/>
                <a:gd name="T11" fmla="*/ 52 h 71"/>
                <a:gd name="T12" fmla="*/ 50 w 52"/>
                <a:gd name="T13" fmla="*/ 50 h 71"/>
                <a:gd name="T14" fmla="*/ 51 w 52"/>
                <a:gd name="T15" fmla="*/ 51 h 71"/>
                <a:gd name="T16" fmla="*/ 52 w 52"/>
                <a:gd name="T17" fmla="*/ 50 h 71"/>
                <a:gd name="T18" fmla="*/ 52 w 52"/>
                <a:gd name="T19" fmla="*/ 46 h 71"/>
                <a:gd name="T20" fmla="*/ 51 w 52"/>
                <a:gd name="T21" fmla="*/ 42 h 71"/>
                <a:gd name="T22" fmla="*/ 47 w 52"/>
                <a:gd name="T23" fmla="*/ 28 h 71"/>
                <a:gd name="T24" fmla="*/ 42 w 52"/>
                <a:gd name="T25" fmla="*/ 28 h 71"/>
                <a:gd name="T26" fmla="*/ 36 w 52"/>
                <a:gd name="T27" fmla="*/ 36 h 71"/>
                <a:gd name="T28" fmla="*/ 35 w 52"/>
                <a:gd name="T29" fmla="*/ 35 h 71"/>
                <a:gd name="T30" fmla="*/ 33 w 52"/>
                <a:gd name="T31" fmla="*/ 34 h 71"/>
                <a:gd name="T32" fmla="*/ 33 w 52"/>
                <a:gd name="T33" fmla="*/ 30 h 71"/>
                <a:gd name="T34" fmla="*/ 36 w 52"/>
                <a:gd name="T35" fmla="*/ 28 h 71"/>
                <a:gd name="T36" fmla="*/ 36 w 52"/>
                <a:gd name="T37" fmla="*/ 26 h 71"/>
                <a:gd name="T38" fmla="*/ 38 w 52"/>
                <a:gd name="T39" fmla="*/ 24 h 71"/>
                <a:gd name="T40" fmla="*/ 38 w 52"/>
                <a:gd name="T41" fmla="*/ 17 h 71"/>
                <a:gd name="T42" fmla="*/ 37 w 52"/>
                <a:gd name="T43" fmla="*/ 14 h 71"/>
                <a:gd name="T44" fmla="*/ 35 w 52"/>
                <a:gd name="T45" fmla="*/ 12 h 71"/>
                <a:gd name="T46" fmla="*/ 37 w 52"/>
                <a:gd name="T47" fmla="*/ 10 h 71"/>
                <a:gd name="T48" fmla="*/ 36 w 52"/>
                <a:gd name="T49" fmla="*/ 7 h 71"/>
                <a:gd name="T50" fmla="*/ 30 w 52"/>
                <a:gd name="T51" fmla="*/ 4 h 71"/>
                <a:gd name="T52" fmla="*/ 26 w 52"/>
                <a:gd name="T53" fmla="*/ 2 h 71"/>
                <a:gd name="T54" fmla="*/ 21 w 52"/>
                <a:gd name="T55" fmla="*/ 1 h 71"/>
                <a:gd name="T56" fmla="*/ 18 w 52"/>
                <a:gd name="T57" fmla="*/ 1 h 71"/>
                <a:gd name="T58" fmla="*/ 15 w 52"/>
                <a:gd name="T59" fmla="*/ 3 h 71"/>
                <a:gd name="T60" fmla="*/ 15 w 52"/>
                <a:gd name="T61" fmla="*/ 6 h 71"/>
                <a:gd name="T62" fmla="*/ 16 w 52"/>
                <a:gd name="T63" fmla="*/ 7 h 71"/>
                <a:gd name="T64" fmla="*/ 15 w 52"/>
                <a:gd name="T65" fmla="*/ 8 h 71"/>
                <a:gd name="T66" fmla="*/ 13 w 52"/>
                <a:gd name="T67" fmla="*/ 10 h 71"/>
                <a:gd name="T68" fmla="*/ 12 w 52"/>
                <a:gd name="T69" fmla="*/ 13 h 71"/>
                <a:gd name="T70" fmla="*/ 12 w 52"/>
                <a:gd name="T71" fmla="*/ 17 h 71"/>
                <a:gd name="T72" fmla="*/ 10 w 52"/>
                <a:gd name="T73" fmla="*/ 16 h 71"/>
                <a:gd name="T74" fmla="*/ 10 w 52"/>
                <a:gd name="T75" fmla="*/ 13 h 71"/>
                <a:gd name="T76" fmla="*/ 10 w 52"/>
                <a:gd name="T77" fmla="*/ 11 h 71"/>
                <a:gd name="T78" fmla="*/ 8 w 52"/>
                <a:gd name="T79" fmla="*/ 13 h 71"/>
                <a:gd name="T80" fmla="*/ 8 w 52"/>
                <a:gd name="T81" fmla="*/ 16 h 71"/>
                <a:gd name="T82" fmla="*/ 5 w 52"/>
                <a:gd name="T83" fmla="*/ 17 h 71"/>
                <a:gd name="T84" fmla="*/ 4 w 52"/>
                <a:gd name="T85" fmla="*/ 19 h 71"/>
                <a:gd name="T86" fmla="*/ 3 w 52"/>
                <a:gd name="T87" fmla="*/ 23 h 71"/>
                <a:gd name="T88" fmla="*/ 2 w 52"/>
                <a:gd name="T89" fmla="*/ 28 h 71"/>
                <a:gd name="T90" fmla="*/ 1 w 52"/>
                <a:gd name="T91" fmla="*/ 32 h 71"/>
                <a:gd name="T92" fmla="*/ 2 w 52"/>
                <a:gd name="T93" fmla="*/ 37 h 71"/>
                <a:gd name="T94" fmla="*/ 2 w 52"/>
                <a:gd name="T95" fmla="*/ 41 h 71"/>
                <a:gd name="T96" fmla="*/ 6 w 52"/>
                <a:gd name="T97" fmla="*/ 50 h 71"/>
                <a:gd name="T98" fmla="*/ 7 w 52"/>
                <a:gd name="T99" fmla="*/ 55 h 71"/>
                <a:gd name="T100" fmla="*/ 7 w 52"/>
                <a:gd name="T101" fmla="*/ 56 h 71"/>
                <a:gd name="T102" fmla="*/ 6 w 52"/>
                <a:gd name="T103" fmla="*/ 62 h 71"/>
                <a:gd name="T104" fmla="*/ 2 w 52"/>
                <a:gd name="T105" fmla="*/ 69 h 71"/>
                <a:gd name="T106" fmla="*/ 0 w 52"/>
                <a:gd name="T10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5"/>
                  </a:lnTo>
                  <a:lnTo>
                    <a:pt x="7" y="56"/>
                  </a:lnTo>
                  <a:lnTo>
                    <a:pt x="6" y="59"/>
                  </a:lnTo>
                  <a:lnTo>
                    <a:pt x="6" y="62"/>
                  </a:lnTo>
                  <a:lnTo>
                    <a:pt x="5" y="64"/>
                  </a:lnTo>
                  <a:lnTo>
                    <a:pt x="2" y="69"/>
                  </a:lnTo>
                  <a:lnTo>
                    <a:pt x="1" y="71"/>
                  </a:lnTo>
                  <a:lnTo>
                    <a:pt x="0" y="71"/>
                  </a:lnTo>
                  <a:lnTo>
                    <a:pt x="0" y="7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7624" name="Freeform 2104"/>
            <p:cNvSpPr>
              <a:spLocks/>
            </p:cNvSpPr>
            <p:nvPr/>
          </p:nvSpPr>
          <p:spPr bwMode="auto">
            <a:xfrm>
              <a:off x="3562" y="1636"/>
              <a:ext cx="405" cy="200"/>
            </a:xfrm>
            <a:custGeom>
              <a:avLst/>
              <a:gdLst>
                <a:gd name="T0" fmla="*/ 4 w 83"/>
                <a:gd name="T1" fmla="*/ 16 h 41"/>
                <a:gd name="T2" fmla="*/ 8 w 83"/>
                <a:gd name="T3" fmla="*/ 13 h 41"/>
                <a:gd name="T4" fmla="*/ 20 w 83"/>
                <a:gd name="T5" fmla="*/ 6 h 41"/>
                <a:gd name="T6" fmla="*/ 26 w 83"/>
                <a:gd name="T7" fmla="*/ 1 h 41"/>
                <a:gd name="T8" fmla="*/ 31 w 83"/>
                <a:gd name="T9" fmla="*/ 1 h 41"/>
                <a:gd name="T10" fmla="*/ 28 w 83"/>
                <a:gd name="T11" fmla="*/ 4 h 41"/>
                <a:gd name="T12" fmla="*/ 23 w 83"/>
                <a:gd name="T13" fmla="*/ 9 h 41"/>
                <a:gd name="T14" fmla="*/ 23 w 83"/>
                <a:gd name="T15" fmla="*/ 12 h 41"/>
                <a:gd name="T16" fmla="*/ 28 w 83"/>
                <a:gd name="T17" fmla="*/ 10 h 41"/>
                <a:gd name="T18" fmla="*/ 39 w 83"/>
                <a:gd name="T19" fmla="*/ 15 h 41"/>
                <a:gd name="T20" fmla="*/ 43 w 83"/>
                <a:gd name="T21" fmla="*/ 16 h 41"/>
                <a:gd name="T22" fmla="*/ 44 w 83"/>
                <a:gd name="T23" fmla="*/ 17 h 41"/>
                <a:gd name="T24" fmla="*/ 49 w 83"/>
                <a:gd name="T25" fmla="*/ 13 h 41"/>
                <a:gd name="T26" fmla="*/ 64 w 83"/>
                <a:gd name="T27" fmla="*/ 8 h 41"/>
                <a:gd name="T28" fmla="*/ 63 w 83"/>
                <a:gd name="T29" fmla="*/ 11 h 41"/>
                <a:gd name="T30" fmla="*/ 66 w 83"/>
                <a:gd name="T31" fmla="*/ 14 h 41"/>
                <a:gd name="T32" fmla="*/ 72 w 83"/>
                <a:gd name="T33" fmla="*/ 13 h 41"/>
                <a:gd name="T34" fmla="*/ 76 w 83"/>
                <a:gd name="T35" fmla="*/ 18 h 41"/>
                <a:gd name="T36" fmla="*/ 82 w 83"/>
                <a:gd name="T37" fmla="*/ 19 h 41"/>
                <a:gd name="T38" fmla="*/ 82 w 83"/>
                <a:gd name="T39" fmla="*/ 21 h 41"/>
                <a:gd name="T40" fmla="*/ 79 w 83"/>
                <a:gd name="T41" fmla="*/ 21 h 41"/>
                <a:gd name="T42" fmla="*/ 75 w 83"/>
                <a:gd name="T43" fmla="*/ 21 h 41"/>
                <a:gd name="T44" fmla="*/ 69 w 83"/>
                <a:gd name="T45" fmla="*/ 21 h 41"/>
                <a:gd name="T46" fmla="*/ 69 w 83"/>
                <a:gd name="T47" fmla="*/ 24 h 41"/>
                <a:gd name="T48" fmla="*/ 62 w 83"/>
                <a:gd name="T49" fmla="*/ 21 h 41"/>
                <a:gd name="T50" fmla="*/ 57 w 83"/>
                <a:gd name="T51" fmla="*/ 23 h 41"/>
                <a:gd name="T52" fmla="*/ 55 w 83"/>
                <a:gd name="T53" fmla="*/ 25 h 41"/>
                <a:gd name="T54" fmla="*/ 50 w 83"/>
                <a:gd name="T55" fmla="*/ 25 h 41"/>
                <a:gd name="T56" fmla="*/ 46 w 83"/>
                <a:gd name="T57" fmla="*/ 30 h 41"/>
                <a:gd name="T58" fmla="*/ 47 w 83"/>
                <a:gd name="T59" fmla="*/ 28 h 41"/>
                <a:gd name="T60" fmla="*/ 44 w 83"/>
                <a:gd name="T61" fmla="*/ 28 h 41"/>
                <a:gd name="T62" fmla="*/ 42 w 83"/>
                <a:gd name="T63" fmla="*/ 27 h 41"/>
                <a:gd name="T64" fmla="*/ 40 w 83"/>
                <a:gd name="T65" fmla="*/ 32 h 41"/>
                <a:gd name="T66" fmla="*/ 36 w 83"/>
                <a:gd name="T67" fmla="*/ 38 h 41"/>
                <a:gd name="T68" fmla="*/ 34 w 83"/>
                <a:gd name="T69" fmla="*/ 39 h 41"/>
                <a:gd name="T70" fmla="*/ 35 w 83"/>
                <a:gd name="T71" fmla="*/ 36 h 41"/>
                <a:gd name="T72" fmla="*/ 32 w 83"/>
                <a:gd name="T73" fmla="*/ 36 h 41"/>
                <a:gd name="T74" fmla="*/ 30 w 83"/>
                <a:gd name="T75" fmla="*/ 29 h 41"/>
                <a:gd name="T76" fmla="*/ 29 w 83"/>
                <a:gd name="T77" fmla="*/ 28 h 41"/>
                <a:gd name="T78" fmla="*/ 23 w 83"/>
                <a:gd name="T79" fmla="*/ 26 h 41"/>
                <a:gd name="T80" fmla="*/ 22 w 83"/>
                <a:gd name="T81" fmla="*/ 26 h 41"/>
                <a:gd name="T82" fmla="*/ 16 w 83"/>
                <a:gd name="T83" fmla="*/ 24 h 41"/>
                <a:gd name="T84" fmla="*/ 4 w 83"/>
                <a:gd name="T85" fmla="*/ 19 h 41"/>
                <a:gd name="T86" fmla="*/ 0 w 83"/>
                <a:gd name="T87"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3" y="16"/>
                  </a:lnTo>
                  <a:lnTo>
                    <a:pt x="44" y="17"/>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2" y="36"/>
                  </a:lnTo>
                  <a:lnTo>
                    <a:pt x="33" y="32"/>
                  </a:lnTo>
                  <a:lnTo>
                    <a:pt x="32" y="30"/>
                  </a:lnTo>
                  <a:lnTo>
                    <a:pt x="30" y="29"/>
                  </a:lnTo>
                  <a:lnTo>
                    <a:pt x="28" y="29"/>
                  </a:lnTo>
                  <a:lnTo>
                    <a:pt x="28" y="28"/>
                  </a:lnTo>
                  <a:lnTo>
                    <a:pt x="29" y="28"/>
                  </a:lnTo>
                  <a:lnTo>
                    <a:pt x="28" y="27"/>
                  </a:lnTo>
                  <a:lnTo>
                    <a:pt x="26" y="26"/>
                  </a:lnTo>
                  <a:lnTo>
                    <a:pt x="23" y="26"/>
                  </a:lnTo>
                  <a:lnTo>
                    <a:pt x="23" y="26"/>
                  </a:lnTo>
                  <a:lnTo>
                    <a:pt x="22" y="26"/>
                  </a:lnTo>
                  <a:lnTo>
                    <a:pt x="22" y="26"/>
                  </a:lnTo>
                  <a:lnTo>
                    <a:pt x="20" y="26"/>
                  </a:lnTo>
                  <a:lnTo>
                    <a:pt x="18" y="24"/>
                  </a:lnTo>
                  <a:lnTo>
                    <a:pt x="16" y="24"/>
                  </a:lnTo>
                  <a:lnTo>
                    <a:pt x="5" y="22"/>
                  </a:lnTo>
                  <a:lnTo>
                    <a:pt x="4" y="21"/>
                  </a:lnTo>
                  <a:lnTo>
                    <a:pt x="4" y="19"/>
                  </a:lnTo>
                  <a:lnTo>
                    <a:pt x="3" y="19"/>
                  </a:lnTo>
                  <a:lnTo>
                    <a:pt x="1" y="18"/>
                  </a:lnTo>
                  <a:lnTo>
                    <a:pt x="0" y="17"/>
                  </a:lnTo>
                  <a:lnTo>
                    <a:pt x="0" y="17"/>
                  </a:lnTo>
                  <a:close/>
                </a:path>
              </a:pathLst>
            </a:custGeom>
            <a:solidFill>
              <a:srgbClr val="6987EB"/>
            </a:solidFill>
            <a:ln w="12700" cmpd="sng">
              <a:solidFill>
                <a:srgbClr val="000000"/>
              </a:solidFill>
              <a:prstDash val="solid"/>
              <a:round/>
              <a:headEnd/>
              <a:tailEnd/>
            </a:ln>
          </p:spPr>
          <p:txBody>
            <a:bodyPr/>
            <a:lstStyle/>
            <a:p>
              <a:endParaRPr lang="en-US"/>
            </a:p>
          </p:txBody>
        </p:sp>
      </p:grpSp>
      <p:sp>
        <p:nvSpPr>
          <p:cNvPr id="237625" name="Freeform 2105"/>
          <p:cNvSpPr>
            <a:spLocks/>
          </p:cNvSpPr>
          <p:nvPr/>
        </p:nvSpPr>
        <p:spPr bwMode="auto">
          <a:xfrm>
            <a:off x="5473701" y="2917826"/>
            <a:ext cx="290689" cy="557213"/>
          </a:xfrm>
          <a:custGeom>
            <a:avLst/>
            <a:gdLst>
              <a:gd name="T0" fmla="*/ 1 w 40"/>
              <a:gd name="T1" fmla="*/ 5 h 72"/>
              <a:gd name="T2" fmla="*/ 4 w 40"/>
              <a:gd name="T3" fmla="*/ 45 h 72"/>
              <a:gd name="T4" fmla="*/ 4 w 40"/>
              <a:gd name="T5" fmla="*/ 46 h 72"/>
              <a:gd name="T6" fmla="*/ 4 w 40"/>
              <a:gd name="T7" fmla="*/ 47 h 72"/>
              <a:gd name="T8" fmla="*/ 4 w 40"/>
              <a:gd name="T9" fmla="*/ 49 h 72"/>
              <a:gd name="T10" fmla="*/ 5 w 40"/>
              <a:gd name="T11" fmla="*/ 52 h 72"/>
              <a:gd name="T12" fmla="*/ 6 w 40"/>
              <a:gd name="T13" fmla="*/ 56 h 72"/>
              <a:gd name="T14" fmla="*/ 4 w 40"/>
              <a:gd name="T15" fmla="*/ 59 h 72"/>
              <a:gd name="T16" fmla="*/ 4 w 40"/>
              <a:gd name="T17" fmla="*/ 60 h 72"/>
              <a:gd name="T18" fmla="*/ 2 w 40"/>
              <a:gd name="T19" fmla="*/ 63 h 72"/>
              <a:gd name="T20" fmla="*/ 0 w 40"/>
              <a:gd name="T21" fmla="*/ 65 h 72"/>
              <a:gd name="T22" fmla="*/ 0 w 40"/>
              <a:gd name="T23" fmla="*/ 68 h 72"/>
              <a:gd name="T24" fmla="*/ 0 w 40"/>
              <a:gd name="T25" fmla="*/ 71 h 72"/>
              <a:gd name="T26" fmla="*/ 0 w 40"/>
              <a:gd name="T27" fmla="*/ 71 h 72"/>
              <a:gd name="T28" fmla="*/ 0 w 40"/>
              <a:gd name="T29" fmla="*/ 72 h 72"/>
              <a:gd name="T30" fmla="*/ 0 w 40"/>
              <a:gd name="T31" fmla="*/ 72 h 72"/>
              <a:gd name="T32" fmla="*/ 1 w 40"/>
              <a:gd name="T33" fmla="*/ 72 h 72"/>
              <a:gd name="T34" fmla="*/ 2 w 40"/>
              <a:gd name="T35" fmla="*/ 72 h 72"/>
              <a:gd name="T36" fmla="*/ 2 w 40"/>
              <a:gd name="T37" fmla="*/ 71 h 72"/>
              <a:gd name="T38" fmla="*/ 2 w 40"/>
              <a:gd name="T39" fmla="*/ 70 h 72"/>
              <a:gd name="T40" fmla="*/ 5 w 40"/>
              <a:gd name="T41" fmla="*/ 70 h 72"/>
              <a:gd name="T42" fmla="*/ 8 w 40"/>
              <a:gd name="T43" fmla="*/ 69 h 72"/>
              <a:gd name="T44" fmla="*/ 12 w 40"/>
              <a:gd name="T45" fmla="*/ 71 h 72"/>
              <a:gd name="T46" fmla="*/ 12 w 40"/>
              <a:gd name="T47" fmla="*/ 71 h 72"/>
              <a:gd name="T48" fmla="*/ 13 w 40"/>
              <a:gd name="T49" fmla="*/ 71 h 72"/>
              <a:gd name="T50" fmla="*/ 14 w 40"/>
              <a:gd name="T51" fmla="*/ 68 h 72"/>
              <a:gd name="T52" fmla="*/ 16 w 40"/>
              <a:gd name="T53" fmla="*/ 68 h 72"/>
              <a:gd name="T54" fmla="*/ 17 w 40"/>
              <a:gd name="T55" fmla="*/ 69 h 72"/>
              <a:gd name="T56" fmla="*/ 18 w 40"/>
              <a:gd name="T57" fmla="*/ 70 h 72"/>
              <a:gd name="T58" fmla="*/ 19 w 40"/>
              <a:gd name="T59" fmla="*/ 69 h 72"/>
              <a:gd name="T60" fmla="*/ 20 w 40"/>
              <a:gd name="T61" fmla="*/ 65 h 72"/>
              <a:gd name="T62" fmla="*/ 21 w 40"/>
              <a:gd name="T63" fmla="*/ 64 h 72"/>
              <a:gd name="T64" fmla="*/ 22 w 40"/>
              <a:gd name="T65" fmla="*/ 64 h 72"/>
              <a:gd name="T66" fmla="*/ 24 w 40"/>
              <a:gd name="T67" fmla="*/ 66 h 72"/>
              <a:gd name="T68" fmla="*/ 27 w 40"/>
              <a:gd name="T69" fmla="*/ 66 h 72"/>
              <a:gd name="T70" fmla="*/ 28 w 40"/>
              <a:gd name="T71" fmla="*/ 63 h 72"/>
              <a:gd name="T72" fmla="*/ 33 w 40"/>
              <a:gd name="T73" fmla="*/ 56 h 72"/>
              <a:gd name="T74" fmla="*/ 33 w 40"/>
              <a:gd name="T75" fmla="*/ 53 h 72"/>
              <a:gd name="T76" fmla="*/ 34 w 40"/>
              <a:gd name="T77" fmla="*/ 53 h 72"/>
              <a:gd name="T78" fmla="*/ 37 w 40"/>
              <a:gd name="T79" fmla="*/ 53 h 72"/>
              <a:gd name="T80" fmla="*/ 38 w 40"/>
              <a:gd name="T81" fmla="*/ 52 h 72"/>
              <a:gd name="T82" fmla="*/ 40 w 40"/>
              <a:gd name="T83" fmla="*/ 51 h 72"/>
              <a:gd name="T84" fmla="*/ 40 w 40"/>
              <a:gd name="T85" fmla="*/ 50 h 72"/>
              <a:gd name="T86" fmla="*/ 40 w 40"/>
              <a:gd name="T87" fmla="*/ 47 h 72"/>
              <a:gd name="T88" fmla="*/ 40 w 40"/>
              <a:gd name="T89" fmla="*/ 47 h 72"/>
              <a:gd name="T90" fmla="*/ 40 w 40"/>
              <a:gd name="T91" fmla="*/ 45 h 72"/>
              <a:gd name="T92" fmla="*/ 35 w 40"/>
              <a:gd name="T93" fmla="*/ 1 h 72"/>
              <a:gd name="T94" fmla="*/ 35 w 40"/>
              <a:gd name="T95" fmla="*/ 0 h 72"/>
              <a:gd name="T96" fmla="*/ 9 w 40"/>
              <a:gd name="T97" fmla="*/ 3 h 72"/>
              <a:gd name="T98" fmla="*/ 8 w 40"/>
              <a:gd name="T99" fmla="*/ 4 h 72"/>
              <a:gd name="T100" fmla="*/ 6 w 40"/>
              <a:gd name="T101" fmla="*/ 5 h 72"/>
              <a:gd name="T102" fmla="*/ 5 w 40"/>
              <a:gd name="T103" fmla="*/ 6 h 72"/>
              <a:gd name="T104" fmla="*/ 3 w 40"/>
              <a:gd name="T105" fmla="*/ 6 h 72"/>
              <a:gd name="T106" fmla="*/ 1 w 40"/>
              <a:gd name="T107" fmla="*/ 5 h 72"/>
              <a:gd name="T108" fmla="*/ 1 w 40"/>
              <a:gd name="T109"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1"/>
                </a:lnTo>
                <a:lnTo>
                  <a:pt x="0" y="72"/>
                </a:lnTo>
                <a:lnTo>
                  <a:pt x="0" y="72"/>
                </a:lnTo>
                <a:lnTo>
                  <a:pt x="1" y="72"/>
                </a:lnTo>
                <a:lnTo>
                  <a:pt x="2" y="72"/>
                </a:lnTo>
                <a:lnTo>
                  <a:pt x="2" y="71"/>
                </a:lnTo>
                <a:lnTo>
                  <a:pt x="2" y="70"/>
                </a:lnTo>
                <a:lnTo>
                  <a:pt x="5" y="70"/>
                </a:lnTo>
                <a:lnTo>
                  <a:pt x="8" y="69"/>
                </a:lnTo>
                <a:lnTo>
                  <a:pt x="12" y="71"/>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7"/>
                </a:lnTo>
                <a:lnTo>
                  <a:pt x="40" y="45"/>
                </a:lnTo>
                <a:lnTo>
                  <a:pt x="35" y="1"/>
                </a:lnTo>
                <a:lnTo>
                  <a:pt x="35" y="0"/>
                </a:lnTo>
                <a:lnTo>
                  <a:pt x="9" y="3"/>
                </a:lnTo>
                <a:lnTo>
                  <a:pt x="8" y="4"/>
                </a:lnTo>
                <a:lnTo>
                  <a:pt x="6" y="5"/>
                </a:lnTo>
                <a:lnTo>
                  <a:pt x="5" y="6"/>
                </a:lnTo>
                <a:lnTo>
                  <a:pt x="3" y="6"/>
                </a:lnTo>
                <a:lnTo>
                  <a:pt x="1" y="5"/>
                </a:lnTo>
                <a:lnTo>
                  <a:pt x="1"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7626" name="Freeform 2106"/>
          <p:cNvSpPr>
            <a:spLocks/>
          </p:cNvSpPr>
          <p:nvPr/>
        </p:nvSpPr>
        <p:spPr bwMode="auto">
          <a:xfrm>
            <a:off x="5171723" y="3846514"/>
            <a:ext cx="338667" cy="642937"/>
          </a:xfrm>
          <a:custGeom>
            <a:avLst/>
            <a:gdLst>
              <a:gd name="T0" fmla="*/ 44 w 47"/>
              <a:gd name="T1" fmla="*/ 0 h 83"/>
              <a:gd name="T2" fmla="*/ 15 w 47"/>
              <a:gd name="T3" fmla="*/ 2 h 83"/>
              <a:gd name="T4" fmla="*/ 15 w 47"/>
              <a:gd name="T5" fmla="*/ 3 h 83"/>
              <a:gd name="T6" fmla="*/ 12 w 47"/>
              <a:gd name="T7" fmla="*/ 5 h 83"/>
              <a:gd name="T8" fmla="*/ 12 w 47"/>
              <a:gd name="T9" fmla="*/ 8 h 83"/>
              <a:gd name="T10" fmla="*/ 12 w 47"/>
              <a:gd name="T11" fmla="*/ 11 h 83"/>
              <a:gd name="T12" fmla="*/ 11 w 47"/>
              <a:gd name="T13" fmla="*/ 12 h 83"/>
              <a:gd name="T14" fmla="*/ 9 w 47"/>
              <a:gd name="T15" fmla="*/ 14 h 83"/>
              <a:gd name="T16" fmla="*/ 7 w 47"/>
              <a:gd name="T17" fmla="*/ 16 h 83"/>
              <a:gd name="T18" fmla="*/ 6 w 47"/>
              <a:gd name="T19" fmla="*/ 17 h 83"/>
              <a:gd name="T20" fmla="*/ 6 w 47"/>
              <a:gd name="T21" fmla="*/ 19 h 83"/>
              <a:gd name="T22" fmla="*/ 5 w 47"/>
              <a:gd name="T23" fmla="*/ 21 h 83"/>
              <a:gd name="T24" fmla="*/ 5 w 47"/>
              <a:gd name="T25" fmla="*/ 22 h 83"/>
              <a:gd name="T26" fmla="*/ 4 w 47"/>
              <a:gd name="T27" fmla="*/ 25 h 83"/>
              <a:gd name="T28" fmla="*/ 3 w 47"/>
              <a:gd name="T29" fmla="*/ 27 h 83"/>
              <a:gd name="T30" fmla="*/ 4 w 47"/>
              <a:gd name="T31" fmla="*/ 30 h 83"/>
              <a:gd name="T32" fmla="*/ 5 w 47"/>
              <a:gd name="T33" fmla="*/ 31 h 83"/>
              <a:gd name="T34" fmla="*/ 5 w 47"/>
              <a:gd name="T35" fmla="*/ 33 h 83"/>
              <a:gd name="T36" fmla="*/ 5 w 47"/>
              <a:gd name="T37" fmla="*/ 33 h 83"/>
              <a:gd name="T38" fmla="*/ 5 w 47"/>
              <a:gd name="T39" fmla="*/ 34 h 83"/>
              <a:gd name="T40" fmla="*/ 5 w 47"/>
              <a:gd name="T41" fmla="*/ 34 h 83"/>
              <a:gd name="T42" fmla="*/ 4 w 47"/>
              <a:gd name="T43" fmla="*/ 36 h 83"/>
              <a:gd name="T44" fmla="*/ 5 w 47"/>
              <a:gd name="T45" fmla="*/ 37 h 83"/>
              <a:gd name="T46" fmla="*/ 4 w 47"/>
              <a:gd name="T47" fmla="*/ 38 h 83"/>
              <a:gd name="T48" fmla="*/ 6 w 47"/>
              <a:gd name="T49" fmla="*/ 42 h 83"/>
              <a:gd name="T50" fmla="*/ 6 w 47"/>
              <a:gd name="T51" fmla="*/ 45 h 83"/>
              <a:gd name="T52" fmla="*/ 7 w 47"/>
              <a:gd name="T53" fmla="*/ 47 h 83"/>
              <a:gd name="T54" fmla="*/ 8 w 47"/>
              <a:gd name="T55" fmla="*/ 48 h 83"/>
              <a:gd name="T56" fmla="*/ 8 w 47"/>
              <a:gd name="T57" fmla="*/ 49 h 83"/>
              <a:gd name="T58" fmla="*/ 6 w 47"/>
              <a:gd name="T59" fmla="*/ 50 h 83"/>
              <a:gd name="T60" fmla="*/ 6 w 47"/>
              <a:gd name="T61" fmla="*/ 51 h 83"/>
              <a:gd name="T62" fmla="*/ 5 w 47"/>
              <a:gd name="T63" fmla="*/ 54 h 83"/>
              <a:gd name="T64" fmla="*/ 3 w 47"/>
              <a:gd name="T65" fmla="*/ 59 h 83"/>
              <a:gd name="T66" fmla="*/ 0 w 47"/>
              <a:gd name="T67" fmla="*/ 66 h 83"/>
              <a:gd name="T68" fmla="*/ 0 w 47"/>
              <a:gd name="T69" fmla="*/ 71 h 83"/>
              <a:gd name="T70" fmla="*/ 27 w 47"/>
              <a:gd name="T71" fmla="*/ 70 h 83"/>
              <a:gd name="T72" fmla="*/ 27 w 47"/>
              <a:gd name="T73" fmla="*/ 71 h 83"/>
              <a:gd name="T74" fmla="*/ 26 w 47"/>
              <a:gd name="T75" fmla="*/ 73 h 83"/>
              <a:gd name="T76" fmla="*/ 27 w 47"/>
              <a:gd name="T77" fmla="*/ 77 h 83"/>
              <a:gd name="T78" fmla="*/ 29 w 47"/>
              <a:gd name="T79" fmla="*/ 80 h 83"/>
              <a:gd name="T80" fmla="*/ 30 w 47"/>
              <a:gd name="T81" fmla="*/ 83 h 83"/>
              <a:gd name="T82" fmla="*/ 32 w 47"/>
              <a:gd name="T83" fmla="*/ 83 h 83"/>
              <a:gd name="T84" fmla="*/ 35 w 47"/>
              <a:gd name="T85" fmla="*/ 81 h 83"/>
              <a:gd name="T86" fmla="*/ 41 w 47"/>
              <a:gd name="T87" fmla="*/ 79 h 83"/>
              <a:gd name="T88" fmla="*/ 43 w 47"/>
              <a:gd name="T89" fmla="*/ 79 h 83"/>
              <a:gd name="T90" fmla="*/ 45 w 47"/>
              <a:gd name="T91" fmla="*/ 78 h 83"/>
              <a:gd name="T92" fmla="*/ 46 w 47"/>
              <a:gd name="T93" fmla="*/ 79 h 83"/>
              <a:gd name="T94" fmla="*/ 47 w 47"/>
              <a:gd name="T95" fmla="*/ 80 h 83"/>
              <a:gd name="T96" fmla="*/ 47 w 47"/>
              <a:gd name="T97" fmla="*/ 79 h 83"/>
              <a:gd name="T98" fmla="*/ 44 w 47"/>
              <a:gd name="T99" fmla="*/ 54 h 83"/>
              <a:gd name="T100" fmla="*/ 44 w 47"/>
              <a:gd name="T101" fmla="*/ 52 h 83"/>
              <a:gd name="T102" fmla="*/ 45 w 47"/>
              <a:gd name="T103" fmla="*/ 2 h 83"/>
              <a:gd name="T104" fmla="*/ 44 w 47"/>
              <a:gd name="T105" fmla="*/ 0 h 83"/>
              <a:gd name="T106" fmla="*/ 44 w 47"/>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3"/>
                </a:lnTo>
                <a:lnTo>
                  <a:pt x="5" y="34"/>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lnTo>
                  <a:pt x="44"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7627" name="Freeform 2107"/>
          <p:cNvSpPr>
            <a:spLocks/>
          </p:cNvSpPr>
          <p:nvPr/>
        </p:nvSpPr>
        <p:spPr bwMode="auto">
          <a:xfrm>
            <a:off x="6111523" y="2732089"/>
            <a:ext cx="570089" cy="395287"/>
          </a:xfrm>
          <a:custGeom>
            <a:avLst/>
            <a:gdLst>
              <a:gd name="T0" fmla="*/ 19 w 79"/>
              <a:gd name="T1" fmla="*/ 49 h 51"/>
              <a:gd name="T2" fmla="*/ 55 w 79"/>
              <a:gd name="T3" fmla="*/ 42 h 51"/>
              <a:gd name="T4" fmla="*/ 66 w 79"/>
              <a:gd name="T5" fmla="*/ 40 h 51"/>
              <a:gd name="T6" fmla="*/ 67 w 79"/>
              <a:gd name="T7" fmla="*/ 40 h 51"/>
              <a:gd name="T8" fmla="*/ 67 w 79"/>
              <a:gd name="T9" fmla="*/ 39 h 51"/>
              <a:gd name="T10" fmla="*/ 67 w 79"/>
              <a:gd name="T11" fmla="*/ 38 h 51"/>
              <a:gd name="T12" fmla="*/ 68 w 79"/>
              <a:gd name="T13" fmla="*/ 37 h 51"/>
              <a:gd name="T14" fmla="*/ 70 w 79"/>
              <a:gd name="T15" fmla="*/ 37 h 51"/>
              <a:gd name="T16" fmla="*/ 71 w 79"/>
              <a:gd name="T17" fmla="*/ 37 h 51"/>
              <a:gd name="T18" fmla="*/ 74 w 79"/>
              <a:gd name="T19" fmla="*/ 35 h 51"/>
              <a:gd name="T20" fmla="*/ 74 w 79"/>
              <a:gd name="T21" fmla="*/ 33 h 51"/>
              <a:gd name="T22" fmla="*/ 77 w 79"/>
              <a:gd name="T23" fmla="*/ 31 h 51"/>
              <a:gd name="T24" fmla="*/ 79 w 79"/>
              <a:gd name="T25" fmla="*/ 30 h 51"/>
              <a:gd name="T26" fmla="*/ 79 w 79"/>
              <a:gd name="T27" fmla="*/ 29 h 51"/>
              <a:gd name="T28" fmla="*/ 77 w 79"/>
              <a:gd name="T29" fmla="*/ 28 h 51"/>
              <a:gd name="T30" fmla="*/ 76 w 79"/>
              <a:gd name="T31" fmla="*/ 27 h 51"/>
              <a:gd name="T32" fmla="*/ 75 w 79"/>
              <a:gd name="T33" fmla="*/ 27 h 51"/>
              <a:gd name="T34" fmla="*/ 75 w 79"/>
              <a:gd name="T35" fmla="*/ 26 h 51"/>
              <a:gd name="T36" fmla="*/ 73 w 79"/>
              <a:gd name="T37" fmla="*/ 26 h 51"/>
              <a:gd name="T38" fmla="*/ 73 w 79"/>
              <a:gd name="T39" fmla="*/ 24 h 51"/>
              <a:gd name="T40" fmla="*/ 71 w 79"/>
              <a:gd name="T41" fmla="*/ 24 h 51"/>
              <a:gd name="T42" fmla="*/ 71 w 79"/>
              <a:gd name="T43" fmla="*/ 23 h 51"/>
              <a:gd name="T44" fmla="*/ 71 w 79"/>
              <a:gd name="T45" fmla="*/ 20 h 51"/>
              <a:gd name="T46" fmla="*/ 72 w 79"/>
              <a:gd name="T47" fmla="*/ 20 h 51"/>
              <a:gd name="T48" fmla="*/ 71 w 79"/>
              <a:gd name="T49" fmla="*/ 18 h 51"/>
              <a:gd name="T50" fmla="*/ 70 w 79"/>
              <a:gd name="T51" fmla="*/ 17 h 51"/>
              <a:gd name="T52" fmla="*/ 70 w 79"/>
              <a:gd name="T53" fmla="*/ 17 h 51"/>
              <a:gd name="T54" fmla="*/ 71 w 79"/>
              <a:gd name="T55" fmla="*/ 16 h 51"/>
              <a:gd name="T56" fmla="*/ 72 w 79"/>
              <a:gd name="T57" fmla="*/ 15 h 51"/>
              <a:gd name="T58" fmla="*/ 73 w 79"/>
              <a:gd name="T59" fmla="*/ 12 h 51"/>
              <a:gd name="T60" fmla="*/ 73 w 79"/>
              <a:gd name="T61" fmla="*/ 11 h 51"/>
              <a:gd name="T62" fmla="*/ 74 w 79"/>
              <a:gd name="T63" fmla="*/ 10 h 51"/>
              <a:gd name="T64" fmla="*/ 74 w 79"/>
              <a:gd name="T65" fmla="*/ 9 h 51"/>
              <a:gd name="T66" fmla="*/ 73 w 79"/>
              <a:gd name="T67" fmla="*/ 9 h 51"/>
              <a:gd name="T68" fmla="*/ 70 w 79"/>
              <a:gd name="T69" fmla="*/ 8 h 51"/>
              <a:gd name="T70" fmla="*/ 70 w 79"/>
              <a:gd name="T71" fmla="*/ 8 h 51"/>
              <a:gd name="T72" fmla="*/ 69 w 79"/>
              <a:gd name="T73" fmla="*/ 7 h 51"/>
              <a:gd name="T74" fmla="*/ 69 w 79"/>
              <a:gd name="T75" fmla="*/ 6 h 51"/>
              <a:gd name="T76" fmla="*/ 67 w 79"/>
              <a:gd name="T77" fmla="*/ 3 h 51"/>
              <a:gd name="T78" fmla="*/ 66 w 79"/>
              <a:gd name="T79" fmla="*/ 3 h 51"/>
              <a:gd name="T80" fmla="*/ 66 w 79"/>
              <a:gd name="T81" fmla="*/ 2 h 51"/>
              <a:gd name="T82" fmla="*/ 65 w 79"/>
              <a:gd name="T83" fmla="*/ 2 h 51"/>
              <a:gd name="T84" fmla="*/ 65 w 79"/>
              <a:gd name="T85" fmla="*/ 2 h 51"/>
              <a:gd name="T86" fmla="*/ 65 w 79"/>
              <a:gd name="T87" fmla="*/ 1 h 51"/>
              <a:gd name="T88" fmla="*/ 64 w 79"/>
              <a:gd name="T89" fmla="*/ 0 h 51"/>
              <a:gd name="T90" fmla="*/ 9 w 79"/>
              <a:gd name="T91" fmla="*/ 11 h 51"/>
              <a:gd name="T92" fmla="*/ 8 w 79"/>
              <a:gd name="T93" fmla="*/ 7 h 51"/>
              <a:gd name="T94" fmla="*/ 5 w 79"/>
              <a:gd name="T95" fmla="*/ 10 h 51"/>
              <a:gd name="T96" fmla="*/ 5 w 79"/>
              <a:gd name="T97" fmla="*/ 10 h 51"/>
              <a:gd name="T98" fmla="*/ 4 w 79"/>
              <a:gd name="T99" fmla="*/ 9 h 51"/>
              <a:gd name="T100" fmla="*/ 4 w 79"/>
              <a:gd name="T101" fmla="*/ 9 h 51"/>
              <a:gd name="T102" fmla="*/ 3 w 79"/>
              <a:gd name="T103" fmla="*/ 11 h 51"/>
              <a:gd name="T104" fmla="*/ 1 w 79"/>
              <a:gd name="T105" fmla="*/ 13 h 51"/>
              <a:gd name="T106" fmla="*/ 0 w 79"/>
              <a:gd name="T107" fmla="*/ 14 h 51"/>
              <a:gd name="T108" fmla="*/ 4 w 79"/>
              <a:gd name="T109" fmla="*/ 36 h 51"/>
              <a:gd name="T110" fmla="*/ 6 w 79"/>
              <a:gd name="T111" fmla="*/ 51 h 51"/>
              <a:gd name="T112" fmla="*/ 19 w 79"/>
              <a:gd name="T113" fmla="*/ 49 h 51"/>
              <a:gd name="T114" fmla="*/ 19 w 79"/>
              <a:gd name="T115"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0" y="17"/>
                </a:lnTo>
                <a:lnTo>
                  <a:pt x="71" y="16"/>
                </a:lnTo>
                <a:lnTo>
                  <a:pt x="72" y="15"/>
                </a:lnTo>
                <a:lnTo>
                  <a:pt x="73" y="12"/>
                </a:lnTo>
                <a:lnTo>
                  <a:pt x="73" y="11"/>
                </a:lnTo>
                <a:lnTo>
                  <a:pt x="74" y="10"/>
                </a:lnTo>
                <a:lnTo>
                  <a:pt x="74" y="9"/>
                </a:lnTo>
                <a:lnTo>
                  <a:pt x="73" y="9"/>
                </a:lnTo>
                <a:lnTo>
                  <a:pt x="70" y="8"/>
                </a:lnTo>
                <a:lnTo>
                  <a:pt x="70" y="8"/>
                </a:lnTo>
                <a:lnTo>
                  <a:pt x="69" y="7"/>
                </a:lnTo>
                <a:lnTo>
                  <a:pt x="69" y="6"/>
                </a:lnTo>
                <a:lnTo>
                  <a:pt x="67" y="3"/>
                </a:lnTo>
                <a:lnTo>
                  <a:pt x="66" y="3"/>
                </a:lnTo>
                <a:lnTo>
                  <a:pt x="66" y="2"/>
                </a:lnTo>
                <a:lnTo>
                  <a:pt x="65" y="2"/>
                </a:lnTo>
                <a:lnTo>
                  <a:pt x="65" y="2"/>
                </a:lnTo>
                <a:lnTo>
                  <a:pt x="65" y="1"/>
                </a:lnTo>
                <a:lnTo>
                  <a:pt x="64" y="0"/>
                </a:lnTo>
                <a:lnTo>
                  <a:pt x="9" y="11"/>
                </a:lnTo>
                <a:lnTo>
                  <a:pt x="8" y="7"/>
                </a:lnTo>
                <a:lnTo>
                  <a:pt x="5" y="10"/>
                </a:lnTo>
                <a:lnTo>
                  <a:pt x="5" y="10"/>
                </a:lnTo>
                <a:lnTo>
                  <a:pt x="4" y="9"/>
                </a:lnTo>
                <a:lnTo>
                  <a:pt x="4" y="9"/>
                </a:lnTo>
                <a:lnTo>
                  <a:pt x="3" y="11"/>
                </a:lnTo>
                <a:lnTo>
                  <a:pt x="1" y="13"/>
                </a:lnTo>
                <a:lnTo>
                  <a:pt x="0" y="14"/>
                </a:lnTo>
                <a:lnTo>
                  <a:pt x="4" y="36"/>
                </a:lnTo>
                <a:lnTo>
                  <a:pt x="6" y="51"/>
                </a:lnTo>
                <a:lnTo>
                  <a:pt x="19" y="49"/>
                </a:lnTo>
                <a:lnTo>
                  <a:pt x="19" y="49"/>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7628" name="Freeform 2108"/>
          <p:cNvSpPr>
            <a:spLocks/>
          </p:cNvSpPr>
          <p:nvPr/>
        </p:nvSpPr>
        <p:spPr bwMode="auto">
          <a:xfrm>
            <a:off x="5922434" y="3127376"/>
            <a:ext cx="738011" cy="455613"/>
          </a:xfrm>
          <a:custGeom>
            <a:avLst/>
            <a:gdLst>
              <a:gd name="T0" fmla="*/ 31 w 102"/>
              <a:gd name="T1" fmla="*/ 55 h 59"/>
              <a:gd name="T2" fmla="*/ 26 w 102"/>
              <a:gd name="T3" fmla="*/ 56 h 59"/>
              <a:gd name="T4" fmla="*/ 22 w 102"/>
              <a:gd name="T5" fmla="*/ 56 h 59"/>
              <a:gd name="T6" fmla="*/ 5 w 102"/>
              <a:gd name="T7" fmla="*/ 56 h 59"/>
              <a:gd name="T8" fmla="*/ 9 w 102"/>
              <a:gd name="T9" fmla="*/ 52 h 59"/>
              <a:gd name="T10" fmla="*/ 10 w 102"/>
              <a:gd name="T11" fmla="*/ 49 h 59"/>
              <a:gd name="T12" fmla="*/ 19 w 102"/>
              <a:gd name="T13" fmla="*/ 40 h 59"/>
              <a:gd name="T14" fmla="*/ 21 w 102"/>
              <a:gd name="T15" fmla="*/ 44 h 59"/>
              <a:gd name="T16" fmla="*/ 27 w 102"/>
              <a:gd name="T17" fmla="*/ 44 h 59"/>
              <a:gd name="T18" fmla="*/ 29 w 102"/>
              <a:gd name="T19" fmla="*/ 43 h 59"/>
              <a:gd name="T20" fmla="*/ 34 w 102"/>
              <a:gd name="T21" fmla="*/ 42 h 59"/>
              <a:gd name="T22" fmla="*/ 36 w 102"/>
              <a:gd name="T23" fmla="*/ 41 h 59"/>
              <a:gd name="T24" fmla="*/ 42 w 102"/>
              <a:gd name="T25" fmla="*/ 36 h 59"/>
              <a:gd name="T26" fmla="*/ 44 w 102"/>
              <a:gd name="T27" fmla="*/ 28 h 59"/>
              <a:gd name="T28" fmla="*/ 49 w 102"/>
              <a:gd name="T29" fmla="*/ 18 h 59"/>
              <a:gd name="T30" fmla="*/ 52 w 102"/>
              <a:gd name="T31" fmla="*/ 19 h 59"/>
              <a:gd name="T32" fmla="*/ 55 w 102"/>
              <a:gd name="T33" fmla="*/ 12 h 59"/>
              <a:gd name="T34" fmla="*/ 59 w 102"/>
              <a:gd name="T35" fmla="*/ 10 h 59"/>
              <a:gd name="T36" fmla="*/ 61 w 102"/>
              <a:gd name="T37" fmla="*/ 5 h 59"/>
              <a:gd name="T38" fmla="*/ 61 w 102"/>
              <a:gd name="T39" fmla="*/ 1 h 59"/>
              <a:gd name="T40" fmla="*/ 68 w 102"/>
              <a:gd name="T41" fmla="*/ 4 h 59"/>
              <a:gd name="T42" fmla="*/ 70 w 102"/>
              <a:gd name="T43" fmla="*/ 1 h 59"/>
              <a:gd name="T44" fmla="*/ 73 w 102"/>
              <a:gd name="T45" fmla="*/ 2 h 59"/>
              <a:gd name="T46" fmla="*/ 76 w 102"/>
              <a:gd name="T47" fmla="*/ 4 h 59"/>
              <a:gd name="T48" fmla="*/ 80 w 102"/>
              <a:gd name="T49" fmla="*/ 8 h 59"/>
              <a:gd name="T50" fmla="*/ 77 w 102"/>
              <a:gd name="T51" fmla="*/ 14 h 59"/>
              <a:gd name="T52" fmla="*/ 81 w 102"/>
              <a:gd name="T53" fmla="*/ 15 h 59"/>
              <a:gd name="T54" fmla="*/ 84 w 102"/>
              <a:gd name="T55" fmla="*/ 17 h 59"/>
              <a:gd name="T56" fmla="*/ 87 w 102"/>
              <a:gd name="T57" fmla="*/ 18 h 59"/>
              <a:gd name="T58" fmla="*/ 93 w 102"/>
              <a:gd name="T59" fmla="*/ 20 h 59"/>
              <a:gd name="T60" fmla="*/ 93 w 102"/>
              <a:gd name="T61" fmla="*/ 23 h 59"/>
              <a:gd name="T62" fmla="*/ 92 w 102"/>
              <a:gd name="T63" fmla="*/ 26 h 59"/>
              <a:gd name="T64" fmla="*/ 95 w 102"/>
              <a:gd name="T65" fmla="*/ 29 h 59"/>
              <a:gd name="T66" fmla="*/ 93 w 102"/>
              <a:gd name="T67" fmla="*/ 30 h 59"/>
              <a:gd name="T68" fmla="*/ 94 w 102"/>
              <a:gd name="T69" fmla="*/ 31 h 59"/>
              <a:gd name="T70" fmla="*/ 92 w 102"/>
              <a:gd name="T71" fmla="*/ 32 h 59"/>
              <a:gd name="T72" fmla="*/ 94 w 102"/>
              <a:gd name="T73" fmla="*/ 33 h 59"/>
              <a:gd name="T74" fmla="*/ 94 w 102"/>
              <a:gd name="T75" fmla="*/ 36 h 59"/>
              <a:gd name="T76" fmla="*/ 92 w 102"/>
              <a:gd name="T77" fmla="*/ 36 h 59"/>
              <a:gd name="T78" fmla="*/ 96 w 102"/>
              <a:gd name="T79" fmla="*/ 37 h 59"/>
              <a:gd name="T80" fmla="*/ 100 w 102"/>
              <a:gd name="T81" fmla="*/ 36 h 59"/>
              <a:gd name="T82" fmla="*/ 101 w 102"/>
              <a:gd name="T83" fmla="*/ 42 h 59"/>
              <a:gd name="T84" fmla="*/ 101 w 102"/>
              <a:gd name="T85"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 h="59">
                <a:moveTo>
                  <a:pt x="101" y="43"/>
                </a:moveTo>
                <a:lnTo>
                  <a:pt x="67" y="50"/>
                </a:lnTo>
                <a:lnTo>
                  <a:pt x="31" y="55"/>
                </a:lnTo>
                <a:lnTo>
                  <a:pt x="31" y="55"/>
                </a:lnTo>
                <a:lnTo>
                  <a:pt x="29" y="56"/>
                </a:lnTo>
                <a:lnTo>
                  <a:pt x="26" y="56"/>
                </a:lnTo>
                <a:lnTo>
                  <a:pt x="26" y="55"/>
                </a:lnTo>
                <a:lnTo>
                  <a:pt x="22" y="56"/>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5" y="40"/>
                </a:lnTo>
                <a:lnTo>
                  <a:pt x="36" y="41"/>
                </a:lnTo>
                <a:lnTo>
                  <a:pt x="39" y="38"/>
                </a:lnTo>
                <a:lnTo>
                  <a:pt x="40" y="39"/>
                </a:lnTo>
                <a:lnTo>
                  <a:pt x="42" y="36"/>
                </a:lnTo>
                <a:lnTo>
                  <a:pt x="41" y="35"/>
                </a:lnTo>
                <a:lnTo>
                  <a:pt x="42" y="33"/>
                </a:lnTo>
                <a:lnTo>
                  <a:pt x="44" y="28"/>
                </a:lnTo>
                <a:lnTo>
                  <a:pt x="47" y="17"/>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5"/>
                </a:lnTo>
                <a:lnTo>
                  <a:pt x="61" y="4"/>
                </a:lnTo>
                <a:lnTo>
                  <a:pt x="61" y="1"/>
                </a:lnTo>
                <a:lnTo>
                  <a:pt x="61" y="0"/>
                </a:lnTo>
                <a:lnTo>
                  <a:pt x="62" y="0"/>
                </a:lnTo>
                <a:lnTo>
                  <a:pt x="68" y="4"/>
                </a:lnTo>
                <a:lnTo>
                  <a:pt x="69" y="4"/>
                </a:lnTo>
                <a:lnTo>
                  <a:pt x="69" y="4"/>
                </a:lnTo>
                <a:lnTo>
                  <a:pt x="70" y="1"/>
                </a:lnTo>
                <a:lnTo>
                  <a:pt x="71" y="1"/>
                </a:lnTo>
                <a:lnTo>
                  <a:pt x="72" y="1"/>
                </a:lnTo>
                <a:lnTo>
                  <a:pt x="73" y="2"/>
                </a:lnTo>
                <a:lnTo>
                  <a:pt x="72" y="3"/>
                </a:lnTo>
                <a:lnTo>
                  <a:pt x="74" y="4"/>
                </a:lnTo>
                <a:lnTo>
                  <a:pt x="76" y="4"/>
                </a:lnTo>
                <a:lnTo>
                  <a:pt x="78" y="6"/>
                </a:lnTo>
                <a:lnTo>
                  <a:pt x="79" y="6"/>
                </a:lnTo>
                <a:lnTo>
                  <a:pt x="80" y="8"/>
                </a:lnTo>
                <a:lnTo>
                  <a:pt x="80" y="8"/>
                </a:lnTo>
                <a:lnTo>
                  <a:pt x="78" y="12"/>
                </a:lnTo>
                <a:lnTo>
                  <a:pt x="77" y="14"/>
                </a:lnTo>
                <a:lnTo>
                  <a:pt x="78" y="16"/>
                </a:lnTo>
                <a:lnTo>
                  <a:pt x="80" y="16"/>
                </a:lnTo>
                <a:lnTo>
                  <a:pt x="81" y="15"/>
                </a:lnTo>
                <a:lnTo>
                  <a:pt x="83" y="17"/>
                </a:lnTo>
                <a:lnTo>
                  <a:pt x="84" y="17"/>
                </a:lnTo>
                <a:lnTo>
                  <a:pt x="84" y="17"/>
                </a:lnTo>
                <a:lnTo>
                  <a:pt x="85" y="18"/>
                </a:lnTo>
                <a:lnTo>
                  <a:pt x="86" y="18"/>
                </a:lnTo>
                <a:lnTo>
                  <a:pt x="87" y="18"/>
                </a:lnTo>
                <a:lnTo>
                  <a:pt x="87" y="18"/>
                </a:lnTo>
                <a:lnTo>
                  <a:pt x="90" y="20"/>
                </a:lnTo>
                <a:lnTo>
                  <a:pt x="93" y="20"/>
                </a:lnTo>
                <a:lnTo>
                  <a:pt x="94" y="22"/>
                </a:lnTo>
                <a:lnTo>
                  <a:pt x="93" y="22"/>
                </a:lnTo>
                <a:lnTo>
                  <a:pt x="93" y="23"/>
                </a:lnTo>
                <a:lnTo>
                  <a:pt x="93" y="25"/>
                </a:lnTo>
                <a:lnTo>
                  <a:pt x="93" y="25"/>
                </a:lnTo>
                <a:lnTo>
                  <a:pt x="92" y="26"/>
                </a:lnTo>
                <a:lnTo>
                  <a:pt x="92" y="26"/>
                </a:lnTo>
                <a:lnTo>
                  <a:pt x="94" y="27"/>
                </a:lnTo>
                <a:lnTo>
                  <a:pt x="95" y="29"/>
                </a:lnTo>
                <a:lnTo>
                  <a:pt x="95" y="29"/>
                </a:lnTo>
                <a:lnTo>
                  <a:pt x="95" y="30"/>
                </a:lnTo>
                <a:lnTo>
                  <a:pt x="93" y="30"/>
                </a:lnTo>
                <a:lnTo>
                  <a:pt x="93" y="30"/>
                </a:lnTo>
                <a:lnTo>
                  <a:pt x="93" y="31"/>
                </a:lnTo>
                <a:lnTo>
                  <a:pt x="94" y="31"/>
                </a:lnTo>
                <a:lnTo>
                  <a:pt x="94" y="32"/>
                </a:lnTo>
                <a:lnTo>
                  <a:pt x="93" y="32"/>
                </a:lnTo>
                <a:lnTo>
                  <a:pt x="92" y="32"/>
                </a:lnTo>
                <a:lnTo>
                  <a:pt x="92" y="32"/>
                </a:lnTo>
                <a:lnTo>
                  <a:pt x="93" y="33"/>
                </a:lnTo>
                <a:lnTo>
                  <a:pt x="94" y="33"/>
                </a:lnTo>
                <a:lnTo>
                  <a:pt x="96" y="34"/>
                </a:lnTo>
                <a:lnTo>
                  <a:pt x="96" y="34"/>
                </a:lnTo>
                <a:lnTo>
                  <a:pt x="94" y="36"/>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2"/>
                </a:lnTo>
                <a:lnTo>
                  <a:pt x="101" y="43"/>
                </a:lnTo>
                <a:lnTo>
                  <a:pt x="101" y="43"/>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7629" name="Freeform 2109"/>
          <p:cNvSpPr>
            <a:spLocks/>
          </p:cNvSpPr>
          <p:nvPr/>
        </p:nvSpPr>
        <p:spPr bwMode="auto">
          <a:xfrm>
            <a:off x="5973234" y="3730626"/>
            <a:ext cx="498122" cy="409575"/>
          </a:xfrm>
          <a:custGeom>
            <a:avLst/>
            <a:gdLst>
              <a:gd name="T0" fmla="*/ 41 w 69"/>
              <a:gd name="T1" fmla="*/ 53 h 53"/>
              <a:gd name="T2" fmla="*/ 38 w 69"/>
              <a:gd name="T3" fmla="*/ 52 h 53"/>
              <a:gd name="T4" fmla="*/ 37 w 69"/>
              <a:gd name="T5" fmla="*/ 48 h 53"/>
              <a:gd name="T6" fmla="*/ 33 w 69"/>
              <a:gd name="T7" fmla="*/ 44 h 53"/>
              <a:gd name="T8" fmla="*/ 31 w 69"/>
              <a:gd name="T9" fmla="*/ 39 h 53"/>
              <a:gd name="T10" fmla="*/ 29 w 69"/>
              <a:gd name="T11" fmla="*/ 37 h 53"/>
              <a:gd name="T12" fmla="*/ 25 w 69"/>
              <a:gd name="T13" fmla="*/ 34 h 53"/>
              <a:gd name="T14" fmla="*/ 23 w 69"/>
              <a:gd name="T15" fmla="*/ 32 h 53"/>
              <a:gd name="T16" fmla="*/ 22 w 69"/>
              <a:gd name="T17" fmla="*/ 30 h 53"/>
              <a:gd name="T18" fmla="*/ 15 w 69"/>
              <a:gd name="T19" fmla="*/ 25 h 53"/>
              <a:gd name="T20" fmla="*/ 13 w 69"/>
              <a:gd name="T21" fmla="*/ 23 h 53"/>
              <a:gd name="T22" fmla="*/ 10 w 69"/>
              <a:gd name="T23" fmla="*/ 19 h 53"/>
              <a:gd name="T24" fmla="*/ 8 w 69"/>
              <a:gd name="T25" fmla="*/ 16 h 53"/>
              <a:gd name="T26" fmla="*/ 1 w 69"/>
              <a:gd name="T27" fmla="*/ 14 h 53"/>
              <a:gd name="T28" fmla="*/ 1 w 69"/>
              <a:gd name="T29" fmla="*/ 10 h 53"/>
              <a:gd name="T30" fmla="*/ 3 w 69"/>
              <a:gd name="T31" fmla="*/ 8 h 53"/>
              <a:gd name="T32" fmla="*/ 3 w 69"/>
              <a:gd name="T33" fmla="*/ 7 h 53"/>
              <a:gd name="T34" fmla="*/ 8 w 69"/>
              <a:gd name="T35" fmla="*/ 5 h 53"/>
              <a:gd name="T36" fmla="*/ 12 w 69"/>
              <a:gd name="T37" fmla="*/ 3 h 53"/>
              <a:gd name="T38" fmla="*/ 13 w 69"/>
              <a:gd name="T39" fmla="*/ 2 h 53"/>
              <a:gd name="T40" fmla="*/ 31 w 69"/>
              <a:gd name="T41" fmla="*/ 1 h 53"/>
              <a:gd name="T42" fmla="*/ 31 w 69"/>
              <a:gd name="T43" fmla="*/ 2 h 53"/>
              <a:gd name="T44" fmla="*/ 35 w 69"/>
              <a:gd name="T45" fmla="*/ 4 h 53"/>
              <a:gd name="T46" fmla="*/ 51 w 69"/>
              <a:gd name="T47" fmla="*/ 4 h 53"/>
              <a:gd name="T48" fmla="*/ 68 w 69"/>
              <a:gd name="T49" fmla="*/ 17 h 53"/>
              <a:gd name="T50" fmla="*/ 66 w 69"/>
              <a:gd name="T51" fmla="*/ 19 h 53"/>
              <a:gd name="T52" fmla="*/ 63 w 69"/>
              <a:gd name="T53" fmla="*/ 24 h 53"/>
              <a:gd name="T54" fmla="*/ 62 w 69"/>
              <a:gd name="T55" fmla="*/ 28 h 53"/>
              <a:gd name="T56" fmla="*/ 62 w 69"/>
              <a:gd name="T57" fmla="*/ 30 h 53"/>
              <a:gd name="T58" fmla="*/ 60 w 69"/>
              <a:gd name="T59" fmla="*/ 31 h 53"/>
              <a:gd name="T60" fmla="*/ 59 w 69"/>
              <a:gd name="T61" fmla="*/ 33 h 53"/>
              <a:gd name="T62" fmla="*/ 57 w 69"/>
              <a:gd name="T63" fmla="*/ 35 h 53"/>
              <a:gd name="T64" fmla="*/ 53 w 69"/>
              <a:gd name="T65" fmla="*/ 39 h 53"/>
              <a:gd name="T66" fmla="*/ 50 w 69"/>
              <a:gd name="T67" fmla="*/ 41 h 53"/>
              <a:gd name="T68" fmla="*/ 49 w 69"/>
              <a:gd name="T69" fmla="*/ 43 h 53"/>
              <a:gd name="T70" fmla="*/ 46 w 69"/>
              <a:gd name="T71" fmla="*/ 44 h 53"/>
              <a:gd name="T72" fmla="*/ 46 w 69"/>
              <a:gd name="T73" fmla="*/ 45 h 53"/>
              <a:gd name="T74" fmla="*/ 45 w 69"/>
              <a:gd name="T75" fmla="*/ 47 h 53"/>
              <a:gd name="T76" fmla="*/ 43 w 69"/>
              <a:gd name="T77" fmla="*/ 48 h 53"/>
              <a:gd name="T78" fmla="*/ 43 w 69"/>
              <a:gd name="T79" fmla="*/ 48 h 53"/>
              <a:gd name="T80" fmla="*/ 43 w 69"/>
              <a:gd name="T81" fmla="*/ 49 h 53"/>
              <a:gd name="T82" fmla="*/ 44 w 69"/>
              <a:gd name="T83" fmla="*/ 50 h 53"/>
              <a:gd name="T84" fmla="*/ 42 w 69"/>
              <a:gd name="T85" fmla="*/ 51 h 53"/>
              <a:gd name="T86" fmla="*/ 41 w 69"/>
              <a:gd name="T87"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8"/>
                </a:lnTo>
                <a:lnTo>
                  <a:pt x="3" y="7"/>
                </a:lnTo>
                <a:lnTo>
                  <a:pt x="7" y="5"/>
                </a:lnTo>
                <a:lnTo>
                  <a:pt x="8" y="5"/>
                </a:lnTo>
                <a:lnTo>
                  <a:pt x="8" y="5"/>
                </a:lnTo>
                <a:lnTo>
                  <a:pt x="12" y="3"/>
                </a:lnTo>
                <a:lnTo>
                  <a:pt x="12" y="2"/>
                </a:lnTo>
                <a:lnTo>
                  <a:pt x="13" y="2"/>
                </a:lnTo>
                <a:lnTo>
                  <a:pt x="31" y="0"/>
                </a:lnTo>
                <a:lnTo>
                  <a:pt x="31" y="1"/>
                </a:lnTo>
                <a:lnTo>
                  <a:pt x="31" y="2"/>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6" y="45"/>
                </a:lnTo>
                <a:lnTo>
                  <a:pt x="46" y="45"/>
                </a:lnTo>
                <a:lnTo>
                  <a:pt x="45" y="47"/>
                </a:lnTo>
                <a:lnTo>
                  <a:pt x="44" y="48"/>
                </a:lnTo>
                <a:lnTo>
                  <a:pt x="43" y="48"/>
                </a:lnTo>
                <a:lnTo>
                  <a:pt x="43" y="48"/>
                </a:lnTo>
                <a:lnTo>
                  <a:pt x="43" y="48"/>
                </a:lnTo>
                <a:lnTo>
                  <a:pt x="43" y="49"/>
                </a:lnTo>
                <a:lnTo>
                  <a:pt x="43" y="49"/>
                </a:lnTo>
                <a:lnTo>
                  <a:pt x="44" y="49"/>
                </a:lnTo>
                <a:lnTo>
                  <a:pt x="44" y="50"/>
                </a:lnTo>
                <a:lnTo>
                  <a:pt x="43" y="50"/>
                </a:lnTo>
                <a:lnTo>
                  <a:pt x="42" y="51"/>
                </a:lnTo>
                <a:lnTo>
                  <a:pt x="41" y="52"/>
                </a:lnTo>
                <a:lnTo>
                  <a:pt x="41" y="52"/>
                </a:lnTo>
                <a:lnTo>
                  <a:pt x="41" y="5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7630" name="Freeform 2110"/>
          <p:cNvSpPr>
            <a:spLocks/>
          </p:cNvSpPr>
          <p:nvPr/>
        </p:nvSpPr>
        <p:spPr bwMode="auto">
          <a:xfrm>
            <a:off x="5748867" y="3784600"/>
            <a:ext cx="529167" cy="596900"/>
          </a:xfrm>
          <a:custGeom>
            <a:avLst/>
            <a:gdLst>
              <a:gd name="T0" fmla="*/ 9 w 73"/>
              <a:gd name="T1" fmla="*/ 41 h 77"/>
              <a:gd name="T2" fmla="*/ 11 w 73"/>
              <a:gd name="T3" fmla="*/ 44 h 77"/>
              <a:gd name="T4" fmla="*/ 13 w 73"/>
              <a:gd name="T5" fmla="*/ 46 h 77"/>
              <a:gd name="T6" fmla="*/ 13 w 73"/>
              <a:gd name="T7" fmla="*/ 49 h 77"/>
              <a:gd name="T8" fmla="*/ 14 w 73"/>
              <a:gd name="T9" fmla="*/ 50 h 77"/>
              <a:gd name="T10" fmla="*/ 13 w 73"/>
              <a:gd name="T11" fmla="*/ 55 h 77"/>
              <a:gd name="T12" fmla="*/ 12 w 73"/>
              <a:gd name="T13" fmla="*/ 60 h 77"/>
              <a:gd name="T14" fmla="*/ 14 w 73"/>
              <a:gd name="T15" fmla="*/ 68 h 77"/>
              <a:gd name="T16" fmla="*/ 16 w 73"/>
              <a:gd name="T17" fmla="*/ 71 h 77"/>
              <a:gd name="T18" fmla="*/ 17 w 73"/>
              <a:gd name="T19" fmla="*/ 74 h 77"/>
              <a:gd name="T20" fmla="*/ 18 w 73"/>
              <a:gd name="T21" fmla="*/ 76 h 77"/>
              <a:gd name="T22" fmla="*/ 58 w 73"/>
              <a:gd name="T23" fmla="*/ 76 h 77"/>
              <a:gd name="T24" fmla="*/ 60 w 73"/>
              <a:gd name="T25" fmla="*/ 77 h 77"/>
              <a:gd name="T26" fmla="*/ 59 w 73"/>
              <a:gd name="T27" fmla="*/ 71 h 77"/>
              <a:gd name="T28" fmla="*/ 60 w 73"/>
              <a:gd name="T29" fmla="*/ 69 h 77"/>
              <a:gd name="T30" fmla="*/ 64 w 73"/>
              <a:gd name="T31" fmla="*/ 69 h 77"/>
              <a:gd name="T32" fmla="*/ 67 w 73"/>
              <a:gd name="T33" fmla="*/ 69 h 77"/>
              <a:gd name="T34" fmla="*/ 67 w 73"/>
              <a:gd name="T35" fmla="*/ 65 h 77"/>
              <a:gd name="T36" fmla="*/ 67 w 73"/>
              <a:gd name="T37" fmla="*/ 62 h 77"/>
              <a:gd name="T38" fmla="*/ 69 w 73"/>
              <a:gd name="T39" fmla="*/ 53 h 77"/>
              <a:gd name="T40" fmla="*/ 71 w 73"/>
              <a:gd name="T41" fmla="*/ 48 h 77"/>
              <a:gd name="T42" fmla="*/ 73 w 73"/>
              <a:gd name="T43" fmla="*/ 47 h 77"/>
              <a:gd name="T44" fmla="*/ 73 w 73"/>
              <a:gd name="T45" fmla="*/ 46 h 77"/>
              <a:gd name="T46" fmla="*/ 72 w 73"/>
              <a:gd name="T47" fmla="*/ 46 h 77"/>
              <a:gd name="T48" fmla="*/ 69 w 73"/>
              <a:gd name="T49" fmla="*/ 45 h 77"/>
              <a:gd name="T50" fmla="*/ 68 w 73"/>
              <a:gd name="T51" fmla="*/ 41 h 77"/>
              <a:gd name="T52" fmla="*/ 64 w 73"/>
              <a:gd name="T53" fmla="*/ 37 h 77"/>
              <a:gd name="T54" fmla="*/ 62 w 73"/>
              <a:gd name="T55" fmla="*/ 32 h 77"/>
              <a:gd name="T56" fmla="*/ 60 w 73"/>
              <a:gd name="T57" fmla="*/ 30 h 77"/>
              <a:gd name="T58" fmla="*/ 56 w 73"/>
              <a:gd name="T59" fmla="*/ 27 h 77"/>
              <a:gd name="T60" fmla="*/ 54 w 73"/>
              <a:gd name="T61" fmla="*/ 25 h 77"/>
              <a:gd name="T62" fmla="*/ 53 w 73"/>
              <a:gd name="T63" fmla="*/ 23 h 77"/>
              <a:gd name="T64" fmla="*/ 46 w 73"/>
              <a:gd name="T65" fmla="*/ 18 h 77"/>
              <a:gd name="T66" fmla="*/ 44 w 73"/>
              <a:gd name="T67" fmla="*/ 16 h 77"/>
              <a:gd name="T68" fmla="*/ 41 w 73"/>
              <a:gd name="T69" fmla="*/ 12 h 77"/>
              <a:gd name="T70" fmla="*/ 39 w 73"/>
              <a:gd name="T71" fmla="*/ 9 h 77"/>
              <a:gd name="T72" fmla="*/ 32 w 73"/>
              <a:gd name="T73" fmla="*/ 7 h 77"/>
              <a:gd name="T74" fmla="*/ 32 w 73"/>
              <a:gd name="T75" fmla="*/ 3 h 77"/>
              <a:gd name="T76" fmla="*/ 34 w 73"/>
              <a:gd name="T77" fmla="*/ 1 h 77"/>
              <a:gd name="T78" fmla="*/ 34 w 73"/>
              <a:gd name="T79" fmla="*/ 0 h 77"/>
              <a:gd name="T80" fmla="*/ 0 w 73"/>
              <a:gd name="T81"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7"/>
                </a:lnTo>
                <a:lnTo>
                  <a:pt x="73" y="46"/>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1"/>
                </a:lnTo>
                <a:lnTo>
                  <a:pt x="34" y="0"/>
                </a:lnTo>
                <a:lnTo>
                  <a:pt x="13" y="3"/>
                </a:lnTo>
                <a:lnTo>
                  <a:pt x="0" y="5"/>
                </a:lnTo>
                <a:lnTo>
                  <a:pt x="0" y="5"/>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7631" name="Freeform 2111"/>
          <p:cNvSpPr>
            <a:spLocks/>
          </p:cNvSpPr>
          <p:nvPr/>
        </p:nvSpPr>
        <p:spPr bwMode="auto">
          <a:xfrm>
            <a:off x="6246990" y="3041650"/>
            <a:ext cx="448733" cy="223838"/>
          </a:xfrm>
          <a:custGeom>
            <a:avLst/>
            <a:gdLst>
              <a:gd name="T0" fmla="*/ 36 w 62"/>
              <a:gd name="T1" fmla="*/ 2 h 29"/>
              <a:gd name="T2" fmla="*/ 2 w 62"/>
              <a:gd name="T3" fmla="*/ 17 h 29"/>
              <a:gd name="T4" fmla="*/ 4 w 62"/>
              <a:gd name="T5" fmla="*/ 16 h 29"/>
              <a:gd name="T6" fmla="*/ 8 w 62"/>
              <a:gd name="T7" fmla="*/ 13 h 29"/>
              <a:gd name="T8" fmla="*/ 10 w 62"/>
              <a:gd name="T9" fmla="*/ 11 h 29"/>
              <a:gd name="T10" fmla="*/ 11 w 62"/>
              <a:gd name="T11" fmla="*/ 10 h 29"/>
              <a:gd name="T12" fmla="*/ 14 w 62"/>
              <a:gd name="T13" fmla="*/ 9 h 29"/>
              <a:gd name="T14" fmla="*/ 19 w 62"/>
              <a:gd name="T15" fmla="*/ 7 h 29"/>
              <a:gd name="T16" fmla="*/ 21 w 62"/>
              <a:gd name="T17" fmla="*/ 8 h 29"/>
              <a:gd name="T18" fmla="*/ 23 w 62"/>
              <a:gd name="T19" fmla="*/ 8 h 29"/>
              <a:gd name="T20" fmla="*/ 25 w 62"/>
              <a:gd name="T21" fmla="*/ 12 h 29"/>
              <a:gd name="T22" fmla="*/ 27 w 62"/>
              <a:gd name="T23" fmla="*/ 12 h 29"/>
              <a:gd name="T24" fmla="*/ 27 w 62"/>
              <a:gd name="T25" fmla="*/ 14 h 29"/>
              <a:gd name="T26" fmla="*/ 31 w 62"/>
              <a:gd name="T27" fmla="*/ 15 h 29"/>
              <a:gd name="T28" fmla="*/ 34 w 62"/>
              <a:gd name="T29" fmla="*/ 17 h 29"/>
              <a:gd name="T30" fmla="*/ 35 w 62"/>
              <a:gd name="T31" fmla="*/ 19 h 29"/>
              <a:gd name="T32" fmla="*/ 32 w 62"/>
              <a:gd name="T33" fmla="*/ 25 h 29"/>
              <a:gd name="T34" fmla="*/ 35 w 62"/>
              <a:gd name="T35" fmla="*/ 27 h 29"/>
              <a:gd name="T36" fmla="*/ 38 w 62"/>
              <a:gd name="T37" fmla="*/ 28 h 29"/>
              <a:gd name="T38" fmla="*/ 39 w 62"/>
              <a:gd name="T39" fmla="*/ 28 h 29"/>
              <a:gd name="T40" fmla="*/ 42 w 62"/>
              <a:gd name="T41" fmla="*/ 27 h 29"/>
              <a:gd name="T42" fmla="*/ 46 w 62"/>
              <a:gd name="T43" fmla="*/ 29 h 29"/>
              <a:gd name="T44" fmla="*/ 47 w 62"/>
              <a:gd name="T45" fmla="*/ 28 h 29"/>
              <a:gd name="T46" fmla="*/ 45 w 62"/>
              <a:gd name="T47" fmla="*/ 26 h 29"/>
              <a:gd name="T48" fmla="*/ 44 w 62"/>
              <a:gd name="T49" fmla="*/ 25 h 29"/>
              <a:gd name="T50" fmla="*/ 45 w 62"/>
              <a:gd name="T51" fmla="*/ 24 h 29"/>
              <a:gd name="T52" fmla="*/ 44 w 62"/>
              <a:gd name="T53" fmla="*/ 23 h 29"/>
              <a:gd name="T54" fmla="*/ 41 w 62"/>
              <a:gd name="T55" fmla="*/ 19 h 29"/>
              <a:gd name="T56" fmla="*/ 41 w 62"/>
              <a:gd name="T57" fmla="*/ 16 h 29"/>
              <a:gd name="T58" fmla="*/ 41 w 62"/>
              <a:gd name="T59" fmla="*/ 12 h 29"/>
              <a:gd name="T60" fmla="*/ 41 w 62"/>
              <a:gd name="T61" fmla="*/ 10 h 29"/>
              <a:gd name="T62" fmla="*/ 41 w 62"/>
              <a:gd name="T63" fmla="*/ 9 h 29"/>
              <a:gd name="T64" fmla="*/ 44 w 62"/>
              <a:gd name="T65" fmla="*/ 6 h 29"/>
              <a:gd name="T66" fmla="*/ 45 w 62"/>
              <a:gd name="T67" fmla="*/ 4 h 29"/>
              <a:gd name="T68" fmla="*/ 47 w 62"/>
              <a:gd name="T69" fmla="*/ 4 h 29"/>
              <a:gd name="T70" fmla="*/ 45 w 62"/>
              <a:gd name="T71" fmla="*/ 8 h 29"/>
              <a:gd name="T72" fmla="*/ 44 w 62"/>
              <a:gd name="T73" fmla="*/ 10 h 29"/>
              <a:gd name="T74" fmla="*/ 46 w 62"/>
              <a:gd name="T75" fmla="*/ 12 h 29"/>
              <a:gd name="T76" fmla="*/ 46 w 62"/>
              <a:gd name="T77" fmla="*/ 16 h 29"/>
              <a:gd name="T78" fmla="*/ 45 w 62"/>
              <a:gd name="T79" fmla="*/ 18 h 29"/>
              <a:gd name="T80" fmla="*/ 46 w 62"/>
              <a:gd name="T81" fmla="*/ 19 h 29"/>
              <a:gd name="T82" fmla="*/ 46 w 62"/>
              <a:gd name="T83" fmla="*/ 21 h 29"/>
              <a:gd name="T84" fmla="*/ 47 w 62"/>
              <a:gd name="T85" fmla="*/ 24 h 29"/>
              <a:gd name="T86" fmla="*/ 50 w 62"/>
              <a:gd name="T87" fmla="*/ 25 h 29"/>
              <a:gd name="T88" fmla="*/ 52 w 62"/>
              <a:gd name="T89" fmla="*/ 24 h 29"/>
              <a:gd name="T90" fmla="*/ 52 w 62"/>
              <a:gd name="T91" fmla="*/ 26 h 29"/>
              <a:gd name="T92" fmla="*/ 53 w 62"/>
              <a:gd name="T93" fmla="*/ 28 h 29"/>
              <a:gd name="T94" fmla="*/ 55 w 62"/>
              <a:gd name="T95" fmla="*/ 29 h 29"/>
              <a:gd name="T96" fmla="*/ 56 w 62"/>
              <a:gd name="T97" fmla="*/ 28 h 29"/>
              <a:gd name="T98" fmla="*/ 61 w 62"/>
              <a:gd name="T99" fmla="*/ 26 h 29"/>
              <a:gd name="T100" fmla="*/ 62 w 62"/>
              <a:gd name="T101" fmla="*/ 19 h 29"/>
              <a:gd name="T102" fmla="*/ 54 w 62"/>
              <a:gd name="T103" fmla="*/ 21 h 29"/>
              <a:gd name="T104" fmla="*/ 47 w 62"/>
              <a:gd name="T10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5" y="19"/>
                </a:lnTo>
                <a:lnTo>
                  <a:pt x="33" y="23"/>
                </a:lnTo>
                <a:lnTo>
                  <a:pt x="32" y="25"/>
                </a:lnTo>
                <a:lnTo>
                  <a:pt x="33" y="27"/>
                </a:lnTo>
                <a:lnTo>
                  <a:pt x="35" y="27"/>
                </a:lnTo>
                <a:lnTo>
                  <a:pt x="36" y="26"/>
                </a:lnTo>
                <a:lnTo>
                  <a:pt x="38" y="28"/>
                </a:lnTo>
                <a:lnTo>
                  <a:pt x="39" y="28"/>
                </a:lnTo>
                <a:lnTo>
                  <a:pt x="39" y="28"/>
                </a:lnTo>
                <a:lnTo>
                  <a:pt x="40" y="27"/>
                </a:lnTo>
                <a:lnTo>
                  <a:pt x="42" y="27"/>
                </a:lnTo>
                <a:lnTo>
                  <a:pt x="45" y="28"/>
                </a:lnTo>
                <a:lnTo>
                  <a:pt x="46" y="29"/>
                </a:lnTo>
                <a:lnTo>
                  <a:pt x="47" y="29"/>
                </a:lnTo>
                <a:lnTo>
                  <a:pt x="47" y="28"/>
                </a:lnTo>
                <a:lnTo>
                  <a:pt x="46" y="28"/>
                </a:lnTo>
                <a:lnTo>
                  <a:pt x="45" y="26"/>
                </a:lnTo>
                <a:lnTo>
                  <a:pt x="44" y="25"/>
                </a:lnTo>
                <a:lnTo>
                  <a:pt x="44" y="25"/>
                </a:lnTo>
                <a:lnTo>
                  <a:pt x="44" y="24"/>
                </a:lnTo>
                <a:lnTo>
                  <a:pt x="45" y="24"/>
                </a:lnTo>
                <a:lnTo>
                  <a:pt x="45" y="24"/>
                </a:lnTo>
                <a:lnTo>
                  <a:pt x="44" y="23"/>
                </a:lnTo>
                <a:lnTo>
                  <a:pt x="43" y="21"/>
                </a:lnTo>
                <a:lnTo>
                  <a:pt x="41" y="19"/>
                </a:lnTo>
                <a:lnTo>
                  <a:pt x="41" y="17"/>
                </a:lnTo>
                <a:lnTo>
                  <a:pt x="41" y="16"/>
                </a:lnTo>
                <a:lnTo>
                  <a:pt x="41" y="13"/>
                </a:lnTo>
                <a:lnTo>
                  <a:pt x="41" y="12"/>
                </a:lnTo>
                <a:lnTo>
                  <a:pt x="41" y="11"/>
                </a:lnTo>
                <a:lnTo>
                  <a:pt x="41" y="10"/>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3" y="28"/>
                </a:lnTo>
                <a:lnTo>
                  <a:pt x="54" y="29"/>
                </a:lnTo>
                <a:lnTo>
                  <a:pt x="55" y="29"/>
                </a:lnTo>
                <a:lnTo>
                  <a:pt x="55" y="29"/>
                </a:lnTo>
                <a:lnTo>
                  <a:pt x="56" y="28"/>
                </a:lnTo>
                <a:lnTo>
                  <a:pt x="61" y="27"/>
                </a:lnTo>
                <a:lnTo>
                  <a:pt x="61" y="26"/>
                </a:lnTo>
                <a:lnTo>
                  <a:pt x="61" y="25"/>
                </a:lnTo>
                <a:lnTo>
                  <a:pt x="62" y="19"/>
                </a:lnTo>
                <a:lnTo>
                  <a:pt x="62" y="19"/>
                </a:lnTo>
                <a:lnTo>
                  <a:pt x="54" y="21"/>
                </a:lnTo>
                <a:lnTo>
                  <a:pt x="47" y="0"/>
                </a:lnTo>
                <a:lnTo>
                  <a:pt x="47"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7632" name="Freeform 2112"/>
          <p:cNvSpPr>
            <a:spLocks/>
          </p:cNvSpPr>
          <p:nvPr/>
        </p:nvSpPr>
        <p:spPr bwMode="auto">
          <a:xfrm>
            <a:off x="6588478" y="3017839"/>
            <a:ext cx="107244" cy="185737"/>
          </a:xfrm>
          <a:custGeom>
            <a:avLst/>
            <a:gdLst>
              <a:gd name="T0" fmla="*/ 15 w 15"/>
              <a:gd name="T1" fmla="*/ 22 h 24"/>
              <a:gd name="T2" fmla="*/ 15 w 15"/>
              <a:gd name="T3" fmla="*/ 20 h 24"/>
              <a:gd name="T4" fmla="*/ 14 w 15"/>
              <a:gd name="T5" fmla="*/ 18 h 24"/>
              <a:gd name="T6" fmla="*/ 12 w 15"/>
              <a:gd name="T7" fmla="*/ 16 h 24"/>
              <a:gd name="T8" fmla="*/ 10 w 15"/>
              <a:gd name="T9" fmla="*/ 15 h 24"/>
              <a:gd name="T10" fmla="*/ 9 w 15"/>
              <a:gd name="T11" fmla="*/ 14 h 24"/>
              <a:gd name="T12" fmla="*/ 9 w 15"/>
              <a:gd name="T13" fmla="*/ 12 h 24"/>
              <a:gd name="T14" fmla="*/ 7 w 15"/>
              <a:gd name="T15" fmla="*/ 9 h 24"/>
              <a:gd name="T16" fmla="*/ 6 w 15"/>
              <a:gd name="T17" fmla="*/ 8 h 24"/>
              <a:gd name="T18" fmla="*/ 5 w 15"/>
              <a:gd name="T19" fmla="*/ 6 h 24"/>
              <a:gd name="T20" fmla="*/ 4 w 15"/>
              <a:gd name="T21" fmla="*/ 5 h 24"/>
              <a:gd name="T22" fmla="*/ 4 w 15"/>
              <a:gd name="T23" fmla="*/ 4 h 24"/>
              <a:gd name="T24" fmla="*/ 4 w 15"/>
              <a:gd name="T25" fmla="*/ 4 h 24"/>
              <a:gd name="T26" fmla="*/ 4 w 15"/>
              <a:gd name="T27" fmla="*/ 3 h 24"/>
              <a:gd name="T28" fmla="*/ 5 w 15"/>
              <a:gd name="T29" fmla="*/ 0 h 24"/>
              <a:gd name="T30" fmla="*/ 4 w 15"/>
              <a:gd name="T31" fmla="*/ 0 h 24"/>
              <a:gd name="T32" fmla="*/ 2 w 15"/>
              <a:gd name="T33" fmla="*/ 0 h 24"/>
              <a:gd name="T34" fmla="*/ 1 w 15"/>
              <a:gd name="T35" fmla="*/ 1 h 24"/>
              <a:gd name="T36" fmla="*/ 1 w 15"/>
              <a:gd name="T37" fmla="*/ 2 h 24"/>
              <a:gd name="T38" fmla="*/ 1 w 15"/>
              <a:gd name="T39" fmla="*/ 3 h 24"/>
              <a:gd name="T40" fmla="*/ 0 w 15"/>
              <a:gd name="T41" fmla="*/ 3 h 24"/>
              <a:gd name="T42" fmla="*/ 7 w 15"/>
              <a:gd name="T43" fmla="*/ 24 h 24"/>
              <a:gd name="T44" fmla="*/ 15 w 15"/>
              <a:gd name="T45" fmla="*/ 22 h 24"/>
              <a:gd name="T46" fmla="*/ 15 w 15"/>
              <a:gd name="T4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4"/>
                </a:lnTo>
                <a:lnTo>
                  <a:pt x="4" y="3"/>
                </a:lnTo>
                <a:lnTo>
                  <a:pt x="5" y="0"/>
                </a:lnTo>
                <a:lnTo>
                  <a:pt x="4" y="0"/>
                </a:lnTo>
                <a:lnTo>
                  <a:pt x="2" y="0"/>
                </a:lnTo>
                <a:lnTo>
                  <a:pt x="1" y="1"/>
                </a:lnTo>
                <a:lnTo>
                  <a:pt x="1" y="2"/>
                </a:lnTo>
                <a:lnTo>
                  <a:pt x="1" y="3"/>
                </a:lnTo>
                <a:lnTo>
                  <a:pt x="0" y="3"/>
                </a:lnTo>
                <a:lnTo>
                  <a:pt x="7" y="24"/>
                </a:lnTo>
                <a:lnTo>
                  <a:pt x="15" y="22"/>
                </a:lnTo>
                <a:lnTo>
                  <a:pt x="15" y="2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7633" name="Freeform 2113"/>
          <p:cNvSpPr>
            <a:spLocks/>
          </p:cNvSpPr>
          <p:nvPr/>
        </p:nvSpPr>
        <p:spPr bwMode="auto">
          <a:xfrm>
            <a:off x="6616701" y="2801939"/>
            <a:ext cx="138289" cy="325437"/>
          </a:xfrm>
          <a:custGeom>
            <a:avLst/>
            <a:gdLst>
              <a:gd name="T0" fmla="*/ 0 w 19"/>
              <a:gd name="T1" fmla="*/ 31 h 42"/>
              <a:gd name="T2" fmla="*/ 0 w 19"/>
              <a:gd name="T3" fmla="*/ 32 h 42"/>
              <a:gd name="T4" fmla="*/ 2 w 19"/>
              <a:gd name="T5" fmla="*/ 34 h 42"/>
              <a:gd name="T6" fmla="*/ 6 w 19"/>
              <a:gd name="T7" fmla="*/ 37 h 42"/>
              <a:gd name="T8" fmla="*/ 9 w 19"/>
              <a:gd name="T9" fmla="*/ 38 h 42"/>
              <a:gd name="T10" fmla="*/ 10 w 19"/>
              <a:gd name="T11" fmla="*/ 40 h 42"/>
              <a:gd name="T12" fmla="*/ 11 w 19"/>
              <a:gd name="T13" fmla="*/ 42 h 42"/>
              <a:gd name="T14" fmla="*/ 13 w 19"/>
              <a:gd name="T15" fmla="*/ 39 h 42"/>
              <a:gd name="T16" fmla="*/ 14 w 19"/>
              <a:gd name="T17" fmla="*/ 35 h 42"/>
              <a:gd name="T18" fmla="*/ 17 w 19"/>
              <a:gd name="T19" fmla="*/ 30 h 42"/>
              <a:gd name="T20" fmla="*/ 19 w 19"/>
              <a:gd name="T21" fmla="*/ 26 h 42"/>
              <a:gd name="T22" fmla="*/ 18 w 19"/>
              <a:gd name="T23" fmla="*/ 19 h 42"/>
              <a:gd name="T24" fmla="*/ 17 w 19"/>
              <a:gd name="T25" fmla="*/ 13 h 42"/>
              <a:gd name="T26" fmla="*/ 14 w 19"/>
              <a:gd name="T27" fmla="*/ 14 h 42"/>
              <a:gd name="T28" fmla="*/ 13 w 19"/>
              <a:gd name="T29" fmla="*/ 14 h 42"/>
              <a:gd name="T30" fmla="*/ 12 w 19"/>
              <a:gd name="T31" fmla="*/ 14 h 42"/>
              <a:gd name="T32" fmla="*/ 13 w 19"/>
              <a:gd name="T33" fmla="*/ 11 h 42"/>
              <a:gd name="T34" fmla="*/ 14 w 19"/>
              <a:gd name="T35" fmla="*/ 11 h 42"/>
              <a:gd name="T36" fmla="*/ 15 w 19"/>
              <a:gd name="T37" fmla="*/ 8 h 42"/>
              <a:gd name="T38" fmla="*/ 16 w 19"/>
              <a:gd name="T39" fmla="*/ 6 h 42"/>
              <a:gd name="T40" fmla="*/ 4 w 19"/>
              <a:gd name="T41" fmla="*/ 0 h 42"/>
              <a:gd name="T42" fmla="*/ 3 w 19"/>
              <a:gd name="T43" fmla="*/ 2 h 42"/>
              <a:gd name="T44" fmla="*/ 2 w 19"/>
              <a:gd name="T45" fmla="*/ 6 h 42"/>
              <a:gd name="T46" fmla="*/ 0 w 19"/>
              <a:gd name="T47" fmla="*/ 8 h 42"/>
              <a:gd name="T48" fmla="*/ 1 w 19"/>
              <a:gd name="T49" fmla="*/ 9 h 42"/>
              <a:gd name="T50" fmla="*/ 1 w 19"/>
              <a:gd name="T51" fmla="*/ 11 h 42"/>
              <a:gd name="T52" fmla="*/ 1 w 19"/>
              <a:gd name="T53" fmla="*/ 15 h 42"/>
              <a:gd name="T54" fmla="*/ 3 w 19"/>
              <a:gd name="T55" fmla="*/ 17 h 42"/>
              <a:gd name="T56" fmla="*/ 5 w 19"/>
              <a:gd name="T57" fmla="*/ 18 h 42"/>
              <a:gd name="T58" fmla="*/ 7 w 19"/>
              <a:gd name="T59" fmla="*/ 19 h 42"/>
              <a:gd name="T60" fmla="*/ 9 w 19"/>
              <a:gd name="T61" fmla="*/ 21 h 42"/>
              <a:gd name="T62" fmla="*/ 4 w 19"/>
              <a:gd name="T63" fmla="*/ 24 h 42"/>
              <a:gd name="T64" fmla="*/ 1 w 19"/>
              <a:gd name="T65"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42">
                <a:moveTo>
                  <a:pt x="1" y="28"/>
                </a:moveTo>
                <a:lnTo>
                  <a:pt x="0" y="31"/>
                </a:lnTo>
                <a:lnTo>
                  <a:pt x="0" y="32"/>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3" y="14"/>
                </a:lnTo>
                <a:lnTo>
                  <a:pt x="13" y="14"/>
                </a:lnTo>
                <a:lnTo>
                  <a:pt x="12" y="14"/>
                </a:lnTo>
                <a:lnTo>
                  <a:pt x="12" y="13"/>
                </a:lnTo>
                <a:lnTo>
                  <a:pt x="13" y="11"/>
                </a:lnTo>
                <a:lnTo>
                  <a:pt x="14"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lnTo>
                  <a:pt x="1" y="2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7634" name="Freeform 2114"/>
          <p:cNvSpPr>
            <a:spLocks/>
          </p:cNvSpPr>
          <p:nvPr/>
        </p:nvSpPr>
        <p:spPr bwMode="auto">
          <a:xfrm>
            <a:off x="6739467" y="2654301"/>
            <a:ext cx="166511" cy="169863"/>
          </a:xfrm>
          <a:custGeom>
            <a:avLst/>
            <a:gdLst>
              <a:gd name="T0" fmla="*/ 0 w 23"/>
              <a:gd name="T1" fmla="*/ 4 h 22"/>
              <a:gd name="T2" fmla="*/ 8 w 23"/>
              <a:gd name="T3" fmla="*/ 2 h 22"/>
              <a:gd name="T4" fmla="*/ 8 w 23"/>
              <a:gd name="T5" fmla="*/ 3 h 22"/>
              <a:gd name="T6" fmla="*/ 9 w 23"/>
              <a:gd name="T7" fmla="*/ 3 h 22"/>
              <a:gd name="T8" fmla="*/ 9 w 23"/>
              <a:gd name="T9" fmla="*/ 3 h 22"/>
              <a:gd name="T10" fmla="*/ 20 w 23"/>
              <a:gd name="T11" fmla="*/ 0 h 22"/>
              <a:gd name="T12" fmla="*/ 23 w 23"/>
              <a:gd name="T13" fmla="*/ 9 h 22"/>
              <a:gd name="T14" fmla="*/ 23 w 23"/>
              <a:gd name="T15" fmla="*/ 10 h 22"/>
              <a:gd name="T16" fmla="*/ 22 w 23"/>
              <a:gd name="T17" fmla="*/ 10 h 22"/>
              <a:gd name="T18" fmla="*/ 23 w 23"/>
              <a:gd name="T19" fmla="*/ 11 h 22"/>
              <a:gd name="T20" fmla="*/ 23 w 23"/>
              <a:gd name="T21" fmla="*/ 11 h 22"/>
              <a:gd name="T22" fmla="*/ 21 w 23"/>
              <a:gd name="T23" fmla="*/ 12 h 22"/>
              <a:gd name="T24" fmla="*/ 17 w 23"/>
              <a:gd name="T25" fmla="*/ 13 h 22"/>
              <a:gd name="T26" fmla="*/ 16 w 23"/>
              <a:gd name="T27" fmla="*/ 13 h 22"/>
              <a:gd name="T28" fmla="*/ 16 w 23"/>
              <a:gd name="T29" fmla="*/ 13 h 22"/>
              <a:gd name="T30" fmla="*/ 16 w 23"/>
              <a:gd name="T31" fmla="*/ 14 h 22"/>
              <a:gd name="T32" fmla="*/ 16 w 23"/>
              <a:gd name="T33" fmla="*/ 14 h 22"/>
              <a:gd name="T34" fmla="*/ 13 w 23"/>
              <a:gd name="T35" fmla="*/ 15 h 22"/>
              <a:gd name="T36" fmla="*/ 10 w 23"/>
              <a:gd name="T37" fmla="*/ 16 h 22"/>
              <a:gd name="T38" fmla="*/ 10 w 23"/>
              <a:gd name="T39" fmla="*/ 16 h 22"/>
              <a:gd name="T40" fmla="*/ 8 w 23"/>
              <a:gd name="T41" fmla="*/ 18 h 22"/>
              <a:gd name="T42" fmla="*/ 3 w 23"/>
              <a:gd name="T43" fmla="*/ 21 h 22"/>
              <a:gd name="T44" fmla="*/ 2 w 23"/>
              <a:gd name="T45" fmla="*/ 22 h 22"/>
              <a:gd name="T46" fmla="*/ 0 w 23"/>
              <a:gd name="T47" fmla="*/ 21 h 22"/>
              <a:gd name="T48" fmla="*/ 2 w 23"/>
              <a:gd name="T49" fmla="*/ 19 h 22"/>
              <a:gd name="T50" fmla="*/ 2 w 23"/>
              <a:gd name="T51" fmla="*/ 18 h 22"/>
              <a:gd name="T52" fmla="*/ 2 w 23"/>
              <a:gd name="T53" fmla="*/ 17 h 22"/>
              <a:gd name="T54" fmla="*/ 0 w 23"/>
              <a:gd name="T55" fmla="*/ 4 h 22"/>
              <a:gd name="T56" fmla="*/ 0 w 23"/>
              <a:gd name="T5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22">
                <a:moveTo>
                  <a:pt x="0" y="4"/>
                </a:moveTo>
                <a:lnTo>
                  <a:pt x="8" y="2"/>
                </a:lnTo>
                <a:lnTo>
                  <a:pt x="8" y="3"/>
                </a:lnTo>
                <a:lnTo>
                  <a:pt x="9" y="3"/>
                </a:lnTo>
                <a:lnTo>
                  <a:pt x="9" y="3"/>
                </a:lnTo>
                <a:lnTo>
                  <a:pt x="20" y="0"/>
                </a:lnTo>
                <a:lnTo>
                  <a:pt x="23" y="9"/>
                </a:lnTo>
                <a:lnTo>
                  <a:pt x="23" y="10"/>
                </a:lnTo>
                <a:lnTo>
                  <a:pt x="22" y="10"/>
                </a:lnTo>
                <a:lnTo>
                  <a:pt x="23" y="11"/>
                </a:lnTo>
                <a:lnTo>
                  <a:pt x="23" y="11"/>
                </a:lnTo>
                <a:lnTo>
                  <a:pt x="21" y="12"/>
                </a:lnTo>
                <a:lnTo>
                  <a:pt x="17" y="13"/>
                </a:lnTo>
                <a:lnTo>
                  <a:pt x="16" y="13"/>
                </a:lnTo>
                <a:lnTo>
                  <a:pt x="16" y="13"/>
                </a:lnTo>
                <a:lnTo>
                  <a:pt x="16" y="14"/>
                </a:lnTo>
                <a:lnTo>
                  <a:pt x="16" y="14"/>
                </a:lnTo>
                <a:lnTo>
                  <a:pt x="13" y="15"/>
                </a:lnTo>
                <a:lnTo>
                  <a:pt x="10" y="16"/>
                </a:lnTo>
                <a:lnTo>
                  <a:pt x="10" y="16"/>
                </a:lnTo>
                <a:lnTo>
                  <a:pt x="8" y="18"/>
                </a:lnTo>
                <a:lnTo>
                  <a:pt x="3" y="21"/>
                </a:lnTo>
                <a:lnTo>
                  <a:pt x="2" y="22"/>
                </a:lnTo>
                <a:lnTo>
                  <a:pt x="0" y="21"/>
                </a:lnTo>
                <a:lnTo>
                  <a:pt x="2" y="19"/>
                </a:lnTo>
                <a:lnTo>
                  <a:pt x="2" y="18"/>
                </a:lnTo>
                <a:lnTo>
                  <a:pt x="2" y="17"/>
                </a:lnTo>
                <a:lnTo>
                  <a:pt x="0" y="4"/>
                </a:lnTo>
                <a:lnTo>
                  <a:pt x="0" y="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7635" name="Freeform 2115"/>
          <p:cNvSpPr>
            <a:spLocks/>
          </p:cNvSpPr>
          <p:nvPr/>
        </p:nvSpPr>
        <p:spPr bwMode="auto">
          <a:xfrm>
            <a:off x="6732411" y="2522538"/>
            <a:ext cx="327378" cy="177800"/>
          </a:xfrm>
          <a:custGeom>
            <a:avLst/>
            <a:gdLst>
              <a:gd name="T0" fmla="*/ 10 w 45"/>
              <a:gd name="T1" fmla="*/ 7 h 23"/>
              <a:gd name="T2" fmla="*/ 24 w 45"/>
              <a:gd name="T3" fmla="*/ 3 h 23"/>
              <a:gd name="T4" fmla="*/ 25 w 45"/>
              <a:gd name="T5" fmla="*/ 3 h 23"/>
              <a:gd name="T6" fmla="*/ 25 w 45"/>
              <a:gd name="T7" fmla="*/ 2 h 23"/>
              <a:gd name="T8" fmla="*/ 27 w 45"/>
              <a:gd name="T9" fmla="*/ 0 h 23"/>
              <a:gd name="T10" fmla="*/ 29 w 45"/>
              <a:gd name="T11" fmla="*/ 0 h 23"/>
              <a:gd name="T12" fmla="*/ 31 w 45"/>
              <a:gd name="T13" fmla="*/ 3 h 23"/>
              <a:gd name="T14" fmla="*/ 32 w 45"/>
              <a:gd name="T15" fmla="*/ 5 h 23"/>
              <a:gd name="T16" fmla="*/ 30 w 45"/>
              <a:gd name="T17" fmla="*/ 7 h 23"/>
              <a:gd name="T18" fmla="*/ 29 w 45"/>
              <a:gd name="T19" fmla="*/ 10 h 23"/>
              <a:gd name="T20" fmla="*/ 33 w 45"/>
              <a:gd name="T21" fmla="*/ 10 h 23"/>
              <a:gd name="T22" fmla="*/ 36 w 45"/>
              <a:gd name="T23" fmla="*/ 15 h 23"/>
              <a:gd name="T24" fmla="*/ 41 w 45"/>
              <a:gd name="T25" fmla="*/ 16 h 23"/>
              <a:gd name="T26" fmla="*/ 43 w 45"/>
              <a:gd name="T27" fmla="*/ 14 h 23"/>
              <a:gd name="T28" fmla="*/ 42 w 45"/>
              <a:gd name="T29" fmla="*/ 12 h 23"/>
              <a:gd name="T30" fmla="*/ 40 w 45"/>
              <a:gd name="T31" fmla="*/ 10 h 23"/>
              <a:gd name="T32" fmla="*/ 42 w 45"/>
              <a:gd name="T33" fmla="*/ 11 h 23"/>
              <a:gd name="T34" fmla="*/ 45 w 45"/>
              <a:gd name="T35" fmla="*/ 16 h 23"/>
              <a:gd name="T36" fmla="*/ 44 w 45"/>
              <a:gd name="T37" fmla="*/ 17 h 23"/>
              <a:gd name="T38" fmla="*/ 40 w 45"/>
              <a:gd name="T39" fmla="*/ 19 h 23"/>
              <a:gd name="T40" fmla="*/ 37 w 45"/>
              <a:gd name="T41" fmla="*/ 21 h 23"/>
              <a:gd name="T42" fmla="*/ 37 w 45"/>
              <a:gd name="T43" fmla="*/ 20 h 23"/>
              <a:gd name="T44" fmla="*/ 36 w 45"/>
              <a:gd name="T45" fmla="*/ 18 h 23"/>
              <a:gd name="T46" fmla="*/ 34 w 45"/>
              <a:gd name="T47" fmla="*/ 22 h 23"/>
              <a:gd name="T48" fmla="*/ 32 w 45"/>
              <a:gd name="T49" fmla="*/ 22 h 23"/>
              <a:gd name="T50" fmla="*/ 32 w 45"/>
              <a:gd name="T51" fmla="*/ 21 h 23"/>
              <a:gd name="T52" fmla="*/ 30 w 45"/>
              <a:gd name="T53" fmla="*/ 20 h 23"/>
              <a:gd name="T54" fmla="*/ 28 w 45"/>
              <a:gd name="T55" fmla="*/ 19 h 23"/>
              <a:gd name="T56" fmla="*/ 27 w 45"/>
              <a:gd name="T57" fmla="*/ 17 h 23"/>
              <a:gd name="T58" fmla="*/ 21 w 45"/>
              <a:gd name="T59" fmla="*/ 17 h 23"/>
              <a:gd name="T60" fmla="*/ 10 w 45"/>
              <a:gd name="T61" fmla="*/ 20 h 23"/>
              <a:gd name="T62" fmla="*/ 9 w 45"/>
              <a:gd name="T63" fmla="*/ 19 h 23"/>
              <a:gd name="T64" fmla="*/ 0 w 45"/>
              <a:gd name="T65" fmla="*/ 21 h 23"/>
              <a:gd name="T66" fmla="*/ 0 w 45"/>
              <a:gd name="T6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23">
                <a:moveTo>
                  <a:pt x="0" y="9"/>
                </a:moveTo>
                <a:lnTo>
                  <a:pt x="10" y="7"/>
                </a:lnTo>
                <a:lnTo>
                  <a:pt x="24" y="4"/>
                </a:lnTo>
                <a:lnTo>
                  <a:pt x="24" y="3"/>
                </a:lnTo>
                <a:lnTo>
                  <a:pt x="25" y="3"/>
                </a:lnTo>
                <a:lnTo>
                  <a:pt x="25"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20"/>
                </a:lnTo>
                <a:lnTo>
                  <a:pt x="37" y="18"/>
                </a:lnTo>
                <a:lnTo>
                  <a:pt x="36" y="18"/>
                </a:lnTo>
                <a:lnTo>
                  <a:pt x="35" y="20"/>
                </a:lnTo>
                <a:lnTo>
                  <a:pt x="34" y="22"/>
                </a:lnTo>
                <a:lnTo>
                  <a:pt x="33" y="23"/>
                </a:lnTo>
                <a:lnTo>
                  <a:pt x="32" y="22"/>
                </a:lnTo>
                <a:lnTo>
                  <a:pt x="32" y="21"/>
                </a:lnTo>
                <a:lnTo>
                  <a:pt x="32" y="21"/>
                </a:lnTo>
                <a:lnTo>
                  <a:pt x="31" y="21"/>
                </a:lnTo>
                <a:lnTo>
                  <a:pt x="30" y="20"/>
                </a:lnTo>
                <a:lnTo>
                  <a:pt x="30" y="20"/>
                </a:lnTo>
                <a:lnTo>
                  <a:pt x="28" y="19"/>
                </a:lnTo>
                <a:lnTo>
                  <a:pt x="27" y="17"/>
                </a:lnTo>
                <a:lnTo>
                  <a:pt x="27" y="17"/>
                </a:lnTo>
                <a:lnTo>
                  <a:pt x="26" y="15"/>
                </a:lnTo>
                <a:lnTo>
                  <a:pt x="21" y="17"/>
                </a:lnTo>
                <a:lnTo>
                  <a:pt x="10" y="20"/>
                </a:lnTo>
                <a:lnTo>
                  <a:pt x="10" y="20"/>
                </a:lnTo>
                <a:lnTo>
                  <a:pt x="9" y="20"/>
                </a:lnTo>
                <a:lnTo>
                  <a:pt x="9" y="19"/>
                </a:lnTo>
                <a:lnTo>
                  <a:pt x="1" y="21"/>
                </a:lnTo>
                <a:lnTo>
                  <a:pt x="0" y="21"/>
                </a:lnTo>
                <a:lnTo>
                  <a:pt x="0" y="9"/>
                </a:lnTo>
                <a:lnTo>
                  <a:pt x="0" y="9"/>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7636" name="Freeform 2116"/>
          <p:cNvSpPr>
            <a:spLocks/>
          </p:cNvSpPr>
          <p:nvPr/>
        </p:nvSpPr>
        <p:spPr bwMode="auto">
          <a:xfrm>
            <a:off x="6884812" y="2638425"/>
            <a:ext cx="86077" cy="101600"/>
          </a:xfrm>
          <a:custGeom>
            <a:avLst/>
            <a:gdLst>
              <a:gd name="T0" fmla="*/ 0 w 12"/>
              <a:gd name="T1" fmla="*/ 2 h 13"/>
              <a:gd name="T2" fmla="*/ 3 w 12"/>
              <a:gd name="T3" fmla="*/ 11 h 13"/>
              <a:gd name="T4" fmla="*/ 3 w 12"/>
              <a:gd name="T5" fmla="*/ 12 h 13"/>
              <a:gd name="T6" fmla="*/ 2 w 12"/>
              <a:gd name="T7" fmla="*/ 12 h 13"/>
              <a:gd name="T8" fmla="*/ 3 w 12"/>
              <a:gd name="T9" fmla="*/ 13 h 13"/>
              <a:gd name="T10" fmla="*/ 3 w 12"/>
              <a:gd name="T11" fmla="*/ 13 h 13"/>
              <a:gd name="T12" fmla="*/ 3 w 12"/>
              <a:gd name="T13" fmla="*/ 13 h 13"/>
              <a:gd name="T14" fmla="*/ 6 w 12"/>
              <a:gd name="T15" fmla="*/ 12 h 13"/>
              <a:gd name="T16" fmla="*/ 7 w 12"/>
              <a:gd name="T17" fmla="*/ 11 h 13"/>
              <a:gd name="T18" fmla="*/ 7 w 12"/>
              <a:gd name="T19" fmla="*/ 10 h 13"/>
              <a:gd name="T20" fmla="*/ 7 w 12"/>
              <a:gd name="T21" fmla="*/ 9 h 13"/>
              <a:gd name="T22" fmla="*/ 7 w 12"/>
              <a:gd name="T23" fmla="*/ 7 h 13"/>
              <a:gd name="T24" fmla="*/ 8 w 12"/>
              <a:gd name="T25" fmla="*/ 6 h 13"/>
              <a:gd name="T26" fmla="*/ 8 w 12"/>
              <a:gd name="T27" fmla="*/ 7 h 13"/>
              <a:gd name="T28" fmla="*/ 8 w 12"/>
              <a:gd name="T29" fmla="*/ 8 h 13"/>
              <a:gd name="T30" fmla="*/ 8 w 12"/>
              <a:gd name="T31" fmla="*/ 10 h 13"/>
              <a:gd name="T32" fmla="*/ 9 w 12"/>
              <a:gd name="T33" fmla="*/ 10 h 13"/>
              <a:gd name="T34" fmla="*/ 9 w 12"/>
              <a:gd name="T35" fmla="*/ 10 h 13"/>
              <a:gd name="T36" fmla="*/ 9 w 12"/>
              <a:gd name="T37" fmla="*/ 9 h 13"/>
              <a:gd name="T38" fmla="*/ 10 w 12"/>
              <a:gd name="T39" fmla="*/ 9 h 13"/>
              <a:gd name="T40" fmla="*/ 11 w 12"/>
              <a:gd name="T41" fmla="*/ 8 h 13"/>
              <a:gd name="T42" fmla="*/ 12 w 12"/>
              <a:gd name="T43" fmla="*/ 8 h 13"/>
              <a:gd name="T44" fmla="*/ 12 w 12"/>
              <a:gd name="T45" fmla="*/ 8 h 13"/>
              <a:gd name="T46" fmla="*/ 11 w 12"/>
              <a:gd name="T47" fmla="*/ 7 h 13"/>
              <a:gd name="T48" fmla="*/ 11 w 12"/>
              <a:gd name="T49" fmla="*/ 6 h 13"/>
              <a:gd name="T50" fmla="*/ 11 w 12"/>
              <a:gd name="T51" fmla="*/ 6 h 13"/>
              <a:gd name="T52" fmla="*/ 10 w 12"/>
              <a:gd name="T53" fmla="*/ 6 h 13"/>
              <a:gd name="T54" fmla="*/ 9 w 12"/>
              <a:gd name="T55" fmla="*/ 5 h 13"/>
              <a:gd name="T56" fmla="*/ 9 w 12"/>
              <a:gd name="T57" fmla="*/ 5 h 13"/>
              <a:gd name="T58" fmla="*/ 7 w 12"/>
              <a:gd name="T59" fmla="*/ 4 h 13"/>
              <a:gd name="T60" fmla="*/ 6 w 12"/>
              <a:gd name="T61" fmla="*/ 2 h 13"/>
              <a:gd name="T62" fmla="*/ 6 w 12"/>
              <a:gd name="T63" fmla="*/ 2 h 13"/>
              <a:gd name="T64" fmla="*/ 5 w 12"/>
              <a:gd name="T65" fmla="*/ 0 h 13"/>
              <a:gd name="T66" fmla="*/ 0 w 12"/>
              <a:gd name="T67" fmla="*/ 2 h 13"/>
              <a:gd name="T68" fmla="*/ 0 w 12"/>
              <a:gd name="T6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3">
                <a:moveTo>
                  <a:pt x="0" y="2"/>
                </a:moveTo>
                <a:lnTo>
                  <a:pt x="3" y="11"/>
                </a:lnTo>
                <a:lnTo>
                  <a:pt x="3" y="12"/>
                </a:lnTo>
                <a:lnTo>
                  <a:pt x="2" y="12"/>
                </a:lnTo>
                <a:lnTo>
                  <a:pt x="3" y="13"/>
                </a:lnTo>
                <a:lnTo>
                  <a:pt x="3" y="13"/>
                </a:lnTo>
                <a:lnTo>
                  <a:pt x="3" y="13"/>
                </a:lnTo>
                <a:lnTo>
                  <a:pt x="6" y="12"/>
                </a:lnTo>
                <a:lnTo>
                  <a:pt x="7" y="11"/>
                </a:lnTo>
                <a:lnTo>
                  <a:pt x="7" y="10"/>
                </a:lnTo>
                <a:lnTo>
                  <a:pt x="7" y="9"/>
                </a:lnTo>
                <a:lnTo>
                  <a:pt x="7" y="7"/>
                </a:lnTo>
                <a:lnTo>
                  <a:pt x="8" y="6"/>
                </a:lnTo>
                <a:lnTo>
                  <a:pt x="8" y="7"/>
                </a:lnTo>
                <a:lnTo>
                  <a:pt x="8" y="8"/>
                </a:lnTo>
                <a:lnTo>
                  <a:pt x="8" y="10"/>
                </a:lnTo>
                <a:lnTo>
                  <a:pt x="9" y="10"/>
                </a:lnTo>
                <a:lnTo>
                  <a:pt x="9" y="10"/>
                </a:lnTo>
                <a:lnTo>
                  <a:pt x="9" y="9"/>
                </a:lnTo>
                <a:lnTo>
                  <a:pt x="10" y="9"/>
                </a:lnTo>
                <a:lnTo>
                  <a:pt x="11" y="8"/>
                </a:lnTo>
                <a:lnTo>
                  <a:pt x="12" y="8"/>
                </a:lnTo>
                <a:lnTo>
                  <a:pt x="12" y="8"/>
                </a:lnTo>
                <a:lnTo>
                  <a:pt x="11" y="7"/>
                </a:lnTo>
                <a:lnTo>
                  <a:pt x="11" y="6"/>
                </a:lnTo>
                <a:lnTo>
                  <a:pt x="11" y="6"/>
                </a:lnTo>
                <a:lnTo>
                  <a:pt x="10" y="6"/>
                </a:lnTo>
                <a:lnTo>
                  <a:pt x="9" y="5"/>
                </a:lnTo>
                <a:lnTo>
                  <a:pt x="9" y="5"/>
                </a:lnTo>
                <a:lnTo>
                  <a:pt x="7" y="4"/>
                </a:lnTo>
                <a:lnTo>
                  <a:pt x="6" y="2"/>
                </a:lnTo>
                <a:lnTo>
                  <a:pt x="6" y="2"/>
                </a:lnTo>
                <a:lnTo>
                  <a:pt x="5" y="0"/>
                </a:lnTo>
                <a:lnTo>
                  <a:pt x="0" y="2"/>
                </a:lnTo>
                <a:lnTo>
                  <a:pt x="0" y="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7637" name="Freeform 2117"/>
          <p:cNvSpPr>
            <a:spLocks/>
          </p:cNvSpPr>
          <p:nvPr/>
        </p:nvSpPr>
        <p:spPr bwMode="auto">
          <a:xfrm>
            <a:off x="6790267" y="2212975"/>
            <a:ext cx="152400" cy="363538"/>
          </a:xfrm>
          <a:custGeom>
            <a:avLst/>
            <a:gdLst>
              <a:gd name="T0" fmla="*/ 21 w 21"/>
              <a:gd name="T1" fmla="*/ 40 h 47"/>
              <a:gd name="T2" fmla="*/ 20 w 21"/>
              <a:gd name="T3" fmla="*/ 40 h 47"/>
              <a:gd name="T4" fmla="*/ 19 w 21"/>
              <a:gd name="T5" fmla="*/ 40 h 47"/>
              <a:gd name="T6" fmla="*/ 18 w 21"/>
              <a:gd name="T7" fmla="*/ 42 h 47"/>
              <a:gd name="T8" fmla="*/ 17 w 21"/>
              <a:gd name="T9" fmla="*/ 42 h 47"/>
              <a:gd name="T10" fmla="*/ 17 w 21"/>
              <a:gd name="T11" fmla="*/ 43 h 47"/>
              <a:gd name="T12" fmla="*/ 17 w 21"/>
              <a:gd name="T13" fmla="*/ 43 h 47"/>
              <a:gd name="T14" fmla="*/ 17 w 21"/>
              <a:gd name="T15" fmla="*/ 43 h 47"/>
              <a:gd name="T16" fmla="*/ 16 w 21"/>
              <a:gd name="T17" fmla="*/ 43 h 47"/>
              <a:gd name="T18" fmla="*/ 16 w 21"/>
              <a:gd name="T19" fmla="*/ 44 h 47"/>
              <a:gd name="T20" fmla="*/ 2 w 21"/>
              <a:gd name="T21" fmla="*/ 47 h 47"/>
              <a:gd name="T22" fmla="*/ 1 w 21"/>
              <a:gd name="T23" fmla="*/ 46 h 47"/>
              <a:gd name="T24" fmla="*/ 0 w 21"/>
              <a:gd name="T25" fmla="*/ 45 h 47"/>
              <a:gd name="T26" fmla="*/ 0 w 21"/>
              <a:gd name="T27" fmla="*/ 44 h 47"/>
              <a:gd name="T28" fmla="*/ 1 w 21"/>
              <a:gd name="T29" fmla="*/ 43 h 47"/>
              <a:gd name="T30" fmla="*/ 0 w 21"/>
              <a:gd name="T31" fmla="*/ 41 h 47"/>
              <a:gd name="T32" fmla="*/ 0 w 21"/>
              <a:gd name="T33" fmla="*/ 34 h 47"/>
              <a:gd name="T34" fmla="*/ 0 w 21"/>
              <a:gd name="T35" fmla="*/ 32 h 47"/>
              <a:gd name="T36" fmla="*/ 1 w 21"/>
              <a:gd name="T37" fmla="*/ 28 h 47"/>
              <a:gd name="T38" fmla="*/ 1 w 21"/>
              <a:gd name="T39" fmla="*/ 26 h 47"/>
              <a:gd name="T40" fmla="*/ 1 w 21"/>
              <a:gd name="T41" fmla="*/ 24 h 47"/>
              <a:gd name="T42" fmla="*/ 1 w 21"/>
              <a:gd name="T43" fmla="*/ 22 h 47"/>
              <a:gd name="T44" fmla="*/ 1 w 21"/>
              <a:gd name="T45" fmla="*/ 21 h 47"/>
              <a:gd name="T46" fmla="*/ 1 w 21"/>
              <a:gd name="T47" fmla="*/ 20 h 47"/>
              <a:gd name="T48" fmla="*/ 4 w 21"/>
              <a:gd name="T49" fmla="*/ 18 h 47"/>
              <a:gd name="T50" fmla="*/ 5 w 21"/>
              <a:gd name="T51" fmla="*/ 14 h 47"/>
              <a:gd name="T52" fmla="*/ 4 w 21"/>
              <a:gd name="T53" fmla="*/ 12 h 47"/>
              <a:gd name="T54" fmla="*/ 4 w 21"/>
              <a:gd name="T55" fmla="*/ 10 h 47"/>
              <a:gd name="T56" fmla="*/ 4 w 21"/>
              <a:gd name="T57" fmla="*/ 10 h 47"/>
              <a:gd name="T58" fmla="*/ 4 w 21"/>
              <a:gd name="T59" fmla="*/ 9 h 47"/>
              <a:gd name="T60" fmla="*/ 3 w 21"/>
              <a:gd name="T61" fmla="*/ 7 h 47"/>
              <a:gd name="T62" fmla="*/ 4 w 21"/>
              <a:gd name="T63" fmla="*/ 4 h 47"/>
              <a:gd name="T64" fmla="*/ 3 w 21"/>
              <a:gd name="T65" fmla="*/ 3 h 47"/>
              <a:gd name="T66" fmla="*/ 3 w 21"/>
              <a:gd name="T67" fmla="*/ 2 h 47"/>
              <a:gd name="T68" fmla="*/ 4 w 21"/>
              <a:gd name="T69" fmla="*/ 2 h 47"/>
              <a:gd name="T70" fmla="*/ 5 w 21"/>
              <a:gd name="T71" fmla="*/ 1 h 47"/>
              <a:gd name="T72" fmla="*/ 6 w 21"/>
              <a:gd name="T73" fmla="*/ 1 h 47"/>
              <a:gd name="T74" fmla="*/ 6 w 21"/>
              <a:gd name="T75" fmla="*/ 1 h 47"/>
              <a:gd name="T76" fmla="*/ 7 w 21"/>
              <a:gd name="T77" fmla="*/ 0 h 47"/>
              <a:gd name="T78" fmla="*/ 17 w 21"/>
              <a:gd name="T79" fmla="*/ 29 h 47"/>
              <a:gd name="T80" fmla="*/ 17 w 21"/>
              <a:gd name="T81" fmla="*/ 30 h 47"/>
              <a:gd name="T82" fmla="*/ 17 w 21"/>
              <a:gd name="T83" fmla="*/ 31 h 47"/>
              <a:gd name="T84" fmla="*/ 17 w 21"/>
              <a:gd name="T85" fmla="*/ 31 h 47"/>
              <a:gd name="T86" fmla="*/ 19 w 21"/>
              <a:gd name="T87" fmla="*/ 33 h 47"/>
              <a:gd name="T88" fmla="*/ 20 w 21"/>
              <a:gd name="T89" fmla="*/ 33 h 47"/>
              <a:gd name="T90" fmla="*/ 20 w 21"/>
              <a:gd name="T91" fmla="*/ 34 h 47"/>
              <a:gd name="T92" fmla="*/ 20 w 21"/>
              <a:gd name="T93" fmla="*/ 35 h 47"/>
              <a:gd name="T94" fmla="*/ 21 w 21"/>
              <a:gd name="T95" fmla="*/ 37 h 47"/>
              <a:gd name="T96" fmla="*/ 21 w 21"/>
              <a:gd name="T97" fmla="*/ 38 h 47"/>
              <a:gd name="T98" fmla="*/ 21 w 21"/>
              <a:gd name="T99" fmla="*/ 39 h 47"/>
              <a:gd name="T100" fmla="*/ 21 w 21"/>
              <a:gd name="T101" fmla="*/ 40 h 47"/>
              <a:gd name="T102" fmla="*/ 21 w 21"/>
              <a:gd name="T103" fmla="*/ 4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 h="47">
                <a:moveTo>
                  <a:pt x="21" y="40"/>
                </a:moveTo>
                <a:lnTo>
                  <a:pt x="20" y="40"/>
                </a:lnTo>
                <a:lnTo>
                  <a:pt x="19" y="40"/>
                </a:lnTo>
                <a:lnTo>
                  <a:pt x="18" y="42"/>
                </a:lnTo>
                <a:lnTo>
                  <a:pt x="17" y="42"/>
                </a:lnTo>
                <a:lnTo>
                  <a:pt x="17" y="43"/>
                </a:lnTo>
                <a:lnTo>
                  <a:pt x="17" y="43"/>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10"/>
                </a:lnTo>
                <a:lnTo>
                  <a:pt x="4" y="9"/>
                </a:lnTo>
                <a:lnTo>
                  <a:pt x="3" y="7"/>
                </a:lnTo>
                <a:lnTo>
                  <a:pt x="4" y="4"/>
                </a:lnTo>
                <a:lnTo>
                  <a:pt x="3" y="3"/>
                </a:lnTo>
                <a:lnTo>
                  <a:pt x="3" y="2"/>
                </a:lnTo>
                <a:lnTo>
                  <a:pt x="4" y="2"/>
                </a:lnTo>
                <a:lnTo>
                  <a:pt x="5" y="1"/>
                </a:lnTo>
                <a:lnTo>
                  <a:pt x="6" y="1"/>
                </a:lnTo>
                <a:lnTo>
                  <a:pt x="6" y="1"/>
                </a:lnTo>
                <a:lnTo>
                  <a:pt x="7" y="0"/>
                </a:lnTo>
                <a:lnTo>
                  <a:pt x="17" y="29"/>
                </a:lnTo>
                <a:lnTo>
                  <a:pt x="17" y="30"/>
                </a:lnTo>
                <a:lnTo>
                  <a:pt x="17" y="31"/>
                </a:lnTo>
                <a:lnTo>
                  <a:pt x="17" y="31"/>
                </a:lnTo>
                <a:lnTo>
                  <a:pt x="19" y="33"/>
                </a:lnTo>
                <a:lnTo>
                  <a:pt x="20" y="33"/>
                </a:lnTo>
                <a:lnTo>
                  <a:pt x="20" y="34"/>
                </a:lnTo>
                <a:lnTo>
                  <a:pt x="20" y="35"/>
                </a:lnTo>
                <a:lnTo>
                  <a:pt x="21" y="37"/>
                </a:lnTo>
                <a:lnTo>
                  <a:pt x="21" y="38"/>
                </a:lnTo>
                <a:lnTo>
                  <a:pt x="21" y="39"/>
                </a:lnTo>
                <a:lnTo>
                  <a:pt x="21" y="40"/>
                </a:lnTo>
                <a:lnTo>
                  <a:pt x="21" y="4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7638" name="Freeform 2118"/>
          <p:cNvSpPr>
            <a:spLocks/>
          </p:cNvSpPr>
          <p:nvPr/>
        </p:nvSpPr>
        <p:spPr bwMode="auto">
          <a:xfrm>
            <a:off x="6841067" y="1887539"/>
            <a:ext cx="354189" cy="611187"/>
          </a:xfrm>
          <a:custGeom>
            <a:avLst/>
            <a:gdLst>
              <a:gd name="T0" fmla="*/ 10 w 49"/>
              <a:gd name="T1" fmla="*/ 71 h 79"/>
              <a:gd name="T2" fmla="*/ 10 w 49"/>
              <a:gd name="T3" fmla="*/ 73 h 79"/>
              <a:gd name="T4" fmla="*/ 12 w 49"/>
              <a:gd name="T5" fmla="*/ 75 h 79"/>
              <a:gd name="T6" fmla="*/ 13 w 49"/>
              <a:gd name="T7" fmla="*/ 76 h 79"/>
              <a:gd name="T8" fmla="*/ 14 w 49"/>
              <a:gd name="T9" fmla="*/ 79 h 79"/>
              <a:gd name="T10" fmla="*/ 15 w 49"/>
              <a:gd name="T11" fmla="*/ 77 h 79"/>
              <a:gd name="T12" fmla="*/ 16 w 49"/>
              <a:gd name="T13" fmla="*/ 73 h 79"/>
              <a:gd name="T14" fmla="*/ 18 w 49"/>
              <a:gd name="T15" fmla="*/ 68 h 79"/>
              <a:gd name="T16" fmla="*/ 18 w 49"/>
              <a:gd name="T17" fmla="*/ 67 h 79"/>
              <a:gd name="T18" fmla="*/ 20 w 49"/>
              <a:gd name="T19" fmla="*/ 63 h 79"/>
              <a:gd name="T20" fmla="*/ 21 w 49"/>
              <a:gd name="T21" fmla="*/ 64 h 79"/>
              <a:gd name="T22" fmla="*/ 22 w 49"/>
              <a:gd name="T23" fmla="*/ 64 h 79"/>
              <a:gd name="T24" fmla="*/ 22 w 49"/>
              <a:gd name="T25" fmla="*/ 62 h 79"/>
              <a:gd name="T26" fmla="*/ 26 w 49"/>
              <a:gd name="T27" fmla="*/ 61 h 79"/>
              <a:gd name="T28" fmla="*/ 26 w 49"/>
              <a:gd name="T29" fmla="*/ 59 h 79"/>
              <a:gd name="T30" fmla="*/ 28 w 49"/>
              <a:gd name="T31" fmla="*/ 58 h 79"/>
              <a:gd name="T32" fmla="*/ 29 w 49"/>
              <a:gd name="T33" fmla="*/ 56 h 79"/>
              <a:gd name="T34" fmla="*/ 31 w 49"/>
              <a:gd name="T35" fmla="*/ 52 h 79"/>
              <a:gd name="T36" fmla="*/ 31 w 49"/>
              <a:gd name="T37" fmla="*/ 51 h 79"/>
              <a:gd name="T38" fmla="*/ 34 w 49"/>
              <a:gd name="T39" fmla="*/ 51 h 79"/>
              <a:gd name="T40" fmla="*/ 35 w 49"/>
              <a:gd name="T41" fmla="*/ 49 h 79"/>
              <a:gd name="T42" fmla="*/ 37 w 49"/>
              <a:gd name="T43" fmla="*/ 47 h 79"/>
              <a:gd name="T44" fmla="*/ 40 w 49"/>
              <a:gd name="T45" fmla="*/ 48 h 79"/>
              <a:gd name="T46" fmla="*/ 43 w 49"/>
              <a:gd name="T47" fmla="*/ 44 h 79"/>
              <a:gd name="T48" fmla="*/ 46 w 49"/>
              <a:gd name="T49" fmla="*/ 41 h 79"/>
              <a:gd name="T50" fmla="*/ 48 w 49"/>
              <a:gd name="T51" fmla="*/ 40 h 79"/>
              <a:gd name="T52" fmla="*/ 49 w 49"/>
              <a:gd name="T53" fmla="*/ 38 h 79"/>
              <a:gd name="T54" fmla="*/ 48 w 49"/>
              <a:gd name="T55" fmla="*/ 37 h 79"/>
              <a:gd name="T56" fmla="*/ 47 w 49"/>
              <a:gd name="T57" fmla="*/ 36 h 79"/>
              <a:gd name="T58" fmla="*/ 48 w 49"/>
              <a:gd name="T59" fmla="*/ 35 h 79"/>
              <a:gd name="T60" fmla="*/ 47 w 49"/>
              <a:gd name="T61" fmla="*/ 32 h 79"/>
              <a:gd name="T62" fmla="*/ 45 w 49"/>
              <a:gd name="T63" fmla="*/ 31 h 79"/>
              <a:gd name="T64" fmla="*/ 43 w 49"/>
              <a:gd name="T65" fmla="*/ 32 h 79"/>
              <a:gd name="T66" fmla="*/ 41 w 49"/>
              <a:gd name="T67" fmla="*/ 28 h 79"/>
              <a:gd name="T68" fmla="*/ 41 w 49"/>
              <a:gd name="T69" fmla="*/ 26 h 79"/>
              <a:gd name="T70" fmla="*/ 40 w 49"/>
              <a:gd name="T71" fmla="*/ 26 h 79"/>
              <a:gd name="T72" fmla="*/ 38 w 49"/>
              <a:gd name="T73" fmla="*/ 26 h 79"/>
              <a:gd name="T74" fmla="*/ 36 w 49"/>
              <a:gd name="T75" fmla="*/ 25 h 79"/>
              <a:gd name="T76" fmla="*/ 35 w 49"/>
              <a:gd name="T77" fmla="*/ 22 h 79"/>
              <a:gd name="T78" fmla="*/ 24 w 49"/>
              <a:gd name="T79" fmla="*/ 0 h 79"/>
              <a:gd name="T80" fmla="*/ 22 w 49"/>
              <a:gd name="T81" fmla="*/ 0 h 79"/>
              <a:gd name="T82" fmla="*/ 21 w 49"/>
              <a:gd name="T83" fmla="*/ 2 h 79"/>
              <a:gd name="T84" fmla="*/ 18 w 49"/>
              <a:gd name="T85" fmla="*/ 2 h 79"/>
              <a:gd name="T86" fmla="*/ 15 w 49"/>
              <a:gd name="T87" fmla="*/ 5 h 79"/>
              <a:gd name="T88" fmla="*/ 14 w 49"/>
              <a:gd name="T89" fmla="*/ 2 h 79"/>
              <a:gd name="T90" fmla="*/ 13 w 49"/>
              <a:gd name="T91" fmla="*/ 1 h 79"/>
              <a:gd name="T92" fmla="*/ 6 w 49"/>
              <a:gd name="T93" fmla="*/ 16 h 79"/>
              <a:gd name="T94" fmla="*/ 7 w 49"/>
              <a:gd name="T95" fmla="*/ 19 h 79"/>
              <a:gd name="T96" fmla="*/ 7 w 49"/>
              <a:gd name="T97" fmla="*/ 22 h 79"/>
              <a:gd name="T98" fmla="*/ 5 w 49"/>
              <a:gd name="T99" fmla="*/ 24 h 79"/>
              <a:gd name="T100" fmla="*/ 6 w 49"/>
              <a:gd name="T101" fmla="*/ 32 h 79"/>
              <a:gd name="T102" fmla="*/ 4 w 49"/>
              <a:gd name="T103" fmla="*/ 36 h 79"/>
              <a:gd name="T104" fmla="*/ 4 w 49"/>
              <a:gd name="T105" fmla="*/ 39 h 79"/>
              <a:gd name="T106" fmla="*/ 3 w 49"/>
              <a:gd name="T107" fmla="*/ 40 h 79"/>
              <a:gd name="T108" fmla="*/ 3 w 49"/>
              <a:gd name="T109" fmla="*/ 42 h 79"/>
              <a:gd name="T110" fmla="*/ 1 w 49"/>
              <a:gd name="T111" fmla="*/ 41 h 79"/>
              <a:gd name="T112" fmla="*/ 0 w 49"/>
              <a:gd name="T113" fmla="*/ 4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 h="79">
                <a:moveTo>
                  <a:pt x="0" y="42"/>
                </a:moveTo>
                <a:lnTo>
                  <a:pt x="10" y="71"/>
                </a:lnTo>
                <a:lnTo>
                  <a:pt x="10" y="72"/>
                </a:lnTo>
                <a:lnTo>
                  <a:pt x="10" y="73"/>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8" y="37"/>
                </a:lnTo>
                <a:lnTo>
                  <a:pt x="47" y="36"/>
                </a:lnTo>
                <a:lnTo>
                  <a:pt x="48" y="35"/>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1" y="26"/>
                </a:lnTo>
                <a:lnTo>
                  <a:pt x="40"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lnTo>
                  <a:pt x="0" y="42"/>
                </a:lnTo>
                <a:close/>
              </a:path>
            </a:pathLst>
          </a:custGeom>
          <a:solidFill>
            <a:srgbClr val="AAC8F5"/>
          </a:solidFill>
          <a:ln w="12700" cmpd="sng">
            <a:solidFill>
              <a:srgbClr val="000000"/>
            </a:solidFill>
            <a:prstDash val="solid"/>
            <a:round/>
            <a:headEnd/>
            <a:tailEnd/>
          </a:ln>
        </p:spPr>
        <p:txBody>
          <a:bodyPr/>
          <a:lstStyle/>
          <a:p>
            <a:endParaRPr lang="en-US"/>
          </a:p>
        </p:txBody>
      </p:sp>
      <p:grpSp>
        <p:nvGrpSpPr>
          <p:cNvPr id="237639" name="Group 2119"/>
          <p:cNvGrpSpPr>
            <a:grpSpLocks/>
          </p:cNvGrpSpPr>
          <p:nvPr/>
        </p:nvGrpSpPr>
        <p:grpSpPr bwMode="auto">
          <a:xfrm>
            <a:off x="2875845" y="4635501"/>
            <a:ext cx="859367" cy="588963"/>
            <a:chOff x="1991" y="3321"/>
            <a:chExt cx="361" cy="231"/>
          </a:xfrm>
        </p:grpSpPr>
        <p:sp>
          <p:nvSpPr>
            <p:cNvPr id="237640" name="Freeform 2120"/>
            <p:cNvSpPr>
              <a:spLocks/>
            </p:cNvSpPr>
            <p:nvPr/>
          </p:nvSpPr>
          <p:spPr bwMode="auto">
            <a:xfrm>
              <a:off x="2274" y="3459"/>
              <a:ext cx="78" cy="93"/>
            </a:xfrm>
            <a:custGeom>
              <a:avLst/>
              <a:gdLst>
                <a:gd name="T0" fmla="*/ 0 w 16"/>
                <a:gd name="T1" fmla="*/ 7 h 19"/>
                <a:gd name="T2" fmla="*/ 1 w 16"/>
                <a:gd name="T3" fmla="*/ 13 h 19"/>
                <a:gd name="T4" fmla="*/ 1 w 16"/>
                <a:gd name="T5" fmla="*/ 16 h 19"/>
                <a:gd name="T6" fmla="*/ 6 w 16"/>
                <a:gd name="T7" fmla="*/ 19 h 19"/>
                <a:gd name="T8" fmla="*/ 8 w 16"/>
                <a:gd name="T9" fmla="*/ 16 h 19"/>
                <a:gd name="T10" fmla="*/ 16 w 16"/>
                <a:gd name="T11" fmla="*/ 11 h 19"/>
                <a:gd name="T12" fmla="*/ 13 w 16"/>
                <a:gd name="T13" fmla="*/ 5 h 19"/>
                <a:gd name="T14" fmla="*/ 3 w 16"/>
                <a:gd name="T15" fmla="*/ 0 h 19"/>
                <a:gd name="T16" fmla="*/ 3 w 16"/>
                <a:gd name="T17" fmla="*/ 5 h 19"/>
                <a:gd name="T18" fmla="*/ 0 w 16"/>
                <a:gd name="T19" fmla="*/ 7 h 19"/>
                <a:gd name="T20" fmla="*/ 0 w 16"/>
                <a:gd name="T2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9">
                  <a:moveTo>
                    <a:pt x="0" y="7"/>
                  </a:moveTo>
                  <a:lnTo>
                    <a:pt x="1" y="13"/>
                  </a:lnTo>
                  <a:lnTo>
                    <a:pt x="1" y="16"/>
                  </a:lnTo>
                  <a:lnTo>
                    <a:pt x="6" y="19"/>
                  </a:lnTo>
                  <a:lnTo>
                    <a:pt x="8" y="16"/>
                  </a:lnTo>
                  <a:lnTo>
                    <a:pt x="16" y="11"/>
                  </a:lnTo>
                  <a:lnTo>
                    <a:pt x="13" y="5"/>
                  </a:lnTo>
                  <a:lnTo>
                    <a:pt x="3" y="0"/>
                  </a:lnTo>
                  <a:lnTo>
                    <a:pt x="3" y="5"/>
                  </a:lnTo>
                  <a:lnTo>
                    <a:pt x="0" y="7"/>
                  </a:lnTo>
                  <a:lnTo>
                    <a:pt x="0" y="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7641" name="Freeform 2121"/>
            <p:cNvSpPr>
              <a:spLocks/>
            </p:cNvSpPr>
            <p:nvPr/>
          </p:nvSpPr>
          <p:spPr bwMode="auto">
            <a:xfrm>
              <a:off x="2235" y="3409"/>
              <a:ext cx="44" cy="29"/>
            </a:xfrm>
            <a:custGeom>
              <a:avLst/>
              <a:gdLst>
                <a:gd name="T0" fmla="*/ 3 w 9"/>
                <a:gd name="T1" fmla="*/ 6 h 6"/>
                <a:gd name="T2" fmla="*/ 8 w 9"/>
                <a:gd name="T3" fmla="*/ 6 h 6"/>
                <a:gd name="T4" fmla="*/ 9 w 9"/>
                <a:gd name="T5" fmla="*/ 3 h 6"/>
                <a:gd name="T6" fmla="*/ 5 w 9"/>
                <a:gd name="T7" fmla="*/ 2 h 6"/>
                <a:gd name="T8" fmla="*/ 3 w 9"/>
                <a:gd name="T9" fmla="*/ 2 h 6"/>
                <a:gd name="T10" fmla="*/ 2 w 9"/>
                <a:gd name="T11" fmla="*/ 0 h 6"/>
                <a:gd name="T12" fmla="*/ 0 w 9"/>
                <a:gd name="T13" fmla="*/ 2 h 6"/>
                <a:gd name="T14" fmla="*/ 2 w 9"/>
                <a:gd name="T15" fmla="*/ 5 h 6"/>
                <a:gd name="T16" fmla="*/ 3 w 9"/>
                <a:gd name="T17" fmla="*/ 6 h 6"/>
                <a:gd name="T18" fmla="*/ 3 w 9"/>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3" y="6"/>
                  </a:moveTo>
                  <a:lnTo>
                    <a:pt x="8" y="6"/>
                  </a:lnTo>
                  <a:lnTo>
                    <a:pt x="9" y="3"/>
                  </a:lnTo>
                  <a:lnTo>
                    <a:pt x="5" y="2"/>
                  </a:lnTo>
                  <a:lnTo>
                    <a:pt x="3" y="2"/>
                  </a:lnTo>
                  <a:lnTo>
                    <a:pt x="2" y="0"/>
                  </a:lnTo>
                  <a:lnTo>
                    <a:pt x="0" y="2"/>
                  </a:lnTo>
                  <a:lnTo>
                    <a:pt x="2" y="5"/>
                  </a:lnTo>
                  <a:lnTo>
                    <a:pt x="3" y="6"/>
                  </a:lnTo>
                  <a:lnTo>
                    <a:pt x="3" y="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7642" name="Freeform 2122"/>
            <p:cNvSpPr>
              <a:spLocks/>
            </p:cNvSpPr>
            <p:nvPr/>
          </p:nvSpPr>
          <p:spPr bwMode="auto">
            <a:xfrm>
              <a:off x="2225" y="3438"/>
              <a:ext cx="20" cy="10"/>
            </a:xfrm>
            <a:custGeom>
              <a:avLst/>
              <a:gdLst>
                <a:gd name="T0" fmla="*/ 0 w 4"/>
                <a:gd name="T1" fmla="*/ 2 h 2"/>
                <a:gd name="T2" fmla="*/ 4 w 4"/>
                <a:gd name="T3" fmla="*/ 0 h 2"/>
                <a:gd name="T4" fmla="*/ 4 w 4"/>
                <a:gd name="T5" fmla="*/ 2 h 2"/>
                <a:gd name="T6" fmla="*/ 0 w 4"/>
                <a:gd name="T7" fmla="*/ 2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lnTo>
                    <a:pt x="4" y="0"/>
                  </a:lnTo>
                  <a:lnTo>
                    <a:pt x="4" y="2"/>
                  </a:lnTo>
                  <a:lnTo>
                    <a:pt x="0" y="2"/>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7643" name="Freeform 2123"/>
            <p:cNvSpPr>
              <a:spLocks/>
            </p:cNvSpPr>
            <p:nvPr/>
          </p:nvSpPr>
          <p:spPr bwMode="auto">
            <a:xfrm>
              <a:off x="2211" y="3419"/>
              <a:ext cx="19" cy="14"/>
            </a:xfrm>
            <a:custGeom>
              <a:avLst/>
              <a:gdLst>
                <a:gd name="T0" fmla="*/ 2 w 4"/>
                <a:gd name="T1" fmla="*/ 0 h 3"/>
                <a:gd name="T2" fmla="*/ 2 w 4"/>
                <a:gd name="T3" fmla="*/ 0 h 3"/>
                <a:gd name="T4" fmla="*/ 3 w 4"/>
                <a:gd name="T5" fmla="*/ 0 h 3"/>
                <a:gd name="T6" fmla="*/ 3 w 4"/>
                <a:gd name="T7" fmla="*/ 0 h 3"/>
                <a:gd name="T8" fmla="*/ 3 w 4"/>
                <a:gd name="T9" fmla="*/ 0 h 3"/>
                <a:gd name="T10" fmla="*/ 3 w 4"/>
                <a:gd name="T11" fmla="*/ 1 h 3"/>
                <a:gd name="T12" fmla="*/ 3 w 4"/>
                <a:gd name="T13" fmla="*/ 1 h 3"/>
                <a:gd name="T14" fmla="*/ 3 w 4"/>
                <a:gd name="T15" fmla="*/ 1 h 3"/>
                <a:gd name="T16" fmla="*/ 4 w 4"/>
                <a:gd name="T17" fmla="*/ 1 h 3"/>
                <a:gd name="T18" fmla="*/ 3 w 4"/>
                <a:gd name="T19" fmla="*/ 2 h 3"/>
                <a:gd name="T20" fmla="*/ 3 w 4"/>
                <a:gd name="T21" fmla="*/ 2 h 3"/>
                <a:gd name="T22" fmla="*/ 3 w 4"/>
                <a:gd name="T23" fmla="*/ 2 h 3"/>
                <a:gd name="T24" fmla="*/ 3 w 4"/>
                <a:gd name="T25" fmla="*/ 3 h 3"/>
                <a:gd name="T26" fmla="*/ 3 w 4"/>
                <a:gd name="T27" fmla="*/ 3 h 3"/>
                <a:gd name="T28" fmla="*/ 3 w 4"/>
                <a:gd name="T29" fmla="*/ 3 h 3"/>
                <a:gd name="T30" fmla="*/ 2 w 4"/>
                <a:gd name="T31" fmla="*/ 3 h 3"/>
                <a:gd name="T32" fmla="*/ 2 w 4"/>
                <a:gd name="T33" fmla="*/ 3 h 3"/>
                <a:gd name="T34" fmla="*/ 2 w 4"/>
                <a:gd name="T35" fmla="*/ 3 h 3"/>
                <a:gd name="T36" fmla="*/ 1 w 4"/>
                <a:gd name="T37" fmla="*/ 3 h 3"/>
                <a:gd name="T38" fmla="*/ 1 w 4"/>
                <a:gd name="T39" fmla="*/ 3 h 3"/>
                <a:gd name="T40" fmla="*/ 1 w 4"/>
                <a:gd name="T41" fmla="*/ 3 h 3"/>
                <a:gd name="T42" fmla="*/ 1 w 4"/>
                <a:gd name="T43" fmla="*/ 2 h 3"/>
                <a:gd name="T44" fmla="*/ 0 w 4"/>
                <a:gd name="T45" fmla="*/ 2 h 3"/>
                <a:gd name="T46" fmla="*/ 0 w 4"/>
                <a:gd name="T47" fmla="*/ 2 h 3"/>
                <a:gd name="T48" fmla="*/ 0 w 4"/>
                <a:gd name="T49" fmla="*/ 1 h 3"/>
                <a:gd name="T50" fmla="*/ 0 w 4"/>
                <a:gd name="T51" fmla="*/ 1 h 3"/>
                <a:gd name="T52" fmla="*/ 0 w 4"/>
                <a:gd name="T53" fmla="*/ 1 h 3"/>
                <a:gd name="T54" fmla="*/ 1 w 4"/>
                <a:gd name="T55" fmla="*/ 1 h 3"/>
                <a:gd name="T56" fmla="*/ 1 w 4"/>
                <a:gd name="T57" fmla="*/ 0 h 3"/>
                <a:gd name="T58" fmla="*/ 1 w 4"/>
                <a:gd name="T59" fmla="*/ 0 h 3"/>
                <a:gd name="T60" fmla="*/ 1 w 4"/>
                <a:gd name="T61" fmla="*/ 0 h 3"/>
                <a:gd name="T62" fmla="*/ 2 w 4"/>
                <a:gd name="T63" fmla="*/ 0 h 3"/>
                <a:gd name="T64" fmla="*/ 2 w 4"/>
                <a:gd name="T65" fmla="*/ 0 h 3"/>
                <a:gd name="T66" fmla="*/ 2 w 4"/>
                <a:gd name="T6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3">
                  <a:moveTo>
                    <a:pt x="2" y="0"/>
                  </a:moveTo>
                  <a:lnTo>
                    <a:pt x="2" y="0"/>
                  </a:lnTo>
                  <a:lnTo>
                    <a:pt x="3" y="0"/>
                  </a:lnTo>
                  <a:lnTo>
                    <a:pt x="3" y="0"/>
                  </a:lnTo>
                  <a:lnTo>
                    <a:pt x="3" y="0"/>
                  </a:lnTo>
                  <a:lnTo>
                    <a:pt x="3" y="1"/>
                  </a:lnTo>
                  <a:lnTo>
                    <a:pt x="3" y="1"/>
                  </a:lnTo>
                  <a:lnTo>
                    <a:pt x="3" y="1"/>
                  </a:lnTo>
                  <a:lnTo>
                    <a:pt x="4" y="1"/>
                  </a:lnTo>
                  <a:lnTo>
                    <a:pt x="3" y="2"/>
                  </a:lnTo>
                  <a:lnTo>
                    <a:pt x="3" y="2"/>
                  </a:lnTo>
                  <a:lnTo>
                    <a:pt x="3" y="2"/>
                  </a:lnTo>
                  <a:lnTo>
                    <a:pt x="3" y="3"/>
                  </a:lnTo>
                  <a:lnTo>
                    <a:pt x="3" y="3"/>
                  </a:lnTo>
                  <a:lnTo>
                    <a:pt x="3" y="3"/>
                  </a:lnTo>
                  <a:lnTo>
                    <a:pt x="2" y="3"/>
                  </a:lnTo>
                  <a:lnTo>
                    <a:pt x="2" y="3"/>
                  </a:lnTo>
                  <a:lnTo>
                    <a:pt x="2" y="3"/>
                  </a:lnTo>
                  <a:lnTo>
                    <a:pt x="1" y="3"/>
                  </a:lnTo>
                  <a:lnTo>
                    <a:pt x="1" y="3"/>
                  </a:lnTo>
                  <a:lnTo>
                    <a:pt x="1" y="3"/>
                  </a:lnTo>
                  <a:lnTo>
                    <a:pt x="1" y="2"/>
                  </a:lnTo>
                  <a:lnTo>
                    <a:pt x="0" y="2"/>
                  </a:lnTo>
                  <a:lnTo>
                    <a:pt x="0" y="2"/>
                  </a:lnTo>
                  <a:lnTo>
                    <a:pt x="0" y="1"/>
                  </a:lnTo>
                  <a:lnTo>
                    <a:pt x="0" y="1"/>
                  </a:lnTo>
                  <a:lnTo>
                    <a:pt x="0" y="1"/>
                  </a:lnTo>
                  <a:lnTo>
                    <a:pt x="1" y="1"/>
                  </a:lnTo>
                  <a:lnTo>
                    <a:pt x="1" y="0"/>
                  </a:lnTo>
                  <a:lnTo>
                    <a:pt x="1" y="0"/>
                  </a:lnTo>
                  <a:lnTo>
                    <a:pt x="1" y="0"/>
                  </a:lnTo>
                  <a:lnTo>
                    <a:pt x="2" y="0"/>
                  </a:lnTo>
                  <a:lnTo>
                    <a:pt x="2" y="0"/>
                  </a:lnTo>
                  <a:lnTo>
                    <a:pt x="2"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7644" name="Freeform 2124"/>
            <p:cNvSpPr>
              <a:spLocks/>
            </p:cNvSpPr>
            <p:nvPr/>
          </p:nvSpPr>
          <p:spPr bwMode="auto">
            <a:xfrm>
              <a:off x="2186" y="3394"/>
              <a:ext cx="39" cy="15"/>
            </a:xfrm>
            <a:custGeom>
              <a:avLst/>
              <a:gdLst>
                <a:gd name="T0" fmla="*/ 0 w 8"/>
                <a:gd name="T1" fmla="*/ 3 h 3"/>
                <a:gd name="T2" fmla="*/ 7 w 8"/>
                <a:gd name="T3" fmla="*/ 3 h 3"/>
                <a:gd name="T4" fmla="*/ 8 w 8"/>
                <a:gd name="T5" fmla="*/ 0 h 3"/>
                <a:gd name="T6" fmla="*/ 2 w 8"/>
                <a:gd name="T7" fmla="*/ 0 h 3"/>
                <a:gd name="T8" fmla="*/ 0 w 8"/>
                <a:gd name="T9" fmla="*/ 3 h 3"/>
                <a:gd name="T10" fmla="*/ 0 w 8"/>
                <a:gd name="T11" fmla="*/ 3 h 3"/>
              </a:gdLst>
              <a:ahLst/>
              <a:cxnLst>
                <a:cxn ang="0">
                  <a:pos x="T0" y="T1"/>
                </a:cxn>
                <a:cxn ang="0">
                  <a:pos x="T2" y="T3"/>
                </a:cxn>
                <a:cxn ang="0">
                  <a:pos x="T4" y="T5"/>
                </a:cxn>
                <a:cxn ang="0">
                  <a:pos x="T6" y="T7"/>
                </a:cxn>
                <a:cxn ang="0">
                  <a:pos x="T8" y="T9"/>
                </a:cxn>
                <a:cxn ang="0">
                  <a:pos x="T10" y="T11"/>
                </a:cxn>
              </a:cxnLst>
              <a:rect l="0" t="0" r="r" b="b"/>
              <a:pathLst>
                <a:path w="8" h="3">
                  <a:moveTo>
                    <a:pt x="0" y="3"/>
                  </a:moveTo>
                  <a:lnTo>
                    <a:pt x="7" y="3"/>
                  </a:lnTo>
                  <a:lnTo>
                    <a:pt x="8" y="0"/>
                  </a:lnTo>
                  <a:lnTo>
                    <a:pt x="2" y="0"/>
                  </a:lnTo>
                  <a:lnTo>
                    <a:pt x="0" y="3"/>
                  </a:lnTo>
                  <a:lnTo>
                    <a:pt x="0" y="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7645" name="Freeform 2125"/>
            <p:cNvSpPr>
              <a:spLocks/>
            </p:cNvSpPr>
            <p:nvPr/>
          </p:nvSpPr>
          <p:spPr bwMode="auto">
            <a:xfrm>
              <a:off x="2026" y="3321"/>
              <a:ext cx="38" cy="24"/>
            </a:xfrm>
            <a:custGeom>
              <a:avLst/>
              <a:gdLst>
                <a:gd name="T0" fmla="*/ 0 w 8"/>
                <a:gd name="T1" fmla="*/ 4 h 5"/>
                <a:gd name="T2" fmla="*/ 3 w 8"/>
                <a:gd name="T3" fmla="*/ 5 h 5"/>
                <a:gd name="T4" fmla="*/ 6 w 8"/>
                <a:gd name="T5" fmla="*/ 5 h 5"/>
                <a:gd name="T6" fmla="*/ 8 w 8"/>
                <a:gd name="T7" fmla="*/ 2 h 5"/>
                <a:gd name="T8" fmla="*/ 5 w 8"/>
                <a:gd name="T9" fmla="*/ 0 h 5"/>
                <a:gd name="T10" fmla="*/ 1 w 8"/>
                <a:gd name="T11" fmla="*/ 2 h 5"/>
                <a:gd name="T12" fmla="*/ 0 w 8"/>
                <a:gd name="T13" fmla="*/ 4 h 5"/>
                <a:gd name="T14" fmla="*/ 0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4"/>
                  </a:moveTo>
                  <a:lnTo>
                    <a:pt x="3" y="5"/>
                  </a:lnTo>
                  <a:lnTo>
                    <a:pt x="6" y="5"/>
                  </a:lnTo>
                  <a:lnTo>
                    <a:pt x="8" y="2"/>
                  </a:lnTo>
                  <a:lnTo>
                    <a:pt x="5" y="0"/>
                  </a:lnTo>
                  <a:lnTo>
                    <a:pt x="1" y="2"/>
                  </a:lnTo>
                  <a:lnTo>
                    <a:pt x="0" y="4"/>
                  </a:lnTo>
                  <a:lnTo>
                    <a:pt x="0" y="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7646" name="Freeform 2126"/>
            <p:cNvSpPr>
              <a:spLocks/>
            </p:cNvSpPr>
            <p:nvPr/>
          </p:nvSpPr>
          <p:spPr bwMode="auto">
            <a:xfrm>
              <a:off x="1991" y="3321"/>
              <a:ext cx="20" cy="24"/>
            </a:xfrm>
            <a:custGeom>
              <a:avLst/>
              <a:gdLst>
                <a:gd name="T0" fmla="*/ 0 w 4"/>
                <a:gd name="T1" fmla="*/ 5 h 5"/>
                <a:gd name="T2" fmla="*/ 4 w 4"/>
                <a:gd name="T3" fmla="*/ 2 h 5"/>
                <a:gd name="T4" fmla="*/ 4 w 4"/>
                <a:gd name="T5" fmla="*/ 0 h 5"/>
                <a:gd name="T6" fmla="*/ 0 w 4"/>
                <a:gd name="T7" fmla="*/ 4 h 5"/>
                <a:gd name="T8" fmla="*/ 0 w 4"/>
                <a:gd name="T9" fmla="*/ 5 h 5"/>
                <a:gd name="T10" fmla="*/ 0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0" y="5"/>
                  </a:moveTo>
                  <a:lnTo>
                    <a:pt x="4" y="2"/>
                  </a:lnTo>
                  <a:lnTo>
                    <a:pt x="4" y="0"/>
                  </a:lnTo>
                  <a:lnTo>
                    <a:pt x="0" y="4"/>
                  </a:lnTo>
                  <a:lnTo>
                    <a:pt x="0" y="5"/>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7647" name="Freeform 2127"/>
            <p:cNvSpPr>
              <a:spLocks/>
            </p:cNvSpPr>
            <p:nvPr/>
          </p:nvSpPr>
          <p:spPr bwMode="auto">
            <a:xfrm>
              <a:off x="2128" y="3360"/>
              <a:ext cx="39" cy="34"/>
            </a:xfrm>
            <a:custGeom>
              <a:avLst/>
              <a:gdLst>
                <a:gd name="T0" fmla="*/ 3 w 8"/>
                <a:gd name="T1" fmla="*/ 7 h 7"/>
                <a:gd name="T2" fmla="*/ 8 w 8"/>
                <a:gd name="T3" fmla="*/ 7 h 7"/>
                <a:gd name="T4" fmla="*/ 8 w 8"/>
                <a:gd name="T5" fmla="*/ 4 h 7"/>
                <a:gd name="T6" fmla="*/ 4 w 8"/>
                <a:gd name="T7" fmla="*/ 0 h 7"/>
                <a:gd name="T8" fmla="*/ 0 w 8"/>
                <a:gd name="T9" fmla="*/ 2 h 7"/>
                <a:gd name="T10" fmla="*/ 3 w 8"/>
                <a:gd name="T11" fmla="*/ 7 h 7"/>
                <a:gd name="T12" fmla="*/ 3 w 8"/>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3" y="7"/>
                  </a:moveTo>
                  <a:lnTo>
                    <a:pt x="8" y="7"/>
                  </a:lnTo>
                  <a:lnTo>
                    <a:pt x="8" y="4"/>
                  </a:lnTo>
                  <a:lnTo>
                    <a:pt x="4" y="0"/>
                  </a:lnTo>
                  <a:lnTo>
                    <a:pt x="0" y="2"/>
                  </a:lnTo>
                  <a:lnTo>
                    <a:pt x="3" y="7"/>
                  </a:lnTo>
                  <a:lnTo>
                    <a:pt x="3" y="7"/>
                  </a:lnTo>
                  <a:close/>
                </a:path>
              </a:pathLst>
            </a:custGeom>
            <a:solidFill>
              <a:srgbClr val="AAC8F5"/>
            </a:solidFill>
            <a:ln w="12700" cmpd="sng">
              <a:solidFill>
                <a:schemeClr val="tx1"/>
              </a:solidFill>
              <a:prstDash val="solid"/>
              <a:round/>
              <a:headEnd/>
              <a:tailEnd/>
            </a:ln>
          </p:spPr>
          <p:txBody>
            <a:bodyPr/>
            <a:lstStyle/>
            <a:p>
              <a:endParaRPr lang="en-US"/>
            </a:p>
          </p:txBody>
        </p:sp>
      </p:grpSp>
      <p:sp>
        <p:nvSpPr>
          <p:cNvPr id="237685" name="Rectangle 2165"/>
          <p:cNvSpPr>
            <a:spLocks noGrp="1" noChangeArrowheads="1"/>
          </p:cNvSpPr>
          <p:nvPr>
            <p:ph type="title"/>
          </p:nvPr>
        </p:nvSpPr>
        <p:spPr>
          <a:xfrm>
            <a:off x="0" y="605372"/>
            <a:ext cx="9144000" cy="842428"/>
          </a:xfrm>
          <a:noFill/>
          <a:ln/>
          <a:extLst>
            <a:ext uri="{AF507438-7753-43E0-B8FC-AC1667EBCBE1}">
              <a14:hiddenEffects xmlns:a14="http://schemas.microsoft.com/office/drawing/2010/main">
                <a:effectLst>
                  <a:outerShdw dist="35921" dir="2700000" algn="ctr" rotWithShape="0">
                    <a:schemeClr val="tx1"/>
                  </a:outerShdw>
                </a:effectLst>
              </a14:hiddenEffects>
            </a:ext>
          </a:extLst>
        </p:spPr>
        <p:txBody>
          <a:bodyPr/>
          <a:lstStyle/>
          <a:p>
            <a:pPr algn="ctr"/>
            <a:r>
              <a:rPr lang="en-US" altLang="en-US" sz="2400" dirty="0"/>
              <a:t>Obesity Trends* Among U.S. Adults</a:t>
            </a:r>
            <a:br>
              <a:rPr lang="en-US" altLang="en-US" sz="2400" dirty="0"/>
            </a:br>
            <a:r>
              <a:rPr lang="en-US" altLang="en-US" sz="2400" dirty="0">
                <a:solidFill>
                  <a:srgbClr val="DE3021"/>
                </a:solidFill>
              </a:rPr>
              <a:t>BRFSS, 1989</a:t>
            </a:r>
          </a:p>
        </p:txBody>
      </p:sp>
      <p:grpSp>
        <p:nvGrpSpPr>
          <p:cNvPr id="237703" name="Group 2183"/>
          <p:cNvGrpSpPr>
            <a:grpSpLocks/>
          </p:cNvGrpSpPr>
          <p:nvPr/>
        </p:nvGrpSpPr>
        <p:grpSpPr bwMode="auto">
          <a:xfrm>
            <a:off x="395111" y="5891214"/>
            <a:ext cx="4507089" cy="352425"/>
            <a:chOff x="280" y="3711"/>
            <a:chExt cx="3194" cy="222"/>
          </a:xfrm>
        </p:grpSpPr>
        <p:sp>
          <p:nvSpPr>
            <p:cNvPr id="237704" name="Text Box 2184"/>
            <p:cNvSpPr txBox="1">
              <a:spLocks noChangeArrowheads="1"/>
            </p:cNvSpPr>
            <p:nvPr/>
          </p:nvSpPr>
          <p:spPr bwMode="auto">
            <a:xfrm>
              <a:off x="463" y="3711"/>
              <a:ext cx="2615"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a:latin typeface="Verdana" pitchFamily="34" charset="0"/>
                </a:rPr>
                <a:t>No Data         &lt;10%           10%–14%</a:t>
              </a:r>
            </a:p>
          </p:txBody>
        </p:sp>
        <p:sp>
          <p:nvSpPr>
            <p:cNvPr id="237705" name="Rectangle 2185"/>
            <p:cNvSpPr>
              <a:spLocks noChangeArrowheads="1"/>
            </p:cNvSpPr>
            <p:nvPr/>
          </p:nvSpPr>
          <p:spPr bwMode="auto">
            <a:xfrm>
              <a:off x="346" y="3752"/>
              <a:ext cx="148" cy="14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7706" name="Rectangle 2186"/>
            <p:cNvSpPr>
              <a:spLocks noChangeArrowheads="1"/>
            </p:cNvSpPr>
            <p:nvPr/>
          </p:nvSpPr>
          <p:spPr bwMode="auto">
            <a:xfrm>
              <a:off x="1247" y="3749"/>
              <a:ext cx="148" cy="148"/>
            </a:xfrm>
            <a:prstGeom prst="rect">
              <a:avLst/>
            </a:prstGeom>
            <a:solidFill>
              <a:srgbClr val="99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7707" name="Rectangle 2187"/>
            <p:cNvSpPr>
              <a:spLocks noChangeArrowheads="1"/>
            </p:cNvSpPr>
            <p:nvPr/>
          </p:nvSpPr>
          <p:spPr bwMode="auto">
            <a:xfrm>
              <a:off x="2133" y="3734"/>
              <a:ext cx="148" cy="148"/>
            </a:xfrm>
            <a:prstGeom prst="rect">
              <a:avLst/>
            </a:prstGeom>
            <a:solidFill>
              <a:srgbClr val="6699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37708" name="Rectangle 2188"/>
            <p:cNvSpPr>
              <a:spLocks noChangeArrowheads="1"/>
            </p:cNvSpPr>
            <p:nvPr/>
          </p:nvSpPr>
          <p:spPr bwMode="auto">
            <a:xfrm>
              <a:off x="280" y="3712"/>
              <a:ext cx="3194" cy="221"/>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237709" name="Text Box 2189"/>
          <p:cNvSpPr txBox="1">
            <a:spLocks noChangeArrowheads="1"/>
          </p:cNvSpPr>
          <p:nvPr/>
        </p:nvSpPr>
        <p:spPr bwMode="auto">
          <a:xfrm>
            <a:off x="2119489" y="1292423"/>
            <a:ext cx="5455340"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en-US" sz="1400" b="1" dirty="0">
                <a:latin typeface="Verdana" pitchFamily="34" charset="0"/>
              </a:rPr>
              <a:t>(*BMI ≥30, or ~ 30 lbs overweight for 5’ 4” person)</a:t>
            </a:r>
          </a:p>
        </p:txBody>
      </p:sp>
    </p:spTree>
    <p:extLst>
      <p:ext uri="{BB962C8B-B14F-4D97-AF65-F5344CB8AC3E}">
        <p14:creationId xmlns:p14="http://schemas.microsoft.com/office/powerpoint/2010/main" val="34043984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Freeform 2"/>
          <p:cNvSpPr>
            <a:spLocks/>
          </p:cNvSpPr>
          <p:nvPr/>
        </p:nvSpPr>
        <p:spPr bwMode="auto">
          <a:xfrm>
            <a:off x="2343150" y="1709738"/>
            <a:ext cx="649288" cy="511175"/>
          </a:xfrm>
          <a:custGeom>
            <a:avLst/>
            <a:gdLst>
              <a:gd name="T0" fmla="*/ 1 w 90"/>
              <a:gd name="T1" fmla="*/ 40 h 66"/>
              <a:gd name="T2" fmla="*/ 0 w 90"/>
              <a:gd name="T3" fmla="*/ 40 h 66"/>
              <a:gd name="T4" fmla="*/ 1 w 90"/>
              <a:gd name="T5" fmla="*/ 37 h 66"/>
              <a:gd name="T6" fmla="*/ 1 w 90"/>
              <a:gd name="T7" fmla="*/ 35 h 66"/>
              <a:gd name="T8" fmla="*/ 1 w 90"/>
              <a:gd name="T9" fmla="*/ 35 h 66"/>
              <a:gd name="T10" fmla="*/ 2 w 90"/>
              <a:gd name="T11" fmla="*/ 36 h 66"/>
              <a:gd name="T12" fmla="*/ 1 w 90"/>
              <a:gd name="T13" fmla="*/ 37 h 66"/>
              <a:gd name="T14" fmla="*/ 3 w 90"/>
              <a:gd name="T15" fmla="*/ 36 h 66"/>
              <a:gd name="T16" fmla="*/ 3 w 90"/>
              <a:gd name="T17" fmla="*/ 35 h 66"/>
              <a:gd name="T18" fmla="*/ 3 w 90"/>
              <a:gd name="T19" fmla="*/ 33 h 66"/>
              <a:gd name="T20" fmla="*/ 2 w 90"/>
              <a:gd name="T21" fmla="*/ 30 h 66"/>
              <a:gd name="T22" fmla="*/ 3 w 90"/>
              <a:gd name="T23" fmla="*/ 30 h 66"/>
              <a:gd name="T24" fmla="*/ 5 w 90"/>
              <a:gd name="T25" fmla="*/ 29 h 66"/>
              <a:gd name="T26" fmla="*/ 4 w 90"/>
              <a:gd name="T27" fmla="*/ 28 h 66"/>
              <a:gd name="T28" fmla="*/ 3 w 90"/>
              <a:gd name="T29" fmla="*/ 29 h 66"/>
              <a:gd name="T30" fmla="*/ 3 w 90"/>
              <a:gd name="T31" fmla="*/ 25 h 66"/>
              <a:gd name="T32" fmla="*/ 3 w 90"/>
              <a:gd name="T33" fmla="*/ 22 h 66"/>
              <a:gd name="T34" fmla="*/ 3 w 90"/>
              <a:gd name="T35" fmla="*/ 17 h 66"/>
              <a:gd name="T36" fmla="*/ 2 w 90"/>
              <a:gd name="T37" fmla="*/ 11 h 66"/>
              <a:gd name="T38" fmla="*/ 2 w 90"/>
              <a:gd name="T39" fmla="*/ 6 h 66"/>
              <a:gd name="T40" fmla="*/ 11 w 90"/>
              <a:gd name="T41" fmla="*/ 9 h 66"/>
              <a:gd name="T42" fmla="*/ 19 w 90"/>
              <a:gd name="T43" fmla="*/ 13 h 66"/>
              <a:gd name="T44" fmla="*/ 23 w 90"/>
              <a:gd name="T45" fmla="*/ 14 h 66"/>
              <a:gd name="T46" fmla="*/ 24 w 90"/>
              <a:gd name="T47" fmla="*/ 15 h 66"/>
              <a:gd name="T48" fmla="*/ 24 w 90"/>
              <a:gd name="T49" fmla="*/ 20 h 66"/>
              <a:gd name="T50" fmla="*/ 22 w 90"/>
              <a:gd name="T51" fmla="*/ 23 h 66"/>
              <a:gd name="T52" fmla="*/ 22 w 90"/>
              <a:gd name="T53" fmla="*/ 25 h 66"/>
              <a:gd name="T54" fmla="*/ 22 w 90"/>
              <a:gd name="T55" fmla="*/ 27 h 66"/>
              <a:gd name="T56" fmla="*/ 23 w 90"/>
              <a:gd name="T57" fmla="*/ 28 h 66"/>
              <a:gd name="T58" fmla="*/ 25 w 90"/>
              <a:gd name="T59" fmla="*/ 24 h 66"/>
              <a:gd name="T60" fmla="*/ 27 w 90"/>
              <a:gd name="T61" fmla="*/ 21 h 66"/>
              <a:gd name="T62" fmla="*/ 29 w 90"/>
              <a:gd name="T63" fmla="*/ 18 h 66"/>
              <a:gd name="T64" fmla="*/ 26 w 90"/>
              <a:gd name="T65" fmla="*/ 10 h 66"/>
              <a:gd name="T66" fmla="*/ 27 w 90"/>
              <a:gd name="T67" fmla="*/ 9 h 66"/>
              <a:gd name="T68" fmla="*/ 29 w 90"/>
              <a:gd name="T69" fmla="*/ 7 h 66"/>
              <a:gd name="T70" fmla="*/ 27 w 90"/>
              <a:gd name="T71" fmla="*/ 5 h 66"/>
              <a:gd name="T72" fmla="*/ 27 w 90"/>
              <a:gd name="T73" fmla="*/ 0 h 66"/>
              <a:gd name="T74" fmla="*/ 62 w 90"/>
              <a:gd name="T75" fmla="*/ 9 h 66"/>
              <a:gd name="T76" fmla="*/ 90 w 90"/>
              <a:gd name="T77" fmla="*/ 16 h 66"/>
              <a:gd name="T78" fmla="*/ 80 w 90"/>
              <a:gd name="T79" fmla="*/ 59 h 66"/>
              <a:gd name="T80" fmla="*/ 80 w 90"/>
              <a:gd name="T81" fmla="*/ 60 h 66"/>
              <a:gd name="T82" fmla="*/ 80 w 90"/>
              <a:gd name="T83" fmla="*/ 61 h 66"/>
              <a:gd name="T84" fmla="*/ 81 w 90"/>
              <a:gd name="T85" fmla="*/ 63 h 66"/>
              <a:gd name="T86" fmla="*/ 80 w 90"/>
              <a:gd name="T87" fmla="*/ 64 h 66"/>
              <a:gd name="T88" fmla="*/ 80 w 90"/>
              <a:gd name="T89" fmla="*/ 66 h 66"/>
              <a:gd name="T90" fmla="*/ 55 w 90"/>
              <a:gd name="T91" fmla="*/ 61 h 66"/>
              <a:gd name="T92" fmla="*/ 52 w 90"/>
              <a:gd name="T93" fmla="*/ 61 h 66"/>
              <a:gd name="T94" fmla="*/ 50 w 90"/>
              <a:gd name="T95" fmla="*/ 60 h 66"/>
              <a:gd name="T96" fmla="*/ 47 w 90"/>
              <a:gd name="T97" fmla="*/ 61 h 66"/>
              <a:gd name="T98" fmla="*/ 44 w 90"/>
              <a:gd name="T99" fmla="*/ 60 h 66"/>
              <a:gd name="T100" fmla="*/ 41 w 90"/>
              <a:gd name="T101" fmla="*/ 61 h 66"/>
              <a:gd name="T102" fmla="*/ 37 w 90"/>
              <a:gd name="T103" fmla="*/ 60 h 66"/>
              <a:gd name="T104" fmla="*/ 30 w 90"/>
              <a:gd name="T105" fmla="*/ 60 h 66"/>
              <a:gd name="T106" fmla="*/ 24 w 90"/>
              <a:gd name="T107" fmla="*/ 58 h 66"/>
              <a:gd name="T108" fmla="*/ 19 w 90"/>
              <a:gd name="T109" fmla="*/ 58 h 66"/>
              <a:gd name="T110" fmla="*/ 12 w 90"/>
              <a:gd name="T111" fmla="*/ 56 h 66"/>
              <a:gd name="T112" fmla="*/ 11 w 90"/>
              <a:gd name="T113" fmla="*/ 50 h 66"/>
              <a:gd name="T114" fmla="*/ 11 w 90"/>
              <a:gd name="T115" fmla="*/ 47 h 66"/>
              <a:gd name="T116" fmla="*/ 7 w 90"/>
              <a:gd name="T117" fmla="*/ 44 h 66"/>
              <a:gd name="T118" fmla="*/ 6 w 90"/>
              <a:gd name="T119" fmla="*/ 43 h 66"/>
              <a:gd name="T120" fmla="*/ 3 w 90"/>
              <a:gd name="T121" fmla="*/ 4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 h="66">
                <a:moveTo>
                  <a:pt x="3" y="42"/>
                </a:moveTo>
                <a:lnTo>
                  <a:pt x="1" y="40"/>
                </a:lnTo>
                <a:lnTo>
                  <a:pt x="0" y="40"/>
                </a:lnTo>
                <a:lnTo>
                  <a:pt x="0" y="40"/>
                </a:lnTo>
                <a:lnTo>
                  <a:pt x="0" y="39"/>
                </a:lnTo>
                <a:lnTo>
                  <a:pt x="1" y="37"/>
                </a:lnTo>
                <a:lnTo>
                  <a:pt x="1" y="36"/>
                </a:lnTo>
                <a:lnTo>
                  <a:pt x="1" y="35"/>
                </a:lnTo>
                <a:lnTo>
                  <a:pt x="1" y="35"/>
                </a:lnTo>
                <a:lnTo>
                  <a:pt x="1" y="35"/>
                </a:lnTo>
                <a:lnTo>
                  <a:pt x="2" y="35"/>
                </a:lnTo>
                <a:lnTo>
                  <a:pt x="2" y="36"/>
                </a:lnTo>
                <a:lnTo>
                  <a:pt x="2" y="37"/>
                </a:lnTo>
                <a:lnTo>
                  <a:pt x="1" y="37"/>
                </a:lnTo>
                <a:lnTo>
                  <a:pt x="2" y="38"/>
                </a:lnTo>
                <a:lnTo>
                  <a:pt x="3" y="36"/>
                </a:lnTo>
                <a:lnTo>
                  <a:pt x="3" y="36"/>
                </a:lnTo>
                <a:lnTo>
                  <a:pt x="3" y="35"/>
                </a:lnTo>
                <a:lnTo>
                  <a:pt x="4" y="34"/>
                </a:lnTo>
                <a:lnTo>
                  <a:pt x="3" y="33"/>
                </a:lnTo>
                <a:lnTo>
                  <a:pt x="2" y="33"/>
                </a:lnTo>
                <a:lnTo>
                  <a:pt x="2" y="30"/>
                </a:lnTo>
                <a:lnTo>
                  <a:pt x="3" y="30"/>
                </a:lnTo>
                <a:lnTo>
                  <a:pt x="3" y="30"/>
                </a:lnTo>
                <a:lnTo>
                  <a:pt x="4" y="30"/>
                </a:lnTo>
                <a:lnTo>
                  <a:pt x="5" y="29"/>
                </a:lnTo>
                <a:lnTo>
                  <a:pt x="4" y="28"/>
                </a:lnTo>
                <a:lnTo>
                  <a:pt x="4" y="28"/>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90" y="16"/>
                </a:lnTo>
                <a:lnTo>
                  <a:pt x="80" y="59"/>
                </a:lnTo>
                <a:lnTo>
                  <a:pt x="80" y="59"/>
                </a:lnTo>
                <a:lnTo>
                  <a:pt x="80" y="59"/>
                </a:lnTo>
                <a:lnTo>
                  <a:pt x="80" y="60"/>
                </a:lnTo>
                <a:lnTo>
                  <a:pt x="80" y="61"/>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7" y="44"/>
                </a:lnTo>
                <a:lnTo>
                  <a:pt x="6" y="43"/>
                </a:lnTo>
                <a:lnTo>
                  <a:pt x="3" y="42"/>
                </a:lnTo>
                <a:lnTo>
                  <a:pt x="3" y="42"/>
                </a:lnTo>
                <a:close/>
              </a:path>
            </a:pathLst>
          </a:custGeom>
          <a:solidFill>
            <a:srgbClr val="AAC8F5"/>
          </a:solidFill>
          <a:ln w="12700" cmpd="sng">
            <a:solidFill>
              <a:schemeClr val="tx1"/>
            </a:solidFill>
            <a:prstDash val="solid"/>
            <a:round/>
            <a:headEnd/>
            <a:tailEnd/>
          </a:ln>
        </p:spPr>
        <p:txBody>
          <a:bodyPr/>
          <a:lstStyle/>
          <a:p>
            <a:endParaRPr lang="es-ES_tradnl"/>
          </a:p>
        </p:txBody>
      </p:sp>
      <p:sp>
        <p:nvSpPr>
          <p:cNvPr id="217091" name="Freeform 3"/>
          <p:cNvSpPr>
            <a:spLocks/>
          </p:cNvSpPr>
          <p:nvPr/>
        </p:nvSpPr>
        <p:spPr bwMode="auto">
          <a:xfrm>
            <a:off x="4011613" y="2003425"/>
            <a:ext cx="644525" cy="427038"/>
          </a:xfrm>
          <a:custGeom>
            <a:avLst/>
            <a:gdLst>
              <a:gd name="T0" fmla="*/ 0 w 89"/>
              <a:gd name="T1" fmla="*/ 51 h 55"/>
              <a:gd name="T2" fmla="*/ 5 w 89"/>
              <a:gd name="T3" fmla="*/ 0 h 55"/>
              <a:gd name="T4" fmla="*/ 44 w 89"/>
              <a:gd name="T5" fmla="*/ 3 h 55"/>
              <a:gd name="T6" fmla="*/ 82 w 89"/>
              <a:gd name="T7" fmla="*/ 4 h 55"/>
              <a:gd name="T8" fmla="*/ 82 w 89"/>
              <a:gd name="T9" fmla="*/ 5 h 55"/>
              <a:gd name="T10" fmla="*/ 83 w 89"/>
              <a:gd name="T11" fmla="*/ 9 h 55"/>
              <a:gd name="T12" fmla="*/ 83 w 89"/>
              <a:gd name="T13" fmla="*/ 10 h 55"/>
              <a:gd name="T14" fmla="*/ 82 w 89"/>
              <a:gd name="T15" fmla="*/ 13 h 55"/>
              <a:gd name="T16" fmla="*/ 82 w 89"/>
              <a:gd name="T17" fmla="*/ 18 h 55"/>
              <a:gd name="T18" fmla="*/ 84 w 89"/>
              <a:gd name="T19" fmla="*/ 23 h 55"/>
              <a:gd name="T20" fmla="*/ 85 w 89"/>
              <a:gd name="T21" fmla="*/ 25 h 55"/>
              <a:gd name="T22" fmla="*/ 86 w 89"/>
              <a:gd name="T23" fmla="*/ 30 h 55"/>
              <a:gd name="T24" fmla="*/ 86 w 89"/>
              <a:gd name="T25" fmla="*/ 38 h 55"/>
              <a:gd name="T26" fmla="*/ 87 w 89"/>
              <a:gd name="T27" fmla="*/ 40 h 55"/>
              <a:gd name="T28" fmla="*/ 87 w 89"/>
              <a:gd name="T29" fmla="*/ 43 h 55"/>
              <a:gd name="T30" fmla="*/ 87 w 89"/>
              <a:gd name="T31" fmla="*/ 44 h 55"/>
              <a:gd name="T32" fmla="*/ 89 w 89"/>
              <a:gd name="T33" fmla="*/ 51 h 55"/>
              <a:gd name="T34" fmla="*/ 89 w 89"/>
              <a:gd name="T35" fmla="*/ 53 h 55"/>
              <a:gd name="T36" fmla="*/ 89 w 89"/>
              <a:gd name="T37" fmla="*/ 55 h 55"/>
              <a:gd name="T38" fmla="*/ 0 w 89"/>
              <a:gd name="T39" fmla="*/ 51 h 55"/>
              <a:gd name="T40" fmla="*/ 0 w 89"/>
              <a:gd name="T41" fmla="*/ 5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lnTo>
                  <a:pt x="0" y="51"/>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7092" name="Freeform 4"/>
          <p:cNvSpPr>
            <a:spLocks/>
          </p:cNvSpPr>
          <p:nvPr/>
        </p:nvSpPr>
        <p:spPr bwMode="auto">
          <a:xfrm>
            <a:off x="3983038" y="2398713"/>
            <a:ext cx="682625" cy="495300"/>
          </a:xfrm>
          <a:custGeom>
            <a:avLst/>
            <a:gdLst>
              <a:gd name="T0" fmla="*/ 0 w 94"/>
              <a:gd name="T1" fmla="*/ 51 h 64"/>
              <a:gd name="T2" fmla="*/ 3 w 94"/>
              <a:gd name="T3" fmla="*/ 17 h 64"/>
              <a:gd name="T4" fmla="*/ 4 w 94"/>
              <a:gd name="T5" fmla="*/ 0 h 64"/>
              <a:gd name="T6" fmla="*/ 93 w 94"/>
              <a:gd name="T7" fmla="*/ 4 h 64"/>
              <a:gd name="T8" fmla="*/ 93 w 94"/>
              <a:gd name="T9" fmla="*/ 6 h 64"/>
              <a:gd name="T10" fmla="*/ 92 w 94"/>
              <a:gd name="T11" fmla="*/ 7 h 64"/>
              <a:gd name="T12" fmla="*/ 90 w 94"/>
              <a:gd name="T13" fmla="*/ 10 h 64"/>
              <a:gd name="T14" fmla="*/ 90 w 94"/>
              <a:gd name="T15" fmla="*/ 11 h 64"/>
              <a:gd name="T16" fmla="*/ 94 w 94"/>
              <a:gd name="T17" fmla="*/ 15 h 64"/>
              <a:gd name="T18" fmla="*/ 94 w 94"/>
              <a:gd name="T19" fmla="*/ 46 h 64"/>
              <a:gd name="T20" fmla="*/ 94 w 94"/>
              <a:gd name="T21" fmla="*/ 46 h 64"/>
              <a:gd name="T22" fmla="*/ 92 w 94"/>
              <a:gd name="T23" fmla="*/ 46 h 64"/>
              <a:gd name="T24" fmla="*/ 93 w 94"/>
              <a:gd name="T25" fmla="*/ 47 h 64"/>
              <a:gd name="T26" fmla="*/ 94 w 94"/>
              <a:gd name="T27" fmla="*/ 48 h 64"/>
              <a:gd name="T28" fmla="*/ 93 w 94"/>
              <a:gd name="T29" fmla="*/ 50 h 64"/>
              <a:gd name="T30" fmla="*/ 94 w 94"/>
              <a:gd name="T31" fmla="*/ 51 h 64"/>
              <a:gd name="T32" fmla="*/ 94 w 94"/>
              <a:gd name="T33" fmla="*/ 54 h 64"/>
              <a:gd name="T34" fmla="*/ 93 w 94"/>
              <a:gd name="T35" fmla="*/ 54 h 64"/>
              <a:gd name="T36" fmla="*/ 94 w 94"/>
              <a:gd name="T37" fmla="*/ 56 h 64"/>
              <a:gd name="T38" fmla="*/ 92 w 94"/>
              <a:gd name="T39" fmla="*/ 59 h 64"/>
              <a:gd name="T40" fmla="*/ 94 w 94"/>
              <a:gd name="T41" fmla="*/ 62 h 64"/>
              <a:gd name="T42" fmla="*/ 94 w 94"/>
              <a:gd name="T43" fmla="*/ 64 h 64"/>
              <a:gd name="T44" fmla="*/ 94 w 94"/>
              <a:gd name="T45" fmla="*/ 64 h 64"/>
              <a:gd name="T46" fmla="*/ 91 w 94"/>
              <a:gd name="T47" fmla="*/ 62 h 64"/>
              <a:gd name="T48" fmla="*/ 86 w 94"/>
              <a:gd name="T49" fmla="*/ 59 h 64"/>
              <a:gd name="T50" fmla="*/ 84 w 94"/>
              <a:gd name="T51" fmla="*/ 58 h 64"/>
              <a:gd name="T52" fmla="*/ 82 w 94"/>
              <a:gd name="T53" fmla="*/ 58 h 64"/>
              <a:gd name="T54" fmla="*/ 80 w 94"/>
              <a:gd name="T55" fmla="*/ 60 h 64"/>
              <a:gd name="T56" fmla="*/ 79 w 94"/>
              <a:gd name="T57" fmla="*/ 60 h 64"/>
              <a:gd name="T58" fmla="*/ 77 w 94"/>
              <a:gd name="T59" fmla="*/ 60 h 64"/>
              <a:gd name="T60" fmla="*/ 76 w 94"/>
              <a:gd name="T61" fmla="*/ 57 h 64"/>
              <a:gd name="T62" fmla="*/ 75 w 94"/>
              <a:gd name="T63" fmla="*/ 56 h 64"/>
              <a:gd name="T64" fmla="*/ 73 w 94"/>
              <a:gd name="T65" fmla="*/ 57 h 64"/>
              <a:gd name="T66" fmla="*/ 71 w 94"/>
              <a:gd name="T67" fmla="*/ 57 h 64"/>
              <a:gd name="T68" fmla="*/ 69 w 94"/>
              <a:gd name="T69" fmla="*/ 54 h 64"/>
              <a:gd name="T70" fmla="*/ 0 w 94"/>
              <a:gd name="T71" fmla="*/ 51 h 64"/>
              <a:gd name="T72" fmla="*/ 0 w 94"/>
              <a:gd name="T73" fmla="*/ 5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64">
                <a:moveTo>
                  <a:pt x="0" y="51"/>
                </a:moveTo>
                <a:lnTo>
                  <a:pt x="3" y="17"/>
                </a:lnTo>
                <a:lnTo>
                  <a:pt x="4" y="0"/>
                </a:lnTo>
                <a:lnTo>
                  <a:pt x="93" y="4"/>
                </a:lnTo>
                <a:lnTo>
                  <a:pt x="93" y="6"/>
                </a:lnTo>
                <a:lnTo>
                  <a:pt x="92" y="7"/>
                </a:lnTo>
                <a:lnTo>
                  <a:pt x="90" y="10"/>
                </a:lnTo>
                <a:lnTo>
                  <a:pt x="90" y="11"/>
                </a:lnTo>
                <a:lnTo>
                  <a:pt x="94" y="15"/>
                </a:lnTo>
                <a:lnTo>
                  <a:pt x="94" y="46"/>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lnTo>
                  <a:pt x="0" y="51"/>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7093" name="Freeform 5"/>
          <p:cNvSpPr>
            <a:spLocks/>
          </p:cNvSpPr>
          <p:nvPr/>
        </p:nvSpPr>
        <p:spPr bwMode="auto">
          <a:xfrm>
            <a:off x="3960813" y="2794000"/>
            <a:ext cx="806450" cy="425450"/>
          </a:xfrm>
          <a:custGeom>
            <a:avLst/>
            <a:gdLst>
              <a:gd name="T0" fmla="*/ 0 w 111"/>
              <a:gd name="T1" fmla="*/ 34 h 55"/>
              <a:gd name="T2" fmla="*/ 3 w 111"/>
              <a:gd name="T3" fmla="*/ 0 h 55"/>
              <a:gd name="T4" fmla="*/ 72 w 111"/>
              <a:gd name="T5" fmla="*/ 3 h 55"/>
              <a:gd name="T6" fmla="*/ 74 w 111"/>
              <a:gd name="T7" fmla="*/ 6 h 55"/>
              <a:gd name="T8" fmla="*/ 76 w 111"/>
              <a:gd name="T9" fmla="*/ 6 h 55"/>
              <a:gd name="T10" fmla="*/ 78 w 111"/>
              <a:gd name="T11" fmla="*/ 5 h 55"/>
              <a:gd name="T12" fmla="*/ 79 w 111"/>
              <a:gd name="T13" fmla="*/ 6 h 55"/>
              <a:gd name="T14" fmla="*/ 80 w 111"/>
              <a:gd name="T15" fmla="*/ 9 h 55"/>
              <a:gd name="T16" fmla="*/ 82 w 111"/>
              <a:gd name="T17" fmla="*/ 9 h 55"/>
              <a:gd name="T18" fmla="*/ 83 w 111"/>
              <a:gd name="T19" fmla="*/ 9 h 55"/>
              <a:gd name="T20" fmla="*/ 85 w 111"/>
              <a:gd name="T21" fmla="*/ 7 h 55"/>
              <a:gd name="T22" fmla="*/ 87 w 111"/>
              <a:gd name="T23" fmla="*/ 7 h 55"/>
              <a:gd name="T24" fmla="*/ 89 w 111"/>
              <a:gd name="T25" fmla="*/ 8 h 55"/>
              <a:gd name="T26" fmla="*/ 94 w 111"/>
              <a:gd name="T27" fmla="*/ 11 h 55"/>
              <a:gd name="T28" fmla="*/ 97 w 111"/>
              <a:gd name="T29" fmla="*/ 13 h 55"/>
              <a:gd name="T30" fmla="*/ 97 w 111"/>
              <a:gd name="T31" fmla="*/ 15 h 55"/>
              <a:gd name="T32" fmla="*/ 99 w 111"/>
              <a:gd name="T33" fmla="*/ 16 h 55"/>
              <a:gd name="T34" fmla="*/ 99 w 111"/>
              <a:gd name="T35" fmla="*/ 17 h 55"/>
              <a:gd name="T36" fmla="*/ 98 w 111"/>
              <a:gd name="T37" fmla="*/ 19 h 55"/>
              <a:gd name="T38" fmla="*/ 99 w 111"/>
              <a:gd name="T39" fmla="*/ 21 h 55"/>
              <a:gd name="T40" fmla="*/ 100 w 111"/>
              <a:gd name="T41" fmla="*/ 24 h 55"/>
              <a:gd name="T42" fmla="*/ 101 w 111"/>
              <a:gd name="T43" fmla="*/ 25 h 55"/>
              <a:gd name="T44" fmla="*/ 101 w 111"/>
              <a:gd name="T45" fmla="*/ 26 h 55"/>
              <a:gd name="T46" fmla="*/ 101 w 111"/>
              <a:gd name="T47" fmla="*/ 28 h 55"/>
              <a:gd name="T48" fmla="*/ 103 w 111"/>
              <a:gd name="T49" fmla="*/ 29 h 55"/>
              <a:gd name="T50" fmla="*/ 104 w 111"/>
              <a:gd name="T51" fmla="*/ 30 h 55"/>
              <a:gd name="T52" fmla="*/ 103 w 111"/>
              <a:gd name="T53" fmla="*/ 32 h 55"/>
              <a:gd name="T54" fmla="*/ 103 w 111"/>
              <a:gd name="T55" fmla="*/ 34 h 55"/>
              <a:gd name="T56" fmla="*/ 105 w 111"/>
              <a:gd name="T57" fmla="*/ 35 h 55"/>
              <a:gd name="T58" fmla="*/ 105 w 111"/>
              <a:gd name="T59" fmla="*/ 37 h 55"/>
              <a:gd name="T60" fmla="*/ 104 w 111"/>
              <a:gd name="T61" fmla="*/ 38 h 55"/>
              <a:gd name="T62" fmla="*/ 105 w 111"/>
              <a:gd name="T63" fmla="*/ 39 h 55"/>
              <a:gd name="T64" fmla="*/ 106 w 111"/>
              <a:gd name="T65" fmla="*/ 41 h 55"/>
              <a:gd name="T66" fmla="*/ 105 w 111"/>
              <a:gd name="T67" fmla="*/ 42 h 55"/>
              <a:gd name="T68" fmla="*/ 106 w 111"/>
              <a:gd name="T69" fmla="*/ 44 h 55"/>
              <a:gd name="T70" fmla="*/ 106 w 111"/>
              <a:gd name="T71" fmla="*/ 45 h 55"/>
              <a:gd name="T72" fmla="*/ 107 w 111"/>
              <a:gd name="T73" fmla="*/ 46 h 55"/>
              <a:gd name="T74" fmla="*/ 108 w 111"/>
              <a:gd name="T75" fmla="*/ 48 h 55"/>
              <a:gd name="T76" fmla="*/ 109 w 111"/>
              <a:gd name="T77" fmla="*/ 50 h 55"/>
              <a:gd name="T78" fmla="*/ 111 w 111"/>
              <a:gd name="T79" fmla="*/ 52 h 55"/>
              <a:gd name="T80" fmla="*/ 111 w 111"/>
              <a:gd name="T81" fmla="*/ 53 h 55"/>
              <a:gd name="T82" fmla="*/ 111 w 111"/>
              <a:gd name="T83" fmla="*/ 54 h 55"/>
              <a:gd name="T84" fmla="*/ 111 w 111"/>
              <a:gd name="T85" fmla="*/ 55 h 55"/>
              <a:gd name="T86" fmla="*/ 25 w 111"/>
              <a:gd name="T87" fmla="*/ 53 h 55"/>
              <a:gd name="T88" fmla="*/ 26 w 111"/>
              <a:gd name="T89" fmla="*/ 36 h 55"/>
              <a:gd name="T90" fmla="*/ 0 w 111"/>
              <a:gd name="T91" fmla="*/ 34 h 55"/>
              <a:gd name="T92" fmla="*/ 0 w 111"/>
              <a:gd name="T93" fmla="*/ 3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lnTo>
                  <a:pt x="0" y="34"/>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7094" name="Freeform 6"/>
          <p:cNvSpPr>
            <a:spLocks/>
          </p:cNvSpPr>
          <p:nvPr/>
        </p:nvSpPr>
        <p:spPr bwMode="auto">
          <a:xfrm>
            <a:off x="4121150" y="3203575"/>
            <a:ext cx="723900" cy="411163"/>
          </a:xfrm>
          <a:custGeom>
            <a:avLst/>
            <a:gdLst>
              <a:gd name="T0" fmla="*/ 3 w 100"/>
              <a:gd name="T1" fmla="*/ 0 h 53"/>
              <a:gd name="T2" fmla="*/ 89 w 100"/>
              <a:gd name="T3" fmla="*/ 2 h 53"/>
              <a:gd name="T4" fmla="*/ 95 w 100"/>
              <a:gd name="T5" fmla="*/ 6 h 53"/>
              <a:gd name="T6" fmla="*/ 93 w 100"/>
              <a:gd name="T7" fmla="*/ 8 h 53"/>
              <a:gd name="T8" fmla="*/ 93 w 100"/>
              <a:gd name="T9" fmla="*/ 10 h 53"/>
              <a:gd name="T10" fmla="*/ 94 w 100"/>
              <a:gd name="T11" fmla="*/ 12 h 53"/>
              <a:gd name="T12" fmla="*/ 95 w 100"/>
              <a:gd name="T13" fmla="*/ 12 h 53"/>
              <a:gd name="T14" fmla="*/ 96 w 100"/>
              <a:gd name="T15" fmla="*/ 15 h 53"/>
              <a:gd name="T16" fmla="*/ 97 w 100"/>
              <a:gd name="T17" fmla="*/ 16 h 53"/>
              <a:gd name="T18" fmla="*/ 99 w 100"/>
              <a:gd name="T19" fmla="*/ 16 h 53"/>
              <a:gd name="T20" fmla="*/ 99 w 100"/>
              <a:gd name="T21" fmla="*/ 17 h 53"/>
              <a:gd name="T22" fmla="*/ 100 w 100"/>
              <a:gd name="T23" fmla="*/ 53 h 53"/>
              <a:gd name="T24" fmla="*/ 0 w 100"/>
              <a:gd name="T25" fmla="*/ 51 h 53"/>
              <a:gd name="T26" fmla="*/ 3 w 100"/>
              <a:gd name="T27" fmla="*/ 0 h 53"/>
              <a:gd name="T28" fmla="*/ 3 w 100"/>
              <a:gd name="T2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lnTo>
                  <a:pt x="3" y="0"/>
                </a:lnTo>
                <a:close/>
              </a:path>
            </a:pathLst>
          </a:custGeom>
          <a:solidFill>
            <a:schemeClr val="bg1"/>
          </a:solidFill>
          <a:ln w="12700" cmpd="sng">
            <a:solidFill>
              <a:schemeClr val="tx1"/>
            </a:solidFill>
            <a:prstDash val="solid"/>
            <a:round/>
            <a:headEnd/>
            <a:tailEnd/>
          </a:ln>
        </p:spPr>
        <p:txBody>
          <a:bodyPr/>
          <a:lstStyle/>
          <a:p>
            <a:endParaRPr lang="es-ES_tradnl"/>
          </a:p>
        </p:txBody>
      </p:sp>
      <p:sp>
        <p:nvSpPr>
          <p:cNvPr id="217095" name="Freeform 7"/>
          <p:cNvSpPr>
            <a:spLocks/>
          </p:cNvSpPr>
          <p:nvPr/>
        </p:nvSpPr>
        <p:spPr bwMode="auto">
          <a:xfrm>
            <a:off x="4019550" y="3590925"/>
            <a:ext cx="838200" cy="465138"/>
          </a:xfrm>
          <a:custGeom>
            <a:avLst/>
            <a:gdLst>
              <a:gd name="T0" fmla="*/ 14 w 116"/>
              <a:gd name="T1" fmla="*/ 1 h 60"/>
              <a:gd name="T2" fmla="*/ 0 w 116"/>
              <a:gd name="T3" fmla="*/ 9 h 60"/>
              <a:gd name="T4" fmla="*/ 40 w 116"/>
              <a:gd name="T5" fmla="*/ 44 h 60"/>
              <a:gd name="T6" fmla="*/ 42 w 116"/>
              <a:gd name="T7" fmla="*/ 45 h 60"/>
              <a:gd name="T8" fmla="*/ 45 w 116"/>
              <a:gd name="T9" fmla="*/ 48 h 60"/>
              <a:gd name="T10" fmla="*/ 48 w 116"/>
              <a:gd name="T11" fmla="*/ 47 h 60"/>
              <a:gd name="T12" fmla="*/ 50 w 116"/>
              <a:gd name="T13" fmla="*/ 48 h 60"/>
              <a:gd name="T14" fmla="*/ 51 w 116"/>
              <a:gd name="T15" fmla="*/ 50 h 60"/>
              <a:gd name="T16" fmla="*/ 55 w 116"/>
              <a:gd name="T17" fmla="*/ 51 h 60"/>
              <a:gd name="T18" fmla="*/ 57 w 116"/>
              <a:gd name="T19" fmla="*/ 52 h 60"/>
              <a:gd name="T20" fmla="*/ 59 w 116"/>
              <a:gd name="T21" fmla="*/ 51 h 60"/>
              <a:gd name="T22" fmla="*/ 61 w 116"/>
              <a:gd name="T23" fmla="*/ 53 h 60"/>
              <a:gd name="T24" fmla="*/ 65 w 116"/>
              <a:gd name="T25" fmla="*/ 53 h 60"/>
              <a:gd name="T26" fmla="*/ 67 w 116"/>
              <a:gd name="T27" fmla="*/ 55 h 60"/>
              <a:gd name="T28" fmla="*/ 68 w 116"/>
              <a:gd name="T29" fmla="*/ 57 h 60"/>
              <a:gd name="T30" fmla="*/ 71 w 116"/>
              <a:gd name="T31" fmla="*/ 56 h 60"/>
              <a:gd name="T32" fmla="*/ 75 w 116"/>
              <a:gd name="T33" fmla="*/ 58 h 60"/>
              <a:gd name="T34" fmla="*/ 77 w 116"/>
              <a:gd name="T35" fmla="*/ 57 h 60"/>
              <a:gd name="T36" fmla="*/ 79 w 116"/>
              <a:gd name="T37" fmla="*/ 57 h 60"/>
              <a:gd name="T38" fmla="*/ 79 w 116"/>
              <a:gd name="T39" fmla="*/ 60 h 60"/>
              <a:gd name="T40" fmla="*/ 80 w 116"/>
              <a:gd name="T41" fmla="*/ 58 h 60"/>
              <a:gd name="T42" fmla="*/ 82 w 116"/>
              <a:gd name="T43" fmla="*/ 56 h 60"/>
              <a:gd name="T44" fmla="*/ 83 w 116"/>
              <a:gd name="T45" fmla="*/ 57 h 60"/>
              <a:gd name="T46" fmla="*/ 85 w 116"/>
              <a:gd name="T47" fmla="*/ 58 h 60"/>
              <a:gd name="T48" fmla="*/ 87 w 116"/>
              <a:gd name="T49" fmla="*/ 57 h 60"/>
              <a:gd name="T50" fmla="*/ 87 w 116"/>
              <a:gd name="T51" fmla="*/ 58 h 60"/>
              <a:gd name="T52" fmla="*/ 90 w 116"/>
              <a:gd name="T53" fmla="*/ 60 h 60"/>
              <a:gd name="T54" fmla="*/ 93 w 116"/>
              <a:gd name="T55" fmla="*/ 58 h 60"/>
              <a:gd name="T56" fmla="*/ 99 w 116"/>
              <a:gd name="T57" fmla="*/ 56 h 60"/>
              <a:gd name="T58" fmla="*/ 101 w 116"/>
              <a:gd name="T59" fmla="*/ 56 h 60"/>
              <a:gd name="T60" fmla="*/ 106 w 116"/>
              <a:gd name="T61" fmla="*/ 56 h 60"/>
              <a:gd name="T62" fmla="*/ 113 w 116"/>
              <a:gd name="T63" fmla="*/ 59 h 60"/>
              <a:gd name="T64" fmla="*/ 115 w 116"/>
              <a:gd name="T65" fmla="*/ 60 h 60"/>
              <a:gd name="T66" fmla="*/ 116 w 116"/>
              <a:gd name="T67" fmla="*/ 31 h 60"/>
              <a:gd name="T68" fmla="*/ 114 w 116"/>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8"/>
                </a:lnTo>
                <a:lnTo>
                  <a:pt x="50" y="49"/>
                </a:lnTo>
                <a:lnTo>
                  <a:pt x="51" y="50"/>
                </a:lnTo>
                <a:lnTo>
                  <a:pt x="51" y="51"/>
                </a:lnTo>
                <a:lnTo>
                  <a:pt x="55" y="51"/>
                </a:lnTo>
                <a:lnTo>
                  <a:pt x="57" y="52"/>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2" y="56"/>
                </a:lnTo>
                <a:lnTo>
                  <a:pt x="83" y="57"/>
                </a:lnTo>
                <a:lnTo>
                  <a:pt x="84" y="58"/>
                </a:lnTo>
                <a:lnTo>
                  <a:pt x="85" y="58"/>
                </a:lnTo>
                <a:lnTo>
                  <a:pt x="85" y="57"/>
                </a:lnTo>
                <a:lnTo>
                  <a:pt x="87"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lnTo>
                  <a:pt x="114" y="3"/>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7096" name="Freeform 8"/>
          <p:cNvSpPr>
            <a:spLocks/>
          </p:cNvSpPr>
          <p:nvPr/>
        </p:nvSpPr>
        <p:spPr bwMode="auto">
          <a:xfrm>
            <a:off x="4651375" y="2740025"/>
            <a:ext cx="592138" cy="417513"/>
          </a:xfrm>
          <a:custGeom>
            <a:avLst/>
            <a:gdLst>
              <a:gd name="T0" fmla="*/ 66 w 82"/>
              <a:gd name="T1" fmla="*/ 0 h 54"/>
              <a:gd name="T2" fmla="*/ 68 w 82"/>
              <a:gd name="T3" fmla="*/ 4 h 54"/>
              <a:gd name="T4" fmla="*/ 67 w 82"/>
              <a:gd name="T5" fmla="*/ 6 h 54"/>
              <a:gd name="T6" fmla="*/ 69 w 82"/>
              <a:gd name="T7" fmla="*/ 13 h 54"/>
              <a:gd name="T8" fmla="*/ 74 w 82"/>
              <a:gd name="T9" fmla="*/ 16 h 54"/>
              <a:gd name="T10" fmla="*/ 75 w 82"/>
              <a:gd name="T11" fmla="*/ 18 h 54"/>
              <a:gd name="T12" fmla="*/ 78 w 82"/>
              <a:gd name="T13" fmla="*/ 21 h 54"/>
              <a:gd name="T14" fmla="*/ 82 w 82"/>
              <a:gd name="T15" fmla="*/ 26 h 54"/>
              <a:gd name="T16" fmla="*/ 80 w 82"/>
              <a:gd name="T17" fmla="*/ 29 h 54"/>
              <a:gd name="T18" fmla="*/ 80 w 82"/>
              <a:gd name="T19" fmla="*/ 31 h 54"/>
              <a:gd name="T20" fmla="*/ 75 w 82"/>
              <a:gd name="T21" fmla="*/ 34 h 54"/>
              <a:gd name="T22" fmla="*/ 72 w 82"/>
              <a:gd name="T23" fmla="*/ 35 h 54"/>
              <a:gd name="T24" fmla="*/ 70 w 82"/>
              <a:gd name="T25" fmla="*/ 38 h 54"/>
              <a:gd name="T26" fmla="*/ 72 w 82"/>
              <a:gd name="T27" fmla="*/ 41 h 54"/>
              <a:gd name="T28" fmla="*/ 72 w 82"/>
              <a:gd name="T29" fmla="*/ 44 h 54"/>
              <a:gd name="T30" fmla="*/ 68 w 82"/>
              <a:gd name="T31" fmla="*/ 50 h 54"/>
              <a:gd name="T32" fmla="*/ 67 w 82"/>
              <a:gd name="T33" fmla="*/ 53 h 54"/>
              <a:gd name="T34" fmla="*/ 63 w 82"/>
              <a:gd name="T35" fmla="*/ 50 h 54"/>
              <a:gd name="T36" fmla="*/ 11 w 82"/>
              <a:gd name="T37" fmla="*/ 51 h 54"/>
              <a:gd name="T38" fmla="*/ 11 w 82"/>
              <a:gd name="T39" fmla="*/ 48 h 54"/>
              <a:gd name="T40" fmla="*/ 9 w 82"/>
              <a:gd name="T41" fmla="*/ 45 h 54"/>
              <a:gd name="T42" fmla="*/ 10 w 82"/>
              <a:gd name="T43" fmla="*/ 42 h 54"/>
              <a:gd name="T44" fmla="*/ 8 w 82"/>
              <a:gd name="T45" fmla="*/ 39 h 54"/>
              <a:gd name="T46" fmla="*/ 8 w 82"/>
              <a:gd name="T47" fmla="*/ 36 h 54"/>
              <a:gd name="T48" fmla="*/ 6 w 82"/>
              <a:gd name="T49" fmla="*/ 33 h 54"/>
              <a:gd name="T50" fmla="*/ 5 w 82"/>
              <a:gd name="T51" fmla="*/ 31 h 54"/>
              <a:gd name="T52" fmla="*/ 3 w 82"/>
              <a:gd name="T53" fmla="*/ 26 h 54"/>
              <a:gd name="T54" fmla="*/ 4 w 82"/>
              <a:gd name="T55" fmla="*/ 23 h 54"/>
              <a:gd name="T56" fmla="*/ 2 w 82"/>
              <a:gd name="T57" fmla="*/ 20 h 54"/>
              <a:gd name="T58" fmla="*/ 2 w 82"/>
              <a:gd name="T59" fmla="*/ 18 h 54"/>
              <a:gd name="T60" fmla="*/ 2 w 82"/>
              <a:gd name="T61" fmla="*/ 12 h 54"/>
              <a:gd name="T62" fmla="*/ 2 w 82"/>
              <a:gd name="T63" fmla="*/ 10 h 54"/>
              <a:gd name="T64" fmla="*/ 1 w 82"/>
              <a:gd name="T65" fmla="*/ 6 h 54"/>
              <a:gd name="T66" fmla="*/ 1 w 82"/>
              <a:gd name="T67" fmla="*/ 3 h 54"/>
              <a:gd name="T68" fmla="*/ 2 w 82"/>
              <a:gd name="T69" fmla="*/ 2 h 54"/>
              <a:gd name="T70" fmla="*/ 2 w 82"/>
              <a:gd name="T71"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20"/>
                </a:lnTo>
                <a:lnTo>
                  <a:pt x="2" y="18"/>
                </a:lnTo>
                <a:lnTo>
                  <a:pt x="0" y="15"/>
                </a:lnTo>
                <a:lnTo>
                  <a:pt x="2" y="12"/>
                </a:lnTo>
                <a:lnTo>
                  <a:pt x="1" y="10"/>
                </a:lnTo>
                <a:lnTo>
                  <a:pt x="2" y="10"/>
                </a:lnTo>
                <a:lnTo>
                  <a:pt x="2" y="7"/>
                </a:lnTo>
                <a:lnTo>
                  <a:pt x="1" y="6"/>
                </a:lnTo>
                <a:lnTo>
                  <a:pt x="2" y="4"/>
                </a:lnTo>
                <a:lnTo>
                  <a:pt x="1" y="3"/>
                </a:lnTo>
                <a:lnTo>
                  <a:pt x="0" y="2"/>
                </a:lnTo>
                <a:lnTo>
                  <a:pt x="2" y="2"/>
                </a:lnTo>
                <a:lnTo>
                  <a:pt x="2" y="2"/>
                </a:lnTo>
                <a:lnTo>
                  <a:pt x="2" y="2"/>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7097" name="Freeform 9"/>
          <p:cNvSpPr>
            <a:spLocks/>
          </p:cNvSpPr>
          <p:nvPr/>
        </p:nvSpPr>
        <p:spPr bwMode="auto">
          <a:xfrm>
            <a:off x="4730750" y="3127375"/>
            <a:ext cx="649288" cy="603250"/>
          </a:xfrm>
          <a:custGeom>
            <a:avLst/>
            <a:gdLst>
              <a:gd name="T0" fmla="*/ 76 w 90"/>
              <a:gd name="T1" fmla="*/ 69 h 78"/>
              <a:gd name="T2" fmla="*/ 77 w 90"/>
              <a:gd name="T3" fmla="*/ 71 h 78"/>
              <a:gd name="T4" fmla="*/ 77 w 90"/>
              <a:gd name="T5" fmla="*/ 74 h 78"/>
              <a:gd name="T6" fmla="*/ 74 w 90"/>
              <a:gd name="T7" fmla="*/ 77 h 78"/>
              <a:gd name="T8" fmla="*/ 83 w 90"/>
              <a:gd name="T9" fmla="*/ 78 h 78"/>
              <a:gd name="T10" fmla="*/ 83 w 90"/>
              <a:gd name="T11" fmla="*/ 74 h 78"/>
              <a:gd name="T12" fmla="*/ 85 w 90"/>
              <a:gd name="T13" fmla="*/ 69 h 78"/>
              <a:gd name="T14" fmla="*/ 88 w 90"/>
              <a:gd name="T15" fmla="*/ 67 h 78"/>
              <a:gd name="T16" fmla="*/ 89 w 90"/>
              <a:gd name="T17" fmla="*/ 67 h 78"/>
              <a:gd name="T18" fmla="*/ 90 w 90"/>
              <a:gd name="T19" fmla="*/ 61 h 78"/>
              <a:gd name="T20" fmla="*/ 89 w 90"/>
              <a:gd name="T21" fmla="*/ 60 h 78"/>
              <a:gd name="T22" fmla="*/ 88 w 90"/>
              <a:gd name="T23" fmla="*/ 59 h 78"/>
              <a:gd name="T24" fmla="*/ 87 w 90"/>
              <a:gd name="T25" fmla="*/ 60 h 78"/>
              <a:gd name="T26" fmla="*/ 84 w 90"/>
              <a:gd name="T27" fmla="*/ 56 h 78"/>
              <a:gd name="T28" fmla="*/ 85 w 90"/>
              <a:gd name="T29" fmla="*/ 54 h 78"/>
              <a:gd name="T30" fmla="*/ 84 w 90"/>
              <a:gd name="T31" fmla="*/ 52 h 78"/>
              <a:gd name="T32" fmla="*/ 79 w 90"/>
              <a:gd name="T33" fmla="*/ 46 h 78"/>
              <a:gd name="T34" fmla="*/ 74 w 90"/>
              <a:gd name="T35" fmla="*/ 43 h 78"/>
              <a:gd name="T36" fmla="*/ 71 w 90"/>
              <a:gd name="T37" fmla="*/ 38 h 78"/>
              <a:gd name="T38" fmla="*/ 74 w 90"/>
              <a:gd name="T39" fmla="*/ 34 h 78"/>
              <a:gd name="T40" fmla="*/ 74 w 90"/>
              <a:gd name="T41" fmla="*/ 30 h 78"/>
              <a:gd name="T42" fmla="*/ 70 w 90"/>
              <a:gd name="T43" fmla="*/ 27 h 78"/>
              <a:gd name="T44" fmla="*/ 68 w 90"/>
              <a:gd name="T45" fmla="*/ 29 h 78"/>
              <a:gd name="T46" fmla="*/ 65 w 90"/>
              <a:gd name="T47" fmla="*/ 22 h 78"/>
              <a:gd name="T48" fmla="*/ 60 w 90"/>
              <a:gd name="T49" fmla="*/ 18 h 78"/>
              <a:gd name="T50" fmla="*/ 56 w 90"/>
              <a:gd name="T51" fmla="*/ 13 h 78"/>
              <a:gd name="T52" fmla="*/ 55 w 90"/>
              <a:gd name="T53" fmla="*/ 6 h 78"/>
              <a:gd name="T54" fmla="*/ 55 w 90"/>
              <a:gd name="T55" fmla="*/ 4 h 78"/>
              <a:gd name="T56" fmla="*/ 0 w 90"/>
              <a:gd name="T57" fmla="*/ 2 h 78"/>
              <a:gd name="T58" fmla="*/ 2 w 90"/>
              <a:gd name="T59" fmla="*/ 5 h 78"/>
              <a:gd name="T60" fmla="*/ 5 w 90"/>
              <a:gd name="T61" fmla="*/ 9 h 78"/>
              <a:gd name="T62" fmla="*/ 5 w 90"/>
              <a:gd name="T63" fmla="*/ 11 h 78"/>
              <a:gd name="T64" fmla="*/ 11 w 90"/>
              <a:gd name="T65" fmla="*/ 16 h 78"/>
              <a:gd name="T66" fmla="*/ 9 w 90"/>
              <a:gd name="T67" fmla="*/ 20 h 78"/>
              <a:gd name="T68" fmla="*/ 11 w 90"/>
              <a:gd name="T69" fmla="*/ 22 h 78"/>
              <a:gd name="T70" fmla="*/ 13 w 90"/>
              <a:gd name="T71" fmla="*/ 26 h 78"/>
              <a:gd name="T72" fmla="*/ 15 w 90"/>
              <a:gd name="T73" fmla="*/ 27 h 78"/>
              <a:gd name="T74" fmla="*/ 16 w 90"/>
              <a:gd name="T75" fmla="*/ 7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8" y="67"/>
                </a:lnTo>
                <a:lnTo>
                  <a:pt x="89" y="67"/>
                </a:lnTo>
                <a:lnTo>
                  <a:pt x="90" y="62"/>
                </a:lnTo>
                <a:lnTo>
                  <a:pt x="90" y="61"/>
                </a:lnTo>
                <a:lnTo>
                  <a:pt x="89" y="60"/>
                </a:lnTo>
                <a:lnTo>
                  <a:pt x="89" y="60"/>
                </a:lnTo>
                <a:lnTo>
                  <a:pt x="89" y="60"/>
                </a:lnTo>
                <a:lnTo>
                  <a:pt x="88" y="59"/>
                </a:lnTo>
                <a:lnTo>
                  <a:pt x="87" y="59"/>
                </a:lnTo>
                <a:lnTo>
                  <a:pt x="87" y="60"/>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lnTo>
                  <a:pt x="16" y="72"/>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7098" name="Freeform 10"/>
          <p:cNvSpPr>
            <a:spLocks/>
          </p:cNvSpPr>
          <p:nvPr/>
        </p:nvSpPr>
        <p:spPr bwMode="auto">
          <a:xfrm>
            <a:off x="4975225" y="2282825"/>
            <a:ext cx="514350" cy="588963"/>
          </a:xfrm>
          <a:custGeom>
            <a:avLst/>
            <a:gdLst>
              <a:gd name="T0" fmla="*/ 29 w 71"/>
              <a:gd name="T1" fmla="*/ 75 h 76"/>
              <a:gd name="T2" fmla="*/ 24 w 71"/>
              <a:gd name="T3" fmla="*/ 72 h 76"/>
              <a:gd name="T4" fmla="*/ 22 w 71"/>
              <a:gd name="T5" fmla="*/ 65 h 76"/>
              <a:gd name="T6" fmla="*/ 23 w 71"/>
              <a:gd name="T7" fmla="*/ 63 h 76"/>
              <a:gd name="T8" fmla="*/ 21 w 71"/>
              <a:gd name="T9" fmla="*/ 59 h 76"/>
              <a:gd name="T10" fmla="*/ 21 w 71"/>
              <a:gd name="T11" fmla="*/ 54 h 76"/>
              <a:gd name="T12" fmla="*/ 17 w 71"/>
              <a:gd name="T13" fmla="*/ 50 h 76"/>
              <a:gd name="T14" fmla="*/ 12 w 71"/>
              <a:gd name="T15" fmla="*/ 45 h 76"/>
              <a:gd name="T16" fmla="*/ 8 w 71"/>
              <a:gd name="T17" fmla="*/ 43 h 76"/>
              <a:gd name="T18" fmla="*/ 7 w 71"/>
              <a:gd name="T19" fmla="*/ 42 h 76"/>
              <a:gd name="T20" fmla="*/ 3 w 71"/>
              <a:gd name="T21" fmla="*/ 41 h 76"/>
              <a:gd name="T22" fmla="*/ 1 w 71"/>
              <a:gd name="T23" fmla="*/ 39 h 76"/>
              <a:gd name="T24" fmla="*/ 2 w 71"/>
              <a:gd name="T25" fmla="*/ 31 h 76"/>
              <a:gd name="T26" fmla="*/ 3 w 71"/>
              <a:gd name="T27" fmla="*/ 28 h 76"/>
              <a:gd name="T28" fmla="*/ 0 w 71"/>
              <a:gd name="T29" fmla="*/ 25 h 76"/>
              <a:gd name="T30" fmla="*/ 1 w 71"/>
              <a:gd name="T31" fmla="*/ 22 h 76"/>
              <a:gd name="T32" fmla="*/ 5 w 71"/>
              <a:gd name="T33" fmla="*/ 17 h 76"/>
              <a:gd name="T34" fmla="*/ 7 w 71"/>
              <a:gd name="T35" fmla="*/ 16 h 76"/>
              <a:gd name="T36" fmla="*/ 7 w 71"/>
              <a:gd name="T37" fmla="*/ 6 h 76"/>
              <a:gd name="T38" fmla="*/ 9 w 71"/>
              <a:gd name="T39" fmla="*/ 5 h 76"/>
              <a:gd name="T40" fmla="*/ 13 w 71"/>
              <a:gd name="T41" fmla="*/ 5 h 76"/>
              <a:gd name="T42" fmla="*/ 22 w 71"/>
              <a:gd name="T43" fmla="*/ 1 h 76"/>
              <a:gd name="T44" fmla="*/ 24 w 71"/>
              <a:gd name="T45" fmla="*/ 1 h 76"/>
              <a:gd name="T46" fmla="*/ 23 w 71"/>
              <a:gd name="T47" fmla="*/ 3 h 76"/>
              <a:gd name="T48" fmla="*/ 22 w 71"/>
              <a:gd name="T49" fmla="*/ 6 h 76"/>
              <a:gd name="T50" fmla="*/ 26 w 71"/>
              <a:gd name="T51" fmla="*/ 5 h 76"/>
              <a:gd name="T52" fmla="*/ 28 w 71"/>
              <a:gd name="T53" fmla="*/ 6 h 76"/>
              <a:gd name="T54" fmla="*/ 31 w 71"/>
              <a:gd name="T55" fmla="*/ 8 h 76"/>
              <a:gd name="T56" fmla="*/ 32 w 71"/>
              <a:gd name="T57" fmla="*/ 10 h 76"/>
              <a:gd name="T58" fmla="*/ 44 w 71"/>
              <a:gd name="T59" fmla="*/ 13 h 76"/>
              <a:gd name="T60" fmla="*/ 48 w 71"/>
              <a:gd name="T61" fmla="*/ 15 h 76"/>
              <a:gd name="T62" fmla="*/ 50 w 71"/>
              <a:gd name="T63" fmla="*/ 15 h 76"/>
              <a:gd name="T64" fmla="*/ 51 w 71"/>
              <a:gd name="T65" fmla="*/ 15 h 76"/>
              <a:gd name="T66" fmla="*/ 56 w 71"/>
              <a:gd name="T67" fmla="*/ 16 h 76"/>
              <a:gd name="T68" fmla="*/ 56 w 71"/>
              <a:gd name="T69" fmla="*/ 17 h 76"/>
              <a:gd name="T70" fmla="*/ 58 w 71"/>
              <a:gd name="T71" fmla="*/ 18 h 76"/>
              <a:gd name="T72" fmla="*/ 61 w 71"/>
              <a:gd name="T73" fmla="*/ 21 h 76"/>
              <a:gd name="T74" fmla="*/ 60 w 71"/>
              <a:gd name="T75" fmla="*/ 25 h 76"/>
              <a:gd name="T76" fmla="*/ 63 w 71"/>
              <a:gd name="T77" fmla="*/ 25 h 76"/>
              <a:gd name="T78" fmla="*/ 62 w 71"/>
              <a:gd name="T79" fmla="*/ 27 h 76"/>
              <a:gd name="T80" fmla="*/ 64 w 71"/>
              <a:gd name="T81" fmla="*/ 30 h 76"/>
              <a:gd name="T82" fmla="*/ 61 w 71"/>
              <a:gd name="T83" fmla="*/ 33 h 76"/>
              <a:gd name="T84" fmla="*/ 59 w 71"/>
              <a:gd name="T85" fmla="*/ 38 h 76"/>
              <a:gd name="T86" fmla="*/ 59 w 71"/>
              <a:gd name="T87" fmla="*/ 39 h 76"/>
              <a:gd name="T88" fmla="*/ 63 w 71"/>
              <a:gd name="T89" fmla="*/ 35 h 76"/>
              <a:gd name="T90" fmla="*/ 66 w 71"/>
              <a:gd name="T91" fmla="*/ 33 h 76"/>
              <a:gd name="T92" fmla="*/ 68 w 71"/>
              <a:gd name="T93" fmla="*/ 31 h 76"/>
              <a:gd name="T94" fmla="*/ 68 w 71"/>
              <a:gd name="T95" fmla="*/ 28 h 76"/>
              <a:gd name="T96" fmla="*/ 69 w 71"/>
              <a:gd name="T97" fmla="*/ 27 h 76"/>
              <a:gd name="T98" fmla="*/ 70 w 71"/>
              <a:gd name="T99" fmla="*/ 25 h 76"/>
              <a:gd name="T100" fmla="*/ 71 w 71"/>
              <a:gd name="T101" fmla="*/ 26 h 76"/>
              <a:gd name="T102" fmla="*/ 69 w 71"/>
              <a:gd name="T103" fmla="*/ 33 h 76"/>
              <a:gd name="T104" fmla="*/ 68 w 71"/>
              <a:gd name="T105" fmla="*/ 35 h 76"/>
              <a:gd name="T106" fmla="*/ 66 w 71"/>
              <a:gd name="T107" fmla="*/ 40 h 76"/>
              <a:gd name="T108" fmla="*/ 66 w 71"/>
              <a:gd name="T109" fmla="*/ 45 h 76"/>
              <a:gd name="T110" fmla="*/ 64 w 71"/>
              <a:gd name="T111" fmla="*/ 47 h 76"/>
              <a:gd name="T112" fmla="*/ 65 w 71"/>
              <a:gd name="T113" fmla="*/ 54 h 76"/>
              <a:gd name="T114" fmla="*/ 63 w 71"/>
              <a:gd name="T115" fmla="*/ 59 h 76"/>
              <a:gd name="T116" fmla="*/ 65 w 71"/>
              <a:gd name="T117" fmla="*/ 70 h 76"/>
              <a:gd name="T118" fmla="*/ 65 w 71"/>
              <a:gd name="T119" fmla="*/ 71 h 76"/>
              <a:gd name="T120" fmla="*/ 65 w 71"/>
              <a:gd name="T121" fmla="*/ 74 h 76"/>
              <a:gd name="T122" fmla="*/ 30 w 71"/>
              <a:gd name="T12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0" y="15"/>
                </a:lnTo>
                <a:lnTo>
                  <a:pt x="51" y="15"/>
                </a:lnTo>
                <a:lnTo>
                  <a:pt x="51" y="15"/>
                </a:lnTo>
                <a:lnTo>
                  <a:pt x="54" y="15"/>
                </a:lnTo>
                <a:lnTo>
                  <a:pt x="56" y="16"/>
                </a:lnTo>
                <a:lnTo>
                  <a:pt x="57" y="17"/>
                </a:lnTo>
                <a:lnTo>
                  <a:pt x="56" y="17"/>
                </a:lnTo>
                <a:lnTo>
                  <a:pt x="56" y="18"/>
                </a:lnTo>
                <a:lnTo>
                  <a:pt x="58" y="18"/>
                </a:lnTo>
                <a:lnTo>
                  <a:pt x="60" y="19"/>
                </a:lnTo>
                <a:lnTo>
                  <a:pt x="61" y="21"/>
                </a:lnTo>
                <a:lnTo>
                  <a:pt x="60" y="25"/>
                </a:lnTo>
                <a:lnTo>
                  <a:pt x="60" y="25"/>
                </a:lnTo>
                <a:lnTo>
                  <a:pt x="62" y="25"/>
                </a:lnTo>
                <a:lnTo>
                  <a:pt x="63" y="25"/>
                </a:lnTo>
                <a:lnTo>
                  <a:pt x="62" y="26"/>
                </a:lnTo>
                <a:lnTo>
                  <a:pt x="62" y="27"/>
                </a:lnTo>
                <a:lnTo>
                  <a:pt x="62" y="28"/>
                </a:lnTo>
                <a:lnTo>
                  <a:pt x="64" y="30"/>
                </a:lnTo>
                <a:lnTo>
                  <a:pt x="64" y="30"/>
                </a:lnTo>
                <a:lnTo>
                  <a:pt x="61" y="33"/>
                </a:lnTo>
                <a:lnTo>
                  <a:pt x="60" y="36"/>
                </a:lnTo>
                <a:lnTo>
                  <a:pt x="59" y="38"/>
                </a:lnTo>
                <a:lnTo>
                  <a:pt x="59" y="39"/>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0"/>
                </a:lnTo>
                <a:lnTo>
                  <a:pt x="65" y="71"/>
                </a:lnTo>
                <a:lnTo>
                  <a:pt x="65" y="72"/>
                </a:lnTo>
                <a:lnTo>
                  <a:pt x="65" y="74"/>
                </a:lnTo>
                <a:lnTo>
                  <a:pt x="30" y="76"/>
                </a:lnTo>
                <a:lnTo>
                  <a:pt x="30" y="76"/>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7099" name="Freeform 11"/>
          <p:cNvSpPr>
            <a:spLocks/>
          </p:cNvSpPr>
          <p:nvPr/>
        </p:nvSpPr>
        <p:spPr bwMode="auto">
          <a:xfrm>
            <a:off x="5343525" y="3265488"/>
            <a:ext cx="719138" cy="395287"/>
          </a:xfrm>
          <a:custGeom>
            <a:avLst/>
            <a:gdLst>
              <a:gd name="T0" fmla="*/ 20 w 99"/>
              <a:gd name="T1" fmla="*/ 49 h 51"/>
              <a:gd name="T2" fmla="*/ 19 w 99"/>
              <a:gd name="T3" fmla="*/ 47 h 51"/>
              <a:gd name="T4" fmla="*/ 22 w 99"/>
              <a:gd name="T5" fmla="*/ 47 h 51"/>
              <a:gd name="T6" fmla="*/ 80 w 99"/>
              <a:gd name="T7" fmla="*/ 41 h 51"/>
              <a:gd name="T8" fmla="*/ 85 w 99"/>
              <a:gd name="T9" fmla="*/ 38 h 51"/>
              <a:gd name="T10" fmla="*/ 89 w 99"/>
              <a:gd name="T11" fmla="*/ 35 h 51"/>
              <a:gd name="T12" fmla="*/ 89 w 99"/>
              <a:gd name="T13" fmla="*/ 33 h 51"/>
              <a:gd name="T14" fmla="*/ 90 w 99"/>
              <a:gd name="T15" fmla="*/ 31 h 51"/>
              <a:gd name="T16" fmla="*/ 99 w 99"/>
              <a:gd name="T17" fmla="*/ 23 h 51"/>
              <a:gd name="T18" fmla="*/ 98 w 99"/>
              <a:gd name="T19" fmla="*/ 22 h 51"/>
              <a:gd name="T20" fmla="*/ 97 w 99"/>
              <a:gd name="T21" fmla="*/ 21 h 51"/>
              <a:gd name="T22" fmla="*/ 95 w 99"/>
              <a:gd name="T23" fmla="*/ 20 h 51"/>
              <a:gd name="T24" fmla="*/ 94 w 99"/>
              <a:gd name="T25" fmla="*/ 20 h 51"/>
              <a:gd name="T26" fmla="*/ 90 w 99"/>
              <a:gd name="T27" fmla="*/ 14 h 51"/>
              <a:gd name="T28" fmla="*/ 89 w 99"/>
              <a:gd name="T29" fmla="*/ 12 h 51"/>
              <a:gd name="T30" fmla="*/ 89 w 99"/>
              <a:gd name="T31" fmla="*/ 8 h 51"/>
              <a:gd name="T32" fmla="*/ 87 w 99"/>
              <a:gd name="T33" fmla="*/ 7 h 51"/>
              <a:gd name="T34" fmla="*/ 84 w 99"/>
              <a:gd name="T35" fmla="*/ 4 h 51"/>
              <a:gd name="T36" fmla="*/ 82 w 99"/>
              <a:gd name="T37" fmla="*/ 4 h 51"/>
              <a:gd name="T38" fmla="*/ 81 w 99"/>
              <a:gd name="T39" fmla="*/ 6 h 51"/>
              <a:gd name="T40" fmla="*/ 78 w 99"/>
              <a:gd name="T41" fmla="*/ 6 h 51"/>
              <a:gd name="T42" fmla="*/ 75 w 99"/>
              <a:gd name="T43" fmla="*/ 6 h 51"/>
              <a:gd name="T44" fmla="*/ 71 w 99"/>
              <a:gd name="T45" fmla="*/ 5 h 51"/>
              <a:gd name="T46" fmla="*/ 66 w 99"/>
              <a:gd name="T47" fmla="*/ 4 h 51"/>
              <a:gd name="T48" fmla="*/ 63 w 99"/>
              <a:gd name="T49" fmla="*/ 0 h 51"/>
              <a:gd name="T50" fmla="*/ 61 w 99"/>
              <a:gd name="T51" fmla="*/ 1 h 51"/>
              <a:gd name="T52" fmla="*/ 58 w 99"/>
              <a:gd name="T53" fmla="*/ 0 h 51"/>
              <a:gd name="T54" fmla="*/ 58 w 99"/>
              <a:gd name="T55" fmla="*/ 2 h 51"/>
              <a:gd name="T56" fmla="*/ 58 w 99"/>
              <a:gd name="T57" fmla="*/ 6 h 51"/>
              <a:gd name="T58" fmla="*/ 55 w 99"/>
              <a:gd name="T59" fmla="*/ 8 h 51"/>
              <a:gd name="T60" fmla="*/ 51 w 99"/>
              <a:gd name="T61" fmla="*/ 8 h 51"/>
              <a:gd name="T62" fmla="*/ 46 w 99"/>
              <a:gd name="T63" fmla="*/ 18 h 51"/>
              <a:gd name="T64" fmla="*/ 42 w 99"/>
              <a:gd name="T65" fmla="*/ 21 h 51"/>
              <a:gd name="T66" fmla="*/ 39 w 99"/>
              <a:gd name="T67" fmla="*/ 19 h 51"/>
              <a:gd name="T68" fmla="*/ 37 w 99"/>
              <a:gd name="T69" fmla="*/ 24 h 51"/>
              <a:gd name="T70" fmla="*/ 35 w 99"/>
              <a:gd name="T71" fmla="*/ 24 h 51"/>
              <a:gd name="T72" fmla="*/ 32 w 99"/>
              <a:gd name="T73" fmla="*/ 23 h 51"/>
              <a:gd name="T74" fmla="*/ 30 w 99"/>
              <a:gd name="T75" fmla="*/ 26 h 51"/>
              <a:gd name="T76" fmla="*/ 26 w 99"/>
              <a:gd name="T77" fmla="*/ 24 h 51"/>
              <a:gd name="T78" fmla="*/ 20 w 99"/>
              <a:gd name="T79" fmla="*/ 25 h 51"/>
              <a:gd name="T80" fmla="*/ 20 w 99"/>
              <a:gd name="T81" fmla="*/ 27 h 51"/>
              <a:gd name="T82" fmla="*/ 18 w 99"/>
              <a:gd name="T83" fmla="*/ 27 h 51"/>
              <a:gd name="T84" fmla="*/ 18 w 99"/>
              <a:gd name="T85" fmla="*/ 27 h 51"/>
              <a:gd name="T86" fmla="*/ 17 w 99"/>
              <a:gd name="T87" fmla="*/ 30 h 51"/>
              <a:gd name="T88" fmla="*/ 17 w 99"/>
              <a:gd name="T89" fmla="*/ 30 h 51"/>
              <a:gd name="T90" fmla="*/ 18 w 99"/>
              <a:gd name="T91" fmla="*/ 33 h 51"/>
              <a:gd name="T92" fmla="*/ 12 w 99"/>
              <a:gd name="T93" fmla="*/ 34 h 51"/>
              <a:gd name="T94" fmla="*/ 13 w 99"/>
              <a:gd name="T95" fmla="*/ 40 h 51"/>
              <a:gd name="T96" fmla="*/ 10 w 99"/>
              <a:gd name="T97" fmla="*/ 39 h 51"/>
              <a:gd name="T98" fmla="*/ 6 w 99"/>
              <a:gd name="T99" fmla="*/ 38 h 51"/>
              <a:gd name="T100" fmla="*/ 4 w 99"/>
              <a:gd name="T101" fmla="*/ 42 h 51"/>
              <a:gd name="T102" fmla="*/ 4 w 99"/>
              <a:gd name="T103" fmla="*/ 42 h 51"/>
              <a:gd name="T104" fmla="*/ 5 w 99"/>
              <a:gd name="T105" fmla="*/ 44 h 51"/>
              <a:gd name="T106" fmla="*/ 3 w 99"/>
              <a:gd name="T107" fmla="*/ 49 h 51"/>
              <a:gd name="T108" fmla="*/ 1 w 99"/>
              <a:gd name="T109" fmla="*/ 49 h 51"/>
              <a:gd name="T110" fmla="*/ 0 w 99"/>
              <a:gd name="T11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7" y="21"/>
                </a:lnTo>
                <a:lnTo>
                  <a:pt x="95" y="20"/>
                </a:lnTo>
                <a:lnTo>
                  <a:pt x="95" y="21"/>
                </a:lnTo>
                <a:lnTo>
                  <a:pt x="94" y="20"/>
                </a:lnTo>
                <a:lnTo>
                  <a:pt x="92" y="18"/>
                </a:lnTo>
                <a:lnTo>
                  <a:pt x="90" y="14"/>
                </a:lnTo>
                <a:lnTo>
                  <a:pt x="89" y="13"/>
                </a:lnTo>
                <a:lnTo>
                  <a:pt x="89" y="12"/>
                </a:lnTo>
                <a:lnTo>
                  <a:pt x="89" y="10"/>
                </a:lnTo>
                <a:lnTo>
                  <a:pt x="89" y="8"/>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61" y="1"/>
                </a:lnTo>
                <a:lnTo>
                  <a:pt x="59" y="0"/>
                </a:lnTo>
                <a:lnTo>
                  <a:pt x="58" y="0"/>
                </a:lnTo>
                <a:lnTo>
                  <a:pt x="58" y="2"/>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30" y="26"/>
                </a:lnTo>
                <a:lnTo>
                  <a:pt x="26" y="24"/>
                </a:lnTo>
                <a:lnTo>
                  <a:pt x="23" y="25"/>
                </a:lnTo>
                <a:lnTo>
                  <a:pt x="20" y="25"/>
                </a:lnTo>
                <a:lnTo>
                  <a:pt x="20" y="26"/>
                </a:lnTo>
                <a:lnTo>
                  <a:pt x="20" y="27"/>
                </a:lnTo>
                <a:lnTo>
                  <a:pt x="19" y="27"/>
                </a:lnTo>
                <a:lnTo>
                  <a:pt x="18" y="27"/>
                </a:lnTo>
                <a:lnTo>
                  <a:pt x="18" y="27"/>
                </a:lnTo>
                <a:lnTo>
                  <a:pt x="18" y="27"/>
                </a:lnTo>
                <a:lnTo>
                  <a:pt x="17" y="28"/>
                </a:lnTo>
                <a:lnTo>
                  <a:pt x="17" y="30"/>
                </a:lnTo>
                <a:lnTo>
                  <a:pt x="17" y="30"/>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4" y="42"/>
                </a:lnTo>
                <a:lnTo>
                  <a:pt x="4" y="42"/>
                </a:lnTo>
                <a:lnTo>
                  <a:pt x="5" y="43"/>
                </a:lnTo>
                <a:lnTo>
                  <a:pt x="5" y="44"/>
                </a:lnTo>
                <a:lnTo>
                  <a:pt x="4" y="49"/>
                </a:lnTo>
                <a:lnTo>
                  <a:pt x="3" y="49"/>
                </a:lnTo>
                <a:lnTo>
                  <a:pt x="3" y="49"/>
                </a:lnTo>
                <a:lnTo>
                  <a:pt x="1" y="49"/>
                </a:lnTo>
                <a:lnTo>
                  <a:pt x="0" y="51"/>
                </a:lnTo>
                <a:lnTo>
                  <a:pt x="0" y="51"/>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7100" name="Freeform 12"/>
          <p:cNvSpPr>
            <a:spLocks/>
          </p:cNvSpPr>
          <p:nvPr/>
        </p:nvSpPr>
        <p:spPr bwMode="auto">
          <a:xfrm>
            <a:off x="5280025" y="3560763"/>
            <a:ext cx="801688" cy="301625"/>
          </a:xfrm>
          <a:custGeom>
            <a:avLst/>
            <a:gdLst>
              <a:gd name="T0" fmla="*/ 111 w 111"/>
              <a:gd name="T1" fmla="*/ 0 h 39"/>
              <a:gd name="T2" fmla="*/ 89 w 111"/>
              <a:gd name="T3" fmla="*/ 3 h 39"/>
              <a:gd name="T4" fmla="*/ 87 w 111"/>
              <a:gd name="T5" fmla="*/ 4 h 39"/>
              <a:gd name="T6" fmla="*/ 31 w 111"/>
              <a:gd name="T7" fmla="*/ 9 h 39"/>
              <a:gd name="T8" fmla="*/ 31 w 111"/>
              <a:gd name="T9" fmla="*/ 8 h 39"/>
              <a:gd name="T10" fmla="*/ 28 w 111"/>
              <a:gd name="T11" fmla="*/ 9 h 39"/>
              <a:gd name="T12" fmla="*/ 29 w 111"/>
              <a:gd name="T13" fmla="*/ 10 h 39"/>
              <a:gd name="T14" fmla="*/ 29 w 111"/>
              <a:gd name="T15" fmla="*/ 11 h 39"/>
              <a:gd name="T16" fmla="*/ 9 w 111"/>
              <a:gd name="T17" fmla="*/ 13 h 39"/>
              <a:gd name="T18" fmla="*/ 8 w 111"/>
              <a:gd name="T19" fmla="*/ 15 h 39"/>
              <a:gd name="T20" fmla="*/ 7 w 111"/>
              <a:gd name="T21" fmla="*/ 18 h 39"/>
              <a:gd name="T22" fmla="*/ 8 w 111"/>
              <a:gd name="T23" fmla="*/ 19 h 39"/>
              <a:gd name="T24" fmla="*/ 7 w 111"/>
              <a:gd name="T25" fmla="*/ 22 h 39"/>
              <a:gd name="T26" fmla="*/ 7 w 111"/>
              <a:gd name="T27" fmla="*/ 22 h 39"/>
              <a:gd name="T28" fmla="*/ 7 w 111"/>
              <a:gd name="T29" fmla="*/ 23 h 39"/>
              <a:gd name="T30" fmla="*/ 6 w 111"/>
              <a:gd name="T31" fmla="*/ 25 h 39"/>
              <a:gd name="T32" fmla="*/ 5 w 111"/>
              <a:gd name="T33" fmla="*/ 26 h 39"/>
              <a:gd name="T34" fmla="*/ 4 w 111"/>
              <a:gd name="T35" fmla="*/ 30 h 39"/>
              <a:gd name="T36" fmla="*/ 2 w 111"/>
              <a:gd name="T37" fmla="*/ 32 h 39"/>
              <a:gd name="T38" fmla="*/ 2 w 111"/>
              <a:gd name="T39" fmla="*/ 35 h 39"/>
              <a:gd name="T40" fmla="*/ 2 w 111"/>
              <a:gd name="T41" fmla="*/ 38 h 39"/>
              <a:gd name="T42" fmla="*/ 2 w 111"/>
              <a:gd name="T43" fmla="*/ 38 h 39"/>
              <a:gd name="T44" fmla="*/ 0 w 111"/>
              <a:gd name="T45" fmla="*/ 39 h 39"/>
              <a:gd name="T46" fmla="*/ 29 w 111"/>
              <a:gd name="T47" fmla="*/ 37 h 39"/>
              <a:gd name="T48" fmla="*/ 65 w 111"/>
              <a:gd name="T49" fmla="*/ 34 h 39"/>
              <a:gd name="T50" fmla="*/ 78 w 111"/>
              <a:gd name="T51" fmla="*/ 32 h 39"/>
              <a:gd name="T52" fmla="*/ 79 w 111"/>
              <a:gd name="T53" fmla="*/ 28 h 39"/>
              <a:gd name="T54" fmla="*/ 80 w 111"/>
              <a:gd name="T55" fmla="*/ 28 h 39"/>
              <a:gd name="T56" fmla="*/ 80 w 111"/>
              <a:gd name="T57" fmla="*/ 28 h 39"/>
              <a:gd name="T58" fmla="*/ 81 w 111"/>
              <a:gd name="T59" fmla="*/ 27 h 39"/>
              <a:gd name="T60" fmla="*/ 82 w 111"/>
              <a:gd name="T61" fmla="*/ 26 h 39"/>
              <a:gd name="T62" fmla="*/ 81 w 111"/>
              <a:gd name="T63" fmla="*/ 25 h 39"/>
              <a:gd name="T64" fmla="*/ 82 w 111"/>
              <a:gd name="T65" fmla="*/ 24 h 39"/>
              <a:gd name="T66" fmla="*/ 83 w 111"/>
              <a:gd name="T67" fmla="*/ 23 h 39"/>
              <a:gd name="T68" fmla="*/ 86 w 111"/>
              <a:gd name="T69" fmla="*/ 22 h 39"/>
              <a:gd name="T70" fmla="*/ 89 w 111"/>
              <a:gd name="T71" fmla="*/ 21 h 39"/>
              <a:gd name="T72" fmla="*/ 92 w 111"/>
              <a:gd name="T73" fmla="*/ 18 h 39"/>
              <a:gd name="T74" fmla="*/ 93 w 111"/>
              <a:gd name="T75" fmla="*/ 18 h 39"/>
              <a:gd name="T76" fmla="*/ 95 w 111"/>
              <a:gd name="T77" fmla="*/ 16 h 39"/>
              <a:gd name="T78" fmla="*/ 96 w 111"/>
              <a:gd name="T79" fmla="*/ 14 h 39"/>
              <a:gd name="T80" fmla="*/ 96 w 111"/>
              <a:gd name="T81" fmla="*/ 14 h 39"/>
              <a:gd name="T82" fmla="*/ 97 w 111"/>
              <a:gd name="T83" fmla="*/ 14 h 39"/>
              <a:gd name="T84" fmla="*/ 98 w 111"/>
              <a:gd name="T85" fmla="*/ 14 h 39"/>
              <a:gd name="T86" fmla="*/ 98 w 111"/>
              <a:gd name="T87" fmla="*/ 13 h 39"/>
              <a:gd name="T88" fmla="*/ 99 w 111"/>
              <a:gd name="T89" fmla="*/ 12 h 39"/>
              <a:gd name="T90" fmla="*/ 99 w 111"/>
              <a:gd name="T91" fmla="*/ 12 h 39"/>
              <a:gd name="T92" fmla="*/ 100 w 111"/>
              <a:gd name="T93" fmla="*/ 13 h 39"/>
              <a:gd name="T94" fmla="*/ 101 w 111"/>
              <a:gd name="T95" fmla="*/ 12 h 39"/>
              <a:gd name="T96" fmla="*/ 101 w 111"/>
              <a:gd name="T97" fmla="*/ 12 h 39"/>
              <a:gd name="T98" fmla="*/ 103 w 111"/>
              <a:gd name="T99" fmla="*/ 10 h 39"/>
              <a:gd name="T100" fmla="*/ 104 w 111"/>
              <a:gd name="T101" fmla="*/ 10 h 39"/>
              <a:gd name="T102" fmla="*/ 106 w 111"/>
              <a:gd name="T103" fmla="*/ 10 h 39"/>
              <a:gd name="T104" fmla="*/ 109 w 111"/>
              <a:gd name="T105" fmla="*/ 6 h 39"/>
              <a:gd name="T106" fmla="*/ 110 w 111"/>
              <a:gd name="T107" fmla="*/ 5 h 39"/>
              <a:gd name="T108" fmla="*/ 111 w 111"/>
              <a:gd name="T109" fmla="*/ 4 h 39"/>
              <a:gd name="T110" fmla="*/ 111 w 111"/>
              <a:gd name="T111" fmla="*/ 3 h 39"/>
              <a:gd name="T112" fmla="*/ 111 w 111"/>
              <a:gd name="T113" fmla="*/ 1 h 39"/>
              <a:gd name="T114" fmla="*/ 111 w 111"/>
              <a:gd name="T115" fmla="*/ 0 h 39"/>
              <a:gd name="T116" fmla="*/ 111 w 111"/>
              <a:gd name="T1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2"/>
                </a:lnTo>
                <a:lnTo>
                  <a:pt x="7" y="23"/>
                </a:lnTo>
                <a:lnTo>
                  <a:pt x="6" y="25"/>
                </a:lnTo>
                <a:lnTo>
                  <a:pt x="5" y="26"/>
                </a:lnTo>
                <a:lnTo>
                  <a:pt x="4" y="30"/>
                </a:lnTo>
                <a:lnTo>
                  <a:pt x="2" y="32"/>
                </a:lnTo>
                <a:lnTo>
                  <a:pt x="2" y="35"/>
                </a:lnTo>
                <a:lnTo>
                  <a:pt x="2" y="38"/>
                </a:lnTo>
                <a:lnTo>
                  <a:pt x="2" y="38"/>
                </a:lnTo>
                <a:lnTo>
                  <a:pt x="0" y="39"/>
                </a:lnTo>
                <a:lnTo>
                  <a:pt x="29" y="37"/>
                </a:lnTo>
                <a:lnTo>
                  <a:pt x="65" y="34"/>
                </a:lnTo>
                <a:lnTo>
                  <a:pt x="78" y="32"/>
                </a:lnTo>
                <a:lnTo>
                  <a:pt x="79" y="28"/>
                </a:lnTo>
                <a:lnTo>
                  <a:pt x="80"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6" y="14"/>
                </a:lnTo>
                <a:lnTo>
                  <a:pt x="97" y="14"/>
                </a:lnTo>
                <a:lnTo>
                  <a:pt x="98" y="14"/>
                </a:lnTo>
                <a:lnTo>
                  <a:pt x="98" y="13"/>
                </a:lnTo>
                <a:lnTo>
                  <a:pt x="99" y="12"/>
                </a:lnTo>
                <a:lnTo>
                  <a:pt x="99" y="12"/>
                </a:lnTo>
                <a:lnTo>
                  <a:pt x="100" y="13"/>
                </a:lnTo>
                <a:lnTo>
                  <a:pt x="101" y="12"/>
                </a:lnTo>
                <a:lnTo>
                  <a:pt x="101" y="12"/>
                </a:lnTo>
                <a:lnTo>
                  <a:pt x="103" y="10"/>
                </a:lnTo>
                <a:lnTo>
                  <a:pt x="104" y="10"/>
                </a:lnTo>
                <a:lnTo>
                  <a:pt x="106" y="10"/>
                </a:lnTo>
                <a:lnTo>
                  <a:pt x="109" y="6"/>
                </a:lnTo>
                <a:lnTo>
                  <a:pt x="110" y="5"/>
                </a:lnTo>
                <a:lnTo>
                  <a:pt x="111" y="4"/>
                </a:lnTo>
                <a:lnTo>
                  <a:pt x="111" y="3"/>
                </a:lnTo>
                <a:lnTo>
                  <a:pt x="111" y="1"/>
                </a:lnTo>
                <a:lnTo>
                  <a:pt x="111" y="0"/>
                </a:lnTo>
                <a:lnTo>
                  <a:pt x="111"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7101" name="Freeform 13"/>
          <p:cNvSpPr>
            <a:spLocks/>
          </p:cNvSpPr>
          <p:nvPr/>
        </p:nvSpPr>
        <p:spPr bwMode="auto">
          <a:xfrm>
            <a:off x="5489575" y="3824288"/>
            <a:ext cx="374650" cy="641350"/>
          </a:xfrm>
          <a:custGeom>
            <a:avLst/>
            <a:gdLst>
              <a:gd name="T0" fmla="*/ 0 w 52"/>
              <a:gd name="T1" fmla="*/ 3 h 83"/>
              <a:gd name="T2" fmla="*/ 1 w 52"/>
              <a:gd name="T3" fmla="*/ 5 h 83"/>
              <a:gd name="T4" fmla="*/ 0 w 52"/>
              <a:gd name="T5" fmla="*/ 55 h 83"/>
              <a:gd name="T6" fmla="*/ 0 w 52"/>
              <a:gd name="T7" fmla="*/ 57 h 83"/>
              <a:gd name="T8" fmla="*/ 3 w 52"/>
              <a:gd name="T9" fmla="*/ 82 h 83"/>
              <a:gd name="T10" fmla="*/ 4 w 52"/>
              <a:gd name="T11" fmla="*/ 82 h 83"/>
              <a:gd name="T12" fmla="*/ 5 w 52"/>
              <a:gd name="T13" fmla="*/ 81 h 83"/>
              <a:gd name="T14" fmla="*/ 7 w 52"/>
              <a:gd name="T15" fmla="*/ 82 h 83"/>
              <a:gd name="T16" fmla="*/ 8 w 52"/>
              <a:gd name="T17" fmla="*/ 81 h 83"/>
              <a:gd name="T18" fmla="*/ 8 w 52"/>
              <a:gd name="T19" fmla="*/ 77 h 83"/>
              <a:gd name="T20" fmla="*/ 9 w 52"/>
              <a:gd name="T21" fmla="*/ 75 h 83"/>
              <a:gd name="T22" fmla="*/ 10 w 52"/>
              <a:gd name="T23" fmla="*/ 77 h 83"/>
              <a:gd name="T24" fmla="*/ 10 w 52"/>
              <a:gd name="T25" fmla="*/ 78 h 83"/>
              <a:gd name="T26" fmla="*/ 11 w 52"/>
              <a:gd name="T27" fmla="*/ 80 h 83"/>
              <a:gd name="T28" fmla="*/ 13 w 52"/>
              <a:gd name="T29" fmla="*/ 83 h 83"/>
              <a:gd name="T30" fmla="*/ 14 w 52"/>
              <a:gd name="T31" fmla="*/ 83 h 83"/>
              <a:gd name="T32" fmla="*/ 15 w 52"/>
              <a:gd name="T33" fmla="*/ 83 h 83"/>
              <a:gd name="T34" fmla="*/ 17 w 52"/>
              <a:gd name="T35" fmla="*/ 81 h 83"/>
              <a:gd name="T36" fmla="*/ 17 w 52"/>
              <a:gd name="T37" fmla="*/ 81 h 83"/>
              <a:gd name="T38" fmla="*/ 18 w 52"/>
              <a:gd name="T39" fmla="*/ 80 h 83"/>
              <a:gd name="T40" fmla="*/ 18 w 52"/>
              <a:gd name="T41" fmla="*/ 80 h 83"/>
              <a:gd name="T42" fmla="*/ 18 w 52"/>
              <a:gd name="T43" fmla="*/ 79 h 83"/>
              <a:gd name="T44" fmla="*/ 17 w 52"/>
              <a:gd name="T45" fmla="*/ 79 h 83"/>
              <a:gd name="T46" fmla="*/ 17 w 52"/>
              <a:gd name="T47" fmla="*/ 78 h 83"/>
              <a:gd name="T48" fmla="*/ 18 w 52"/>
              <a:gd name="T49" fmla="*/ 77 h 83"/>
              <a:gd name="T50" fmla="*/ 18 w 52"/>
              <a:gd name="T51" fmla="*/ 76 h 83"/>
              <a:gd name="T52" fmla="*/ 16 w 52"/>
              <a:gd name="T53" fmla="*/ 75 h 83"/>
              <a:gd name="T54" fmla="*/ 16 w 52"/>
              <a:gd name="T55" fmla="*/ 75 h 83"/>
              <a:gd name="T56" fmla="*/ 15 w 52"/>
              <a:gd name="T57" fmla="*/ 75 h 83"/>
              <a:gd name="T58" fmla="*/ 14 w 52"/>
              <a:gd name="T59" fmla="*/ 73 h 83"/>
              <a:gd name="T60" fmla="*/ 14 w 52"/>
              <a:gd name="T61" fmla="*/ 72 h 83"/>
              <a:gd name="T62" fmla="*/ 14 w 52"/>
              <a:gd name="T63" fmla="*/ 71 h 83"/>
              <a:gd name="T64" fmla="*/ 14 w 52"/>
              <a:gd name="T65" fmla="*/ 71 h 83"/>
              <a:gd name="T66" fmla="*/ 14 w 52"/>
              <a:gd name="T67" fmla="*/ 70 h 83"/>
              <a:gd name="T68" fmla="*/ 52 w 52"/>
              <a:gd name="T69" fmla="*/ 66 h 83"/>
              <a:gd name="T70" fmla="*/ 52 w 52"/>
              <a:gd name="T71" fmla="*/ 65 h 83"/>
              <a:gd name="T72" fmla="*/ 50 w 52"/>
              <a:gd name="T73" fmla="*/ 63 h 83"/>
              <a:gd name="T74" fmla="*/ 50 w 52"/>
              <a:gd name="T75" fmla="*/ 58 h 83"/>
              <a:gd name="T76" fmla="*/ 48 w 52"/>
              <a:gd name="T77" fmla="*/ 55 h 83"/>
              <a:gd name="T78" fmla="*/ 48 w 52"/>
              <a:gd name="T79" fmla="*/ 52 h 83"/>
              <a:gd name="T80" fmla="*/ 49 w 52"/>
              <a:gd name="T81" fmla="*/ 50 h 83"/>
              <a:gd name="T82" fmla="*/ 49 w 52"/>
              <a:gd name="T83" fmla="*/ 47 h 83"/>
              <a:gd name="T84" fmla="*/ 50 w 52"/>
              <a:gd name="T85" fmla="*/ 45 h 83"/>
              <a:gd name="T86" fmla="*/ 51 w 52"/>
              <a:gd name="T87" fmla="*/ 45 h 83"/>
              <a:gd name="T88" fmla="*/ 49 w 52"/>
              <a:gd name="T89" fmla="*/ 44 h 83"/>
              <a:gd name="T90" fmla="*/ 50 w 52"/>
              <a:gd name="T91" fmla="*/ 42 h 83"/>
              <a:gd name="T92" fmla="*/ 49 w 52"/>
              <a:gd name="T93" fmla="*/ 41 h 83"/>
              <a:gd name="T94" fmla="*/ 48 w 52"/>
              <a:gd name="T95" fmla="*/ 40 h 83"/>
              <a:gd name="T96" fmla="*/ 47 w 52"/>
              <a:gd name="T97" fmla="*/ 39 h 83"/>
              <a:gd name="T98" fmla="*/ 46 w 52"/>
              <a:gd name="T99" fmla="*/ 37 h 83"/>
              <a:gd name="T100" fmla="*/ 45 w 52"/>
              <a:gd name="T101" fmla="*/ 36 h 83"/>
              <a:gd name="T102" fmla="*/ 36 w 52"/>
              <a:gd name="T103" fmla="*/ 0 h 83"/>
              <a:gd name="T104" fmla="*/ 0 w 52"/>
              <a:gd name="T105" fmla="*/ 3 h 83"/>
              <a:gd name="T106" fmla="*/ 0 w 52"/>
              <a:gd name="T107"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7" y="81"/>
                </a:lnTo>
                <a:lnTo>
                  <a:pt x="18" y="80"/>
                </a:lnTo>
                <a:lnTo>
                  <a:pt x="18" y="80"/>
                </a:lnTo>
                <a:lnTo>
                  <a:pt x="18" y="79"/>
                </a:lnTo>
                <a:lnTo>
                  <a:pt x="17" y="79"/>
                </a:lnTo>
                <a:lnTo>
                  <a:pt x="17" y="78"/>
                </a:lnTo>
                <a:lnTo>
                  <a:pt x="18" y="77"/>
                </a:lnTo>
                <a:lnTo>
                  <a:pt x="18" y="76"/>
                </a:lnTo>
                <a:lnTo>
                  <a:pt x="16" y="75"/>
                </a:lnTo>
                <a:lnTo>
                  <a:pt x="16" y="75"/>
                </a:lnTo>
                <a:lnTo>
                  <a:pt x="15" y="75"/>
                </a:lnTo>
                <a:lnTo>
                  <a:pt x="14" y="73"/>
                </a:lnTo>
                <a:lnTo>
                  <a:pt x="14" y="72"/>
                </a:lnTo>
                <a:lnTo>
                  <a:pt x="14" y="71"/>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lnTo>
                  <a:pt x="0" y="3"/>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7102" name="Freeform 14"/>
          <p:cNvSpPr>
            <a:spLocks/>
          </p:cNvSpPr>
          <p:nvPr/>
        </p:nvSpPr>
        <p:spPr bwMode="auto">
          <a:xfrm>
            <a:off x="5729288" y="2840038"/>
            <a:ext cx="411162" cy="487362"/>
          </a:xfrm>
          <a:custGeom>
            <a:avLst/>
            <a:gdLst>
              <a:gd name="T0" fmla="*/ 5 w 57"/>
              <a:gd name="T1" fmla="*/ 55 h 63"/>
              <a:gd name="T2" fmla="*/ 8 w 57"/>
              <a:gd name="T3" fmla="*/ 56 h 63"/>
              <a:gd name="T4" fmla="*/ 10 w 57"/>
              <a:gd name="T5" fmla="*/ 55 h 63"/>
              <a:gd name="T6" fmla="*/ 13 w 57"/>
              <a:gd name="T7" fmla="*/ 59 h 63"/>
              <a:gd name="T8" fmla="*/ 18 w 57"/>
              <a:gd name="T9" fmla="*/ 60 h 63"/>
              <a:gd name="T10" fmla="*/ 22 w 57"/>
              <a:gd name="T11" fmla="*/ 61 h 63"/>
              <a:gd name="T12" fmla="*/ 25 w 57"/>
              <a:gd name="T13" fmla="*/ 61 h 63"/>
              <a:gd name="T14" fmla="*/ 28 w 57"/>
              <a:gd name="T15" fmla="*/ 61 h 63"/>
              <a:gd name="T16" fmla="*/ 29 w 57"/>
              <a:gd name="T17" fmla="*/ 59 h 63"/>
              <a:gd name="T18" fmla="*/ 31 w 57"/>
              <a:gd name="T19" fmla="*/ 59 h 63"/>
              <a:gd name="T20" fmla="*/ 34 w 57"/>
              <a:gd name="T21" fmla="*/ 62 h 63"/>
              <a:gd name="T22" fmla="*/ 36 w 57"/>
              <a:gd name="T23" fmla="*/ 63 h 63"/>
              <a:gd name="T24" fmla="*/ 39 w 57"/>
              <a:gd name="T25" fmla="*/ 61 h 63"/>
              <a:gd name="T26" fmla="*/ 40 w 57"/>
              <a:gd name="T27" fmla="*/ 58 h 63"/>
              <a:gd name="T28" fmla="*/ 41 w 57"/>
              <a:gd name="T29" fmla="*/ 52 h 63"/>
              <a:gd name="T30" fmla="*/ 44 w 57"/>
              <a:gd name="T31" fmla="*/ 54 h 63"/>
              <a:gd name="T32" fmla="*/ 45 w 57"/>
              <a:gd name="T33" fmla="*/ 51 h 63"/>
              <a:gd name="T34" fmla="*/ 47 w 57"/>
              <a:gd name="T35" fmla="*/ 47 h 63"/>
              <a:gd name="T36" fmla="*/ 48 w 57"/>
              <a:gd name="T37" fmla="*/ 45 h 63"/>
              <a:gd name="T38" fmla="*/ 51 w 57"/>
              <a:gd name="T39" fmla="*/ 44 h 63"/>
              <a:gd name="T40" fmla="*/ 53 w 57"/>
              <a:gd name="T41" fmla="*/ 41 h 63"/>
              <a:gd name="T42" fmla="*/ 55 w 57"/>
              <a:gd name="T43" fmla="*/ 39 h 63"/>
              <a:gd name="T44" fmla="*/ 55 w 57"/>
              <a:gd name="T45" fmla="*/ 36 h 63"/>
              <a:gd name="T46" fmla="*/ 56 w 57"/>
              <a:gd name="T47" fmla="*/ 34 h 63"/>
              <a:gd name="T48" fmla="*/ 54 w 57"/>
              <a:gd name="T49" fmla="*/ 26 h 63"/>
              <a:gd name="T50" fmla="*/ 55 w 57"/>
              <a:gd name="T51" fmla="*/ 23 h 63"/>
              <a:gd name="T52" fmla="*/ 57 w 57"/>
              <a:gd name="T53" fmla="*/ 22 h 63"/>
              <a:gd name="T54" fmla="*/ 46 w 57"/>
              <a:gd name="T55" fmla="*/ 3 h 63"/>
              <a:gd name="T56" fmla="*/ 42 w 57"/>
              <a:gd name="T57" fmla="*/ 6 h 63"/>
              <a:gd name="T58" fmla="*/ 37 w 57"/>
              <a:gd name="T59" fmla="*/ 10 h 63"/>
              <a:gd name="T60" fmla="*/ 34 w 57"/>
              <a:gd name="T61" fmla="*/ 10 h 63"/>
              <a:gd name="T62" fmla="*/ 30 w 57"/>
              <a:gd name="T63" fmla="*/ 13 h 63"/>
              <a:gd name="T64" fmla="*/ 27 w 57"/>
              <a:gd name="T65" fmla="*/ 12 h 63"/>
              <a:gd name="T66" fmla="*/ 25 w 57"/>
              <a:gd name="T67" fmla="*/ 12 h 63"/>
              <a:gd name="T68" fmla="*/ 25 w 57"/>
              <a:gd name="T69" fmla="*/ 11 h 63"/>
              <a:gd name="T70" fmla="*/ 19 w 57"/>
              <a:gd name="T71" fmla="*/ 9 h 63"/>
              <a:gd name="T72" fmla="*/ 17 w 57"/>
              <a:gd name="T73" fmla="*/ 10 h 63"/>
              <a:gd name="T74" fmla="*/ 0 w 57"/>
              <a:gd name="T75" fmla="*/ 1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7" h="63">
                <a:moveTo>
                  <a:pt x="0" y="11"/>
                </a:moveTo>
                <a:lnTo>
                  <a:pt x="5" y="55"/>
                </a:lnTo>
                <a:lnTo>
                  <a:pt x="6" y="55"/>
                </a:lnTo>
                <a:lnTo>
                  <a:pt x="8" y="56"/>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lnTo>
                  <a:pt x="0" y="11"/>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7103" name="Freeform 15"/>
          <p:cNvSpPr>
            <a:spLocks/>
          </p:cNvSpPr>
          <p:nvPr/>
        </p:nvSpPr>
        <p:spPr bwMode="auto">
          <a:xfrm>
            <a:off x="5843588" y="3459163"/>
            <a:ext cx="860425" cy="395287"/>
          </a:xfrm>
          <a:custGeom>
            <a:avLst/>
            <a:gdLst>
              <a:gd name="T0" fmla="*/ 2 w 119"/>
              <a:gd name="T1" fmla="*/ 41 h 51"/>
              <a:gd name="T2" fmla="*/ 4 w 119"/>
              <a:gd name="T3" fmla="*/ 39 h 51"/>
              <a:gd name="T4" fmla="*/ 5 w 119"/>
              <a:gd name="T5" fmla="*/ 36 h 51"/>
              <a:gd name="T6" fmla="*/ 14 w 119"/>
              <a:gd name="T7" fmla="*/ 31 h 51"/>
              <a:gd name="T8" fmla="*/ 18 w 119"/>
              <a:gd name="T9" fmla="*/ 27 h 51"/>
              <a:gd name="T10" fmla="*/ 20 w 119"/>
              <a:gd name="T11" fmla="*/ 27 h 51"/>
              <a:gd name="T12" fmla="*/ 21 w 119"/>
              <a:gd name="T13" fmla="*/ 25 h 51"/>
              <a:gd name="T14" fmla="*/ 23 w 119"/>
              <a:gd name="T15" fmla="*/ 25 h 51"/>
              <a:gd name="T16" fmla="*/ 28 w 119"/>
              <a:gd name="T17" fmla="*/ 23 h 51"/>
              <a:gd name="T18" fmla="*/ 33 w 119"/>
              <a:gd name="T19" fmla="*/ 17 h 51"/>
              <a:gd name="T20" fmla="*/ 33 w 119"/>
              <a:gd name="T21" fmla="*/ 13 h 51"/>
              <a:gd name="T22" fmla="*/ 37 w 119"/>
              <a:gd name="T23" fmla="*/ 13 h 51"/>
              <a:gd name="T24" fmla="*/ 42 w 119"/>
              <a:gd name="T25" fmla="*/ 12 h 51"/>
              <a:gd name="T26" fmla="*/ 113 w 119"/>
              <a:gd name="T27" fmla="*/ 1 h 51"/>
              <a:gd name="T28" fmla="*/ 114 w 119"/>
              <a:gd name="T29" fmla="*/ 2 h 51"/>
              <a:gd name="T30" fmla="*/ 116 w 119"/>
              <a:gd name="T31" fmla="*/ 5 h 51"/>
              <a:gd name="T32" fmla="*/ 116 w 119"/>
              <a:gd name="T33" fmla="*/ 6 h 51"/>
              <a:gd name="T34" fmla="*/ 114 w 119"/>
              <a:gd name="T35" fmla="*/ 5 h 51"/>
              <a:gd name="T36" fmla="*/ 113 w 119"/>
              <a:gd name="T37" fmla="*/ 6 h 51"/>
              <a:gd name="T38" fmla="*/ 109 w 119"/>
              <a:gd name="T39" fmla="*/ 8 h 51"/>
              <a:gd name="T40" fmla="*/ 105 w 119"/>
              <a:gd name="T41" fmla="*/ 11 h 51"/>
              <a:gd name="T42" fmla="*/ 106 w 119"/>
              <a:gd name="T43" fmla="*/ 12 h 51"/>
              <a:gd name="T44" fmla="*/ 112 w 119"/>
              <a:gd name="T45" fmla="*/ 9 h 51"/>
              <a:gd name="T46" fmla="*/ 114 w 119"/>
              <a:gd name="T47" fmla="*/ 11 h 51"/>
              <a:gd name="T48" fmla="*/ 115 w 119"/>
              <a:gd name="T49" fmla="*/ 11 h 51"/>
              <a:gd name="T50" fmla="*/ 118 w 119"/>
              <a:gd name="T51" fmla="*/ 9 h 51"/>
              <a:gd name="T52" fmla="*/ 119 w 119"/>
              <a:gd name="T53" fmla="*/ 14 h 51"/>
              <a:gd name="T54" fmla="*/ 117 w 119"/>
              <a:gd name="T55" fmla="*/ 17 h 51"/>
              <a:gd name="T56" fmla="*/ 114 w 119"/>
              <a:gd name="T57" fmla="*/ 19 h 51"/>
              <a:gd name="T58" fmla="*/ 110 w 119"/>
              <a:gd name="T59" fmla="*/ 20 h 51"/>
              <a:gd name="T60" fmla="*/ 109 w 119"/>
              <a:gd name="T61" fmla="*/ 19 h 51"/>
              <a:gd name="T62" fmla="*/ 108 w 119"/>
              <a:gd name="T63" fmla="*/ 18 h 51"/>
              <a:gd name="T64" fmla="*/ 108 w 119"/>
              <a:gd name="T65" fmla="*/ 21 h 51"/>
              <a:gd name="T66" fmla="*/ 109 w 119"/>
              <a:gd name="T67" fmla="*/ 22 h 51"/>
              <a:gd name="T68" fmla="*/ 110 w 119"/>
              <a:gd name="T69" fmla="*/ 24 h 51"/>
              <a:gd name="T70" fmla="*/ 105 w 119"/>
              <a:gd name="T71" fmla="*/ 27 h 51"/>
              <a:gd name="T72" fmla="*/ 105 w 119"/>
              <a:gd name="T73" fmla="*/ 29 h 51"/>
              <a:gd name="T74" fmla="*/ 112 w 119"/>
              <a:gd name="T75" fmla="*/ 27 h 51"/>
              <a:gd name="T76" fmla="*/ 114 w 119"/>
              <a:gd name="T77" fmla="*/ 27 h 51"/>
              <a:gd name="T78" fmla="*/ 109 w 119"/>
              <a:gd name="T79" fmla="*/ 32 h 51"/>
              <a:gd name="T80" fmla="*/ 103 w 119"/>
              <a:gd name="T81" fmla="*/ 36 h 51"/>
              <a:gd name="T82" fmla="*/ 102 w 119"/>
              <a:gd name="T83" fmla="*/ 37 h 51"/>
              <a:gd name="T84" fmla="*/ 96 w 119"/>
              <a:gd name="T85" fmla="*/ 44 h 51"/>
              <a:gd name="T86" fmla="*/ 93 w 119"/>
              <a:gd name="T87" fmla="*/ 50 h 51"/>
              <a:gd name="T88" fmla="*/ 69 w 119"/>
              <a:gd name="T89" fmla="*/ 39 h 51"/>
              <a:gd name="T90" fmla="*/ 50 w 119"/>
              <a:gd name="T91" fmla="*/ 36 h 51"/>
              <a:gd name="T92" fmla="*/ 49 w 119"/>
              <a:gd name="T93" fmla="*/ 36 h 51"/>
              <a:gd name="T94" fmla="*/ 30 w 119"/>
              <a:gd name="T95" fmla="*/ 37 h 51"/>
              <a:gd name="T96" fmla="*/ 26 w 119"/>
              <a:gd name="T97" fmla="*/ 40 h 51"/>
              <a:gd name="T98" fmla="*/ 0 w 119"/>
              <a:gd name="T99"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9" h="51">
                <a:moveTo>
                  <a:pt x="0" y="45"/>
                </a:moveTo>
                <a:lnTo>
                  <a:pt x="1" y="41"/>
                </a:lnTo>
                <a:lnTo>
                  <a:pt x="2"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8" y="27"/>
                </a:lnTo>
                <a:lnTo>
                  <a:pt x="19" y="27"/>
                </a:lnTo>
                <a:lnTo>
                  <a:pt x="20" y="27"/>
                </a:lnTo>
                <a:lnTo>
                  <a:pt x="20" y="26"/>
                </a:lnTo>
                <a:lnTo>
                  <a:pt x="21" y="25"/>
                </a:lnTo>
                <a:lnTo>
                  <a:pt x="21" y="25"/>
                </a:lnTo>
                <a:lnTo>
                  <a:pt x="22" y="26"/>
                </a:lnTo>
                <a:lnTo>
                  <a:pt x="23" y="25"/>
                </a:lnTo>
                <a:lnTo>
                  <a:pt x="23" y="25"/>
                </a:lnTo>
                <a:lnTo>
                  <a:pt x="25" y="23"/>
                </a:lnTo>
                <a:lnTo>
                  <a:pt x="26" y="23"/>
                </a:lnTo>
                <a:lnTo>
                  <a:pt x="28" y="23"/>
                </a:lnTo>
                <a:lnTo>
                  <a:pt x="31" y="19"/>
                </a:lnTo>
                <a:lnTo>
                  <a:pt x="32" y="18"/>
                </a:lnTo>
                <a:lnTo>
                  <a:pt x="33" y="17"/>
                </a:lnTo>
                <a:lnTo>
                  <a:pt x="33" y="16"/>
                </a:lnTo>
                <a:lnTo>
                  <a:pt x="33" y="14"/>
                </a:lnTo>
                <a:lnTo>
                  <a:pt x="33" y="13"/>
                </a:lnTo>
                <a:lnTo>
                  <a:pt x="33" y="13"/>
                </a:lnTo>
                <a:lnTo>
                  <a:pt x="37" y="12"/>
                </a:lnTo>
                <a:lnTo>
                  <a:pt x="37" y="13"/>
                </a:lnTo>
                <a:lnTo>
                  <a:pt x="40" y="13"/>
                </a:lnTo>
                <a:lnTo>
                  <a:pt x="42" y="12"/>
                </a:lnTo>
                <a:lnTo>
                  <a:pt x="42" y="12"/>
                </a:lnTo>
                <a:lnTo>
                  <a:pt x="78" y="7"/>
                </a:lnTo>
                <a:lnTo>
                  <a:pt x="112" y="0"/>
                </a:lnTo>
                <a:lnTo>
                  <a:pt x="113" y="1"/>
                </a:lnTo>
                <a:lnTo>
                  <a:pt x="113" y="1"/>
                </a:lnTo>
                <a:lnTo>
                  <a:pt x="114" y="2"/>
                </a:lnTo>
                <a:lnTo>
                  <a:pt x="114" y="2"/>
                </a:lnTo>
                <a:lnTo>
                  <a:pt x="115" y="3"/>
                </a:lnTo>
                <a:lnTo>
                  <a:pt x="115" y="3"/>
                </a:lnTo>
                <a:lnTo>
                  <a:pt x="116" y="5"/>
                </a:lnTo>
                <a:lnTo>
                  <a:pt x="116" y="5"/>
                </a:lnTo>
                <a:lnTo>
                  <a:pt x="116" y="6"/>
                </a:lnTo>
                <a:lnTo>
                  <a:pt x="116" y="6"/>
                </a:lnTo>
                <a:lnTo>
                  <a:pt x="115" y="5"/>
                </a:lnTo>
                <a:lnTo>
                  <a:pt x="114" y="5"/>
                </a:lnTo>
                <a:lnTo>
                  <a:pt x="114" y="5"/>
                </a:lnTo>
                <a:lnTo>
                  <a:pt x="113" y="5"/>
                </a:lnTo>
                <a:lnTo>
                  <a:pt x="112" y="5"/>
                </a:lnTo>
                <a:lnTo>
                  <a:pt x="113" y="6"/>
                </a:lnTo>
                <a:lnTo>
                  <a:pt x="113" y="6"/>
                </a:lnTo>
                <a:lnTo>
                  <a:pt x="110" y="8"/>
                </a:lnTo>
                <a:lnTo>
                  <a:pt x="109" y="8"/>
                </a:lnTo>
                <a:lnTo>
                  <a:pt x="108" y="10"/>
                </a:lnTo>
                <a:lnTo>
                  <a:pt x="106" y="10"/>
                </a:lnTo>
                <a:lnTo>
                  <a:pt x="105" y="11"/>
                </a:lnTo>
                <a:lnTo>
                  <a:pt x="105" y="12"/>
                </a:lnTo>
                <a:lnTo>
                  <a:pt x="106" y="12"/>
                </a:lnTo>
                <a:lnTo>
                  <a:pt x="106" y="12"/>
                </a:lnTo>
                <a:lnTo>
                  <a:pt x="108" y="11"/>
                </a:lnTo>
                <a:lnTo>
                  <a:pt x="111" y="10"/>
                </a:lnTo>
                <a:lnTo>
                  <a:pt x="112" y="9"/>
                </a:lnTo>
                <a:lnTo>
                  <a:pt x="114" y="9"/>
                </a:lnTo>
                <a:lnTo>
                  <a:pt x="114" y="10"/>
                </a:lnTo>
                <a:lnTo>
                  <a:pt x="114" y="11"/>
                </a:lnTo>
                <a:lnTo>
                  <a:pt x="114" y="11"/>
                </a:lnTo>
                <a:lnTo>
                  <a:pt x="115" y="12"/>
                </a:lnTo>
                <a:lnTo>
                  <a:pt x="115" y="11"/>
                </a:lnTo>
                <a:lnTo>
                  <a:pt x="116" y="11"/>
                </a:lnTo>
                <a:lnTo>
                  <a:pt x="117" y="9"/>
                </a:lnTo>
                <a:lnTo>
                  <a:pt x="118" y="9"/>
                </a:lnTo>
                <a:lnTo>
                  <a:pt x="119" y="11"/>
                </a:lnTo>
                <a:lnTo>
                  <a:pt x="119" y="14"/>
                </a:lnTo>
                <a:lnTo>
                  <a:pt x="119" y="14"/>
                </a:lnTo>
                <a:lnTo>
                  <a:pt x="119" y="15"/>
                </a:lnTo>
                <a:lnTo>
                  <a:pt x="117" y="16"/>
                </a:lnTo>
                <a:lnTo>
                  <a:pt x="117" y="17"/>
                </a:lnTo>
                <a:lnTo>
                  <a:pt x="117" y="18"/>
                </a:lnTo>
                <a:lnTo>
                  <a:pt x="115" y="19"/>
                </a:lnTo>
                <a:lnTo>
                  <a:pt x="114" y="19"/>
                </a:lnTo>
                <a:lnTo>
                  <a:pt x="113" y="20"/>
                </a:lnTo>
                <a:lnTo>
                  <a:pt x="111" y="20"/>
                </a:lnTo>
                <a:lnTo>
                  <a:pt x="110" y="20"/>
                </a:lnTo>
                <a:lnTo>
                  <a:pt x="110" y="20"/>
                </a:lnTo>
                <a:lnTo>
                  <a:pt x="110" y="20"/>
                </a:lnTo>
                <a:lnTo>
                  <a:pt x="109" y="19"/>
                </a:lnTo>
                <a:lnTo>
                  <a:pt x="109" y="18"/>
                </a:lnTo>
                <a:lnTo>
                  <a:pt x="109" y="18"/>
                </a:lnTo>
                <a:lnTo>
                  <a:pt x="108" y="18"/>
                </a:lnTo>
                <a:lnTo>
                  <a:pt x="108" y="18"/>
                </a:lnTo>
                <a:lnTo>
                  <a:pt x="108" y="20"/>
                </a:lnTo>
                <a:lnTo>
                  <a:pt x="108" y="21"/>
                </a:lnTo>
                <a:lnTo>
                  <a:pt x="108" y="21"/>
                </a:lnTo>
                <a:lnTo>
                  <a:pt x="108" y="22"/>
                </a:lnTo>
                <a:lnTo>
                  <a:pt x="109" y="22"/>
                </a:lnTo>
                <a:lnTo>
                  <a:pt x="110" y="23"/>
                </a:lnTo>
                <a:lnTo>
                  <a:pt x="110" y="24"/>
                </a:lnTo>
                <a:lnTo>
                  <a:pt x="110" y="24"/>
                </a:lnTo>
                <a:lnTo>
                  <a:pt x="107" y="28"/>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102" y="37"/>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7"/>
                </a:lnTo>
                <a:lnTo>
                  <a:pt x="49" y="36"/>
                </a:lnTo>
                <a:lnTo>
                  <a:pt x="49" y="35"/>
                </a:lnTo>
                <a:lnTo>
                  <a:pt x="31" y="37"/>
                </a:lnTo>
                <a:lnTo>
                  <a:pt x="30" y="37"/>
                </a:lnTo>
                <a:lnTo>
                  <a:pt x="30" y="38"/>
                </a:lnTo>
                <a:lnTo>
                  <a:pt x="26" y="40"/>
                </a:lnTo>
                <a:lnTo>
                  <a:pt x="26" y="40"/>
                </a:lnTo>
                <a:lnTo>
                  <a:pt x="25" y="40"/>
                </a:lnTo>
                <a:lnTo>
                  <a:pt x="21" y="42"/>
                </a:lnTo>
                <a:lnTo>
                  <a:pt x="0" y="45"/>
                </a:lnTo>
                <a:lnTo>
                  <a:pt x="0" y="45"/>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7104" name="Freeform 16"/>
          <p:cNvSpPr>
            <a:spLocks/>
          </p:cNvSpPr>
          <p:nvPr/>
        </p:nvSpPr>
        <p:spPr bwMode="auto">
          <a:xfrm>
            <a:off x="5591175" y="4311650"/>
            <a:ext cx="889000" cy="719138"/>
          </a:xfrm>
          <a:custGeom>
            <a:avLst/>
            <a:gdLst>
              <a:gd name="T0" fmla="*/ 0 w 123"/>
              <a:gd name="T1" fmla="*/ 8 h 93"/>
              <a:gd name="T2" fmla="*/ 0 w 123"/>
              <a:gd name="T3" fmla="*/ 10 h 93"/>
              <a:gd name="T4" fmla="*/ 2 w 123"/>
              <a:gd name="T5" fmla="*/ 12 h 93"/>
              <a:gd name="T6" fmla="*/ 3 w 123"/>
              <a:gd name="T7" fmla="*/ 15 h 93"/>
              <a:gd name="T8" fmla="*/ 4 w 123"/>
              <a:gd name="T9" fmla="*/ 17 h 93"/>
              <a:gd name="T10" fmla="*/ 3 w 123"/>
              <a:gd name="T11" fmla="*/ 19 h 93"/>
              <a:gd name="T12" fmla="*/ 7 w 123"/>
              <a:gd name="T13" fmla="*/ 18 h 93"/>
              <a:gd name="T14" fmla="*/ 9 w 123"/>
              <a:gd name="T15" fmla="*/ 15 h 93"/>
              <a:gd name="T16" fmla="*/ 10 w 123"/>
              <a:gd name="T17" fmla="*/ 15 h 93"/>
              <a:gd name="T18" fmla="*/ 9 w 123"/>
              <a:gd name="T19" fmla="*/ 17 h 93"/>
              <a:gd name="T20" fmla="*/ 19 w 123"/>
              <a:gd name="T21" fmla="*/ 14 h 93"/>
              <a:gd name="T22" fmla="*/ 19 w 123"/>
              <a:gd name="T23" fmla="*/ 16 h 93"/>
              <a:gd name="T24" fmla="*/ 25 w 123"/>
              <a:gd name="T25" fmla="*/ 17 h 93"/>
              <a:gd name="T26" fmla="*/ 29 w 123"/>
              <a:gd name="T27" fmla="*/ 18 h 93"/>
              <a:gd name="T28" fmla="*/ 31 w 123"/>
              <a:gd name="T29" fmla="*/ 19 h 93"/>
              <a:gd name="T30" fmla="*/ 31 w 123"/>
              <a:gd name="T31" fmla="*/ 20 h 93"/>
              <a:gd name="T32" fmla="*/ 36 w 123"/>
              <a:gd name="T33" fmla="*/ 24 h 93"/>
              <a:gd name="T34" fmla="*/ 35 w 123"/>
              <a:gd name="T35" fmla="*/ 25 h 93"/>
              <a:gd name="T36" fmla="*/ 34 w 123"/>
              <a:gd name="T37" fmla="*/ 26 h 93"/>
              <a:gd name="T38" fmla="*/ 41 w 123"/>
              <a:gd name="T39" fmla="*/ 24 h 93"/>
              <a:gd name="T40" fmla="*/ 50 w 123"/>
              <a:gd name="T41" fmla="*/ 21 h 93"/>
              <a:gd name="T42" fmla="*/ 50 w 123"/>
              <a:gd name="T43" fmla="*/ 18 h 93"/>
              <a:gd name="T44" fmla="*/ 61 w 123"/>
              <a:gd name="T45" fmla="*/ 21 h 93"/>
              <a:gd name="T46" fmla="*/ 69 w 123"/>
              <a:gd name="T47" fmla="*/ 28 h 93"/>
              <a:gd name="T48" fmla="*/ 74 w 123"/>
              <a:gd name="T49" fmla="*/ 30 h 93"/>
              <a:gd name="T50" fmla="*/ 77 w 123"/>
              <a:gd name="T51" fmla="*/ 36 h 93"/>
              <a:gd name="T52" fmla="*/ 76 w 123"/>
              <a:gd name="T53" fmla="*/ 48 h 93"/>
              <a:gd name="T54" fmla="*/ 80 w 123"/>
              <a:gd name="T55" fmla="*/ 54 h 93"/>
              <a:gd name="T56" fmla="*/ 79 w 123"/>
              <a:gd name="T57" fmla="*/ 50 h 93"/>
              <a:gd name="T58" fmla="*/ 82 w 123"/>
              <a:gd name="T59" fmla="*/ 51 h 93"/>
              <a:gd name="T60" fmla="*/ 83 w 123"/>
              <a:gd name="T61" fmla="*/ 50 h 93"/>
              <a:gd name="T62" fmla="*/ 83 w 123"/>
              <a:gd name="T63" fmla="*/ 53 h 93"/>
              <a:gd name="T64" fmla="*/ 80 w 123"/>
              <a:gd name="T65" fmla="*/ 57 h 93"/>
              <a:gd name="T66" fmla="*/ 83 w 123"/>
              <a:gd name="T67" fmla="*/ 61 h 93"/>
              <a:gd name="T68" fmla="*/ 89 w 123"/>
              <a:gd name="T69" fmla="*/ 68 h 93"/>
              <a:gd name="T70" fmla="*/ 91 w 123"/>
              <a:gd name="T71" fmla="*/ 69 h 93"/>
              <a:gd name="T72" fmla="*/ 94 w 123"/>
              <a:gd name="T73" fmla="*/ 74 h 93"/>
              <a:gd name="T74" fmla="*/ 99 w 123"/>
              <a:gd name="T75" fmla="*/ 82 h 93"/>
              <a:gd name="T76" fmla="*/ 108 w 123"/>
              <a:gd name="T77" fmla="*/ 88 h 93"/>
              <a:gd name="T78" fmla="*/ 111 w 123"/>
              <a:gd name="T79" fmla="*/ 90 h 93"/>
              <a:gd name="T80" fmla="*/ 110 w 123"/>
              <a:gd name="T81" fmla="*/ 91 h 93"/>
              <a:gd name="T82" fmla="*/ 109 w 123"/>
              <a:gd name="T83" fmla="*/ 92 h 93"/>
              <a:gd name="T84" fmla="*/ 113 w 123"/>
              <a:gd name="T85" fmla="*/ 92 h 93"/>
              <a:gd name="T86" fmla="*/ 121 w 123"/>
              <a:gd name="T87" fmla="*/ 88 h 93"/>
              <a:gd name="T88" fmla="*/ 121 w 123"/>
              <a:gd name="T89" fmla="*/ 82 h 93"/>
              <a:gd name="T90" fmla="*/ 122 w 123"/>
              <a:gd name="T91" fmla="*/ 74 h 93"/>
              <a:gd name="T92" fmla="*/ 121 w 123"/>
              <a:gd name="T93" fmla="*/ 61 h 93"/>
              <a:gd name="T94" fmla="*/ 113 w 123"/>
              <a:gd name="T95" fmla="*/ 48 h 93"/>
              <a:gd name="T96" fmla="*/ 110 w 123"/>
              <a:gd name="T97" fmla="*/ 43 h 93"/>
              <a:gd name="T98" fmla="*/ 110 w 123"/>
              <a:gd name="T99" fmla="*/ 38 h 93"/>
              <a:gd name="T100" fmla="*/ 103 w 123"/>
              <a:gd name="T101" fmla="*/ 29 h 93"/>
              <a:gd name="T102" fmla="*/ 99 w 123"/>
              <a:gd name="T103" fmla="*/ 24 h 93"/>
              <a:gd name="T104" fmla="*/ 92 w 123"/>
              <a:gd name="T105" fmla="*/ 8 h 93"/>
              <a:gd name="T106" fmla="*/ 90 w 123"/>
              <a:gd name="T107" fmla="*/ 6 h 93"/>
              <a:gd name="T108" fmla="*/ 88 w 123"/>
              <a:gd name="T109" fmla="*/ 1 h 93"/>
              <a:gd name="T110" fmla="*/ 82 w 123"/>
              <a:gd name="T111" fmla="*/ 1 h 93"/>
              <a:gd name="T112" fmla="*/ 82 w 123"/>
              <a:gd name="T113" fmla="*/ 7 h 93"/>
              <a:gd name="T114" fmla="*/ 80 w 123"/>
              <a:gd name="T115" fmla="*/ 8 h 93"/>
              <a:gd name="T116" fmla="*/ 39 w 123"/>
              <a:gd name="T117" fmla="*/ 7 h 93"/>
              <a:gd name="T118" fmla="*/ 38 w 123"/>
              <a:gd name="T119" fmla="*/ 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3" h="93">
                <a:moveTo>
                  <a:pt x="38" y="3"/>
                </a:moveTo>
                <a:lnTo>
                  <a:pt x="0" y="7"/>
                </a:lnTo>
                <a:lnTo>
                  <a:pt x="0" y="8"/>
                </a:lnTo>
                <a:lnTo>
                  <a:pt x="0" y="8"/>
                </a:lnTo>
                <a:lnTo>
                  <a:pt x="0" y="9"/>
                </a:lnTo>
                <a:lnTo>
                  <a:pt x="0" y="10"/>
                </a:lnTo>
                <a:lnTo>
                  <a:pt x="1" y="12"/>
                </a:lnTo>
                <a:lnTo>
                  <a:pt x="2" y="12"/>
                </a:lnTo>
                <a:lnTo>
                  <a:pt x="2" y="12"/>
                </a:lnTo>
                <a:lnTo>
                  <a:pt x="4" y="13"/>
                </a:lnTo>
                <a:lnTo>
                  <a:pt x="4" y="14"/>
                </a:lnTo>
                <a:lnTo>
                  <a:pt x="3" y="15"/>
                </a:lnTo>
                <a:lnTo>
                  <a:pt x="3" y="16"/>
                </a:lnTo>
                <a:lnTo>
                  <a:pt x="4" y="16"/>
                </a:lnTo>
                <a:lnTo>
                  <a:pt x="4" y="17"/>
                </a:lnTo>
                <a:lnTo>
                  <a:pt x="4" y="17"/>
                </a:lnTo>
                <a:lnTo>
                  <a:pt x="3" y="18"/>
                </a:lnTo>
                <a:lnTo>
                  <a:pt x="3" y="19"/>
                </a:lnTo>
                <a:lnTo>
                  <a:pt x="4" y="19"/>
                </a:lnTo>
                <a:lnTo>
                  <a:pt x="6" y="18"/>
                </a:lnTo>
                <a:lnTo>
                  <a:pt x="7" y="18"/>
                </a:lnTo>
                <a:lnTo>
                  <a:pt x="7" y="16"/>
                </a:lnTo>
                <a:lnTo>
                  <a:pt x="8" y="15"/>
                </a:lnTo>
                <a:lnTo>
                  <a:pt x="9" y="15"/>
                </a:lnTo>
                <a:lnTo>
                  <a:pt x="9" y="15"/>
                </a:lnTo>
                <a:lnTo>
                  <a:pt x="10" y="15"/>
                </a:lnTo>
                <a:lnTo>
                  <a:pt x="10" y="15"/>
                </a:lnTo>
                <a:lnTo>
                  <a:pt x="10" y="16"/>
                </a:lnTo>
                <a:lnTo>
                  <a:pt x="9" y="17"/>
                </a:lnTo>
                <a:lnTo>
                  <a:pt x="9" y="17"/>
                </a:lnTo>
                <a:lnTo>
                  <a:pt x="10" y="17"/>
                </a:lnTo>
                <a:lnTo>
                  <a:pt x="12" y="16"/>
                </a:lnTo>
                <a:lnTo>
                  <a:pt x="19" y="14"/>
                </a:lnTo>
                <a:lnTo>
                  <a:pt x="20" y="14"/>
                </a:lnTo>
                <a:lnTo>
                  <a:pt x="20" y="15"/>
                </a:lnTo>
                <a:lnTo>
                  <a:pt x="19" y="16"/>
                </a:lnTo>
                <a:lnTo>
                  <a:pt x="19" y="16"/>
                </a:lnTo>
                <a:lnTo>
                  <a:pt x="22" y="16"/>
                </a:lnTo>
                <a:lnTo>
                  <a:pt x="25" y="17"/>
                </a:lnTo>
                <a:lnTo>
                  <a:pt x="28" y="19"/>
                </a:lnTo>
                <a:lnTo>
                  <a:pt x="29" y="19"/>
                </a:lnTo>
                <a:lnTo>
                  <a:pt x="29" y="18"/>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0" y="90"/>
                </a:lnTo>
                <a:lnTo>
                  <a:pt x="111" y="90"/>
                </a:lnTo>
                <a:lnTo>
                  <a:pt x="111" y="91"/>
                </a:lnTo>
                <a:lnTo>
                  <a:pt x="111" y="91"/>
                </a:lnTo>
                <a:lnTo>
                  <a:pt x="110"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80" y="8"/>
                </a:lnTo>
                <a:lnTo>
                  <a:pt x="79" y="6"/>
                </a:lnTo>
                <a:lnTo>
                  <a:pt x="40" y="8"/>
                </a:lnTo>
                <a:lnTo>
                  <a:pt x="39" y="7"/>
                </a:lnTo>
                <a:lnTo>
                  <a:pt x="39" y="6"/>
                </a:lnTo>
                <a:lnTo>
                  <a:pt x="38" y="4"/>
                </a:lnTo>
                <a:lnTo>
                  <a:pt x="38" y="3"/>
                </a:lnTo>
                <a:lnTo>
                  <a:pt x="38" y="3"/>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7105" name="Freeform 17"/>
          <p:cNvSpPr>
            <a:spLocks/>
          </p:cNvSpPr>
          <p:nvPr/>
        </p:nvSpPr>
        <p:spPr bwMode="auto">
          <a:xfrm>
            <a:off x="5988050" y="3009900"/>
            <a:ext cx="441325" cy="465138"/>
          </a:xfrm>
          <a:custGeom>
            <a:avLst/>
            <a:gdLst>
              <a:gd name="T0" fmla="*/ 20 w 61"/>
              <a:gd name="T1" fmla="*/ 0 h 60"/>
              <a:gd name="T2" fmla="*/ 20 w 61"/>
              <a:gd name="T3" fmla="*/ 3 h 60"/>
              <a:gd name="T4" fmla="*/ 21 w 61"/>
              <a:gd name="T5" fmla="*/ 5 h 60"/>
              <a:gd name="T6" fmla="*/ 19 w 61"/>
              <a:gd name="T7" fmla="*/ 13 h 60"/>
              <a:gd name="T8" fmla="*/ 19 w 61"/>
              <a:gd name="T9" fmla="*/ 15 h 60"/>
              <a:gd name="T10" fmla="*/ 18 w 61"/>
              <a:gd name="T11" fmla="*/ 19 h 60"/>
              <a:gd name="T12" fmla="*/ 15 w 61"/>
              <a:gd name="T13" fmla="*/ 22 h 60"/>
              <a:gd name="T14" fmla="*/ 13 w 61"/>
              <a:gd name="T15" fmla="*/ 23 h 60"/>
              <a:gd name="T16" fmla="*/ 11 w 61"/>
              <a:gd name="T17" fmla="*/ 24 h 60"/>
              <a:gd name="T18" fmla="*/ 10 w 61"/>
              <a:gd name="T19" fmla="*/ 26 h 60"/>
              <a:gd name="T20" fmla="*/ 9 w 61"/>
              <a:gd name="T21" fmla="*/ 30 h 60"/>
              <a:gd name="T22" fmla="*/ 6 w 61"/>
              <a:gd name="T23" fmla="*/ 30 h 60"/>
              <a:gd name="T24" fmla="*/ 4 w 61"/>
              <a:gd name="T25" fmla="*/ 34 h 60"/>
              <a:gd name="T26" fmla="*/ 4 w 61"/>
              <a:gd name="T27" fmla="*/ 38 h 60"/>
              <a:gd name="T28" fmla="*/ 2 w 61"/>
              <a:gd name="T29" fmla="*/ 41 h 60"/>
              <a:gd name="T30" fmla="*/ 0 w 61"/>
              <a:gd name="T31" fmla="*/ 43 h 60"/>
              <a:gd name="T32" fmla="*/ 0 w 61"/>
              <a:gd name="T33" fmla="*/ 46 h 60"/>
              <a:gd name="T34" fmla="*/ 3 w 61"/>
              <a:gd name="T35" fmla="*/ 51 h 60"/>
              <a:gd name="T36" fmla="*/ 6 w 61"/>
              <a:gd name="T37" fmla="*/ 54 h 60"/>
              <a:gd name="T38" fmla="*/ 8 w 61"/>
              <a:gd name="T39" fmla="*/ 54 h 60"/>
              <a:gd name="T40" fmla="*/ 8 w 61"/>
              <a:gd name="T41" fmla="*/ 55 h 60"/>
              <a:gd name="T42" fmla="*/ 10 w 61"/>
              <a:gd name="T43" fmla="*/ 55 h 60"/>
              <a:gd name="T44" fmla="*/ 10 w 61"/>
              <a:gd name="T45" fmla="*/ 57 h 60"/>
              <a:gd name="T46" fmla="*/ 15 w 61"/>
              <a:gd name="T47" fmla="*/ 60 h 60"/>
              <a:gd name="T48" fmla="*/ 18 w 61"/>
              <a:gd name="T49" fmla="*/ 59 h 60"/>
              <a:gd name="T50" fmla="*/ 19 w 61"/>
              <a:gd name="T51" fmla="*/ 57 h 60"/>
              <a:gd name="T52" fmla="*/ 21 w 61"/>
              <a:gd name="T53" fmla="*/ 59 h 60"/>
              <a:gd name="T54" fmla="*/ 25 w 61"/>
              <a:gd name="T55" fmla="*/ 57 h 60"/>
              <a:gd name="T56" fmla="*/ 26 w 61"/>
              <a:gd name="T57" fmla="*/ 55 h 60"/>
              <a:gd name="T58" fmla="*/ 30 w 61"/>
              <a:gd name="T59" fmla="*/ 53 h 60"/>
              <a:gd name="T60" fmla="*/ 33 w 61"/>
              <a:gd name="T61" fmla="*/ 51 h 60"/>
              <a:gd name="T62" fmla="*/ 33 w 61"/>
              <a:gd name="T63" fmla="*/ 48 h 60"/>
              <a:gd name="T64" fmla="*/ 38 w 61"/>
              <a:gd name="T65" fmla="*/ 32 h 60"/>
              <a:gd name="T66" fmla="*/ 40 w 61"/>
              <a:gd name="T67" fmla="*/ 33 h 60"/>
              <a:gd name="T68" fmla="*/ 41 w 61"/>
              <a:gd name="T69" fmla="*/ 35 h 60"/>
              <a:gd name="T70" fmla="*/ 44 w 61"/>
              <a:gd name="T71" fmla="*/ 32 h 60"/>
              <a:gd name="T72" fmla="*/ 46 w 61"/>
              <a:gd name="T73" fmla="*/ 27 h 60"/>
              <a:gd name="T74" fmla="*/ 49 w 61"/>
              <a:gd name="T75" fmla="*/ 25 h 60"/>
              <a:gd name="T76" fmla="*/ 51 w 61"/>
              <a:gd name="T77" fmla="*/ 23 h 60"/>
              <a:gd name="T78" fmla="*/ 52 w 61"/>
              <a:gd name="T79" fmla="*/ 20 h 60"/>
              <a:gd name="T80" fmla="*/ 52 w 61"/>
              <a:gd name="T81" fmla="*/ 19 h 60"/>
              <a:gd name="T82" fmla="*/ 52 w 61"/>
              <a:gd name="T83" fmla="*/ 15 h 60"/>
              <a:gd name="T84" fmla="*/ 59 w 61"/>
              <a:gd name="T85" fmla="*/ 19 h 60"/>
              <a:gd name="T86" fmla="*/ 60 w 61"/>
              <a:gd name="T87" fmla="*/ 19 h 60"/>
              <a:gd name="T88" fmla="*/ 59 w 61"/>
              <a:gd name="T89" fmla="*/ 13 h 60"/>
              <a:gd name="T90" fmla="*/ 58 w 61"/>
              <a:gd name="T91" fmla="*/ 11 h 60"/>
              <a:gd name="T92" fmla="*/ 56 w 61"/>
              <a:gd name="T93" fmla="*/ 11 h 60"/>
              <a:gd name="T94" fmla="*/ 51 w 61"/>
              <a:gd name="T95" fmla="*/ 12 h 60"/>
              <a:gd name="T96" fmla="*/ 49 w 61"/>
              <a:gd name="T97" fmla="*/ 14 h 60"/>
              <a:gd name="T98" fmla="*/ 46 w 61"/>
              <a:gd name="T99" fmla="*/ 13 h 60"/>
              <a:gd name="T100" fmla="*/ 45 w 61"/>
              <a:gd name="T101" fmla="*/ 15 h 60"/>
              <a:gd name="T102" fmla="*/ 42 w 61"/>
              <a:gd name="T103" fmla="*/ 17 h 60"/>
              <a:gd name="T104" fmla="*/ 39 w 61"/>
              <a:gd name="T105" fmla="*/ 20 h 60"/>
              <a:gd name="T106" fmla="*/ 36 w 61"/>
              <a:gd name="T107" fmla="*/ 13 h 60"/>
              <a:gd name="T108" fmla="*/ 21 w 61"/>
              <a:gd name="T10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6" y="55"/>
                </a:lnTo>
                <a:lnTo>
                  <a:pt x="27" y="56"/>
                </a:lnTo>
                <a:lnTo>
                  <a:pt x="30" y="53"/>
                </a:lnTo>
                <a:lnTo>
                  <a:pt x="31" y="54"/>
                </a:lnTo>
                <a:lnTo>
                  <a:pt x="33" y="51"/>
                </a:lnTo>
                <a:lnTo>
                  <a:pt x="32" y="50"/>
                </a:lnTo>
                <a:lnTo>
                  <a:pt x="33" y="48"/>
                </a:lnTo>
                <a:lnTo>
                  <a:pt x="35" y="43"/>
                </a:lnTo>
                <a:lnTo>
                  <a:pt x="38" y="32"/>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20"/>
                </a:lnTo>
                <a:lnTo>
                  <a:pt x="52" y="19"/>
                </a:lnTo>
                <a:lnTo>
                  <a:pt x="52" y="16"/>
                </a:lnTo>
                <a:lnTo>
                  <a:pt x="52" y="15"/>
                </a:lnTo>
                <a:lnTo>
                  <a:pt x="53" y="15"/>
                </a:lnTo>
                <a:lnTo>
                  <a:pt x="59" y="19"/>
                </a:lnTo>
                <a:lnTo>
                  <a:pt x="60"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lnTo>
                  <a:pt x="21"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7106" name="Freeform 18"/>
          <p:cNvSpPr>
            <a:spLocks/>
          </p:cNvSpPr>
          <p:nvPr/>
        </p:nvSpPr>
        <p:spPr bwMode="auto">
          <a:xfrm>
            <a:off x="4845050" y="3660775"/>
            <a:ext cx="484188" cy="479425"/>
          </a:xfrm>
          <a:custGeom>
            <a:avLst/>
            <a:gdLst>
              <a:gd name="T0" fmla="*/ 0 w 67"/>
              <a:gd name="T1" fmla="*/ 3 h 62"/>
              <a:gd name="T2" fmla="*/ 60 w 67"/>
              <a:gd name="T3" fmla="*/ 0 h 62"/>
              <a:gd name="T4" fmla="*/ 60 w 67"/>
              <a:gd name="T5" fmla="*/ 1 h 62"/>
              <a:gd name="T6" fmla="*/ 61 w 67"/>
              <a:gd name="T7" fmla="*/ 2 h 62"/>
              <a:gd name="T8" fmla="*/ 62 w 67"/>
              <a:gd name="T9" fmla="*/ 3 h 62"/>
              <a:gd name="T10" fmla="*/ 61 w 67"/>
              <a:gd name="T11" fmla="*/ 5 h 62"/>
              <a:gd name="T12" fmla="*/ 60 w 67"/>
              <a:gd name="T13" fmla="*/ 6 h 62"/>
              <a:gd name="T14" fmla="*/ 58 w 67"/>
              <a:gd name="T15" fmla="*/ 8 h 62"/>
              <a:gd name="T16" fmla="*/ 58 w 67"/>
              <a:gd name="T17" fmla="*/ 9 h 62"/>
              <a:gd name="T18" fmla="*/ 67 w 67"/>
              <a:gd name="T19" fmla="*/ 9 h 62"/>
              <a:gd name="T20" fmla="*/ 67 w 67"/>
              <a:gd name="T21" fmla="*/ 9 h 62"/>
              <a:gd name="T22" fmla="*/ 67 w 67"/>
              <a:gd name="T23" fmla="*/ 10 h 62"/>
              <a:gd name="T24" fmla="*/ 66 w 67"/>
              <a:gd name="T25" fmla="*/ 12 h 62"/>
              <a:gd name="T26" fmla="*/ 65 w 67"/>
              <a:gd name="T27" fmla="*/ 13 h 62"/>
              <a:gd name="T28" fmla="*/ 64 w 67"/>
              <a:gd name="T29" fmla="*/ 17 h 62"/>
              <a:gd name="T30" fmla="*/ 62 w 67"/>
              <a:gd name="T31" fmla="*/ 19 h 62"/>
              <a:gd name="T32" fmla="*/ 62 w 67"/>
              <a:gd name="T33" fmla="*/ 22 h 62"/>
              <a:gd name="T34" fmla="*/ 62 w 67"/>
              <a:gd name="T35" fmla="*/ 25 h 62"/>
              <a:gd name="T36" fmla="*/ 62 w 67"/>
              <a:gd name="T37" fmla="*/ 25 h 62"/>
              <a:gd name="T38" fmla="*/ 60 w 67"/>
              <a:gd name="T39" fmla="*/ 26 h 62"/>
              <a:gd name="T40" fmla="*/ 60 w 67"/>
              <a:gd name="T41" fmla="*/ 27 h 62"/>
              <a:gd name="T42" fmla="*/ 57 w 67"/>
              <a:gd name="T43" fmla="*/ 29 h 62"/>
              <a:gd name="T44" fmla="*/ 57 w 67"/>
              <a:gd name="T45" fmla="*/ 32 h 62"/>
              <a:gd name="T46" fmla="*/ 57 w 67"/>
              <a:gd name="T47" fmla="*/ 35 h 62"/>
              <a:gd name="T48" fmla="*/ 56 w 67"/>
              <a:gd name="T49" fmla="*/ 36 h 62"/>
              <a:gd name="T50" fmla="*/ 54 w 67"/>
              <a:gd name="T51" fmla="*/ 38 h 62"/>
              <a:gd name="T52" fmla="*/ 52 w 67"/>
              <a:gd name="T53" fmla="*/ 40 h 62"/>
              <a:gd name="T54" fmla="*/ 51 w 67"/>
              <a:gd name="T55" fmla="*/ 41 h 62"/>
              <a:gd name="T56" fmla="*/ 51 w 67"/>
              <a:gd name="T57" fmla="*/ 43 h 62"/>
              <a:gd name="T58" fmla="*/ 50 w 67"/>
              <a:gd name="T59" fmla="*/ 45 h 62"/>
              <a:gd name="T60" fmla="*/ 50 w 67"/>
              <a:gd name="T61" fmla="*/ 46 h 62"/>
              <a:gd name="T62" fmla="*/ 49 w 67"/>
              <a:gd name="T63" fmla="*/ 49 h 62"/>
              <a:gd name="T64" fmla="*/ 48 w 67"/>
              <a:gd name="T65" fmla="*/ 51 h 62"/>
              <a:gd name="T66" fmla="*/ 49 w 67"/>
              <a:gd name="T67" fmla="*/ 54 h 62"/>
              <a:gd name="T68" fmla="*/ 50 w 67"/>
              <a:gd name="T69" fmla="*/ 55 h 62"/>
              <a:gd name="T70" fmla="*/ 50 w 67"/>
              <a:gd name="T71" fmla="*/ 57 h 62"/>
              <a:gd name="T72" fmla="*/ 50 w 67"/>
              <a:gd name="T73" fmla="*/ 57 h 62"/>
              <a:gd name="T74" fmla="*/ 50 w 67"/>
              <a:gd name="T75" fmla="*/ 58 h 62"/>
              <a:gd name="T76" fmla="*/ 50 w 67"/>
              <a:gd name="T77" fmla="*/ 58 h 62"/>
              <a:gd name="T78" fmla="*/ 49 w 67"/>
              <a:gd name="T79" fmla="*/ 60 h 62"/>
              <a:gd name="T80" fmla="*/ 50 w 67"/>
              <a:gd name="T81" fmla="*/ 61 h 62"/>
              <a:gd name="T82" fmla="*/ 8 w 67"/>
              <a:gd name="T83" fmla="*/ 62 h 62"/>
              <a:gd name="T84" fmla="*/ 8 w 67"/>
              <a:gd name="T85" fmla="*/ 53 h 62"/>
              <a:gd name="T86" fmla="*/ 6 w 67"/>
              <a:gd name="T87" fmla="*/ 52 h 62"/>
              <a:gd name="T88" fmla="*/ 4 w 67"/>
              <a:gd name="T89" fmla="*/ 53 h 62"/>
              <a:gd name="T90" fmla="*/ 4 w 67"/>
              <a:gd name="T91" fmla="*/ 53 h 62"/>
              <a:gd name="T92" fmla="*/ 2 w 67"/>
              <a:gd name="T93" fmla="*/ 51 h 62"/>
              <a:gd name="T94" fmla="*/ 2 w 67"/>
              <a:gd name="T95" fmla="*/ 22 h 62"/>
              <a:gd name="T96" fmla="*/ 0 w 67"/>
              <a:gd name="T97" fmla="*/ 3 h 62"/>
              <a:gd name="T98" fmla="*/ 0 w 67"/>
              <a:gd name="T99" fmla="*/ 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62">
                <a:moveTo>
                  <a:pt x="0" y="3"/>
                </a:moveTo>
                <a:lnTo>
                  <a:pt x="60" y="0"/>
                </a:lnTo>
                <a:lnTo>
                  <a:pt x="60" y="1"/>
                </a:lnTo>
                <a:lnTo>
                  <a:pt x="61" y="2"/>
                </a:lnTo>
                <a:lnTo>
                  <a:pt x="62" y="3"/>
                </a:lnTo>
                <a:lnTo>
                  <a:pt x="61" y="5"/>
                </a:lnTo>
                <a:lnTo>
                  <a:pt x="60" y="6"/>
                </a:lnTo>
                <a:lnTo>
                  <a:pt x="58" y="8"/>
                </a:lnTo>
                <a:lnTo>
                  <a:pt x="58" y="9"/>
                </a:lnTo>
                <a:lnTo>
                  <a:pt x="67" y="9"/>
                </a:lnTo>
                <a:lnTo>
                  <a:pt x="67" y="9"/>
                </a:lnTo>
                <a:lnTo>
                  <a:pt x="67" y="10"/>
                </a:lnTo>
                <a:lnTo>
                  <a:pt x="66" y="12"/>
                </a:lnTo>
                <a:lnTo>
                  <a:pt x="65" y="13"/>
                </a:lnTo>
                <a:lnTo>
                  <a:pt x="64" y="17"/>
                </a:lnTo>
                <a:lnTo>
                  <a:pt x="62" y="19"/>
                </a:lnTo>
                <a:lnTo>
                  <a:pt x="62" y="22"/>
                </a:lnTo>
                <a:lnTo>
                  <a:pt x="62" y="25"/>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7"/>
                </a:lnTo>
                <a:lnTo>
                  <a:pt x="50" y="58"/>
                </a:lnTo>
                <a:lnTo>
                  <a:pt x="50" y="58"/>
                </a:lnTo>
                <a:lnTo>
                  <a:pt x="49" y="60"/>
                </a:lnTo>
                <a:lnTo>
                  <a:pt x="50" y="61"/>
                </a:lnTo>
                <a:lnTo>
                  <a:pt x="8" y="62"/>
                </a:lnTo>
                <a:lnTo>
                  <a:pt x="8" y="53"/>
                </a:lnTo>
                <a:lnTo>
                  <a:pt x="6" y="52"/>
                </a:lnTo>
                <a:lnTo>
                  <a:pt x="4" y="53"/>
                </a:lnTo>
                <a:lnTo>
                  <a:pt x="4" y="53"/>
                </a:lnTo>
                <a:lnTo>
                  <a:pt x="2" y="51"/>
                </a:lnTo>
                <a:lnTo>
                  <a:pt x="2" y="22"/>
                </a:lnTo>
                <a:lnTo>
                  <a:pt x="0" y="3"/>
                </a:lnTo>
                <a:lnTo>
                  <a:pt x="0" y="3"/>
                </a:lnTo>
                <a:close/>
              </a:path>
            </a:pathLst>
          </a:custGeom>
          <a:solidFill>
            <a:schemeClr val="bg1"/>
          </a:solidFill>
          <a:ln w="12700" cmpd="sng">
            <a:solidFill>
              <a:schemeClr val="tx1"/>
            </a:solidFill>
            <a:prstDash val="solid"/>
            <a:round/>
            <a:headEnd/>
            <a:tailEnd/>
          </a:ln>
        </p:spPr>
        <p:txBody>
          <a:bodyPr/>
          <a:lstStyle/>
          <a:p>
            <a:endParaRPr lang="es-ES_tradnl"/>
          </a:p>
        </p:txBody>
      </p:sp>
      <p:sp>
        <p:nvSpPr>
          <p:cNvPr id="217107" name="Freeform 19"/>
          <p:cNvSpPr>
            <a:spLocks/>
          </p:cNvSpPr>
          <p:nvPr/>
        </p:nvSpPr>
        <p:spPr bwMode="auto">
          <a:xfrm>
            <a:off x="2103438" y="2562225"/>
            <a:ext cx="781050" cy="1423988"/>
          </a:xfrm>
          <a:custGeom>
            <a:avLst/>
            <a:gdLst>
              <a:gd name="T0" fmla="*/ 61 w 108"/>
              <a:gd name="T1" fmla="*/ 179 h 184"/>
              <a:gd name="T2" fmla="*/ 61 w 108"/>
              <a:gd name="T3" fmla="*/ 177 h 184"/>
              <a:gd name="T4" fmla="*/ 60 w 108"/>
              <a:gd name="T5" fmla="*/ 175 h 184"/>
              <a:gd name="T6" fmla="*/ 57 w 108"/>
              <a:gd name="T7" fmla="*/ 163 h 184"/>
              <a:gd name="T8" fmla="*/ 50 w 108"/>
              <a:gd name="T9" fmla="*/ 156 h 184"/>
              <a:gd name="T10" fmla="*/ 48 w 108"/>
              <a:gd name="T11" fmla="*/ 153 h 184"/>
              <a:gd name="T12" fmla="*/ 46 w 108"/>
              <a:gd name="T13" fmla="*/ 150 h 184"/>
              <a:gd name="T14" fmla="*/ 39 w 108"/>
              <a:gd name="T15" fmla="*/ 147 h 184"/>
              <a:gd name="T16" fmla="*/ 33 w 108"/>
              <a:gd name="T17" fmla="*/ 141 h 184"/>
              <a:gd name="T18" fmla="*/ 22 w 108"/>
              <a:gd name="T19" fmla="*/ 136 h 184"/>
              <a:gd name="T20" fmla="*/ 22 w 108"/>
              <a:gd name="T21" fmla="*/ 132 h 184"/>
              <a:gd name="T22" fmla="*/ 23 w 108"/>
              <a:gd name="T23" fmla="*/ 127 h 184"/>
              <a:gd name="T24" fmla="*/ 21 w 108"/>
              <a:gd name="T25" fmla="*/ 122 h 184"/>
              <a:gd name="T26" fmla="*/ 22 w 108"/>
              <a:gd name="T27" fmla="*/ 120 h 184"/>
              <a:gd name="T28" fmla="*/ 16 w 108"/>
              <a:gd name="T29" fmla="*/ 109 h 184"/>
              <a:gd name="T30" fmla="*/ 12 w 108"/>
              <a:gd name="T31" fmla="*/ 102 h 184"/>
              <a:gd name="T32" fmla="*/ 14 w 108"/>
              <a:gd name="T33" fmla="*/ 96 h 184"/>
              <a:gd name="T34" fmla="*/ 14 w 108"/>
              <a:gd name="T35" fmla="*/ 91 h 184"/>
              <a:gd name="T36" fmla="*/ 9 w 108"/>
              <a:gd name="T37" fmla="*/ 86 h 184"/>
              <a:gd name="T38" fmla="*/ 9 w 108"/>
              <a:gd name="T39" fmla="*/ 78 h 184"/>
              <a:gd name="T40" fmla="*/ 11 w 108"/>
              <a:gd name="T41" fmla="*/ 75 h 184"/>
              <a:gd name="T42" fmla="*/ 12 w 108"/>
              <a:gd name="T43" fmla="*/ 79 h 184"/>
              <a:gd name="T44" fmla="*/ 15 w 108"/>
              <a:gd name="T45" fmla="*/ 78 h 184"/>
              <a:gd name="T46" fmla="*/ 14 w 108"/>
              <a:gd name="T47" fmla="*/ 71 h 184"/>
              <a:gd name="T48" fmla="*/ 12 w 108"/>
              <a:gd name="T49" fmla="*/ 73 h 184"/>
              <a:gd name="T50" fmla="*/ 7 w 108"/>
              <a:gd name="T51" fmla="*/ 70 h 184"/>
              <a:gd name="T52" fmla="*/ 6 w 108"/>
              <a:gd name="T53" fmla="*/ 61 h 184"/>
              <a:gd name="T54" fmla="*/ 1 w 108"/>
              <a:gd name="T55" fmla="*/ 51 h 184"/>
              <a:gd name="T56" fmla="*/ 1 w 108"/>
              <a:gd name="T57" fmla="*/ 46 h 184"/>
              <a:gd name="T58" fmla="*/ 4 w 108"/>
              <a:gd name="T59" fmla="*/ 40 h 184"/>
              <a:gd name="T60" fmla="*/ 2 w 108"/>
              <a:gd name="T61" fmla="*/ 32 h 184"/>
              <a:gd name="T62" fmla="*/ 0 w 108"/>
              <a:gd name="T63" fmla="*/ 28 h 184"/>
              <a:gd name="T64" fmla="*/ 0 w 108"/>
              <a:gd name="T65" fmla="*/ 24 h 184"/>
              <a:gd name="T66" fmla="*/ 6 w 108"/>
              <a:gd name="T67" fmla="*/ 15 h 184"/>
              <a:gd name="T68" fmla="*/ 9 w 108"/>
              <a:gd name="T69" fmla="*/ 10 h 184"/>
              <a:gd name="T70" fmla="*/ 9 w 108"/>
              <a:gd name="T71" fmla="*/ 1 h 184"/>
              <a:gd name="T72" fmla="*/ 48 w 108"/>
              <a:gd name="T73" fmla="*/ 64 h 184"/>
              <a:gd name="T74" fmla="*/ 104 w 108"/>
              <a:gd name="T75" fmla="*/ 149 h 184"/>
              <a:gd name="T76" fmla="*/ 105 w 108"/>
              <a:gd name="T77" fmla="*/ 153 h 184"/>
              <a:gd name="T78" fmla="*/ 106 w 108"/>
              <a:gd name="T79" fmla="*/ 157 h 184"/>
              <a:gd name="T80" fmla="*/ 107 w 108"/>
              <a:gd name="T81" fmla="*/ 160 h 184"/>
              <a:gd name="T82" fmla="*/ 103 w 108"/>
              <a:gd name="T83" fmla="*/ 162 h 184"/>
              <a:gd name="T84" fmla="*/ 98 w 108"/>
              <a:gd name="T85" fmla="*/ 172 h 184"/>
              <a:gd name="T86" fmla="*/ 97 w 108"/>
              <a:gd name="T87" fmla="*/ 174 h 184"/>
              <a:gd name="T88" fmla="*/ 96 w 108"/>
              <a:gd name="T89" fmla="*/ 178 h 184"/>
              <a:gd name="T90" fmla="*/ 98 w 108"/>
              <a:gd name="T91" fmla="*/ 181 h 184"/>
              <a:gd name="T92" fmla="*/ 96 w 108"/>
              <a:gd name="T93"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184">
                <a:moveTo>
                  <a:pt x="94" y="183"/>
                </a:moveTo>
                <a:lnTo>
                  <a:pt x="61" y="180"/>
                </a:lnTo>
                <a:lnTo>
                  <a:pt x="61" y="179"/>
                </a:lnTo>
                <a:lnTo>
                  <a:pt x="60" y="178"/>
                </a:lnTo>
                <a:lnTo>
                  <a:pt x="60" y="177"/>
                </a:lnTo>
                <a:lnTo>
                  <a:pt x="61" y="177"/>
                </a:lnTo>
                <a:lnTo>
                  <a:pt x="60" y="176"/>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6" y="157"/>
                </a:lnTo>
                <a:lnTo>
                  <a:pt x="107" y="158"/>
                </a:lnTo>
                <a:lnTo>
                  <a:pt x="108" y="160"/>
                </a:lnTo>
                <a:lnTo>
                  <a:pt x="107"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lnTo>
                  <a:pt x="94" y="183"/>
                </a:lnTo>
                <a:close/>
              </a:path>
            </a:pathLst>
          </a:custGeom>
          <a:solidFill>
            <a:srgbClr val="AAC8F5"/>
          </a:solidFill>
          <a:ln w="12700" cmpd="sng">
            <a:solidFill>
              <a:schemeClr val="tx1"/>
            </a:solidFill>
            <a:prstDash val="solid"/>
            <a:round/>
            <a:headEnd/>
            <a:tailEnd/>
          </a:ln>
        </p:spPr>
        <p:txBody>
          <a:bodyPr/>
          <a:lstStyle/>
          <a:p>
            <a:endParaRPr lang="es-ES_tradnl"/>
          </a:p>
        </p:txBody>
      </p:sp>
      <p:sp>
        <p:nvSpPr>
          <p:cNvPr id="217108" name="Freeform 20"/>
          <p:cNvSpPr>
            <a:spLocks/>
          </p:cNvSpPr>
          <p:nvPr/>
        </p:nvSpPr>
        <p:spPr bwMode="auto">
          <a:xfrm>
            <a:off x="3324225" y="2452688"/>
            <a:ext cx="682625" cy="604837"/>
          </a:xfrm>
          <a:custGeom>
            <a:avLst/>
            <a:gdLst>
              <a:gd name="T0" fmla="*/ 88 w 94"/>
              <a:gd name="T1" fmla="*/ 78 h 78"/>
              <a:gd name="T2" fmla="*/ 91 w 94"/>
              <a:gd name="T3" fmla="*/ 44 h 78"/>
              <a:gd name="T4" fmla="*/ 94 w 94"/>
              <a:gd name="T5" fmla="*/ 10 h 78"/>
              <a:gd name="T6" fmla="*/ 10 w 94"/>
              <a:gd name="T7" fmla="*/ 0 h 78"/>
              <a:gd name="T8" fmla="*/ 9 w 94"/>
              <a:gd name="T9" fmla="*/ 8 h 78"/>
              <a:gd name="T10" fmla="*/ 3 w 94"/>
              <a:gd name="T11" fmla="*/ 50 h 78"/>
              <a:gd name="T12" fmla="*/ 2 w 94"/>
              <a:gd name="T13" fmla="*/ 50 h 78"/>
              <a:gd name="T14" fmla="*/ 0 w 94"/>
              <a:gd name="T15" fmla="*/ 67 h 78"/>
              <a:gd name="T16" fmla="*/ 25 w 94"/>
              <a:gd name="T17" fmla="*/ 71 h 78"/>
              <a:gd name="T18" fmla="*/ 88 w 94"/>
              <a:gd name="T19" fmla="*/ 78 h 78"/>
              <a:gd name="T20" fmla="*/ 88 w 94"/>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78">
                <a:moveTo>
                  <a:pt x="88" y="78"/>
                </a:moveTo>
                <a:lnTo>
                  <a:pt x="91" y="44"/>
                </a:lnTo>
                <a:lnTo>
                  <a:pt x="94" y="10"/>
                </a:lnTo>
                <a:lnTo>
                  <a:pt x="10" y="0"/>
                </a:lnTo>
                <a:lnTo>
                  <a:pt x="9" y="8"/>
                </a:lnTo>
                <a:lnTo>
                  <a:pt x="3" y="50"/>
                </a:lnTo>
                <a:lnTo>
                  <a:pt x="2" y="50"/>
                </a:lnTo>
                <a:lnTo>
                  <a:pt x="0" y="67"/>
                </a:lnTo>
                <a:lnTo>
                  <a:pt x="25" y="71"/>
                </a:lnTo>
                <a:lnTo>
                  <a:pt x="88" y="78"/>
                </a:lnTo>
                <a:lnTo>
                  <a:pt x="88" y="78"/>
                </a:lnTo>
                <a:close/>
              </a:path>
            </a:pathLst>
          </a:custGeom>
          <a:solidFill>
            <a:schemeClr val="bg1"/>
          </a:solidFill>
          <a:ln w="12700" cmpd="sng">
            <a:solidFill>
              <a:schemeClr val="tx1"/>
            </a:solidFill>
            <a:prstDash val="solid"/>
            <a:round/>
            <a:headEnd/>
            <a:tailEnd/>
          </a:ln>
        </p:spPr>
        <p:txBody>
          <a:bodyPr/>
          <a:lstStyle/>
          <a:p>
            <a:endParaRPr lang="es-ES_tradnl"/>
          </a:p>
        </p:txBody>
      </p:sp>
      <p:sp>
        <p:nvSpPr>
          <p:cNvPr id="217109" name="Freeform 21"/>
          <p:cNvSpPr>
            <a:spLocks/>
          </p:cNvSpPr>
          <p:nvPr/>
        </p:nvSpPr>
        <p:spPr bwMode="auto">
          <a:xfrm>
            <a:off x="3435350" y="3003550"/>
            <a:ext cx="715963" cy="595313"/>
          </a:xfrm>
          <a:custGeom>
            <a:avLst/>
            <a:gdLst>
              <a:gd name="T0" fmla="*/ 0 w 99"/>
              <a:gd name="T1" fmla="*/ 67 h 77"/>
              <a:gd name="T2" fmla="*/ 10 w 99"/>
              <a:gd name="T3" fmla="*/ 0 h 77"/>
              <a:gd name="T4" fmla="*/ 73 w 99"/>
              <a:gd name="T5" fmla="*/ 7 h 77"/>
              <a:gd name="T6" fmla="*/ 99 w 99"/>
              <a:gd name="T7" fmla="*/ 9 h 77"/>
              <a:gd name="T8" fmla="*/ 98 w 99"/>
              <a:gd name="T9" fmla="*/ 26 h 77"/>
              <a:gd name="T10" fmla="*/ 95 w 99"/>
              <a:gd name="T11" fmla="*/ 77 h 77"/>
              <a:gd name="T12" fmla="*/ 82 w 99"/>
              <a:gd name="T13" fmla="*/ 76 h 77"/>
              <a:gd name="T14" fmla="*/ 0 w 99"/>
              <a:gd name="T15" fmla="*/ 67 h 77"/>
              <a:gd name="T16" fmla="*/ 0 w 99"/>
              <a:gd name="T17" fmla="*/ 6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7">
                <a:moveTo>
                  <a:pt x="0" y="67"/>
                </a:moveTo>
                <a:lnTo>
                  <a:pt x="10" y="0"/>
                </a:lnTo>
                <a:lnTo>
                  <a:pt x="73" y="7"/>
                </a:lnTo>
                <a:lnTo>
                  <a:pt x="99" y="9"/>
                </a:lnTo>
                <a:lnTo>
                  <a:pt x="98" y="26"/>
                </a:lnTo>
                <a:lnTo>
                  <a:pt x="95" y="77"/>
                </a:lnTo>
                <a:lnTo>
                  <a:pt x="82" y="76"/>
                </a:lnTo>
                <a:lnTo>
                  <a:pt x="0" y="67"/>
                </a:lnTo>
                <a:lnTo>
                  <a:pt x="0" y="67"/>
                </a:lnTo>
                <a:close/>
              </a:path>
            </a:pathLst>
          </a:custGeom>
          <a:solidFill>
            <a:srgbClr val="AAC8F5"/>
          </a:solidFill>
          <a:ln w="12700" cmpd="sng">
            <a:solidFill>
              <a:schemeClr val="tx1"/>
            </a:solidFill>
            <a:prstDash val="solid"/>
            <a:round/>
            <a:headEnd/>
            <a:tailEnd/>
          </a:ln>
        </p:spPr>
        <p:txBody>
          <a:bodyPr/>
          <a:lstStyle/>
          <a:p>
            <a:endParaRPr lang="es-ES_tradnl"/>
          </a:p>
        </p:txBody>
      </p:sp>
      <p:sp>
        <p:nvSpPr>
          <p:cNvPr id="217110" name="Freeform 22"/>
          <p:cNvSpPr>
            <a:spLocks/>
          </p:cNvSpPr>
          <p:nvPr/>
        </p:nvSpPr>
        <p:spPr bwMode="auto">
          <a:xfrm>
            <a:off x="3341688" y="3521075"/>
            <a:ext cx="684212" cy="758825"/>
          </a:xfrm>
          <a:custGeom>
            <a:avLst/>
            <a:gdLst>
              <a:gd name="T0" fmla="*/ 13 w 95"/>
              <a:gd name="T1" fmla="*/ 0 h 98"/>
              <a:gd name="T2" fmla="*/ 0 w 95"/>
              <a:gd name="T3" fmla="*/ 96 h 98"/>
              <a:gd name="T4" fmla="*/ 0 w 95"/>
              <a:gd name="T5" fmla="*/ 96 h 98"/>
              <a:gd name="T6" fmla="*/ 12 w 95"/>
              <a:gd name="T7" fmla="*/ 98 h 98"/>
              <a:gd name="T8" fmla="*/ 13 w 95"/>
              <a:gd name="T9" fmla="*/ 90 h 98"/>
              <a:gd name="T10" fmla="*/ 37 w 95"/>
              <a:gd name="T11" fmla="*/ 93 h 98"/>
              <a:gd name="T12" fmla="*/ 37 w 95"/>
              <a:gd name="T13" fmla="*/ 93 h 98"/>
              <a:gd name="T14" fmla="*/ 36 w 95"/>
              <a:gd name="T15" fmla="*/ 92 h 98"/>
              <a:gd name="T16" fmla="*/ 37 w 95"/>
              <a:gd name="T17" fmla="*/ 91 h 98"/>
              <a:gd name="T18" fmla="*/ 36 w 95"/>
              <a:gd name="T19" fmla="*/ 90 h 98"/>
              <a:gd name="T20" fmla="*/ 36 w 95"/>
              <a:gd name="T21" fmla="*/ 90 h 98"/>
              <a:gd name="T22" fmla="*/ 36 w 95"/>
              <a:gd name="T23" fmla="*/ 90 h 98"/>
              <a:gd name="T24" fmla="*/ 87 w 95"/>
              <a:gd name="T25" fmla="*/ 94 h 98"/>
              <a:gd name="T26" fmla="*/ 93 w 95"/>
              <a:gd name="T27" fmla="*/ 18 h 98"/>
              <a:gd name="T28" fmla="*/ 94 w 95"/>
              <a:gd name="T29" fmla="*/ 18 h 98"/>
              <a:gd name="T30" fmla="*/ 95 w 95"/>
              <a:gd name="T31" fmla="*/ 9 h 98"/>
              <a:gd name="T32" fmla="*/ 13 w 95"/>
              <a:gd name="T33" fmla="*/ 0 h 98"/>
              <a:gd name="T34" fmla="*/ 13 w 95"/>
              <a:gd name="T3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98">
                <a:moveTo>
                  <a:pt x="13" y="0"/>
                </a:moveTo>
                <a:lnTo>
                  <a:pt x="0" y="96"/>
                </a:lnTo>
                <a:lnTo>
                  <a:pt x="0" y="96"/>
                </a:lnTo>
                <a:lnTo>
                  <a:pt x="12" y="98"/>
                </a:lnTo>
                <a:lnTo>
                  <a:pt x="13" y="90"/>
                </a:lnTo>
                <a:lnTo>
                  <a:pt x="37" y="93"/>
                </a:lnTo>
                <a:lnTo>
                  <a:pt x="37" y="93"/>
                </a:lnTo>
                <a:lnTo>
                  <a:pt x="36" y="92"/>
                </a:lnTo>
                <a:lnTo>
                  <a:pt x="37" y="91"/>
                </a:lnTo>
                <a:lnTo>
                  <a:pt x="36" y="90"/>
                </a:lnTo>
                <a:lnTo>
                  <a:pt x="36" y="90"/>
                </a:lnTo>
                <a:lnTo>
                  <a:pt x="36" y="90"/>
                </a:lnTo>
                <a:lnTo>
                  <a:pt x="87" y="94"/>
                </a:lnTo>
                <a:lnTo>
                  <a:pt x="93" y="18"/>
                </a:lnTo>
                <a:lnTo>
                  <a:pt x="94" y="18"/>
                </a:lnTo>
                <a:lnTo>
                  <a:pt x="95" y="9"/>
                </a:lnTo>
                <a:lnTo>
                  <a:pt x="13" y="0"/>
                </a:lnTo>
                <a:lnTo>
                  <a:pt x="13" y="0"/>
                </a:lnTo>
                <a:close/>
              </a:path>
            </a:pathLst>
          </a:custGeom>
          <a:solidFill>
            <a:srgbClr val="AAC8F5"/>
          </a:solidFill>
          <a:ln w="12700" cmpd="sng">
            <a:solidFill>
              <a:schemeClr val="tx1"/>
            </a:solidFill>
            <a:prstDash val="solid"/>
            <a:round/>
            <a:headEnd/>
            <a:tailEnd/>
          </a:ln>
        </p:spPr>
        <p:txBody>
          <a:bodyPr/>
          <a:lstStyle/>
          <a:p>
            <a:endParaRPr lang="es-ES_tradnl"/>
          </a:p>
        </p:txBody>
      </p:sp>
      <p:sp>
        <p:nvSpPr>
          <p:cNvPr id="217111" name="Freeform 23"/>
          <p:cNvSpPr>
            <a:spLocks/>
          </p:cNvSpPr>
          <p:nvPr/>
        </p:nvSpPr>
        <p:spPr bwMode="auto">
          <a:xfrm>
            <a:off x="3600450" y="3660775"/>
            <a:ext cx="1368425" cy="1425575"/>
          </a:xfrm>
          <a:custGeom>
            <a:avLst/>
            <a:gdLst>
              <a:gd name="T0" fmla="*/ 171 w 189"/>
              <a:gd name="T1" fmla="*/ 50 h 184"/>
              <a:gd name="T2" fmla="*/ 159 w 189"/>
              <a:gd name="T3" fmla="*/ 47 h 184"/>
              <a:gd name="T4" fmla="*/ 151 w 189"/>
              <a:gd name="T5" fmla="*/ 49 h 184"/>
              <a:gd name="T6" fmla="*/ 145 w 189"/>
              <a:gd name="T7" fmla="*/ 49 h 184"/>
              <a:gd name="T8" fmla="*/ 143 w 189"/>
              <a:gd name="T9" fmla="*/ 49 h 184"/>
              <a:gd name="T10" fmla="*/ 140 w 189"/>
              <a:gd name="T11" fmla="*/ 47 h 184"/>
              <a:gd name="T12" fmla="*/ 137 w 189"/>
              <a:gd name="T13" fmla="*/ 51 h 184"/>
              <a:gd name="T14" fmla="*/ 135 w 189"/>
              <a:gd name="T15" fmla="*/ 48 h 184"/>
              <a:gd name="T16" fmla="*/ 129 w 189"/>
              <a:gd name="T17" fmla="*/ 47 h 184"/>
              <a:gd name="T18" fmla="*/ 125 w 189"/>
              <a:gd name="T19" fmla="*/ 46 h 184"/>
              <a:gd name="T20" fmla="*/ 119 w 189"/>
              <a:gd name="T21" fmla="*/ 44 h 184"/>
              <a:gd name="T22" fmla="*/ 115 w 189"/>
              <a:gd name="T23" fmla="*/ 43 h 184"/>
              <a:gd name="T24" fmla="*/ 109 w 189"/>
              <a:gd name="T25" fmla="*/ 41 h 184"/>
              <a:gd name="T26" fmla="*/ 106 w 189"/>
              <a:gd name="T27" fmla="*/ 38 h 184"/>
              <a:gd name="T28" fmla="*/ 100 w 189"/>
              <a:gd name="T29" fmla="*/ 36 h 184"/>
              <a:gd name="T30" fmla="*/ 58 w 189"/>
              <a:gd name="T31" fmla="*/ 0 h 184"/>
              <a:gd name="T32" fmla="*/ 0 w 189"/>
              <a:gd name="T33" fmla="*/ 72 h 184"/>
              <a:gd name="T34" fmla="*/ 1 w 189"/>
              <a:gd name="T35" fmla="*/ 75 h 184"/>
              <a:gd name="T36" fmla="*/ 5 w 189"/>
              <a:gd name="T37" fmla="*/ 81 h 184"/>
              <a:gd name="T38" fmla="*/ 23 w 189"/>
              <a:gd name="T39" fmla="*/ 99 h 184"/>
              <a:gd name="T40" fmla="*/ 25 w 189"/>
              <a:gd name="T41" fmla="*/ 104 h 184"/>
              <a:gd name="T42" fmla="*/ 38 w 189"/>
              <a:gd name="T43" fmla="*/ 123 h 184"/>
              <a:gd name="T44" fmla="*/ 49 w 189"/>
              <a:gd name="T45" fmla="*/ 125 h 184"/>
              <a:gd name="T46" fmla="*/ 56 w 189"/>
              <a:gd name="T47" fmla="*/ 114 h 184"/>
              <a:gd name="T48" fmla="*/ 60 w 189"/>
              <a:gd name="T49" fmla="*/ 113 h 184"/>
              <a:gd name="T50" fmla="*/ 67 w 189"/>
              <a:gd name="T51" fmla="*/ 115 h 184"/>
              <a:gd name="T52" fmla="*/ 75 w 189"/>
              <a:gd name="T53" fmla="*/ 119 h 184"/>
              <a:gd name="T54" fmla="*/ 77 w 189"/>
              <a:gd name="T55" fmla="*/ 121 h 184"/>
              <a:gd name="T56" fmla="*/ 83 w 189"/>
              <a:gd name="T57" fmla="*/ 129 h 184"/>
              <a:gd name="T58" fmla="*/ 94 w 189"/>
              <a:gd name="T59" fmla="*/ 149 h 184"/>
              <a:gd name="T60" fmla="*/ 100 w 189"/>
              <a:gd name="T61" fmla="*/ 155 h 184"/>
              <a:gd name="T62" fmla="*/ 102 w 189"/>
              <a:gd name="T63" fmla="*/ 165 h 184"/>
              <a:gd name="T64" fmla="*/ 111 w 189"/>
              <a:gd name="T65" fmla="*/ 176 h 184"/>
              <a:gd name="T66" fmla="*/ 126 w 189"/>
              <a:gd name="T67" fmla="*/ 181 h 184"/>
              <a:gd name="T68" fmla="*/ 135 w 189"/>
              <a:gd name="T69" fmla="*/ 182 h 184"/>
              <a:gd name="T70" fmla="*/ 134 w 189"/>
              <a:gd name="T71" fmla="*/ 180 h 184"/>
              <a:gd name="T72" fmla="*/ 131 w 189"/>
              <a:gd name="T73" fmla="*/ 162 h 184"/>
              <a:gd name="T74" fmla="*/ 130 w 189"/>
              <a:gd name="T75" fmla="*/ 160 h 184"/>
              <a:gd name="T76" fmla="*/ 133 w 189"/>
              <a:gd name="T77" fmla="*/ 153 h 184"/>
              <a:gd name="T78" fmla="*/ 134 w 189"/>
              <a:gd name="T79" fmla="*/ 151 h 184"/>
              <a:gd name="T80" fmla="*/ 137 w 189"/>
              <a:gd name="T81" fmla="*/ 145 h 184"/>
              <a:gd name="T82" fmla="*/ 139 w 189"/>
              <a:gd name="T83" fmla="*/ 145 h 184"/>
              <a:gd name="T84" fmla="*/ 141 w 189"/>
              <a:gd name="T85" fmla="*/ 142 h 184"/>
              <a:gd name="T86" fmla="*/ 143 w 189"/>
              <a:gd name="T87" fmla="*/ 142 h 184"/>
              <a:gd name="T88" fmla="*/ 147 w 189"/>
              <a:gd name="T89" fmla="*/ 140 h 184"/>
              <a:gd name="T90" fmla="*/ 149 w 189"/>
              <a:gd name="T91" fmla="*/ 136 h 184"/>
              <a:gd name="T92" fmla="*/ 150 w 189"/>
              <a:gd name="T93" fmla="*/ 138 h 184"/>
              <a:gd name="T94" fmla="*/ 165 w 189"/>
              <a:gd name="T95" fmla="*/ 130 h 184"/>
              <a:gd name="T96" fmla="*/ 168 w 189"/>
              <a:gd name="T97" fmla="*/ 121 h 184"/>
              <a:gd name="T98" fmla="*/ 171 w 189"/>
              <a:gd name="T99" fmla="*/ 120 h 184"/>
              <a:gd name="T100" fmla="*/ 181 w 189"/>
              <a:gd name="T101" fmla="*/ 119 h 184"/>
              <a:gd name="T102" fmla="*/ 184 w 189"/>
              <a:gd name="T103" fmla="*/ 117 h 184"/>
              <a:gd name="T104" fmla="*/ 185 w 189"/>
              <a:gd name="T105" fmla="*/ 114 h 184"/>
              <a:gd name="T106" fmla="*/ 186 w 189"/>
              <a:gd name="T107" fmla="*/ 106 h 184"/>
              <a:gd name="T108" fmla="*/ 188 w 189"/>
              <a:gd name="T109" fmla="*/ 101 h 184"/>
              <a:gd name="T110" fmla="*/ 187 w 189"/>
              <a:gd name="T111" fmla="*/ 91 h 184"/>
              <a:gd name="T112" fmla="*/ 185 w 189"/>
              <a:gd name="T113" fmla="*/ 88 h 184"/>
              <a:gd name="T114" fmla="*/ 184 w 189"/>
              <a:gd name="T115" fmla="*/ 82 h 184"/>
              <a:gd name="T116" fmla="*/ 180 w 189"/>
              <a:gd name="T117" fmla="*/ 53 h 184"/>
              <a:gd name="T118" fmla="*/ 174 w 189"/>
              <a:gd name="T119" fmla="*/ 5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5" y="48"/>
                </a:lnTo>
                <a:lnTo>
                  <a:pt x="143" y="48"/>
                </a:lnTo>
                <a:lnTo>
                  <a:pt x="143" y="49"/>
                </a:lnTo>
                <a:lnTo>
                  <a:pt x="142" y="49"/>
                </a:lnTo>
                <a:lnTo>
                  <a:pt x="141" y="48"/>
                </a:lnTo>
                <a:lnTo>
                  <a:pt x="140" y="47"/>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5" y="43"/>
                </a:lnTo>
                <a:lnTo>
                  <a:pt x="113" y="42"/>
                </a:lnTo>
                <a:lnTo>
                  <a:pt x="109" y="42"/>
                </a:lnTo>
                <a:lnTo>
                  <a:pt x="109" y="41"/>
                </a:lnTo>
                <a:lnTo>
                  <a:pt x="108" y="40"/>
                </a:lnTo>
                <a:lnTo>
                  <a:pt x="108" y="39"/>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0" y="72"/>
                </a:lnTo>
                <a:lnTo>
                  <a:pt x="0" y="72"/>
                </a:lnTo>
                <a:lnTo>
                  <a:pt x="1" y="73"/>
                </a:lnTo>
                <a:lnTo>
                  <a:pt x="0" y="74"/>
                </a:lnTo>
                <a:lnTo>
                  <a:pt x="1" y="75"/>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2"/>
                </a:lnTo>
                <a:lnTo>
                  <a:pt x="135" y="181"/>
                </a:lnTo>
                <a:lnTo>
                  <a:pt x="134" y="180"/>
                </a:lnTo>
                <a:lnTo>
                  <a:pt x="134" y="180"/>
                </a:lnTo>
                <a:lnTo>
                  <a:pt x="133" y="178"/>
                </a:lnTo>
                <a:lnTo>
                  <a:pt x="130" y="170"/>
                </a:lnTo>
                <a:lnTo>
                  <a:pt x="129" y="167"/>
                </a:lnTo>
                <a:lnTo>
                  <a:pt x="131" y="162"/>
                </a:lnTo>
                <a:lnTo>
                  <a:pt x="131" y="160"/>
                </a:lnTo>
                <a:lnTo>
                  <a:pt x="130" y="160"/>
                </a:lnTo>
                <a:lnTo>
                  <a:pt x="130" y="160"/>
                </a:lnTo>
                <a:lnTo>
                  <a:pt x="130" y="160"/>
                </a:lnTo>
                <a:lnTo>
                  <a:pt x="130" y="159"/>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7" y="145"/>
                </a:lnTo>
                <a:lnTo>
                  <a:pt x="138" y="145"/>
                </a:lnTo>
                <a:lnTo>
                  <a:pt x="138" y="144"/>
                </a:lnTo>
                <a:lnTo>
                  <a:pt x="139" y="145"/>
                </a:lnTo>
                <a:lnTo>
                  <a:pt x="140" y="145"/>
                </a:lnTo>
                <a:lnTo>
                  <a:pt x="141" y="144"/>
                </a:lnTo>
                <a:lnTo>
                  <a:pt x="141" y="144"/>
                </a:lnTo>
                <a:lnTo>
                  <a:pt x="141" y="142"/>
                </a:lnTo>
                <a:lnTo>
                  <a:pt x="141" y="142"/>
                </a:lnTo>
                <a:lnTo>
                  <a:pt x="142" y="141"/>
                </a:lnTo>
                <a:lnTo>
                  <a:pt x="142" y="142"/>
                </a:lnTo>
                <a:lnTo>
                  <a:pt x="143" y="142"/>
                </a:lnTo>
                <a:lnTo>
                  <a:pt x="146" y="141"/>
                </a:lnTo>
                <a:lnTo>
                  <a:pt x="147" y="141"/>
                </a:lnTo>
                <a:lnTo>
                  <a:pt x="147" y="140"/>
                </a:lnTo>
                <a:lnTo>
                  <a:pt x="147" y="140"/>
                </a:lnTo>
                <a:lnTo>
                  <a:pt x="145" y="139"/>
                </a:lnTo>
                <a:lnTo>
                  <a:pt x="145" y="138"/>
                </a:lnTo>
                <a:lnTo>
                  <a:pt x="148" y="137"/>
                </a:lnTo>
                <a:lnTo>
                  <a:pt x="149" y="136"/>
                </a:lnTo>
                <a:lnTo>
                  <a:pt x="150" y="136"/>
                </a:lnTo>
                <a:lnTo>
                  <a:pt x="150" y="136"/>
                </a:lnTo>
                <a:lnTo>
                  <a:pt x="149" y="137"/>
                </a:lnTo>
                <a:lnTo>
                  <a:pt x="150" y="138"/>
                </a:lnTo>
                <a:lnTo>
                  <a:pt x="150" y="138"/>
                </a:lnTo>
                <a:lnTo>
                  <a:pt x="151" y="137"/>
                </a:lnTo>
                <a:lnTo>
                  <a:pt x="156" y="135"/>
                </a:lnTo>
                <a:lnTo>
                  <a:pt x="165" y="130"/>
                </a:lnTo>
                <a:lnTo>
                  <a:pt x="165" y="128"/>
                </a:lnTo>
                <a:lnTo>
                  <a:pt x="169" y="124"/>
                </a:lnTo>
                <a:lnTo>
                  <a:pt x="169" y="124"/>
                </a:lnTo>
                <a:lnTo>
                  <a:pt x="168" y="121"/>
                </a:lnTo>
                <a:lnTo>
                  <a:pt x="168" y="119"/>
                </a:lnTo>
                <a:lnTo>
                  <a:pt x="171" y="118"/>
                </a:lnTo>
                <a:lnTo>
                  <a:pt x="171" y="118"/>
                </a:lnTo>
                <a:lnTo>
                  <a:pt x="171" y="120"/>
                </a:lnTo>
                <a:lnTo>
                  <a:pt x="171" y="121"/>
                </a:lnTo>
                <a:lnTo>
                  <a:pt x="174" y="121"/>
                </a:lnTo>
                <a:lnTo>
                  <a:pt x="175" y="122"/>
                </a:lnTo>
                <a:lnTo>
                  <a:pt x="181" y="119"/>
                </a:lnTo>
                <a:lnTo>
                  <a:pt x="185" y="119"/>
                </a:lnTo>
                <a:lnTo>
                  <a:pt x="185" y="119"/>
                </a:lnTo>
                <a:lnTo>
                  <a:pt x="184" y="118"/>
                </a:lnTo>
                <a:lnTo>
                  <a:pt x="184" y="117"/>
                </a:lnTo>
                <a:lnTo>
                  <a:pt x="184" y="116"/>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6" y="53"/>
                </a:lnTo>
                <a:lnTo>
                  <a:pt x="174" y="51"/>
                </a:lnTo>
                <a:lnTo>
                  <a:pt x="174" y="51"/>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7112" name="Freeform 24"/>
          <p:cNvSpPr>
            <a:spLocks/>
          </p:cNvSpPr>
          <p:nvPr/>
        </p:nvSpPr>
        <p:spPr bwMode="auto">
          <a:xfrm>
            <a:off x="6169025" y="2306638"/>
            <a:ext cx="736600" cy="603250"/>
          </a:xfrm>
          <a:custGeom>
            <a:avLst/>
            <a:gdLst>
              <a:gd name="T0" fmla="*/ 78 w 102"/>
              <a:gd name="T1" fmla="*/ 70 h 78"/>
              <a:gd name="T2" fmla="*/ 76 w 102"/>
              <a:gd name="T3" fmla="*/ 73 h 78"/>
              <a:gd name="T4" fmla="*/ 75 w 102"/>
              <a:gd name="T5" fmla="*/ 75 h 78"/>
              <a:gd name="T6" fmla="*/ 75 w 102"/>
              <a:gd name="T7" fmla="*/ 78 h 78"/>
              <a:gd name="T8" fmla="*/ 77 w 102"/>
              <a:gd name="T9" fmla="*/ 76 h 78"/>
              <a:gd name="T10" fmla="*/ 81 w 102"/>
              <a:gd name="T11" fmla="*/ 75 h 78"/>
              <a:gd name="T12" fmla="*/ 87 w 102"/>
              <a:gd name="T13" fmla="*/ 73 h 78"/>
              <a:gd name="T14" fmla="*/ 96 w 102"/>
              <a:gd name="T15" fmla="*/ 66 h 78"/>
              <a:gd name="T16" fmla="*/ 99 w 102"/>
              <a:gd name="T17" fmla="*/ 64 h 78"/>
              <a:gd name="T18" fmla="*/ 102 w 102"/>
              <a:gd name="T19" fmla="*/ 61 h 78"/>
              <a:gd name="T20" fmla="*/ 100 w 102"/>
              <a:gd name="T21" fmla="*/ 62 h 78"/>
              <a:gd name="T22" fmla="*/ 97 w 102"/>
              <a:gd name="T23" fmla="*/ 64 h 78"/>
              <a:gd name="T24" fmla="*/ 94 w 102"/>
              <a:gd name="T25" fmla="*/ 65 h 78"/>
              <a:gd name="T26" fmla="*/ 97 w 102"/>
              <a:gd name="T27" fmla="*/ 61 h 78"/>
              <a:gd name="T28" fmla="*/ 95 w 102"/>
              <a:gd name="T29" fmla="*/ 62 h 78"/>
              <a:gd name="T30" fmla="*/ 86 w 102"/>
              <a:gd name="T31" fmla="*/ 67 h 78"/>
              <a:gd name="T32" fmla="*/ 80 w 102"/>
              <a:gd name="T33" fmla="*/ 72 h 78"/>
              <a:gd name="T34" fmla="*/ 79 w 102"/>
              <a:gd name="T35" fmla="*/ 68 h 78"/>
              <a:gd name="T36" fmla="*/ 81 w 102"/>
              <a:gd name="T37" fmla="*/ 64 h 78"/>
              <a:gd name="T38" fmla="*/ 79 w 102"/>
              <a:gd name="T39" fmla="*/ 49 h 78"/>
              <a:gd name="T40" fmla="*/ 77 w 102"/>
              <a:gd name="T41" fmla="*/ 34 h 78"/>
              <a:gd name="T42" fmla="*/ 75 w 102"/>
              <a:gd name="T43" fmla="*/ 25 h 78"/>
              <a:gd name="T44" fmla="*/ 74 w 102"/>
              <a:gd name="T45" fmla="*/ 24 h 78"/>
              <a:gd name="T46" fmla="*/ 73 w 102"/>
              <a:gd name="T47" fmla="*/ 21 h 78"/>
              <a:gd name="T48" fmla="*/ 72 w 102"/>
              <a:gd name="T49" fmla="*/ 12 h 78"/>
              <a:gd name="T50" fmla="*/ 69 w 102"/>
              <a:gd name="T51" fmla="*/ 3 h 78"/>
              <a:gd name="T52" fmla="*/ 68 w 102"/>
              <a:gd name="T53" fmla="*/ 0 h 78"/>
              <a:gd name="T54" fmla="*/ 51 w 102"/>
              <a:gd name="T55" fmla="*/ 4 h 78"/>
              <a:gd name="T56" fmla="*/ 42 w 102"/>
              <a:gd name="T57" fmla="*/ 14 h 78"/>
              <a:gd name="T58" fmla="*/ 41 w 102"/>
              <a:gd name="T59" fmla="*/ 18 h 78"/>
              <a:gd name="T60" fmla="*/ 36 w 102"/>
              <a:gd name="T61" fmla="*/ 23 h 78"/>
              <a:gd name="T62" fmla="*/ 38 w 102"/>
              <a:gd name="T63" fmla="*/ 25 h 78"/>
              <a:gd name="T64" fmla="*/ 38 w 102"/>
              <a:gd name="T65" fmla="*/ 27 h 78"/>
              <a:gd name="T66" fmla="*/ 39 w 102"/>
              <a:gd name="T67" fmla="*/ 32 h 78"/>
              <a:gd name="T68" fmla="*/ 30 w 102"/>
              <a:gd name="T69" fmla="*/ 39 h 78"/>
              <a:gd name="T70" fmla="*/ 19 w 102"/>
              <a:gd name="T71" fmla="*/ 39 h 78"/>
              <a:gd name="T72" fmla="*/ 9 w 102"/>
              <a:gd name="T73" fmla="*/ 42 h 78"/>
              <a:gd name="T74" fmla="*/ 6 w 102"/>
              <a:gd name="T75" fmla="*/ 46 h 78"/>
              <a:gd name="T76" fmla="*/ 9 w 102"/>
              <a:gd name="T77" fmla="*/ 52 h 78"/>
              <a:gd name="T78" fmla="*/ 2 w 102"/>
              <a:gd name="T79" fmla="*/ 60 h 78"/>
              <a:gd name="T80" fmla="*/ 56 w 102"/>
              <a:gd name="T81" fmla="*/ 55 h 78"/>
              <a:gd name="T82" fmla="*/ 57 w 102"/>
              <a:gd name="T83" fmla="*/ 57 h 78"/>
              <a:gd name="T84" fmla="*/ 59 w 102"/>
              <a:gd name="T85" fmla="*/ 58 h 78"/>
              <a:gd name="T86" fmla="*/ 62 w 102"/>
              <a:gd name="T87" fmla="*/ 63 h 78"/>
              <a:gd name="T88" fmla="*/ 66 w 102"/>
              <a:gd name="T89" fmla="*/ 6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8">
                <a:moveTo>
                  <a:pt x="66" y="64"/>
                </a:moveTo>
                <a:lnTo>
                  <a:pt x="77" y="68"/>
                </a:lnTo>
                <a:lnTo>
                  <a:pt x="78" y="70"/>
                </a:lnTo>
                <a:lnTo>
                  <a:pt x="77" y="71"/>
                </a:lnTo>
                <a:lnTo>
                  <a:pt x="77" y="72"/>
                </a:lnTo>
                <a:lnTo>
                  <a:pt x="76" y="73"/>
                </a:lnTo>
                <a:lnTo>
                  <a:pt x="76" y="75"/>
                </a:lnTo>
                <a:lnTo>
                  <a:pt x="76" y="75"/>
                </a:lnTo>
                <a:lnTo>
                  <a:pt x="75" y="75"/>
                </a:lnTo>
                <a:lnTo>
                  <a:pt x="74" y="77"/>
                </a:lnTo>
                <a:lnTo>
                  <a:pt x="74" y="78"/>
                </a:lnTo>
                <a:lnTo>
                  <a:pt x="75"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2" y="61"/>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7" y="57"/>
                </a:lnTo>
                <a:lnTo>
                  <a:pt x="58" y="57"/>
                </a:lnTo>
                <a:lnTo>
                  <a:pt x="58" y="58"/>
                </a:lnTo>
                <a:lnTo>
                  <a:pt x="59" y="58"/>
                </a:lnTo>
                <a:lnTo>
                  <a:pt x="61" y="61"/>
                </a:lnTo>
                <a:lnTo>
                  <a:pt x="61" y="62"/>
                </a:lnTo>
                <a:lnTo>
                  <a:pt x="62" y="63"/>
                </a:lnTo>
                <a:lnTo>
                  <a:pt x="62" y="63"/>
                </a:lnTo>
                <a:lnTo>
                  <a:pt x="65" y="64"/>
                </a:lnTo>
                <a:lnTo>
                  <a:pt x="66" y="64"/>
                </a:lnTo>
                <a:lnTo>
                  <a:pt x="66" y="64"/>
                </a:lnTo>
                <a:close/>
              </a:path>
            </a:pathLst>
          </a:custGeom>
          <a:solidFill>
            <a:srgbClr val="AAC8F5"/>
          </a:solidFill>
          <a:ln w="12700" cmpd="sng">
            <a:solidFill>
              <a:schemeClr val="tx1"/>
            </a:solidFill>
            <a:prstDash val="solid"/>
            <a:round/>
            <a:headEnd/>
            <a:tailEnd/>
          </a:ln>
        </p:spPr>
        <p:txBody>
          <a:bodyPr/>
          <a:lstStyle/>
          <a:p>
            <a:endParaRPr lang="es-ES_tradnl"/>
          </a:p>
        </p:txBody>
      </p:sp>
      <p:sp>
        <p:nvSpPr>
          <p:cNvPr id="217113" name="Freeform 25"/>
          <p:cNvSpPr>
            <a:spLocks/>
          </p:cNvSpPr>
          <p:nvPr/>
        </p:nvSpPr>
        <p:spPr bwMode="auto">
          <a:xfrm>
            <a:off x="6661150" y="2266950"/>
            <a:ext cx="165100" cy="325438"/>
          </a:xfrm>
          <a:custGeom>
            <a:avLst/>
            <a:gdLst>
              <a:gd name="T0" fmla="*/ 0 w 23"/>
              <a:gd name="T1" fmla="*/ 5 h 42"/>
              <a:gd name="T2" fmla="*/ 1 w 23"/>
              <a:gd name="T3" fmla="*/ 7 h 42"/>
              <a:gd name="T4" fmla="*/ 0 w 23"/>
              <a:gd name="T5" fmla="*/ 8 h 42"/>
              <a:gd name="T6" fmla="*/ 1 w 23"/>
              <a:gd name="T7" fmla="*/ 8 h 42"/>
              <a:gd name="T8" fmla="*/ 1 w 23"/>
              <a:gd name="T9" fmla="*/ 9 h 42"/>
              <a:gd name="T10" fmla="*/ 3 w 23"/>
              <a:gd name="T11" fmla="*/ 14 h 42"/>
              <a:gd name="T12" fmla="*/ 4 w 23"/>
              <a:gd name="T13" fmla="*/ 17 h 42"/>
              <a:gd name="T14" fmla="*/ 3 w 23"/>
              <a:gd name="T15" fmla="*/ 19 h 42"/>
              <a:gd name="T16" fmla="*/ 3 w 23"/>
              <a:gd name="T17" fmla="*/ 21 h 42"/>
              <a:gd name="T18" fmla="*/ 5 w 23"/>
              <a:gd name="T19" fmla="*/ 26 h 42"/>
              <a:gd name="T20" fmla="*/ 5 w 23"/>
              <a:gd name="T21" fmla="*/ 28 h 42"/>
              <a:gd name="T22" fmla="*/ 5 w 23"/>
              <a:gd name="T23" fmla="*/ 29 h 42"/>
              <a:gd name="T24" fmla="*/ 6 w 23"/>
              <a:gd name="T25" fmla="*/ 29 h 42"/>
              <a:gd name="T26" fmla="*/ 5 w 23"/>
              <a:gd name="T27" fmla="*/ 28 h 42"/>
              <a:gd name="T28" fmla="*/ 6 w 23"/>
              <a:gd name="T29" fmla="*/ 28 h 42"/>
              <a:gd name="T30" fmla="*/ 7 w 23"/>
              <a:gd name="T31" fmla="*/ 30 h 42"/>
              <a:gd name="T32" fmla="*/ 8 w 23"/>
              <a:gd name="T33" fmla="*/ 34 h 42"/>
              <a:gd name="T34" fmla="*/ 8 w 23"/>
              <a:gd name="T35" fmla="*/ 37 h 42"/>
              <a:gd name="T36" fmla="*/ 9 w 23"/>
              <a:gd name="T37" fmla="*/ 39 h 42"/>
              <a:gd name="T38" fmla="*/ 10 w 23"/>
              <a:gd name="T39" fmla="*/ 42 h 42"/>
              <a:gd name="T40" fmla="*/ 20 w 23"/>
              <a:gd name="T41" fmla="*/ 40 h 42"/>
              <a:gd name="T42" fmla="*/ 19 w 23"/>
              <a:gd name="T43" fmla="*/ 39 h 42"/>
              <a:gd name="T44" fmla="*/ 18 w 23"/>
              <a:gd name="T45" fmla="*/ 38 h 42"/>
              <a:gd name="T46" fmla="*/ 18 w 23"/>
              <a:gd name="T47" fmla="*/ 37 h 42"/>
              <a:gd name="T48" fmla="*/ 19 w 23"/>
              <a:gd name="T49" fmla="*/ 36 h 42"/>
              <a:gd name="T50" fmla="*/ 18 w 23"/>
              <a:gd name="T51" fmla="*/ 34 h 42"/>
              <a:gd name="T52" fmla="*/ 18 w 23"/>
              <a:gd name="T53" fmla="*/ 27 h 42"/>
              <a:gd name="T54" fmla="*/ 18 w 23"/>
              <a:gd name="T55" fmla="*/ 25 h 42"/>
              <a:gd name="T56" fmla="*/ 19 w 23"/>
              <a:gd name="T57" fmla="*/ 21 h 42"/>
              <a:gd name="T58" fmla="*/ 19 w 23"/>
              <a:gd name="T59" fmla="*/ 19 h 42"/>
              <a:gd name="T60" fmla="*/ 19 w 23"/>
              <a:gd name="T61" fmla="*/ 17 h 42"/>
              <a:gd name="T62" fmla="*/ 19 w 23"/>
              <a:gd name="T63" fmla="*/ 15 h 42"/>
              <a:gd name="T64" fmla="*/ 19 w 23"/>
              <a:gd name="T65" fmla="*/ 14 h 42"/>
              <a:gd name="T66" fmla="*/ 19 w 23"/>
              <a:gd name="T67" fmla="*/ 13 h 42"/>
              <a:gd name="T68" fmla="*/ 22 w 23"/>
              <a:gd name="T69" fmla="*/ 11 h 42"/>
              <a:gd name="T70" fmla="*/ 23 w 23"/>
              <a:gd name="T71" fmla="*/ 7 h 42"/>
              <a:gd name="T72" fmla="*/ 22 w 23"/>
              <a:gd name="T73" fmla="*/ 5 h 42"/>
              <a:gd name="T74" fmla="*/ 22 w 23"/>
              <a:gd name="T75" fmla="*/ 3 h 42"/>
              <a:gd name="T76" fmla="*/ 22 w 23"/>
              <a:gd name="T77" fmla="*/ 3 h 42"/>
              <a:gd name="T78" fmla="*/ 22 w 23"/>
              <a:gd name="T79" fmla="*/ 2 h 42"/>
              <a:gd name="T80" fmla="*/ 21 w 23"/>
              <a:gd name="T81" fmla="*/ 0 h 42"/>
              <a:gd name="T82" fmla="*/ 0 w 23"/>
              <a:gd name="T83" fmla="*/ 5 h 42"/>
              <a:gd name="T84" fmla="*/ 0 w 23"/>
              <a:gd name="T85"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3"/>
                </a:lnTo>
                <a:lnTo>
                  <a:pt x="22" y="2"/>
                </a:lnTo>
                <a:lnTo>
                  <a:pt x="21" y="0"/>
                </a:lnTo>
                <a:lnTo>
                  <a:pt x="0" y="5"/>
                </a:lnTo>
                <a:lnTo>
                  <a:pt x="0" y="5"/>
                </a:lnTo>
                <a:close/>
              </a:path>
            </a:pathLst>
          </a:custGeom>
          <a:solidFill>
            <a:srgbClr val="6987EB"/>
          </a:solidFill>
          <a:ln w="12700" cmpd="sng">
            <a:solidFill>
              <a:schemeClr val="tx1"/>
            </a:solidFill>
            <a:prstDash val="solid"/>
            <a:round/>
            <a:headEnd/>
            <a:tailEnd/>
          </a:ln>
        </p:spPr>
        <p:txBody>
          <a:bodyPr/>
          <a:lstStyle/>
          <a:p>
            <a:endParaRPr lang="es-ES_tradnl"/>
          </a:p>
        </p:txBody>
      </p:sp>
      <p:grpSp>
        <p:nvGrpSpPr>
          <p:cNvPr id="217114" name="Group 26"/>
          <p:cNvGrpSpPr>
            <a:grpSpLocks/>
          </p:cNvGrpSpPr>
          <p:nvPr/>
        </p:nvGrpSpPr>
        <p:grpSpPr bwMode="auto">
          <a:xfrm>
            <a:off x="1027113" y="3886200"/>
            <a:ext cx="1785937" cy="1390650"/>
            <a:chOff x="728" y="2532"/>
            <a:chExt cx="1266" cy="876"/>
          </a:xfrm>
        </p:grpSpPr>
        <p:sp>
          <p:nvSpPr>
            <p:cNvPr id="217115" name="Freeform 27"/>
            <p:cNvSpPr>
              <a:spLocks/>
            </p:cNvSpPr>
            <p:nvPr/>
          </p:nvSpPr>
          <p:spPr bwMode="auto">
            <a:xfrm>
              <a:off x="1031" y="2532"/>
              <a:ext cx="963" cy="780"/>
            </a:xfrm>
            <a:custGeom>
              <a:avLst/>
              <a:gdLst>
                <a:gd name="T0" fmla="*/ 14 w 188"/>
                <a:gd name="T1" fmla="*/ 31 h 160"/>
                <a:gd name="T2" fmla="*/ 26 w 188"/>
                <a:gd name="T3" fmla="*/ 40 h 160"/>
                <a:gd name="T4" fmla="*/ 18 w 188"/>
                <a:gd name="T5" fmla="*/ 50 h 160"/>
                <a:gd name="T6" fmla="*/ 16 w 188"/>
                <a:gd name="T7" fmla="*/ 43 h 160"/>
                <a:gd name="T8" fmla="*/ 5 w 188"/>
                <a:gd name="T9" fmla="*/ 55 h 160"/>
                <a:gd name="T10" fmla="*/ 11 w 188"/>
                <a:gd name="T11" fmla="*/ 64 h 160"/>
                <a:gd name="T12" fmla="*/ 27 w 188"/>
                <a:gd name="T13" fmla="*/ 61 h 160"/>
                <a:gd name="T14" fmla="*/ 22 w 188"/>
                <a:gd name="T15" fmla="*/ 74 h 160"/>
                <a:gd name="T16" fmla="*/ 18 w 188"/>
                <a:gd name="T17" fmla="*/ 79 h 160"/>
                <a:gd name="T18" fmla="*/ 10 w 188"/>
                <a:gd name="T19" fmla="*/ 82 h 160"/>
                <a:gd name="T20" fmla="*/ 6 w 188"/>
                <a:gd name="T21" fmla="*/ 98 h 160"/>
                <a:gd name="T22" fmla="*/ 11 w 188"/>
                <a:gd name="T23" fmla="*/ 107 h 160"/>
                <a:gd name="T24" fmla="*/ 22 w 188"/>
                <a:gd name="T25" fmla="*/ 112 h 160"/>
                <a:gd name="T26" fmla="*/ 22 w 188"/>
                <a:gd name="T27" fmla="*/ 120 h 160"/>
                <a:gd name="T28" fmla="*/ 35 w 188"/>
                <a:gd name="T29" fmla="*/ 123 h 160"/>
                <a:gd name="T30" fmla="*/ 42 w 188"/>
                <a:gd name="T31" fmla="*/ 125 h 160"/>
                <a:gd name="T32" fmla="*/ 29 w 188"/>
                <a:gd name="T33" fmla="*/ 141 h 160"/>
                <a:gd name="T34" fmla="*/ 19 w 188"/>
                <a:gd name="T35" fmla="*/ 147 h 160"/>
                <a:gd name="T36" fmla="*/ 3 w 188"/>
                <a:gd name="T37" fmla="*/ 155 h 160"/>
                <a:gd name="T38" fmla="*/ 3 w 188"/>
                <a:gd name="T39" fmla="*/ 160 h 160"/>
                <a:gd name="T40" fmla="*/ 29 w 188"/>
                <a:gd name="T41" fmla="*/ 149 h 160"/>
                <a:gd name="T42" fmla="*/ 62 w 188"/>
                <a:gd name="T43" fmla="*/ 120 h 160"/>
                <a:gd name="T44" fmla="*/ 59 w 188"/>
                <a:gd name="T45" fmla="*/ 117 h 160"/>
                <a:gd name="T46" fmla="*/ 77 w 188"/>
                <a:gd name="T47" fmla="*/ 95 h 160"/>
                <a:gd name="T48" fmla="*/ 72 w 188"/>
                <a:gd name="T49" fmla="*/ 101 h 160"/>
                <a:gd name="T50" fmla="*/ 73 w 188"/>
                <a:gd name="T51" fmla="*/ 109 h 160"/>
                <a:gd name="T52" fmla="*/ 72 w 188"/>
                <a:gd name="T53" fmla="*/ 114 h 160"/>
                <a:gd name="T54" fmla="*/ 86 w 188"/>
                <a:gd name="T55" fmla="*/ 106 h 160"/>
                <a:gd name="T56" fmla="*/ 86 w 188"/>
                <a:gd name="T57" fmla="*/ 98 h 160"/>
                <a:gd name="T58" fmla="*/ 107 w 188"/>
                <a:gd name="T59" fmla="*/ 103 h 160"/>
                <a:gd name="T60" fmla="*/ 121 w 188"/>
                <a:gd name="T61" fmla="*/ 101 h 160"/>
                <a:gd name="T62" fmla="*/ 145 w 188"/>
                <a:gd name="T63" fmla="*/ 109 h 160"/>
                <a:gd name="T64" fmla="*/ 153 w 188"/>
                <a:gd name="T65" fmla="*/ 119 h 160"/>
                <a:gd name="T66" fmla="*/ 166 w 188"/>
                <a:gd name="T67" fmla="*/ 128 h 160"/>
                <a:gd name="T68" fmla="*/ 188 w 188"/>
                <a:gd name="T69" fmla="*/ 130 h 160"/>
                <a:gd name="T70" fmla="*/ 185 w 188"/>
                <a:gd name="T71" fmla="*/ 117 h 160"/>
                <a:gd name="T72" fmla="*/ 176 w 188"/>
                <a:gd name="T73" fmla="*/ 115 h 160"/>
                <a:gd name="T74" fmla="*/ 163 w 188"/>
                <a:gd name="T75" fmla="*/ 106 h 160"/>
                <a:gd name="T76" fmla="*/ 147 w 188"/>
                <a:gd name="T77" fmla="*/ 95 h 160"/>
                <a:gd name="T78" fmla="*/ 141 w 188"/>
                <a:gd name="T79" fmla="*/ 103 h 160"/>
                <a:gd name="T80" fmla="*/ 129 w 188"/>
                <a:gd name="T81" fmla="*/ 93 h 160"/>
                <a:gd name="T82" fmla="*/ 117 w 188"/>
                <a:gd name="T83" fmla="*/ 80 h 160"/>
                <a:gd name="T84" fmla="*/ 102 w 188"/>
                <a:gd name="T85" fmla="*/ 21 h 160"/>
                <a:gd name="T86" fmla="*/ 90 w 188"/>
                <a:gd name="T87" fmla="*/ 5 h 160"/>
                <a:gd name="T88" fmla="*/ 69 w 188"/>
                <a:gd name="T89" fmla="*/ 5 h 160"/>
                <a:gd name="T90" fmla="*/ 59 w 188"/>
                <a:gd name="T91" fmla="*/ 5 h 160"/>
                <a:gd name="T92" fmla="*/ 45 w 188"/>
                <a:gd name="T93" fmla="*/ 0 h 160"/>
                <a:gd name="T94" fmla="*/ 35 w 188"/>
                <a:gd name="T95" fmla="*/ 4 h 160"/>
                <a:gd name="T96" fmla="*/ 24 w 188"/>
                <a:gd name="T97" fmla="*/ 13 h 160"/>
                <a:gd name="T98" fmla="*/ 19 w 188"/>
                <a:gd name="T99" fmla="*/ 21 h 160"/>
                <a:gd name="T100" fmla="*/ 10 w 188"/>
                <a:gd name="T101" fmla="*/ 2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lnTo>
                    <a:pt x="10" y="26"/>
                  </a:lnTo>
                  <a:close/>
                </a:path>
              </a:pathLst>
            </a:custGeom>
            <a:solidFill>
              <a:schemeClr val="bg1"/>
            </a:solidFill>
            <a:ln w="12700" cmpd="sng">
              <a:solidFill>
                <a:schemeClr val="tx1"/>
              </a:solidFill>
              <a:prstDash val="solid"/>
              <a:round/>
              <a:headEnd/>
              <a:tailEnd/>
            </a:ln>
          </p:spPr>
          <p:txBody>
            <a:bodyPr/>
            <a:lstStyle/>
            <a:p>
              <a:endParaRPr lang="es-ES_tradnl"/>
            </a:p>
          </p:txBody>
        </p:sp>
        <p:sp>
          <p:nvSpPr>
            <p:cNvPr id="217116" name="Freeform 28"/>
            <p:cNvSpPr>
              <a:spLocks/>
            </p:cNvSpPr>
            <p:nvPr/>
          </p:nvSpPr>
          <p:spPr bwMode="auto">
            <a:xfrm>
              <a:off x="995" y="3308"/>
              <a:ext cx="20" cy="14"/>
            </a:xfrm>
            <a:custGeom>
              <a:avLst/>
              <a:gdLst>
                <a:gd name="T0" fmla="*/ 2 w 4"/>
                <a:gd name="T1" fmla="*/ 2 h 3"/>
                <a:gd name="T2" fmla="*/ 2 w 4"/>
                <a:gd name="T3" fmla="*/ 1 h 3"/>
                <a:gd name="T4" fmla="*/ 2 w 4"/>
                <a:gd name="T5" fmla="*/ 1 h 3"/>
                <a:gd name="T6" fmla="*/ 2 w 4"/>
                <a:gd name="T7" fmla="*/ 1 h 3"/>
                <a:gd name="T8" fmla="*/ 2 w 4"/>
                <a:gd name="T9" fmla="*/ 1 h 3"/>
                <a:gd name="T10" fmla="*/ 2 w 4"/>
                <a:gd name="T11" fmla="*/ 1 h 3"/>
                <a:gd name="T12" fmla="*/ 2 w 4"/>
                <a:gd name="T13" fmla="*/ 1 h 3"/>
                <a:gd name="T14" fmla="*/ 1 w 4"/>
                <a:gd name="T15" fmla="*/ 0 h 3"/>
                <a:gd name="T16" fmla="*/ 1 w 4"/>
                <a:gd name="T17" fmla="*/ 0 h 3"/>
                <a:gd name="T18" fmla="*/ 0 w 4"/>
                <a:gd name="T19" fmla="*/ 1 h 3"/>
                <a:gd name="T20" fmla="*/ 0 w 4"/>
                <a:gd name="T21" fmla="*/ 1 h 3"/>
                <a:gd name="T22" fmla="*/ 0 w 4"/>
                <a:gd name="T23" fmla="*/ 1 h 3"/>
                <a:gd name="T24" fmla="*/ 0 w 4"/>
                <a:gd name="T25" fmla="*/ 1 h 3"/>
                <a:gd name="T26" fmla="*/ 0 w 4"/>
                <a:gd name="T27" fmla="*/ 1 h 3"/>
                <a:gd name="T28" fmla="*/ 0 w 4"/>
                <a:gd name="T29" fmla="*/ 1 h 3"/>
                <a:gd name="T30" fmla="*/ 0 w 4"/>
                <a:gd name="T31" fmla="*/ 2 h 3"/>
                <a:gd name="T32" fmla="*/ 0 w 4"/>
                <a:gd name="T33" fmla="*/ 2 h 3"/>
                <a:gd name="T34" fmla="*/ 1 w 4"/>
                <a:gd name="T35" fmla="*/ 2 h 3"/>
                <a:gd name="T36" fmla="*/ 1 w 4"/>
                <a:gd name="T37" fmla="*/ 2 h 3"/>
                <a:gd name="T38" fmla="*/ 1 w 4"/>
                <a:gd name="T39" fmla="*/ 3 h 3"/>
                <a:gd name="T40" fmla="*/ 2 w 4"/>
                <a:gd name="T41" fmla="*/ 3 h 3"/>
                <a:gd name="T42" fmla="*/ 2 w 4"/>
                <a:gd name="T43" fmla="*/ 3 h 3"/>
                <a:gd name="T44" fmla="*/ 3 w 4"/>
                <a:gd name="T45" fmla="*/ 3 h 3"/>
                <a:gd name="T46" fmla="*/ 3 w 4"/>
                <a:gd name="T47" fmla="*/ 3 h 3"/>
                <a:gd name="T48" fmla="*/ 4 w 4"/>
                <a:gd name="T49" fmla="*/ 2 h 3"/>
                <a:gd name="T50" fmla="*/ 4 w 4"/>
                <a:gd name="T51" fmla="*/ 2 h 3"/>
                <a:gd name="T52" fmla="*/ 4 w 4"/>
                <a:gd name="T53" fmla="*/ 2 h 3"/>
                <a:gd name="T54" fmla="*/ 4 w 4"/>
                <a:gd name="T55" fmla="*/ 1 h 3"/>
                <a:gd name="T56" fmla="*/ 4 w 4"/>
                <a:gd name="T57" fmla="*/ 1 h 3"/>
                <a:gd name="T58" fmla="*/ 4 w 4"/>
                <a:gd name="T59" fmla="*/ 1 h 3"/>
                <a:gd name="T60" fmla="*/ 4 w 4"/>
                <a:gd name="T61" fmla="*/ 1 h 3"/>
                <a:gd name="T62" fmla="*/ 4 w 4"/>
                <a:gd name="T63" fmla="*/ 1 h 3"/>
                <a:gd name="T64" fmla="*/ 4 w 4"/>
                <a:gd name="T65" fmla="*/ 0 h 3"/>
                <a:gd name="T66" fmla="*/ 4 w 4"/>
                <a:gd name="T67" fmla="*/ 0 h 3"/>
                <a:gd name="T68" fmla="*/ 4 w 4"/>
                <a:gd name="T69" fmla="*/ 0 h 3"/>
                <a:gd name="T70" fmla="*/ 4 w 4"/>
                <a:gd name="T71" fmla="*/ 0 h 3"/>
                <a:gd name="T72" fmla="*/ 4 w 4"/>
                <a:gd name="T73" fmla="*/ 1 h 3"/>
                <a:gd name="T74" fmla="*/ 3 w 4"/>
                <a:gd name="T75" fmla="*/ 1 h 3"/>
                <a:gd name="T76" fmla="*/ 3 w 4"/>
                <a:gd name="T77" fmla="*/ 1 h 3"/>
                <a:gd name="T78" fmla="*/ 2 w 4"/>
                <a:gd name="T79" fmla="*/ 2 h 3"/>
                <a:gd name="T80" fmla="*/ 2 w 4"/>
                <a:gd name="T81" fmla="*/ 2 h 3"/>
                <a:gd name="T82" fmla="*/ 2 w 4"/>
                <a:gd name="T83" fmla="*/ 2 h 3"/>
                <a:gd name="T84" fmla="*/ 2 w 4"/>
                <a:gd name="T85" fmla="*/ 2 h 3"/>
                <a:gd name="T86" fmla="*/ 2 w 4"/>
                <a:gd name="T87" fmla="*/ 3 h 3"/>
                <a:gd name="T88" fmla="*/ 3 w 4"/>
                <a:gd name="T8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3">
                  <a:moveTo>
                    <a:pt x="2" y="2"/>
                  </a:moveTo>
                  <a:lnTo>
                    <a:pt x="2" y="1"/>
                  </a:lnTo>
                  <a:lnTo>
                    <a:pt x="2" y="1"/>
                  </a:lnTo>
                  <a:lnTo>
                    <a:pt x="2" y="1"/>
                  </a:lnTo>
                  <a:lnTo>
                    <a:pt x="2" y="1"/>
                  </a:lnTo>
                  <a:lnTo>
                    <a:pt x="2" y="1"/>
                  </a:lnTo>
                  <a:lnTo>
                    <a:pt x="2" y="1"/>
                  </a:lnTo>
                  <a:lnTo>
                    <a:pt x="1" y="0"/>
                  </a:lnTo>
                  <a:lnTo>
                    <a:pt x="1" y="0"/>
                  </a:lnTo>
                  <a:lnTo>
                    <a:pt x="0" y="1"/>
                  </a:lnTo>
                  <a:lnTo>
                    <a:pt x="0" y="1"/>
                  </a:lnTo>
                  <a:lnTo>
                    <a:pt x="0" y="1"/>
                  </a:lnTo>
                  <a:lnTo>
                    <a:pt x="0" y="1"/>
                  </a:lnTo>
                  <a:lnTo>
                    <a:pt x="0" y="1"/>
                  </a:lnTo>
                  <a:lnTo>
                    <a:pt x="0" y="1"/>
                  </a:lnTo>
                  <a:lnTo>
                    <a:pt x="0" y="2"/>
                  </a:lnTo>
                  <a:lnTo>
                    <a:pt x="0" y="2"/>
                  </a:lnTo>
                  <a:lnTo>
                    <a:pt x="1" y="2"/>
                  </a:lnTo>
                  <a:lnTo>
                    <a:pt x="1" y="2"/>
                  </a:lnTo>
                  <a:lnTo>
                    <a:pt x="1" y="3"/>
                  </a:lnTo>
                  <a:lnTo>
                    <a:pt x="2" y="3"/>
                  </a:lnTo>
                  <a:lnTo>
                    <a:pt x="2" y="3"/>
                  </a:lnTo>
                  <a:lnTo>
                    <a:pt x="3" y="3"/>
                  </a:lnTo>
                  <a:lnTo>
                    <a:pt x="3" y="3"/>
                  </a:lnTo>
                  <a:lnTo>
                    <a:pt x="4" y="2"/>
                  </a:lnTo>
                  <a:lnTo>
                    <a:pt x="4" y="2"/>
                  </a:lnTo>
                  <a:lnTo>
                    <a:pt x="4" y="2"/>
                  </a:lnTo>
                  <a:lnTo>
                    <a:pt x="4" y="1"/>
                  </a:lnTo>
                  <a:lnTo>
                    <a:pt x="4" y="1"/>
                  </a:lnTo>
                  <a:lnTo>
                    <a:pt x="4" y="1"/>
                  </a:lnTo>
                  <a:lnTo>
                    <a:pt x="4" y="1"/>
                  </a:lnTo>
                  <a:lnTo>
                    <a:pt x="4" y="1"/>
                  </a:lnTo>
                  <a:lnTo>
                    <a:pt x="4" y="0"/>
                  </a:lnTo>
                  <a:lnTo>
                    <a:pt x="4" y="0"/>
                  </a:lnTo>
                  <a:lnTo>
                    <a:pt x="4" y="0"/>
                  </a:lnTo>
                  <a:lnTo>
                    <a:pt x="4" y="0"/>
                  </a:lnTo>
                  <a:lnTo>
                    <a:pt x="4" y="1"/>
                  </a:lnTo>
                  <a:lnTo>
                    <a:pt x="3" y="1"/>
                  </a:lnTo>
                  <a:lnTo>
                    <a:pt x="3" y="1"/>
                  </a:lnTo>
                  <a:lnTo>
                    <a:pt x="2" y="2"/>
                  </a:lnTo>
                  <a:lnTo>
                    <a:pt x="2" y="2"/>
                  </a:lnTo>
                  <a:lnTo>
                    <a:pt x="2" y="2"/>
                  </a:lnTo>
                  <a:lnTo>
                    <a:pt x="2" y="2"/>
                  </a:lnTo>
                  <a:lnTo>
                    <a:pt x="2" y="3"/>
                  </a:lnTo>
                  <a:lnTo>
                    <a:pt x="3" y="3"/>
                  </a:lnTo>
                </a:path>
              </a:pathLst>
            </a:custGeom>
            <a:solidFill>
              <a:schemeClr val="bg1"/>
            </a:solidFill>
            <a:ln w="12700" cmpd="sng">
              <a:solidFill>
                <a:schemeClr val="tx1"/>
              </a:solidFill>
              <a:prstDash val="solid"/>
              <a:round/>
              <a:headEnd/>
              <a:tailEnd/>
            </a:ln>
          </p:spPr>
          <p:txBody>
            <a:bodyPr/>
            <a:lstStyle/>
            <a:p>
              <a:endParaRPr lang="es-ES_tradnl"/>
            </a:p>
          </p:txBody>
        </p:sp>
        <p:sp>
          <p:nvSpPr>
            <p:cNvPr id="217117" name="Freeform 29"/>
            <p:cNvSpPr>
              <a:spLocks/>
            </p:cNvSpPr>
            <p:nvPr/>
          </p:nvSpPr>
          <p:spPr bwMode="auto">
            <a:xfrm>
              <a:off x="949" y="3310"/>
              <a:ext cx="46" cy="30"/>
            </a:xfrm>
            <a:custGeom>
              <a:avLst/>
              <a:gdLst>
                <a:gd name="T0" fmla="*/ 7 w 9"/>
                <a:gd name="T1" fmla="*/ 0 h 6"/>
                <a:gd name="T2" fmla="*/ 4 w 9"/>
                <a:gd name="T3" fmla="*/ 0 h 6"/>
                <a:gd name="T4" fmla="*/ 3 w 9"/>
                <a:gd name="T5" fmla="*/ 1 h 6"/>
                <a:gd name="T6" fmla="*/ 3 w 9"/>
                <a:gd name="T7" fmla="*/ 1 h 6"/>
                <a:gd name="T8" fmla="*/ 3 w 9"/>
                <a:gd name="T9" fmla="*/ 2 h 6"/>
                <a:gd name="T10" fmla="*/ 3 w 9"/>
                <a:gd name="T11" fmla="*/ 3 h 6"/>
                <a:gd name="T12" fmla="*/ 2 w 9"/>
                <a:gd name="T13" fmla="*/ 3 h 6"/>
                <a:gd name="T14" fmla="*/ 2 w 9"/>
                <a:gd name="T15" fmla="*/ 3 h 6"/>
                <a:gd name="T16" fmla="*/ 1 w 9"/>
                <a:gd name="T17" fmla="*/ 3 h 6"/>
                <a:gd name="T18" fmla="*/ 1 w 9"/>
                <a:gd name="T19" fmla="*/ 4 h 6"/>
                <a:gd name="T20" fmla="*/ 1 w 9"/>
                <a:gd name="T21" fmla="*/ 5 h 6"/>
                <a:gd name="T22" fmla="*/ 0 w 9"/>
                <a:gd name="T23" fmla="*/ 5 h 6"/>
                <a:gd name="T24" fmla="*/ 0 w 9"/>
                <a:gd name="T25" fmla="*/ 6 h 6"/>
                <a:gd name="T26" fmla="*/ 0 w 9"/>
                <a:gd name="T27" fmla="*/ 6 h 6"/>
                <a:gd name="T28" fmla="*/ 0 w 9"/>
                <a:gd name="T29" fmla="*/ 6 h 6"/>
                <a:gd name="T30" fmla="*/ 0 w 9"/>
                <a:gd name="T31" fmla="*/ 6 h 6"/>
                <a:gd name="T32" fmla="*/ 0 w 9"/>
                <a:gd name="T33" fmla="*/ 6 h 6"/>
                <a:gd name="T34" fmla="*/ 0 w 9"/>
                <a:gd name="T35" fmla="*/ 6 h 6"/>
                <a:gd name="T36" fmla="*/ 0 w 9"/>
                <a:gd name="T37" fmla="*/ 6 h 6"/>
                <a:gd name="T38" fmla="*/ 1 w 9"/>
                <a:gd name="T39" fmla="*/ 6 h 6"/>
                <a:gd name="T40" fmla="*/ 2 w 9"/>
                <a:gd name="T41" fmla="*/ 6 h 6"/>
                <a:gd name="T42" fmla="*/ 3 w 9"/>
                <a:gd name="T43" fmla="*/ 5 h 6"/>
                <a:gd name="T44" fmla="*/ 6 w 9"/>
                <a:gd name="T45" fmla="*/ 3 h 6"/>
                <a:gd name="T46" fmla="*/ 7 w 9"/>
                <a:gd name="T47" fmla="*/ 2 h 6"/>
                <a:gd name="T48" fmla="*/ 8 w 9"/>
                <a:gd name="T49" fmla="*/ 2 h 6"/>
                <a:gd name="T50" fmla="*/ 9 w 9"/>
                <a:gd name="T51" fmla="*/ 1 h 6"/>
                <a:gd name="T52" fmla="*/ 9 w 9"/>
                <a:gd name="T53" fmla="*/ 1 h 6"/>
                <a:gd name="T54" fmla="*/ 9 w 9"/>
                <a:gd name="T55" fmla="*/ 1 h 6"/>
                <a:gd name="T56" fmla="*/ 8 w 9"/>
                <a:gd name="T57" fmla="*/ 0 h 6"/>
                <a:gd name="T58" fmla="*/ 8 w 9"/>
                <a:gd name="T59" fmla="*/ 0 h 6"/>
                <a:gd name="T60" fmla="*/ 8 w 9"/>
                <a:gd name="T61" fmla="*/ 0 h 6"/>
                <a:gd name="T62" fmla="*/ 8 w 9"/>
                <a:gd name="T6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6">
                  <a:moveTo>
                    <a:pt x="8" y="0"/>
                  </a:moveTo>
                  <a:lnTo>
                    <a:pt x="7" y="0"/>
                  </a:lnTo>
                  <a:lnTo>
                    <a:pt x="6" y="0"/>
                  </a:lnTo>
                  <a:lnTo>
                    <a:pt x="4" y="0"/>
                  </a:lnTo>
                  <a:lnTo>
                    <a:pt x="4" y="1"/>
                  </a:lnTo>
                  <a:lnTo>
                    <a:pt x="3" y="1"/>
                  </a:lnTo>
                  <a:lnTo>
                    <a:pt x="3" y="1"/>
                  </a:lnTo>
                  <a:lnTo>
                    <a:pt x="3" y="1"/>
                  </a:lnTo>
                  <a:lnTo>
                    <a:pt x="3" y="1"/>
                  </a:lnTo>
                  <a:lnTo>
                    <a:pt x="3" y="2"/>
                  </a:lnTo>
                  <a:lnTo>
                    <a:pt x="3" y="2"/>
                  </a:lnTo>
                  <a:lnTo>
                    <a:pt x="3" y="3"/>
                  </a:lnTo>
                  <a:lnTo>
                    <a:pt x="3" y="3"/>
                  </a:lnTo>
                  <a:lnTo>
                    <a:pt x="2" y="3"/>
                  </a:lnTo>
                  <a:lnTo>
                    <a:pt x="2" y="3"/>
                  </a:lnTo>
                  <a:lnTo>
                    <a:pt x="2" y="3"/>
                  </a:lnTo>
                  <a:lnTo>
                    <a:pt x="1" y="3"/>
                  </a:lnTo>
                  <a:lnTo>
                    <a:pt x="1" y="3"/>
                  </a:lnTo>
                  <a:lnTo>
                    <a:pt x="1" y="4"/>
                  </a:lnTo>
                  <a:lnTo>
                    <a:pt x="1" y="4"/>
                  </a:lnTo>
                  <a:lnTo>
                    <a:pt x="1" y="5"/>
                  </a:lnTo>
                  <a:lnTo>
                    <a:pt x="1" y="5"/>
                  </a:lnTo>
                  <a:lnTo>
                    <a:pt x="0" y="5"/>
                  </a:lnTo>
                  <a:lnTo>
                    <a:pt x="0" y="5"/>
                  </a:lnTo>
                  <a:lnTo>
                    <a:pt x="0" y="5"/>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0" y="6"/>
                  </a:lnTo>
                  <a:lnTo>
                    <a:pt x="1" y="6"/>
                  </a:lnTo>
                  <a:lnTo>
                    <a:pt x="1" y="6"/>
                  </a:lnTo>
                  <a:lnTo>
                    <a:pt x="2" y="6"/>
                  </a:lnTo>
                  <a:lnTo>
                    <a:pt x="2" y="5"/>
                  </a:lnTo>
                  <a:lnTo>
                    <a:pt x="3" y="5"/>
                  </a:lnTo>
                  <a:lnTo>
                    <a:pt x="5" y="4"/>
                  </a:lnTo>
                  <a:lnTo>
                    <a:pt x="6" y="3"/>
                  </a:lnTo>
                  <a:lnTo>
                    <a:pt x="7" y="2"/>
                  </a:lnTo>
                  <a:lnTo>
                    <a:pt x="7" y="2"/>
                  </a:lnTo>
                  <a:lnTo>
                    <a:pt x="7" y="2"/>
                  </a:lnTo>
                  <a:lnTo>
                    <a:pt x="8" y="2"/>
                  </a:lnTo>
                  <a:lnTo>
                    <a:pt x="8" y="2"/>
                  </a:lnTo>
                  <a:lnTo>
                    <a:pt x="9" y="1"/>
                  </a:lnTo>
                  <a:lnTo>
                    <a:pt x="9" y="1"/>
                  </a:lnTo>
                  <a:lnTo>
                    <a:pt x="9" y="1"/>
                  </a:lnTo>
                  <a:lnTo>
                    <a:pt x="9" y="1"/>
                  </a:lnTo>
                  <a:lnTo>
                    <a:pt x="9" y="1"/>
                  </a:lnTo>
                  <a:lnTo>
                    <a:pt x="9" y="1"/>
                  </a:lnTo>
                  <a:lnTo>
                    <a:pt x="8" y="0"/>
                  </a:lnTo>
                  <a:lnTo>
                    <a:pt x="8" y="0"/>
                  </a:lnTo>
                  <a:lnTo>
                    <a:pt x="8" y="0"/>
                  </a:lnTo>
                  <a:lnTo>
                    <a:pt x="8" y="0"/>
                  </a:lnTo>
                  <a:lnTo>
                    <a:pt x="8" y="0"/>
                  </a:lnTo>
                  <a:lnTo>
                    <a:pt x="8" y="0"/>
                  </a:lnTo>
                  <a:lnTo>
                    <a:pt x="8" y="0"/>
                  </a:lnTo>
                  <a:close/>
                </a:path>
              </a:pathLst>
            </a:custGeom>
            <a:solidFill>
              <a:schemeClr val="bg1"/>
            </a:solidFill>
            <a:ln w="12700" cmpd="sng">
              <a:solidFill>
                <a:schemeClr val="tx1"/>
              </a:solidFill>
              <a:prstDash val="solid"/>
              <a:round/>
              <a:headEnd/>
              <a:tailEnd/>
            </a:ln>
          </p:spPr>
          <p:txBody>
            <a:bodyPr/>
            <a:lstStyle/>
            <a:p>
              <a:endParaRPr lang="es-ES_tradnl"/>
            </a:p>
          </p:txBody>
        </p:sp>
        <p:sp>
          <p:nvSpPr>
            <p:cNvPr id="217118" name="Freeform 30"/>
            <p:cNvSpPr>
              <a:spLocks/>
            </p:cNvSpPr>
            <p:nvPr/>
          </p:nvSpPr>
          <p:spPr bwMode="auto">
            <a:xfrm>
              <a:off x="903" y="3332"/>
              <a:ext cx="46" cy="34"/>
            </a:xfrm>
            <a:custGeom>
              <a:avLst/>
              <a:gdLst>
                <a:gd name="T0" fmla="*/ 8 w 9"/>
                <a:gd name="T1" fmla="*/ 3 h 7"/>
                <a:gd name="T2" fmla="*/ 8 w 9"/>
                <a:gd name="T3" fmla="*/ 1 h 7"/>
                <a:gd name="T4" fmla="*/ 5 w 9"/>
                <a:gd name="T5" fmla="*/ 3 h 7"/>
                <a:gd name="T6" fmla="*/ 4 w 9"/>
                <a:gd name="T7" fmla="*/ 4 h 7"/>
                <a:gd name="T8" fmla="*/ 4 w 9"/>
                <a:gd name="T9" fmla="*/ 4 h 7"/>
                <a:gd name="T10" fmla="*/ 2 w 9"/>
                <a:gd name="T11" fmla="*/ 5 h 7"/>
                <a:gd name="T12" fmla="*/ 1 w 9"/>
                <a:gd name="T13" fmla="*/ 6 h 7"/>
                <a:gd name="T14" fmla="*/ 0 w 9"/>
                <a:gd name="T15" fmla="*/ 6 h 7"/>
                <a:gd name="T16" fmla="*/ 2 w 9"/>
                <a:gd name="T17" fmla="*/ 6 h 7"/>
                <a:gd name="T18" fmla="*/ 3 w 9"/>
                <a:gd name="T19" fmla="*/ 5 h 7"/>
                <a:gd name="T20" fmla="*/ 6 w 9"/>
                <a:gd name="T21" fmla="*/ 4 h 7"/>
                <a:gd name="T22" fmla="*/ 8 w 9"/>
                <a:gd name="T23" fmla="*/ 3 h 7"/>
                <a:gd name="T24" fmla="*/ 8 w 9"/>
                <a:gd name="T2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chemeClr val="tx1"/>
              </a:solidFill>
              <a:prstDash val="solid"/>
              <a:round/>
              <a:headEnd/>
              <a:tailEnd/>
            </a:ln>
          </p:spPr>
          <p:txBody>
            <a:bodyPr/>
            <a:lstStyle/>
            <a:p>
              <a:endParaRPr lang="es-ES_tradnl"/>
            </a:p>
          </p:txBody>
        </p:sp>
        <p:sp>
          <p:nvSpPr>
            <p:cNvPr id="217119" name="Freeform 31"/>
            <p:cNvSpPr>
              <a:spLocks/>
            </p:cNvSpPr>
            <p:nvPr/>
          </p:nvSpPr>
          <p:spPr bwMode="auto">
            <a:xfrm>
              <a:off x="903" y="3337"/>
              <a:ext cx="41" cy="29"/>
            </a:xfrm>
            <a:custGeom>
              <a:avLst/>
              <a:gdLst>
                <a:gd name="T0" fmla="*/ 8 w 8"/>
                <a:gd name="T1" fmla="*/ 2 h 6"/>
                <a:gd name="T2" fmla="*/ 8 w 8"/>
                <a:gd name="T3" fmla="*/ 1 h 6"/>
                <a:gd name="T4" fmla="*/ 8 w 8"/>
                <a:gd name="T5" fmla="*/ 1 h 6"/>
                <a:gd name="T6" fmla="*/ 8 w 8"/>
                <a:gd name="T7" fmla="*/ 0 h 6"/>
                <a:gd name="T8" fmla="*/ 8 w 8"/>
                <a:gd name="T9" fmla="*/ 0 h 6"/>
                <a:gd name="T10" fmla="*/ 8 w 8"/>
                <a:gd name="T11" fmla="*/ 0 h 6"/>
                <a:gd name="T12" fmla="*/ 8 w 8"/>
                <a:gd name="T13" fmla="*/ 0 h 6"/>
                <a:gd name="T14" fmla="*/ 8 w 8"/>
                <a:gd name="T15" fmla="*/ 0 h 6"/>
                <a:gd name="T16" fmla="*/ 8 w 8"/>
                <a:gd name="T17" fmla="*/ 0 h 6"/>
                <a:gd name="T18" fmla="*/ 8 w 8"/>
                <a:gd name="T19" fmla="*/ 0 h 6"/>
                <a:gd name="T20" fmla="*/ 7 w 8"/>
                <a:gd name="T21" fmla="*/ 0 h 6"/>
                <a:gd name="T22" fmla="*/ 7 w 8"/>
                <a:gd name="T23" fmla="*/ 0 h 6"/>
                <a:gd name="T24" fmla="*/ 6 w 8"/>
                <a:gd name="T25" fmla="*/ 0 h 6"/>
                <a:gd name="T26" fmla="*/ 5 w 8"/>
                <a:gd name="T27" fmla="*/ 1 h 6"/>
                <a:gd name="T28" fmla="*/ 5 w 8"/>
                <a:gd name="T29" fmla="*/ 2 h 6"/>
                <a:gd name="T30" fmla="*/ 5 w 8"/>
                <a:gd name="T31" fmla="*/ 2 h 6"/>
                <a:gd name="T32" fmla="*/ 4 w 8"/>
                <a:gd name="T33" fmla="*/ 2 h 6"/>
                <a:gd name="T34" fmla="*/ 4 w 8"/>
                <a:gd name="T35" fmla="*/ 2 h 6"/>
                <a:gd name="T36" fmla="*/ 4 w 8"/>
                <a:gd name="T37" fmla="*/ 2 h 6"/>
                <a:gd name="T38" fmla="*/ 4 w 8"/>
                <a:gd name="T39" fmla="*/ 3 h 6"/>
                <a:gd name="T40" fmla="*/ 4 w 8"/>
                <a:gd name="T41" fmla="*/ 3 h 6"/>
                <a:gd name="T42" fmla="*/ 4 w 8"/>
                <a:gd name="T43" fmla="*/ 3 h 6"/>
                <a:gd name="T44" fmla="*/ 4 w 8"/>
                <a:gd name="T45" fmla="*/ 3 h 6"/>
                <a:gd name="T46" fmla="*/ 2 w 8"/>
                <a:gd name="T47" fmla="*/ 4 h 6"/>
                <a:gd name="T48" fmla="*/ 2 w 8"/>
                <a:gd name="T49" fmla="*/ 4 h 6"/>
                <a:gd name="T50" fmla="*/ 2 w 8"/>
                <a:gd name="T51" fmla="*/ 4 h 6"/>
                <a:gd name="T52" fmla="*/ 2 w 8"/>
                <a:gd name="T53" fmla="*/ 4 h 6"/>
                <a:gd name="T54" fmla="*/ 1 w 8"/>
                <a:gd name="T55" fmla="*/ 4 h 6"/>
                <a:gd name="T56" fmla="*/ 1 w 8"/>
                <a:gd name="T57" fmla="*/ 5 h 6"/>
                <a:gd name="T58" fmla="*/ 1 w 8"/>
                <a:gd name="T59" fmla="*/ 5 h 6"/>
                <a:gd name="T60" fmla="*/ 0 w 8"/>
                <a:gd name="T61" fmla="*/ 5 h 6"/>
                <a:gd name="T62" fmla="*/ 0 w 8"/>
                <a:gd name="T63" fmla="*/ 5 h 6"/>
                <a:gd name="T64" fmla="*/ 0 w 8"/>
                <a:gd name="T65" fmla="*/ 5 h 6"/>
                <a:gd name="T66" fmla="*/ 1 w 8"/>
                <a:gd name="T67" fmla="*/ 6 h 6"/>
                <a:gd name="T68" fmla="*/ 1 w 8"/>
                <a:gd name="T69" fmla="*/ 6 h 6"/>
                <a:gd name="T70" fmla="*/ 1 w 8"/>
                <a:gd name="T71" fmla="*/ 6 h 6"/>
                <a:gd name="T72" fmla="*/ 1 w 8"/>
                <a:gd name="T73" fmla="*/ 6 h 6"/>
                <a:gd name="T74" fmla="*/ 2 w 8"/>
                <a:gd name="T75" fmla="*/ 5 h 6"/>
                <a:gd name="T76" fmla="*/ 2 w 8"/>
                <a:gd name="T77" fmla="*/ 5 h 6"/>
                <a:gd name="T78" fmla="*/ 3 w 8"/>
                <a:gd name="T79" fmla="*/ 5 h 6"/>
                <a:gd name="T80" fmla="*/ 3 w 8"/>
                <a:gd name="T81" fmla="*/ 4 h 6"/>
                <a:gd name="T82" fmla="*/ 3 w 8"/>
                <a:gd name="T83" fmla="*/ 4 h 6"/>
                <a:gd name="T84" fmla="*/ 5 w 8"/>
                <a:gd name="T85" fmla="*/ 4 h 6"/>
                <a:gd name="T86" fmla="*/ 5 w 8"/>
                <a:gd name="T87" fmla="*/ 3 h 6"/>
                <a:gd name="T88" fmla="*/ 6 w 8"/>
                <a:gd name="T89" fmla="*/ 3 h 6"/>
                <a:gd name="T90" fmla="*/ 7 w 8"/>
                <a:gd name="T91" fmla="*/ 3 h 6"/>
                <a:gd name="T92" fmla="*/ 7 w 8"/>
                <a:gd name="T93" fmla="*/ 2 h 6"/>
                <a:gd name="T94" fmla="*/ 7 w 8"/>
                <a:gd name="T95" fmla="*/ 2 h 6"/>
                <a:gd name="T96" fmla="*/ 8 w 8"/>
                <a:gd name="T97" fmla="*/ 2 h 6"/>
                <a:gd name="T98" fmla="*/ 8 w 8"/>
                <a:gd name="T99" fmla="*/ 2 h 6"/>
                <a:gd name="T100" fmla="*/ 8 w 8"/>
                <a:gd name="T10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6">
                  <a:moveTo>
                    <a:pt x="8" y="2"/>
                  </a:moveTo>
                  <a:lnTo>
                    <a:pt x="8" y="1"/>
                  </a:lnTo>
                  <a:lnTo>
                    <a:pt x="8" y="1"/>
                  </a:lnTo>
                  <a:lnTo>
                    <a:pt x="8" y="0"/>
                  </a:lnTo>
                  <a:lnTo>
                    <a:pt x="8" y="0"/>
                  </a:lnTo>
                  <a:lnTo>
                    <a:pt x="8" y="0"/>
                  </a:lnTo>
                  <a:lnTo>
                    <a:pt x="8" y="0"/>
                  </a:lnTo>
                  <a:lnTo>
                    <a:pt x="8" y="0"/>
                  </a:lnTo>
                  <a:lnTo>
                    <a:pt x="8" y="0"/>
                  </a:lnTo>
                  <a:lnTo>
                    <a:pt x="8" y="0"/>
                  </a:lnTo>
                  <a:lnTo>
                    <a:pt x="7" y="0"/>
                  </a:lnTo>
                  <a:lnTo>
                    <a:pt x="7" y="0"/>
                  </a:lnTo>
                  <a:lnTo>
                    <a:pt x="6" y="0"/>
                  </a:lnTo>
                  <a:lnTo>
                    <a:pt x="5" y="1"/>
                  </a:lnTo>
                  <a:lnTo>
                    <a:pt x="5" y="2"/>
                  </a:lnTo>
                  <a:lnTo>
                    <a:pt x="5" y="2"/>
                  </a:lnTo>
                  <a:lnTo>
                    <a:pt x="4" y="2"/>
                  </a:lnTo>
                  <a:lnTo>
                    <a:pt x="4" y="2"/>
                  </a:lnTo>
                  <a:lnTo>
                    <a:pt x="4" y="2"/>
                  </a:lnTo>
                  <a:lnTo>
                    <a:pt x="4" y="3"/>
                  </a:lnTo>
                  <a:lnTo>
                    <a:pt x="4" y="3"/>
                  </a:lnTo>
                  <a:lnTo>
                    <a:pt x="4" y="3"/>
                  </a:lnTo>
                  <a:lnTo>
                    <a:pt x="4" y="3"/>
                  </a:lnTo>
                  <a:lnTo>
                    <a:pt x="2" y="4"/>
                  </a:lnTo>
                  <a:lnTo>
                    <a:pt x="2" y="4"/>
                  </a:lnTo>
                  <a:lnTo>
                    <a:pt x="2" y="4"/>
                  </a:lnTo>
                  <a:lnTo>
                    <a:pt x="2" y="4"/>
                  </a:lnTo>
                  <a:lnTo>
                    <a:pt x="1" y="4"/>
                  </a:lnTo>
                  <a:lnTo>
                    <a:pt x="1" y="5"/>
                  </a:lnTo>
                  <a:lnTo>
                    <a:pt x="1" y="5"/>
                  </a:lnTo>
                  <a:lnTo>
                    <a:pt x="0" y="5"/>
                  </a:lnTo>
                  <a:lnTo>
                    <a:pt x="0" y="5"/>
                  </a:lnTo>
                  <a:lnTo>
                    <a:pt x="0" y="5"/>
                  </a:lnTo>
                  <a:lnTo>
                    <a:pt x="1" y="6"/>
                  </a:lnTo>
                  <a:lnTo>
                    <a:pt x="1" y="6"/>
                  </a:lnTo>
                  <a:lnTo>
                    <a:pt x="1" y="6"/>
                  </a:lnTo>
                  <a:lnTo>
                    <a:pt x="1" y="6"/>
                  </a:lnTo>
                  <a:lnTo>
                    <a:pt x="2" y="5"/>
                  </a:lnTo>
                  <a:lnTo>
                    <a:pt x="2" y="5"/>
                  </a:lnTo>
                  <a:lnTo>
                    <a:pt x="3" y="5"/>
                  </a:lnTo>
                  <a:lnTo>
                    <a:pt x="3" y="4"/>
                  </a:lnTo>
                  <a:lnTo>
                    <a:pt x="3" y="4"/>
                  </a:lnTo>
                  <a:lnTo>
                    <a:pt x="5" y="4"/>
                  </a:lnTo>
                  <a:lnTo>
                    <a:pt x="5" y="3"/>
                  </a:lnTo>
                  <a:lnTo>
                    <a:pt x="6" y="3"/>
                  </a:lnTo>
                  <a:lnTo>
                    <a:pt x="7" y="3"/>
                  </a:lnTo>
                  <a:lnTo>
                    <a:pt x="7" y="2"/>
                  </a:lnTo>
                  <a:lnTo>
                    <a:pt x="7" y="2"/>
                  </a:lnTo>
                  <a:lnTo>
                    <a:pt x="8" y="2"/>
                  </a:lnTo>
                  <a:lnTo>
                    <a:pt x="8" y="2"/>
                  </a:lnTo>
                  <a:lnTo>
                    <a:pt x="8" y="2"/>
                  </a:lnTo>
                  <a:close/>
                </a:path>
              </a:pathLst>
            </a:custGeom>
            <a:solidFill>
              <a:schemeClr val="bg1"/>
            </a:solidFill>
            <a:ln w="12700" cmpd="sng">
              <a:solidFill>
                <a:schemeClr val="tx1"/>
              </a:solidFill>
              <a:prstDash val="solid"/>
              <a:round/>
              <a:headEnd/>
              <a:tailEnd/>
            </a:ln>
          </p:spPr>
          <p:txBody>
            <a:bodyPr/>
            <a:lstStyle/>
            <a:p>
              <a:endParaRPr lang="es-ES_tradnl"/>
            </a:p>
          </p:txBody>
        </p:sp>
        <p:sp>
          <p:nvSpPr>
            <p:cNvPr id="217120" name="Freeform 32"/>
            <p:cNvSpPr>
              <a:spLocks/>
            </p:cNvSpPr>
            <p:nvPr/>
          </p:nvSpPr>
          <p:spPr bwMode="auto">
            <a:xfrm>
              <a:off x="877" y="3376"/>
              <a:ext cx="4" cy="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chemeClr val="tx1"/>
              </a:solidFill>
              <a:prstDash val="solid"/>
              <a:round/>
              <a:headEnd/>
              <a:tailEnd/>
            </a:ln>
          </p:spPr>
          <p:txBody>
            <a:bodyPr/>
            <a:lstStyle/>
            <a:p>
              <a:endParaRPr lang="es-ES_tradnl"/>
            </a:p>
          </p:txBody>
        </p:sp>
        <p:sp>
          <p:nvSpPr>
            <p:cNvPr id="217121" name="Freeform 33"/>
            <p:cNvSpPr>
              <a:spLocks/>
            </p:cNvSpPr>
            <p:nvPr/>
          </p:nvSpPr>
          <p:spPr bwMode="auto">
            <a:xfrm>
              <a:off x="877" y="3376"/>
              <a:ext cx="4" cy="5"/>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0 h 1"/>
                <a:gd name="T12" fmla="*/ 0 w 1"/>
                <a:gd name="T13" fmla="*/ 0 h 1"/>
                <a:gd name="T14" fmla="*/ 0 w 1"/>
                <a:gd name="T15" fmla="*/ 0 h 1"/>
                <a:gd name="T16" fmla="*/ 0 w 1"/>
                <a:gd name="T17" fmla="*/ 1 h 1"/>
                <a:gd name="T18" fmla="*/ 0 w 1"/>
                <a:gd name="T19" fmla="*/ 1 h 1"/>
                <a:gd name="T20" fmla="*/ 0 w 1"/>
                <a:gd name="T21" fmla="*/ 1 h 1"/>
                <a:gd name="T22" fmla="*/ 0 w 1"/>
                <a:gd name="T23" fmla="*/ 1 h 1"/>
                <a:gd name="T24" fmla="*/ 0 w 1"/>
                <a:gd name="T25" fmla="*/ 1 h 1"/>
                <a:gd name="T26" fmla="*/ 1 w 1"/>
                <a:gd name="T27" fmla="*/ 1 h 1"/>
                <a:gd name="T28" fmla="*/ 1 w 1"/>
                <a:gd name="T29" fmla="*/ 0 h 1"/>
                <a:gd name="T30" fmla="*/ 1 w 1"/>
                <a:gd name="T31" fmla="*/ 0 h 1"/>
                <a:gd name="T32" fmla="*/ 1 w 1"/>
                <a:gd name="T33" fmla="*/ 0 h 1"/>
                <a:gd name="T34" fmla="*/ 1 w 1"/>
                <a:gd name="T35" fmla="*/ 0 h 1"/>
                <a:gd name="T36" fmla="*/ 1 w 1"/>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1">
                  <a:moveTo>
                    <a:pt x="1" y="0"/>
                  </a:moveTo>
                  <a:lnTo>
                    <a:pt x="1" y="0"/>
                  </a:lnTo>
                  <a:lnTo>
                    <a:pt x="1" y="0"/>
                  </a:lnTo>
                  <a:lnTo>
                    <a:pt x="1" y="0"/>
                  </a:lnTo>
                  <a:lnTo>
                    <a:pt x="0" y="0"/>
                  </a:lnTo>
                  <a:lnTo>
                    <a:pt x="0" y="0"/>
                  </a:lnTo>
                  <a:lnTo>
                    <a:pt x="0" y="0"/>
                  </a:lnTo>
                  <a:lnTo>
                    <a:pt x="0" y="0"/>
                  </a:lnTo>
                  <a:lnTo>
                    <a:pt x="0" y="1"/>
                  </a:lnTo>
                  <a:lnTo>
                    <a:pt x="0" y="1"/>
                  </a:lnTo>
                  <a:lnTo>
                    <a:pt x="0" y="1"/>
                  </a:lnTo>
                  <a:lnTo>
                    <a:pt x="0" y="1"/>
                  </a:lnTo>
                  <a:lnTo>
                    <a:pt x="0" y="1"/>
                  </a:lnTo>
                  <a:lnTo>
                    <a:pt x="1" y="1"/>
                  </a:lnTo>
                  <a:lnTo>
                    <a:pt x="1" y="0"/>
                  </a:lnTo>
                  <a:lnTo>
                    <a:pt x="1" y="0"/>
                  </a:lnTo>
                  <a:lnTo>
                    <a:pt x="1" y="0"/>
                  </a:lnTo>
                  <a:lnTo>
                    <a:pt x="1" y="0"/>
                  </a:lnTo>
                  <a:lnTo>
                    <a:pt x="1" y="0"/>
                  </a:lnTo>
                  <a:close/>
                </a:path>
              </a:pathLst>
            </a:custGeom>
            <a:solidFill>
              <a:schemeClr val="bg1"/>
            </a:solidFill>
            <a:ln w="12700" cmpd="sng">
              <a:solidFill>
                <a:schemeClr val="tx1"/>
              </a:solidFill>
              <a:prstDash val="solid"/>
              <a:round/>
              <a:headEnd/>
              <a:tailEnd/>
            </a:ln>
          </p:spPr>
          <p:txBody>
            <a:bodyPr/>
            <a:lstStyle/>
            <a:p>
              <a:endParaRPr lang="es-ES_tradnl"/>
            </a:p>
          </p:txBody>
        </p:sp>
        <p:sp>
          <p:nvSpPr>
            <p:cNvPr id="217122" name="Freeform 34"/>
            <p:cNvSpPr>
              <a:spLocks/>
            </p:cNvSpPr>
            <p:nvPr/>
          </p:nvSpPr>
          <p:spPr bwMode="auto">
            <a:xfrm>
              <a:off x="836" y="3382"/>
              <a:ext cx="14" cy="14"/>
            </a:xfrm>
            <a:custGeom>
              <a:avLst/>
              <a:gdLst>
                <a:gd name="T0" fmla="*/ 2 w 3"/>
                <a:gd name="T1" fmla="*/ 1 h 3"/>
                <a:gd name="T2" fmla="*/ 3 w 3"/>
                <a:gd name="T3" fmla="*/ 1 h 3"/>
                <a:gd name="T4" fmla="*/ 2 w 3"/>
                <a:gd name="T5" fmla="*/ 1 h 3"/>
                <a:gd name="T6" fmla="*/ 3 w 3"/>
                <a:gd name="T7" fmla="*/ 2 h 3"/>
                <a:gd name="T8" fmla="*/ 2 w 3"/>
                <a:gd name="T9" fmla="*/ 2 h 3"/>
                <a:gd name="T10" fmla="*/ 1 w 3"/>
                <a:gd name="T11" fmla="*/ 3 h 3"/>
                <a:gd name="T12" fmla="*/ 0 w 3"/>
                <a:gd name="T13" fmla="*/ 3 h 3"/>
                <a:gd name="T14" fmla="*/ 1 w 3"/>
                <a:gd name="T15" fmla="*/ 1 h 3"/>
                <a:gd name="T16" fmla="*/ 2 w 3"/>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chemeClr val="tx1"/>
              </a:solidFill>
              <a:prstDash val="solid"/>
              <a:round/>
              <a:headEnd/>
              <a:tailEnd/>
            </a:ln>
          </p:spPr>
          <p:txBody>
            <a:bodyPr/>
            <a:lstStyle/>
            <a:p>
              <a:endParaRPr lang="es-ES_tradnl"/>
            </a:p>
          </p:txBody>
        </p:sp>
        <p:sp>
          <p:nvSpPr>
            <p:cNvPr id="217123" name="Freeform 35"/>
            <p:cNvSpPr>
              <a:spLocks/>
            </p:cNvSpPr>
            <p:nvPr/>
          </p:nvSpPr>
          <p:spPr bwMode="auto">
            <a:xfrm>
              <a:off x="840" y="3384"/>
              <a:ext cx="15" cy="9"/>
            </a:xfrm>
            <a:custGeom>
              <a:avLst/>
              <a:gdLst>
                <a:gd name="T0" fmla="*/ 2 w 3"/>
                <a:gd name="T1" fmla="*/ 0 h 2"/>
                <a:gd name="T2" fmla="*/ 2 w 3"/>
                <a:gd name="T3" fmla="*/ 0 h 2"/>
                <a:gd name="T4" fmla="*/ 2 w 3"/>
                <a:gd name="T5" fmla="*/ 0 h 2"/>
                <a:gd name="T6" fmla="*/ 2 w 3"/>
                <a:gd name="T7" fmla="*/ 0 h 2"/>
                <a:gd name="T8" fmla="*/ 3 w 3"/>
                <a:gd name="T9" fmla="*/ 0 h 2"/>
                <a:gd name="T10" fmla="*/ 3 w 3"/>
                <a:gd name="T11" fmla="*/ 0 h 2"/>
                <a:gd name="T12" fmla="*/ 3 w 3"/>
                <a:gd name="T13" fmla="*/ 0 h 2"/>
                <a:gd name="T14" fmla="*/ 3 w 3"/>
                <a:gd name="T15" fmla="*/ 0 h 2"/>
                <a:gd name="T16" fmla="*/ 3 w 3"/>
                <a:gd name="T17" fmla="*/ 0 h 2"/>
                <a:gd name="T18" fmla="*/ 3 w 3"/>
                <a:gd name="T19" fmla="*/ 0 h 2"/>
                <a:gd name="T20" fmla="*/ 3 w 3"/>
                <a:gd name="T21" fmla="*/ 0 h 2"/>
                <a:gd name="T22" fmla="*/ 2 w 3"/>
                <a:gd name="T23" fmla="*/ 0 h 2"/>
                <a:gd name="T24" fmla="*/ 2 w 3"/>
                <a:gd name="T25" fmla="*/ 1 h 2"/>
                <a:gd name="T26" fmla="*/ 3 w 3"/>
                <a:gd name="T27" fmla="*/ 1 h 2"/>
                <a:gd name="T28" fmla="*/ 3 w 3"/>
                <a:gd name="T29" fmla="*/ 1 h 2"/>
                <a:gd name="T30" fmla="*/ 3 w 3"/>
                <a:gd name="T31" fmla="*/ 1 h 2"/>
                <a:gd name="T32" fmla="*/ 2 w 3"/>
                <a:gd name="T33" fmla="*/ 1 h 2"/>
                <a:gd name="T34" fmla="*/ 2 w 3"/>
                <a:gd name="T35" fmla="*/ 1 h 2"/>
                <a:gd name="T36" fmla="*/ 2 w 3"/>
                <a:gd name="T37" fmla="*/ 1 h 2"/>
                <a:gd name="T38" fmla="*/ 2 w 3"/>
                <a:gd name="T39" fmla="*/ 1 h 2"/>
                <a:gd name="T40" fmla="*/ 2 w 3"/>
                <a:gd name="T41" fmla="*/ 1 h 2"/>
                <a:gd name="T42" fmla="*/ 1 w 3"/>
                <a:gd name="T43" fmla="*/ 2 h 2"/>
                <a:gd name="T44" fmla="*/ 1 w 3"/>
                <a:gd name="T45" fmla="*/ 2 h 2"/>
                <a:gd name="T46" fmla="*/ 1 w 3"/>
                <a:gd name="T47" fmla="*/ 2 h 2"/>
                <a:gd name="T48" fmla="*/ 0 w 3"/>
                <a:gd name="T49" fmla="*/ 2 h 2"/>
                <a:gd name="T50" fmla="*/ 0 w 3"/>
                <a:gd name="T51" fmla="*/ 2 h 2"/>
                <a:gd name="T52" fmla="*/ 0 w 3"/>
                <a:gd name="T53" fmla="*/ 1 h 2"/>
                <a:gd name="T54" fmla="*/ 1 w 3"/>
                <a:gd name="T55" fmla="*/ 1 h 2"/>
                <a:gd name="T56" fmla="*/ 1 w 3"/>
                <a:gd name="T57" fmla="*/ 1 h 2"/>
                <a:gd name="T58" fmla="*/ 1 w 3"/>
                <a:gd name="T59" fmla="*/ 1 h 2"/>
                <a:gd name="T60" fmla="*/ 1 w 3"/>
                <a:gd name="T61" fmla="*/ 0 h 2"/>
                <a:gd name="T62" fmla="*/ 2 w 3"/>
                <a:gd name="T63" fmla="*/ 0 h 2"/>
                <a:gd name="T64" fmla="*/ 2 w 3"/>
                <a:gd name="T65" fmla="*/ 0 h 2"/>
                <a:gd name="T66" fmla="*/ 2 w 3"/>
                <a:gd name="T67" fmla="*/ 0 h 2"/>
                <a:gd name="T68" fmla="*/ 2 w 3"/>
                <a:gd name="T69" fmla="*/ 0 h 2"/>
                <a:gd name="T70" fmla="*/ 2 w 3"/>
                <a:gd name="T71" fmla="*/ 0 h 2"/>
                <a:gd name="T72" fmla="*/ 2 w 3"/>
                <a:gd name="T73" fmla="*/ 0 h 2"/>
                <a:gd name="T74" fmla="*/ 2 w 3"/>
                <a:gd name="T7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 h="2">
                  <a:moveTo>
                    <a:pt x="2" y="0"/>
                  </a:moveTo>
                  <a:lnTo>
                    <a:pt x="2" y="0"/>
                  </a:lnTo>
                  <a:lnTo>
                    <a:pt x="2" y="0"/>
                  </a:lnTo>
                  <a:lnTo>
                    <a:pt x="2" y="0"/>
                  </a:lnTo>
                  <a:lnTo>
                    <a:pt x="3" y="0"/>
                  </a:lnTo>
                  <a:lnTo>
                    <a:pt x="3" y="0"/>
                  </a:lnTo>
                  <a:lnTo>
                    <a:pt x="3" y="0"/>
                  </a:lnTo>
                  <a:lnTo>
                    <a:pt x="3" y="0"/>
                  </a:lnTo>
                  <a:lnTo>
                    <a:pt x="3" y="0"/>
                  </a:lnTo>
                  <a:lnTo>
                    <a:pt x="3" y="0"/>
                  </a:lnTo>
                  <a:lnTo>
                    <a:pt x="3" y="0"/>
                  </a:lnTo>
                  <a:lnTo>
                    <a:pt x="2" y="0"/>
                  </a:lnTo>
                  <a:lnTo>
                    <a:pt x="2" y="1"/>
                  </a:lnTo>
                  <a:lnTo>
                    <a:pt x="3" y="1"/>
                  </a:lnTo>
                  <a:lnTo>
                    <a:pt x="3" y="1"/>
                  </a:lnTo>
                  <a:lnTo>
                    <a:pt x="3" y="1"/>
                  </a:lnTo>
                  <a:lnTo>
                    <a:pt x="2" y="1"/>
                  </a:lnTo>
                  <a:lnTo>
                    <a:pt x="2" y="1"/>
                  </a:lnTo>
                  <a:lnTo>
                    <a:pt x="2" y="1"/>
                  </a:lnTo>
                  <a:lnTo>
                    <a:pt x="2" y="1"/>
                  </a:lnTo>
                  <a:lnTo>
                    <a:pt x="2" y="1"/>
                  </a:lnTo>
                  <a:lnTo>
                    <a:pt x="1" y="2"/>
                  </a:lnTo>
                  <a:lnTo>
                    <a:pt x="1" y="2"/>
                  </a:lnTo>
                  <a:lnTo>
                    <a:pt x="1" y="2"/>
                  </a:lnTo>
                  <a:lnTo>
                    <a:pt x="0" y="2"/>
                  </a:lnTo>
                  <a:lnTo>
                    <a:pt x="0" y="2"/>
                  </a:lnTo>
                  <a:lnTo>
                    <a:pt x="0" y="1"/>
                  </a:lnTo>
                  <a:lnTo>
                    <a:pt x="1" y="1"/>
                  </a:lnTo>
                  <a:lnTo>
                    <a:pt x="1" y="1"/>
                  </a:lnTo>
                  <a:lnTo>
                    <a:pt x="1" y="1"/>
                  </a:lnTo>
                  <a:lnTo>
                    <a:pt x="1" y="0"/>
                  </a:lnTo>
                  <a:lnTo>
                    <a:pt x="2" y="0"/>
                  </a:lnTo>
                  <a:lnTo>
                    <a:pt x="2" y="0"/>
                  </a:lnTo>
                  <a:lnTo>
                    <a:pt x="2" y="0"/>
                  </a:lnTo>
                  <a:lnTo>
                    <a:pt x="2" y="0"/>
                  </a:lnTo>
                  <a:lnTo>
                    <a:pt x="2" y="0"/>
                  </a:lnTo>
                  <a:lnTo>
                    <a:pt x="2" y="0"/>
                  </a:lnTo>
                  <a:lnTo>
                    <a:pt x="2" y="0"/>
                  </a:lnTo>
                  <a:close/>
                </a:path>
              </a:pathLst>
            </a:custGeom>
            <a:solidFill>
              <a:schemeClr val="bg1"/>
            </a:solidFill>
            <a:ln w="12700" cmpd="sng">
              <a:solidFill>
                <a:schemeClr val="tx1"/>
              </a:solidFill>
              <a:prstDash val="solid"/>
              <a:round/>
              <a:headEnd/>
              <a:tailEnd/>
            </a:ln>
          </p:spPr>
          <p:txBody>
            <a:bodyPr/>
            <a:lstStyle/>
            <a:p>
              <a:endParaRPr lang="es-ES_tradnl"/>
            </a:p>
          </p:txBody>
        </p:sp>
        <p:sp>
          <p:nvSpPr>
            <p:cNvPr id="217124" name="Freeform 36"/>
            <p:cNvSpPr>
              <a:spLocks/>
            </p:cNvSpPr>
            <p:nvPr/>
          </p:nvSpPr>
          <p:spPr bwMode="auto">
            <a:xfrm>
              <a:off x="796" y="3390"/>
              <a:ext cx="20" cy="10"/>
            </a:xfrm>
            <a:custGeom>
              <a:avLst/>
              <a:gdLst>
                <a:gd name="T0" fmla="*/ 3 w 4"/>
                <a:gd name="T1" fmla="*/ 1 h 2"/>
                <a:gd name="T2" fmla="*/ 3 w 4"/>
                <a:gd name="T3" fmla="*/ 0 h 2"/>
                <a:gd name="T4" fmla="*/ 4 w 4"/>
                <a:gd name="T5" fmla="*/ 0 h 2"/>
                <a:gd name="T6" fmla="*/ 4 w 4"/>
                <a:gd name="T7" fmla="*/ 1 h 2"/>
                <a:gd name="T8" fmla="*/ 1 w 4"/>
                <a:gd name="T9" fmla="*/ 2 h 2"/>
                <a:gd name="T10" fmla="*/ 3 w 4"/>
                <a:gd name="T11" fmla="*/ 1 h 2"/>
              </a:gdLst>
              <a:ahLst/>
              <a:cxnLst>
                <a:cxn ang="0">
                  <a:pos x="T0" y="T1"/>
                </a:cxn>
                <a:cxn ang="0">
                  <a:pos x="T2" y="T3"/>
                </a:cxn>
                <a:cxn ang="0">
                  <a:pos x="T4" y="T5"/>
                </a:cxn>
                <a:cxn ang="0">
                  <a:pos x="T6" y="T7"/>
                </a:cxn>
                <a:cxn ang="0">
                  <a:pos x="T8" y="T9"/>
                </a:cxn>
                <a:cxn ang="0">
                  <a:pos x="T10" y="T11"/>
                </a:cxn>
              </a:cxnLst>
              <a:rect l="0" t="0" r="r" b="b"/>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chemeClr val="tx1"/>
              </a:solidFill>
              <a:prstDash val="solid"/>
              <a:round/>
              <a:headEnd/>
              <a:tailEnd/>
            </a:ln>
          </p:spPr>
          <p:txBody>
            <a:bodyPr/>
            <a:lstStyle/>
            <a:p>
              <a:endParaRPr lang="es-ES_tradnl"/>
            </a:p>
          </p:txBody>
        </p:sp>
        <p:sp>
          <p:nvSpPr>
            <p:cNvPr id="217125" name="Freeform 37"/>
            <p:cNvSpPr>
              <a:spLocks/>
            </p:cNvSpPr>
            <p:nvPr/>
          </p:nvSpPr>
          <p:spPr bwMode="auto">
            <a:xfrm>
              <a:off x="802" y="3390"/>
              <a:ext cx="14" cy="10"/>
            </a:xfrm>
            <a:custGeom>
              <a:avLst/>
              <a:gdLst>
                <a:gd name="T0" fmla="*/ 2 w 3"/>
                <a:gd name="T1" fmla="*/ 1 h 2"/>
                <a:gd name="T2" fmla="*/ 2 w 3"/>
                <a:gd name="T3" fmla="*/ 1 h 2"/>
                <a:gd name="T4" fmla="*/ 2 w 3"/>
                <a:gd name="T5" fmla="*/ 0 h 2"/>
                <a:gd name="T6" fmla="*/ 2 w 3"/>
                <a:gd name="T7" fmla="*/ 0 h 2"/>
                <a:gd name="T8" fmla="*/ 2 w 3"/>
                <a:gd name="T9" fmla="*/ 0 h 2"/>
                <a:gd name="T10" fmla="*/ 2 w 3"/>
                <a:gd name="T11" fmla="*/ 0 h 2"/>
                <a:gd name="T12" fmla="*/ 2 w 3"/>
                <a:gd name="T13" fmla="*/ 0 h 2"/>
                <a:gd name="T14" fmla="*/ 3 w 3"/>
                <a:gd name="T15" fmla="*/ 0 h 2"/>
                <a:gd name="T16" fmla="*/ 3 w 3"/>
                <a:gd name="T17" fmla="*/ 0 h 2"/>
                <a:gd name="T18" fmla="*/ 3 w 3"/>
                <a:gd name="T19" fmla="*/ 0 h 2"/>
                <a:gd name="T20" fmla="*/ 3 w 3"/>
                <a:gd name="T21" fmla="*/ 1 h 2"/>
                <a:gd name="T22" fmla="*/ 3 w 3"/>
                <a:gd name="T23" fmla="*/ 1 h 2"/>
                <a:gd name="T24" fmla="*/ 3 w 3"/>
                <a:gd name="T25" fmla="*/ 1 h 2"/>
                <a:gd name="T26" fmla="*/ 3 w 3"/>
                <a:gd name="T27" fmla="*/ 1 h 2"/>
                <a:gd name="T28" fmla="*/ 2 w 3"/>
                <a:gd name="T29" fmla="*/ 2 h 2"/>
                <a:gd name="T30" fmla="*/ 1 w 3"/>
                <a:gd name="T31" fmla="*/ 2 h 2"/>
                <a:gd name="T32" fmla="*/ 0 w 3"/>
                <a:gd name="T33" fmla="*/ 2 h 2"/>
                <a:gd name="T34" fmla="*/ 0 w 3"/>
                <a:gd name="T35" fmla="*/ 2 h 2"/>
                <a:gd name="T36" fmla="*/ 0 w 3"/>
                <a:gd name="T37" fmla="*/ 2 h 2"/>
                <a:gd name="T38" fmla="*/ 0 w 3"/>
                <a:gd name="T39" fmla="*/ 2 h 2"/>
                <a:gd name="T40" fmla="*/ 0 w 3"/>
                <a:gd name="T41" fmla="*/ 2 h 2"/>
                <a:gd name="T42" fmla="*/ 0 w 3"/>
                <a:gd name="T43" fmla="*/ 2 h 2"/>
                <a:gd name="T44" fmla="*/ 1 w 3"/>
                <a:gd name="T45" fmla="*/ 2 h 2"/>
                <a:gd name="T46" fmla="*/ 2 w 3"/>
                <a:gd name="T47" fmla="*/ 1 h 2"/>
                <a:gd name="T48" fmla="*/ 2 w 3"/>
                <a:gd name="T49" fmla="*/ 1 h 2"/>
                <a:gd name="T50" fmla="*/ 2 w 3"/>
                <a:gd name="T51" fmla="*/ 1 h 2"/>
                <a:gd name="T52" fmla="*/ 2 w 3"/>
                <a:gd name="T53" fmla="*/ 1 h 2"/>
                <a:gd name="T54" fmla="*/ 2 w 3"/>
                <a:gd name="T5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2">
                  <a:moveTo>
                    <a:pt x="2" y="1"/>
                  </a:moveTo>
                  <a:lnTo>
                    <a:pt x="2" y="1"/>
                  </a:lnTo>
                  <a:lnTo>
                    <a:pt x="2" y="0"/>
                  </a:lnTo>
                  <a:lnTo>
                    <a:pt x="2" y="0"/>
                  </a:lnTo>
                  <a:lnTo>
                    <a:pt x="2" y="0"/>
                  </a:lnTo>
                  <a:lnTo>
                    <a:pt x="2" y="0"/>
                  </a:lnTo>
                  <a:lnTo>
                    <a:pt x="2" y="0"/>
                  </a:lnTo>
                  <a:lnTo>
                    <a:pt x="3" y="0"/>
                  </a:lnTo>
                  <a:lnTo>
                    <a:pt x="3" y="0"/>
                  </a:lnTo>
                  <a:lnTo>
                    <a:pt x="3" y="0"/>
                  </a:lnTo>
                  <a:lnTo>
                    <a:pt x="3" y="1"/>
                  </a:lnTo>
                  <a:lnTo>
                    <a:pt x="3" y="1"/>
                  </a:lnTo>
                  <a:lnTo>
                    <a:pt x="3" y="1"/>
                  </a:lnTo>
                  <a:lnTo>
                    <a:pt x="3" y="1"/>
                  </a:lnTo>
                  <a:lnTo>
                    <a:pt x="2" y="2"/>
                  </a:lnTo>
                  <a:lnTo>
                    <a:pt x="1" y="2"/>
                  </a:lnTo>
                  <a:lnTo>
                    <a:pt x="0" y="2"/>
                  </a:lnTo>
                  <a:lnTo>
                    <a:pt x="0" y="2"/>
                  </a:lnTo>
                  <a:lnTo>
                    <a:pt x="0" y="2"/>
                  </a:lnTo>
                  <a:lnTo>
                    <a:pt x="0" y="2"/>
                  </a:lnTo>
                  <a:lnTo>
                    <a:pt x="0" y="2"/>
                  </a:lnTo>
                  <a:lnTo>
                    <a:pt x="0" y="2"/>
                  </a:lnTo>
                  <a:lnTo>
                    <a:pt x="1" y="2"/>
                  </a:lnTo>
                  <a:lnTo>
                    <a:pt x="2" y="1"/>
                  </a:lnTo>
                  <a:lnTo>
                    <a:pt x="2" y="1"/>
                  </a:lnTo>
                  <a:lnTo>
                    <a:pt x="2" y="1"/>
                  </a:lnTo>
                  <a:lnTo>
                    <a:pt x="2" y="1"/>
                  </a:lnTo>
                  <a:lnTo>
                    <a:pt x="2" y="1"/>
                  </a:lnTo>
                  <a:close/>
                </a:path>
              </a:pathLst>
            </a:custGeom>
            <a:solidFill>
              <a:schemeClr val="bg1"/>
            </a:solidFill>
            <a:ln w="12700" cmpd="sng">
              <a:solidFill>
                <a:schemeClr val="tx1"/>
              </a:solidFill>
              <a:prstDash val="solid"/>
              <a:round/>
              <a:headEnd/>
              <a:tailEnd/>
            </a:ln>
          </p:spPr>
          <p:txBody>
            <a:bodyPr/>
            <a:lstStyle/>
            <a:p>
              <a:endParaRPr lang="es-ES_tradnl"/>
            </a:p>
          </p:txBody>
        </p:sp>
        <p:sp>
          <p:nvSpPr>
            <p:cNvPr id="217126" name="Freeform 38"/>
            <p:cNvSpPr>
              <a:spLocks/>
            </p:cNvSpPr>
            <p:nvPr/>
          </p:nvSpPr>
          <p:spPr bwMode="auto">
            <a:xfrm>
              <a:off x="777" y="3391"/>
              <a:ext cx="10" cy="15"/>
            </a:xfrm>
            <a:custGeom>
              <a:avLst/>
              <a:gdLst>
                <a:gd name="T0" fmla="*/ 1 w 2"/>
                <a:gd name="T1" fmla="*/ 1 h 3"/>
                <a:gd name="T2" fmla="*/ 0 w 2"/>
                <a:gd name="T3" fmla="*/ 0 h 3"/>
                <a:gd name="T4" fmla="*/ 0 w 2"/>
                <a:gd name="T5" fmla="*/ 0 h 3"/>
                <a:gd name="T6" fmla="*/ 1 w 2"/>
                <a:gd name="T7" fmla="*/ 2 h 3"/>
                <a:gd name="T8" fmla="*/ 0 w 2"/>
                <a:gd name="T9" fmla="*/ 2 h 3"/>
                <a:gd name="T10" fmla="*/ 0 w 2"/>
                <a:gd name="T11" fmla="*/ 2 h 3"/>
                <a:gd name="T12" fmla="*/ 0 w 2"/>
                <a:gd name="T13" fmla="*/ 3 h 3"/>
                <a:gd name="T14" fmla="*/ 1 w 2"/>
                <a:gd name="T15" fmla="*/ 3 h 3"/>
                <a:gd name="T16" fmla="*/ 1 w 2"/>
                <a:gd name="T17" fmla="*/ 3 h 3"/>
                <a:gd name="T18" fmla="*/ 2 w 2"/>
                <a:gd name="T19" fmla="*/ 3 h 3"/>
                <a:gd name="T20" fmla="*/ 2 w 2"/>
                <a:gd name="T21" fmla="*/ 1 h 3"/>
                <a:gd name="T22" fmla="*/ 2 w 2"/>
                <a:gd name="T23" fmla="*/ 0 h 3"/>
                <a:gd name="T24" fmla="*/ 1 w 2"/>
                <a:gd name="T25" fmla="*/ 0 h 3"/>
                <a:gd name="T26" fmla="*/ 1 w 2"/>
                <a:gd name="T2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chemeClr val="tx1"/>
              </a:solidFill>
              <a:prstDash val="solid"/>
              <a:round/>
              <a:headEnd/>
              <a:tailEnd/>
            </a:ln>
          </p:spPr>
          <p:txBody>
            <a:bodyPr/>
            <a:lstStyle/>
            <a:p>
              <a:endParaRPr lang="es-ES_tradnl"/>
            </a:p>
          </p:txBody>
        </p:sp>
        <p:sp>
          <p:nvSpPr>
            <p:cNvPr id="217127" name="Freeform 39"/>
            <p:cNvSpPr>
              <a:spLocks/>
            </p:cNvSpPr>
            <p:nvPr/>
          </p:nvSpPr>
          <p:spPr bwMode="auto">
            <a:xfrm>
              <a:off x="777" y="3391"/>
              <a:ext cx="10" cy="15"/>
            </a:xfrm>
            <a:custGeom>
              <a:avLst/>
              <a:gdLst>
                <a:gd name="T0" fmla="*/ 1 w 2"/>
                <a:gd name="T1" fmla="*/ 1 h 3"/>
                <a:gd name="T2" fmla="*/ 1 w 2"/>
                <a:gd name="T3" fmla="*/ 0 h 3"/>
                <a:gd name="T4" fmla="*/ 1 w 2"/>
                <a:gd name="T5" fmla="*/ 0 h 3"/>
                <a:gd name="T6" fmla="*/ 1 w 2"/>
                <a:gd name="T7" fmla="*/ 0 h 3"/>
                <a:gd name="T8" fmla="*/ 0 w 2"/>
                <a:gd name="T9" fmla="*/ 0 h 3"/>
                <a:gd name="T10" fmla="*/ 0 w 2"/>
                <a:gd name="T11" fmla="*/ 0 h 3"/>
                <a:gd name="T12" fmla="*/ 0 w 2"/>
                <a:gd name="T13" fmla="*/ 1 h 3"/>
                <a:gd name="T14" fmla="*/ 1 w 2"/>
                <a:gd name="T15" fmla="*/ 1 h 3"/>
                <a:gd name="T16" fmla="*/ 1 w 2"/>
                <a:gd name="T17" fmla="*/ 1 h 3"/>
                <a:gd name="T18" fmla="*/ 1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3 h 3"/>
                <a:gd name="T34" fmla="*/ 1 w 2"/>
                <a:gd name="T35" fmla="*/ 3 h 3"/>
                <a:gd name="T36" fmla="*/ 1 w 2"/>
                <a:gd name="T37" fmla="*/ 3 h 3"/>
                <a:gd name="T38" fmla="*/ 1 w 2"/>
                <a:gd name="T39" fmla="*/ 3 h 3"/>
                <a:gd name="T40" fmla="*/ 1 w 2"/>
                <a:gd name="T41" fmla="*/ 3 h 3"/>
                <a:gd name="T42" fmla="*/ 1 w 2"/>
                <a:gd name="T43" fmla="*/ 3 h 3"/>
                <a:gd name="T44" fmla="*/ 2 w 2"/>
                <a:gd name="T45" fmla="*/ 3 h 3"/>
                <a:gd name="T46" fmla="*/ 2 w 2"/>
                <a:gd name="T47" fmla="*/ 2 h 3"/>
                <a:gd name="T48" fmla="*/ 2 w 2"/>
                <a:gd name="T49" fmla="*/ 1 h 3"/>
                <a:gd name="T50" fmla="*/ 2 w 2"/>
                <a:gd name="T51" fmla="*/ 1 h 3"/>
                <a:gd name="T52" fmla="*/ 2 w 2"/>
                <a:gd name="T53" fmla="*/ 1 h 3"/>
                <a:gd name="T54" fmla="*/ 2 w 2"/>
                <a:gd name="T55" fmla="*/ 0 h 3"/>
                <a:gd name="T56" fmla="*/ 2 w 2"/>
                <a:gd name="T57" fmla="*/ 0 h 3"/>
                <a:gd name="T58" fmla="*/ 2 w 2"/>
                <a:gd name="T59" fmla="*/ 0 h 3"/>
                <a:gd name="T60" fmla="*/ 1 w 2"/>
                <a:gd name="T61" fmla="*/ 0 h 3"/>
                <a:gd name="T62" fmla="*/ 1 w 2"/>
                <a:gd name="T63" fmla="*/ 0 h 3"/>
                <a:gd name="T64" fmla="*/ 1 w 2"/>
                <a:gd name="T6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3">
                  <a:moveTo>
                    <a:pt x="1" y="1"/>
                  </a:moveTo>
                  <a:lnTo>
                    <a:pt x="1" y="1"/>
                  </a:lnTo>
                  <a:lnTo>
                    <a:pt x="1" y="0"/>
                  </a:lnTo>
                  <a:lnTo>
                    <a:pt x="1" y="0"/>
                  </a:lnTo>
                  <a:lnTo>
                    <a:pt x="1" y="0"/>
                  </a:lnTo>
                  <a:lnTo>
                    <a:pt x="1" y="0"/>
                  </a:lnTo>
                  <a:lnTo>
                    <a:pt x="1" y="0"/>
                  </a:lnTo>
                  <a:lnTo>
                    <a:pt x="1" y="0"/>
                  </a:lnTo>
                  <a:lnTo>
                    <a:pt x="0" y="0"/>
                  </a:lnTo>
                  <a:lnTo>
                    <a:pt x="0" y="0"/>
                  </a:lnTo>
                  <a:lnTo>
                    <a:pt x="0" y="0"/>
                  </a:lnTo>
                  <a:lnTo>
                    <a:pt x="0" y="0"/>
                  </a:lnTo>
                  <a:lnTo>
                    <a:pt x="0" y="0"/>
                  </a:lnTo>
                  <a:lnTo>
                    <a:pt x="0" y="1"/>
                  </a:lnTo>
                  <a:lnTo>
                    <a:pt x="1" y="1"/>
                  </a:lnTo>
                  <a:lnTo>
                    <a:pt x="1" y="1"/>
                  </a:lnTo>
                  <a:lnTo>
                    <a:pt x="1" y="1"/>
                  </a:lnTo>
                  <a:lnTo>
                    <a:pt x="1" y="1"/>
                  </a:lnTo>
                  <a:lnTo>
                    <a:pt x="1" y="2"/>
                  </a:lnTo>
                  <a:lnTo>
                    <a:pt x="1" y="2"/>
                  </a:lnTo>
                  <a:lnTo>
                    <a:pt x="1" y="2"/>
                  </a:lnTo>
                  <a:lnTo>
                    <a:pt x="0" y="2"/>
                  </a:lnTo>
                  <a:lnTo>
                    <a:pt x="0" y="2"/>
                  </a:lnTo>
                  <a:lnTo>
                    <a:pt x="0" y="2"/>
                  </a:lnTo>
                  <a:lnTo>
                    <a:pt x="0" y="2"/>
                  </a:lnTo>
                  <a:lnTo>
                    <a:pt x="0" y="2"/>
                  </a:lnTo>
                  <a:lnTo>
                    <a:pt x="0" y="2"/>
                  </a:lnTo>
                  <a:lnTo>
                    <a:pt x="0" y="2"/>
                  </a:lnTo>
                  <a:lnTo>
                    <a:pt x="0" y="2"/>
                  </a:lnTo>
                  <a:lnTo>
                    <a:pt x="0" y="2"/>
                  </a:lnTo>
                  <a:lnTo>
                    <a:pt x="0" y="2"/>
                  </a:lnTo>
                  <a:lnTo>
                    <a:pt x="0" y="2"/>
                  </a:lnTo>
                  <a:lnTo>
                    <a:pt x="0" y="3"/>
                  </a:lnTo>
                  <a:lnTo>
                    <a:pt x="0" y="3"/>
                  </a:lnTo>
                  <a:lnTo>
                    <a:pt x="0" y="3"/>
                  </a:lnTo>
                  <a:lnTo>
                    <a:pt x="1" y="3"/>
                  </a:lnTo>
                  <a:lnTo>
                    <a:pt x="1" y="3"/>
                  </a:lnTo>
                  <a:lnTo>
                    <a:pt x="1" y="3"/>
                  </a:lnTo>
                  <a:lnTo>
                    <a:pt x="1" y="3"/>
                  </a:lnTo>
                  <a:lnTo>
                    <a:pt x="1" y="3"/>
                  </a:lnTo>
                  <a:lnTo>
                    <a:pt x="1" y="3"/>
                  </a:lnTo>
                  <a:lnTo>
                    <a:pt x="1" y="3"/>
                  </a:lnTo>
                  <a:lnTo>
                    <a:pt x="1" y="3"/>
                  </a:lnTo>
                  <a:lnTo>
                    <a:pt x="1" y="3"/>
                  </a:lnTo>
                  <a:lnTo>
                    <a:pt x="2" y="3"/>
                  </a:lnTo>
                  <a:lnTo>
                    <a:pt x="2" y="3"/>
                  </a:lnTo>
                  <a:lnTo>
                    <a:pt x="2" y="3"/>
                  </a:lnTo>
                  <a:lnTo>
                    <a:pt x="2" y="2"/>
                  </a:lnTo>
                  <a:lnTo>
                    <a:pt x="2" y="2"/>
                  </a:lnTo>
                  <a:lnTo>
                    <a:pt x="2" y="1"/>
                  </a:lnTo>
                  <a:lnTo>
                    <a:pt x="2" y="1"/>
                  </a:lnTo>
                  <a:lnTo>
                    <a:pt x="2" y="1"/>
                  </a:lnTo>
                  <a:lnTo>
                    <a:pt x="2" y="1"/>
                  </a:lnTo>
                  <a:lnTo>
                    <a:pt x="2" y="1"/>
                  </a:lnTo>
                  <a:lnTo>
                    <a:pt x="2" y="0"/>
                  </a:lnTo>
                  <a:lnTo>
                    <a:pt x="2" y="0"/>
                  </a:lnTo>
                  <a:lnTo>
                    <a:pt x="2" y="0"/>
                  </a:lnTo>
                  <a:lnTo>
                    <a:pt x="2" y="0"/>
                  </a:lnTo>
                  <a:lnTo>
                    <a:pt x="2" y="0"/>
                  </a:lnTo>
                  <a:lnTo>
                    <a:pt x="2" y="0"/>
                  </a:lnTo>
                  <a:lnTo>
                    <a:pt x="1" y="0"/>
                  </a:lnTo>
                  <a:lnTo>
                    <a:pt x="1" y="0"/>
                  </a:lnTo>
                  <a:lnTo>
                    <a:pt x="1" y="0"/>
                  </a:lnTo>
                  <a:lnTo>
                    <a:pt x="1" y="0"/>
                  </a:lnTo>
                  <a:lnTo>
                    <a:pt x="1" y="1"/>
                  </a:lnTo>
                  <a:lnTo>
                    <a:pt x="1" y="1"/>
                  </a:lnTo>
                  <a:close/>
                </a:path>
              </a:pathLst>
            </a:custGeom>
            <a:solidFill>
              <a:schemeClr val="bg1"/>
            </a:solidFill>
            <a:ln w="12700" cmpd="sng">
              <a:solidFill>
                <a:schemeClr val="tx1"/>
              </a:solidFill>
              <a:prstDash val="solid"/>
              <a:round/>
              <a:headEnd/>
              <a:tailEnd/>
            </a:ln>
          </p:spPr>
          <p:txBody>
            <a:bodyPr/>
            <a:lstStyle/>
            <a:p>
              <a:endParaRPr lang="es-ES_tradnl"/>
            </a:p>
          </p:txBody>
        </p:sp>
        <p:sp>
          <p:nvSpPr>
            <p:cNvPr id="217128" name="Freeform 40"/>
            <p:cNvSpPr>
              <a:spLocks/>
            </p:cNvSpPr>
            <p:nvPr/>
          </p:nvSpPr>
          <p:spPr bwMode="auto">
            <a:xfrm>
              <a:off x="756" y="3393"/>
              <a:ext cx="16" cy="15"/>
            </a:xfrm>
            <a:custGeom>
              <a:avLst/>
              <a:gdLst>
                <a:gd name="T0" fmla="*/ 3 w 3"/>
                <a:gd name="T1" fmla="*/ 3 h 3"/>
                <a:gd name="T2" fmla="*/ 3 w 3"/>
                <a:gd name="T3" fmla="*/ 3 h 3"/>
                <a:gd name="T4" fmla="*/ 3 w 3"/>
                <a:gd name="T5" fmla="*/ 3 h 3"/>
                <a:gd name="T6" fmla="*/ 3 w 3"/>
                <a:gd name="T7" fmla="*/ 3 h 3"/>
                <a:gd name="T8" fmla="*/ 3 w 3"/>
                <a:gd name="T9" fmla="*/ 3 h 3"/>
                <a:gd name="T10" fmla="*/ 3 w 3"/>
                <a:gd name="T11" fmla="*/ 3 h 3"/>
                <a:gd name="T12" fmla="*/ 2 w 3"/>
                <a:gd name="T13" fmla="*/ 2 h 3"/>
                <a:gd name="T14" fmla="*/ 1 w 3"/>
                <a:gd name="T15" fmla="*/ 1 h 3"/>
                <a:gd name="T16" fmla="*/ 1 w 3"/>
                <a:gd name="T17" fmla="*/ 1 h 3"/>
                <a:gd name="T18" fmla="*/ 1 w 3"/>
                <a:gd name="T19" fmla="*/ 1 h 3"/>
                <a:gd name="T20" fmla="*/ 1 w 3"/>
                <a:gd name="T21" fmla="*/ 1 h 3"/>
                <a:gd name="T22" fmla="*/ 1 w 3"/>
                <a:gd name="T23" fmla="*/ 1 h 3"/>
                <a:gd name="T24" fmla="*/ 1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 h 3"/>
                <a:gd name="T42" fmla="*/ 0 w 3"/>
                <a:gd name="T43" fmla="*/ 1 h 3"/>
                <a:gd name="T44" fmla="*/ 0 w 3"/>
                <a:gd name="T45" fmla="*/ 1 h 3"/>
                <a:gd name="T46" fmla="*/ 0 w 3"/>
                <a:gd name="T47" fmla="*/ 1 h 3"/>
                <a:gd name="T48" fmla="*/ 1 w 3"/>
                <a:gd name="T49" fmla="*/ 1 h 3"/>
                <a:gd name="T50" fmla="*/ 1 w 3"/>
                <a:gd name="T51" fmla="*/ 2 h 3"/>
                <a:gd name="T52" fmla="*/ 1 w 3"/>
                <a:gd name="T53" fmla="*/ 2 h 3"/>
                <a:gd name="T54" fmla="*/ 2 w 3"/>
                <a:gd name="T55" fmla="*/ 3 h 3"/>
                <a:gd name="T56" fmla="*/ 2 w 3"/>
                <a:gd name="T57" fmla="*/ 3 h 3"/>
                <a:gd name="T58" fmla="*/ 3 w 3"/>
                <a:gd name="T59" fmla="*/ 3 h 3"/>
                <a:gd name="T60" fmla="*/ 3 w 3"/>
                <a:gd name="T61" fmla="*/ 3 h 3"/>
                <a:gd name="T62" fmla="*/ 3 w 3"/>
                <a:gd name="T63" fmla="*/ 3 h 3"/>
                <a:gd name="T64" fmla="*/ 3 w 3"/>
                <a:gd name="T65" fmla="*/ 3 h 3"/>
                <a:gd name="T66" fmla="*/ 3 w 3"/>
                <a:gd name="T6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 h="3">
                  <a:moveTo>
                    <a:pt x="3" y="3"/>
                  </a:moveTo>
                  <a:lnTo>
                    <a:pt x="3" y="3"/>
                  </a:lnTo>
                  <a:lnTo>
                    <a:pt x="3" y="3"/>
                  </a:lnTo>
                  <a:lnTo>
                    <a:pt x="3" y="3"/>
                  </a:lnTo>
                  <a:lnTo>
                    <a:pt x="3" y="3"/>
                  </a:lnTo>
                  <a:lnTo>
                    <a:pt x="3" y="3"/>
                  </a:lnTo>
                  <a:lnTo>
                    <a:pt x="2" y="2"/>
                  </a:lnTo>
                  <a:lnTo>
                    <a:pt x="1" y="1"/>
                  </a:lnTo>
                  <a:lnTo>
                    <a:pt x="1" y="1"/>
                  </a:lnTo>
                  <a:lnTo>
                    <a:pt x="1" y="1"/>
                  </a:lnTo>
                  <a:lnTo>
                    <a:pt x="1" y="1"/>
                  </a:lnTo>
                  <a:lnTo>
                    <a:pt x="1" y="1"/>
                  </a:lnTo>
                  <a:lnTo>
                    <a:pt x="1" y="0"/>
                  </a:lnTo>
                  <a:lnTo>
                    <a:pt x="0" y="0"/>
                  </a:lnTo>
                  <a:lnTo>
                    <a:pt x="0" y="0"/>
                  </a:lnTo>
                  <a:lnTo>
                    <a:pt x="0" y="0"/>
                  </a:lnTo>
                  <a:lnTo>
                    <a:pt x="0" y="0"/>
                  </a:lnTo>
                  <a:lnTo>
                    <a:pt x="0" y="0"/>
                  </a:lnTo>
                  <a:lnTo>
                    <a:pt x="0" y="0"/>
                  </a:lnTo>
                  <a:lnTo>
                    <a:pt x="0" y="0"/>
                  </a:lnTo>
                  <a:lnTo>
                    <a:pt x="0" y="1"/>
                  </a:lnTo>
                  <a:lnTo>
                    <a:pt x="0" y="1"/>
                  </a:lnTo>
                  <a:lnTo>
                    <a:pt x="0" y="1"/>
                  </a:lnTo>
                  <a:lnTo>
                    <a:pt x="0" y="1"/>
                  </a:lnTo>
                  <a:lnTo>
                    <a:pt x="1" y="1"/>
                  </a:lnTo>
                  <a:lnTo>
                    <a:pt x="1" y="2"/>
                  </a:lnTo>
                  <a:lnTo>
                    <a:pt x="1" y="2"/>
                  </a:lnTo>
                  <a:lnTo>
                    <a:pt x="2" y="3"/>
                  </a:lnTo>
                  <a:lnTo>
                    <a:pt x="2" y="3"/>
                  </a:lnTo>
                  <a:lnTo>
                    <a:pt x="3" y="3"/>
                  </a:lnTo>
                  <a:lnTo>
                    <a:pt x="3" y="3"/>
                  </a:lnTo>
                  <a:lnTo>
                    <a:pt x="3" y="3"/>
                  </a:lnTo>
                  <a:lnTo>
                    <a:pt x="3" y="3"/>
                  </a:lnTo>
                  <a:lnTo>
                    <a:pt x="3" y="3"/>
                  </a:lnTo>
                  <a:close/>
                </a:path>
              </a:pathLst>
            </a:custGeom>
            <a:solidFill>
              <a:schemeClr val="bg1"/>
            </a:solidFill>
            <a:ln w="12700" cmpd="sng">
              <a:solidFill>
                <a:schemeClr val="tx1"/>
              </a:solidFill>
              <a:prstDash val="solid"/>
              <a:round/>
              <a:headEnd/>
              <a:tailEnd/>
            </a:ln>
          </p:spPr>
          <p:txBody>
            <a:bodyPr/>
            <a:lstStyle/>
            <a:p>
              <a:endParaRPr lang="es-ES_tradnl"/>
            </a:p>
          </p:txBody>
        </p:sp>
        <p:sp>
          <p:nvSpPr>
            <p:cNvPr id="217129" name="Freeform 41"/>
            <p:cNvSpPr>
              <a:spLocks/>
            </p:cNvSpPr>
            <p:nvPr/>
          </p:nvSpPr>
          <p:spPr bwMode="auto">
            <a:xfrm>
              <a:off x="728" y="3383"/>
              <a:ext cx="20" cy="10"/>
            </a:xfrm>
            <a:custGeom>
              <a:avLst/>
              <a:gdLst>
                <a:gd name="T0" fmla="*/ 0 w 4"/>
                <a:gd name="T1" fmla="*/ 1 h 2"/>
                <a:gd name="T2" fmla="*/ 0 w 4"/>
                <a:gd name="T3" fmla="*/ 1 h 2"/>
                <a:gd name="T4" fmla="*/ 1 w 4"/>
                <a:gd name="T5" fmla="*/ 0 h 2"/>
                <a:gd name="T6" fmla="*/ 1 w 4"/>
                <a:gd name="T7" fmla="*/ 0 h 2"/>
                <a:gd name="T8" fmla="*/ 2 w 4"/>
                <a:gd name="T9" fmla="*/ 0 h 2"/>
                <a:gd name="T10" fmla="*/ 3 w 4"/>
                <a:gd name="T11" fmla="*/ 0 h 2"/>
                <a:gd name="T12" fmla="*/ 3 w 4"/>
                <a:gd name="T13" fmla="*/ 0 h 2"/>
                <a:gd name="T14" fmla="*/ 3 w 4"/>
                <a:gd name="T15" fmla="*/ 0 h 2"/>
                <a:gd name="T16" fmla="*/ 3 w 4"/>
                <a:gd name="T17" fmla="*/ 1 h 2"/>
                <a:gd name="T18" fmla="*/ 4 w 4"/>
                <a:gd name="T19" fmla="*/ 1 h 2"/>
                <a:gd name="T20" fmla="*/ 4 w 4"/>
                <a:gd name="T21" fmla="*/ 1 h 2"/>
                <a:gd name="T22" fmla="*/ 4 w 4"/>
                <a:gd name="T23" fmla="*/ 1 h 2"/>
                <a:gd name="T24" fmla="*/ 4 w 4"/>
                <a:gd name="T25" fmla="*/ 1 h 2"/>
                <a:gd name="T26" fmla="*/ 4 w 4"/>
                <a:gd name="T27" fmla="*/ 1 h 2"/>
                <a:gd name="T28" fmla="*/ 4 w 4"/>
                <a:gd name="T29" fmla="*/ 1 h 2"/>
                <a:gd name="T30" fmla="*/ 4 w 4"/>
                <a:gd name="T31" fmla="*/ 1 h 2"/>
                <a:gd name="T32" fmla="*/ 4 w 4"/>
                <a:gd name="T33" fmla="*/ 2 h 2"/>
                <a:gd name="T34" fmla="*/ 4 w 4"/>
                <a:gd name="T35" fmla="*/ 2 h 2"/>
                <a:gd name="T36" fmla="*/ 4 w 4"/>
                <a:gd name="T37" fmla="*/ 2 h 2"/>
                <a:gd name="T38" fmla="*/ 4 w 4"/>
                <a:gd name="T39" fmla="*/ 2 h 2"/>
                <a:gd name="T40" fmla="*/ 3 w 4"/>
                <a:gd name="T41" fmla="*/ 1 h 2"/>
                <a:gd name="T42" fmla="*/ 3 w 4"/>
                <a:gd name="T43" fmla="*/ 1 h 2"/>
                <a:gd name="T44" fmla="*/ 3 w 4"/>
                <a:gd name="T45" fmla="*/ 2 h 2"/>
                <a:gd name="T46" fmla="*/ 3 w 4"/>
                <a:gd name="T47" fmla="*/ 2 h 2"/>
                <a:gd name="T48" fmla="*/ 3 w 4"/>
                <a:gd name="T49" fmla="*/ 2 h 2"/>
                <a:gd name="T50" fmla="*/ 2 w 4"/>
                <a:gd name="T51" fmla="*/ 2 h 2"/>
                <a:gd name="T52" fmla="*/ 2 w 4"/>
                <a:gd name="T53" fmla="*/ 2 h 2"/>
                <a:gd name="T54" fmla="*/ 2 w 4"/>
                <a:gd name="T55" fmla="*/ 2 h 2"/>
                <a:gd name="T56" fmla="*/ 2 w 4"/>
                <a:gd name="T57" fmla="*/ 2 h 2"/>
                <a:gd name="T58" fmla="*/ 2 w 4"/>
                <a:gd name="T59" fmla="*/ 2 h 2"/>
                <a:gd name="T60" fmla="*/ 2 w 4"/>
                <a:gd name="T61" fmla="*/ 2 h 2"/>
                <a:gd name="T62" fmla="*/ 2 w 4"/>
                <a:gd name="T63" fmla="*/ 2 h 2"/>
                <a:gd name="T64" fmla="*/ 1 w 4"/>
                <a:gd name="T65" fmla="*/ 2 h 2"/>
                <a:gd name="T66" fmla="*/ 1 w 4"/>
                <a:gd name="T67" fmla="*/ 2 h 2"/>
                <a:gd name="T68" fmla="*/ 1 w 4"/>
                <a:gd name="T69" fmla="*/ 1 h 2"/>
                <a:gd name="T70" fmla="*/ 1 w 4"/>
                <a:gd name="T71" fmla="*/ 1 h 2"/>
                <a:gd name="T72" fmla="*/ 1 w 4"/>
                <a:gd name="T73" fmla="*/ 1 h 2"/>
                <a:gd name="T74" fmla="*/ 1 w 4"/>
                <a:gd name="T75" fmla="*/ 1 h 2"/>
                <a:gd name="T76" fmla="*/ 1 w 4"/>
                <a:gd name="T77" fmla="*/ 1 h 2"/>
                <a:gd name="T78" fmla="*/ 1 w 4"/>
                <a:gd name="T79" fmla="*/ 1 h 2"/>
                <a:gd name="T80" fmla="*/ 1 w 4"/>
                <a:gd name="T81" fmla="*/ 1 h 2"/>
                <a:gd name="T82" fmla="*/ 1 w 4"/>
                <a:gd name="T83" fmla="*/ 1 h 2"/>
                <a:gd name="T84" fmla="*/ 1 w 4"/>
                <a:gd name="T85" fmla="*/ 1 h 2"/>
                <a:gd name="T86" fmla="*/ 1 w 4"/>
                <a:gd name="T87" fmla="*/ 1 h 2"/>
                <a:gd name="T88" fmla="*/ 1 w 4"/>
                <a:gd name="T89" fmla="*/ 1 h 2"/>
                <a:gd name="T90" fmla="*/ 1 w 4"/>
                <a:gd name="T91" fmla="*/ 1 h 2"/>
                <a:gd name="T92" fmla="*/ 1 w 4"/>
                <a:gd name="T93" fmla="*/ 1 h 2"/>
                <a:gd name="T94" fmla="*/ 0 w 4"/>
                <a:gd name="T95" fmla="*/ 1 h 2"/>
                <a:gd name="T96" fmla="*/ 0 w 4"/>
                <a:gd name="T97" fmla="*/ 1 h 2"/>
                <a:gd name="T98" fmla="*/ 0 w 4"/>
                <a:gd name="T99" fmla="*/ 1 h 2"/>
                <a:gd name="T100" fmla="*/ 0 w 4"/>
                <a:gd name="T101" fmla="*/ 1 h 2"/>
                <a:gd name="T102" fmla="*/ 0 w 4"/>
                <a:gd name="T103" fmla="*/ 1 h 2"/>
                <a:gd name="T104" fmla="*/ 0 w 4"/>
                <a:gd name="T105" fmla="*/ 1 h 2"/>
                <a:gd name="T106" fmla="*/ 0 w 4"/>
                <a:gd name="T107" fmla="*/ 1 h 2"/>
                <a:gd name="T108" fmla="*/ 0 w 4"/>
                <a:gd name="T109" fmla="*/ 1 h 2"/>
                <a:gd name="T110" fmla="*/ 0 w 4"/>
                <a:gd name="T111" fmla="*/ 1 h 2"/>
                <a:gd name="T112" fmla="*/ 0 w 4"/>
                <a:gd name="T113" fmla="*/ 1 h 2"/>
                <a:gd name="T114" fmla="*/ 0 w 4"/>
                <a:gd name="T115" fmla="*/ 1 h 2"/>
                <a:gd name="T116" fmla="*/ 0 w 4"/>
                <a:gd name="T117" fmla="*/ 1 h 2"/>
                <a:gd name="T118" fmla="*/ 0 w 4"/>
                <a:gd name="T119" fmla="*/ 1 h 2"/>
                <a:gd name="T120" fmla="*/ 0 w 4"/>
                <a:gd name="T1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 h="2">
                  <a:moveTo>
                    <a:pt x="0" y="1"/>
                  </a:moveTo>
                  <a:lnTo>
                    <a:pt x="0" y="1"/>
                  </a:lnTo>
                  <a:lnTo>
                    <a:pt x="1" y="0"/>
                  </a:lnTo>
                  <a:lnTo>
                    <a:pt x="1" y="0"/>
                  </a:lnTo>
                  <a:lnTo>
                    <a:pt x="2" y="0"/>
                  </a:lnTo>
                  <a:lnTo>
                    <a:pt x="3" y="0"/>
                  </a:lnTo>
                  <a:lnTo>
                    <a:pt x="3" y="0"/>
                  </a:lnTo>
                  <a:lnTo>
                    <a:pt x="3" y="0"/>
                  </a:lnTo>
                  <a:lnTo>
                    <a:pt x="3" y="1"/>
                  </a:lnTo>
                  <a:lnTo>
                    <a:pt x="4" y="1"/>
                  </a:lnTo>
                  <a:lnTo>
                    <a:pt x="4" y="1"/>
                  </a:lnTo>
                  <a:lnTo>
                    <a:pt x="4" y="1"/>
                  </a:lnTo>
                  <a:lnTo>
                    <a:pt x="4" y="1"/>
                  </a:lnTo>
                  <a:lnTo>
                    <a:pt x="4" y="1"/>
                  </a:lnTo>
                  <a:lnTo>
                    <a:pt x="4" y="1"/>
                  </a:lnTo>
                  <a:lnTo>
                    <a:pt x="4" y="1"/>
                  </a:lnTo>
                  <a:lnTo>
                    <a:pt x="4" y="2"/>
                  </a:lnTo>
                  <a:lnTo>
                    <a:pt x="4" y="2"/>
                  </a:lnTo>
                  <a:lnTo>
                    <a:pt x="4" y="2"/>
                  </a:lnTo>
                  <a:lnTo>
                    <a:pt x="4" y="2"/>
                  </a:lnTo>
                  <a:lnTo>
                    <a:pt x="3" y="1"/>
                  </a:lnTo>
                  <a:lnTo>
                    <a:pt x="3" y="1"/>
                  </a:lnTo>
                  <a:lnTo>
                    <a:pt x="3" y="2"/>
                  </a:lnTo>
                  <a:lnTo>
                    <a:pt x="3" y="2"/>
                  </a:lnTo>
                  <a:lnTo>
                    <a:pt x="3" y="2"/>
                  </a:lnTo>
                  <a:lnTo>
                    <a:pt x="2" y="2"/>
                  </a:lnTo>
                  <a:lnTo>
                    <a:pt x="2" y="2"/>
                  </a:lnTo>
                  <a:lnTo>
                    <a:pt x="2" y="2"/>
                  </a:lnTo>
                  <a:lnTo>
                    <a:pt x="2" y="2"/>
                  </a:lnTo>
                  <a:lnTo>
                    <a:pt x="2" y="2"/>
                  </a:lnTo>
                  <a:lnTo>
                    <a:pt x="2" y="2"/>
                  </a:lnTo>
                  <a:lnTo>
                    <a:pt x="2" y="2"/>
                  </a:lnTo>
                  <a:lnTo>
                    <a:pt x="1" y="2"/>
                  </a:lnTo>
                  <a:lnTo>
                    <a:pt x="1" y="2"/>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close/>
                </a:path>
              </a:pathLst>
            </a:custGeom>
            <a:solidFill>
              <a:schemeClr val="bg1"/>
            </a:solidFill>
            <a:ln w="12700" cmpd="sng">
              <a:solidFill>
                <a:schemeClr val="tx1"/>
              </a:solidFill>
              <a:prstDash val="solid"/>
              <a:round/>
              <a:headEnd/>
              <a:tailEnd/>
            </a:ln>
          </p:spPr>
          <p:txBody>
            <a:bodyPr/>
            <a:lstStyle/>
            <a:p>
              <a:endParaRPr lang="es-ES_tradnl"/>
            </a:p>
          </p:txBody>
        </p:sp>
      </p:grpSp>
      <p:sp>
        <p:nvSpPr>
          <p:cNvPr id="217130" name="Freeform 42"/>
          <p:cNvSpPr>
            <a:spLocks/>
          </p:cNvSpPr>
          <p:nvPr/>
        </p:nvSpPr>
        <p:spPr bwMode="auto">
          <a:xfrm>
            <a:off x="2955925" y="2794000"/>
            <a:ext cx="552450" cy="727075"/>
          </a:xfrm>
          <a:custGeom>
            <a:avLst/>
            <a:gdLst>
              <a:gd name="T0" fmla="*/ 66 w 76"/>
              <a:gd name="T1" fmla="*/ 94 h 94"/>
              <a:gd name="T2" fmla="*/ 76 w 76"/>
              <a:gd name="T3" fmla="*/ 27 h 94"/>
              <a:gd name="T4" fmla="*/ 51 w 76"/>
              <a:gd name="T5" fmla="*/ 23 h 94"/>
              <a:gd name="T6" fmla="*/ 53 w 76"/>
              <a:gd name="T7" fmla="*/ 6 h 94"/>
              <a:gd name="T8" fmla="*/ 16 w 76"/>
              <a:gd name="T9" fmla="*/ 0 h 94"/>
              <a:gd name="T10" fmla="*/ 0 w 76"/>
              <a:gd name="T11" fmla="*/ 84 h 94"/>
              <a:gd name="T12" fmla="*/ 0 w 76"/>
              <a:gd name="T13" fmla="*/ 84 h 94"/>
              <a:gd name="T14" fmla="*/ 66 w 76"/>
              <a:gd name="T15" fmla="*/ 94 h 94"/>
              <a:gd name="T16" fmla="*/ 66 w 76"/>
              <a:gd name="T1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94">
                <a:moveTo>
                  <a:pt x="66" y="94"/>
                </a:moveTo>
                <a:lnTo>
                  <a:pt x="76" y="27"/>
                </a:lnTo>
                <a:lnTo>
                  <a:pt x="51" y="23"/>
                </a:lnTo>
                <a:lnTo>
                  <a:pt x="53" y="6"/>
                </a:lnTo>
                <a:lnTo>
                  <a:pt x="16" y="0"/>
                </a:lnTo>
                <a:lnTo>
                  <a:pt x="0" y="84"/>
                </a:lnTo>
                <a:lnTo>
                  <a:pt x="0" y="84"/>
                </a:lnTo>
                <a:lnTo>
                  <a:pt x="66" y="94"/>
                </a:lnTo>
                <a:lnTo>
                  <a:pt x="66" y="94"/>
                </a:lnTo>
                <a:close/>
              </a:path>
            </a:pathLst>
          </a:custGeom>
          <a:solidFill>
            <a:srgbClr val="AAC8F5"/>
          </a:solidFill>
          <a:ln w="12700" cmpd="sng">
            <a:solidFill>
              <a:schemeClr val="tx1"/>
            </a:solidFill>
            <a:prstDash val="solid"/>
            <a:round/>
            <a:headEnd/>
            <a:tailEnd/>
          </a:ln>
        </p:spPr>
        <p:txBody>
          <a:bodyPr/>
          <a:lstStyle/>
          <a:p>
            <a:endParaRPr lang="es-ES_tradnl"/>
          </a:p>
        </p:txBody>
      </p:sp>
      <p:sp>
        <p:nvSpPr>
          <p:cNvPr id="217131" name="Freeform 43"/>
          <p:cNvSpPr>
            <a:spLocks/>
          </p:cNvSpPr>
          <p:nvPr/>
        </p:nvSpPr>
        <p:spPr bwMode="auto">
          <a:xfrm>
            <a:off x="2168525" y="2035175"/>
            <a:ext cx="782638" cy="696913"/>
          </a:xfrm>
          <a:custGeom>
            <a:avLst/>
            <a:gdLst>
              <a:gd name="T0" fmla="*/ 0 w 108"/>
              <a:gd name="T1" fmla="*/ 67 h 90"/>
              <a:gd name="T2" fmla="*/ 0 w 108"/>
              <a:gd name="T3" fmla="*/ 62 h 90"/>
              <a:gd name="T4" fmla="*/ 1 w 108"/>
              <a:gd name="T5" fmla="*/ 57 h 90"/>
              <a:gd name="T6" fmla="*/ 2 w 108"/>
              <a:gd name="T7" fmla="*/ 51 h 90"/>
              <a:gd name="T8" fmla="*/ 3 w 108"/>
              <a:gd name="T9" fmla="*/ 49 h 90"/>
              <a:gd name="T10" fmla="*/ 5 w 108"/>
              <a:gd name="T11" fmla="*/ 47 h 90"/>
              <a:gd name="T12" fmla="*/ 5 w 108"/>
              <a:gd name="T13" fmla="*/ 45 h 90"/>
              <a:gd name="T14" fmla="*/ 10 w 108"/>
              <a:gd name="T15" fmla="*/ 37 h 90"/>
              <a:gd name="T16" fmla="*/ 16 w 108"/>
              <a:gd name="T17" fmla="*/ 23 h 90"/>
              <a:gd name="T18" fmla="*/ 20 w 108"/>
              <a:gd name="T19" fmla="*/ 13 h 90"/>
              <a:gd name="T20" fmla="*/ 24 w 108"/>
              <a:gd name="T21" fmla="*/ 3 h 90"/>
              <a:gd name="T22" fmla="*/ 24 w 108"/>
              <a:gd name="T23" fmla="*/ 0 h 90"/>
              <a:gd name="T24" fmla="*/ 27 w 108"/>
              <a:gd name="T25" fmla="*/ 0 h 90"/>
              <a:gd name="T26" fmla="*/ 30 w 108"/>
              <a:gd name="T27" fmla="*/ 1 h 90"/>
              <a:gd name="T28" fmla="*/ 31 w 108"/>
              <a:gd name="T29" fmla="*/ 2 h 90"/>
              <a:gd name="T30" fmla="*/ 35 w 108"/>
              <a:gd name="T31" fmla="*/ 5 h 90"/>
              <a:gd name="T32" fmla="*/ 35 w 108"/>
              <a:gd name="T33" fmla="*/ 8 h 90"/>
              <a:gd name="T34" fmla="*/ 36 w 108"/>
              <a:gd name="T35" fmla="*/ 14 h 90"/>
              <a:gd name="T36" fmla="*/ 43 w 108"/>
              <a:gd name="T37" fmla="*/ 16 h 90"/>
              <a:gd name="T38" fmla="*/ 48 w 108"/>
              <a:gd name="T39" fmla="*/ 16 h 90"/>
              <a:gd name="T40" fmla="*/ 54 w 108"/>
              <a:gd name="T41" fmla="*/ 18 h 90"/>
              <a:gd name="T42" fmla="*/ 61 w 108"/>
              <a:gd name="T43" fmla="*/ 18 h 90"/>
              <a:gd name="T44" fmla="*/ 65 w 108"/>
              <a:gd name="T45" fmla="*/ 19 h 90"/>
              <a:gd name="T46" fmla="*/ 68 w 108"/>
              <a:gd name="T47" fmla="*/ 18 h 90"/>
              <a:gd name="T48" fmla="*/ 71 w 108"/>
              <a:gd name="T49" fmla="*/ 19 h 90"/>
              <a:gd name="T50" fmla="*/ 74 w 108"/>
              <a:gd name="T51" fmla="*/ 18 h 90"/>
              <a:gd name="T52" fmla="*/ 76 w 108"/>
              <a:gd name="T53" fmla="*/ 19 h 90"/>
              <a:gd name="T54" fmla="*/ 79 w 108"/>
              <a:gd name="T55" fmla="*/ 19 h 90"/>
              <a:gd name="T56" fmla="*/ 104 w 108"/>
              <a:gd name="T57" fmla="*/ 24 h 90"/>
              <a:gd name="T58" fmla="*/ 105 w 108"/>
              <a:gd name="T59" fmla="*/ 27 h 90"/>
              <a:gd name="T60" fmla="*/ 108 w 108"/>
              <a:gd name="T61" fmla="*/ 28 h 90"/>
              <a:gd name="T62" fmla="*/ 102 w 108"/>
              <a:gd name="T63" fmla="*/ 40 h 90"/>
              <a:gd name="T64" fmla="*/ 101 w 108"/>
              <a:gd name="T65" fmla="*/ 42 h 90"/>
              <a:gd name="T66" fmla="*/ 98 w 108"/>
              <a:gd name="T67" fmla="*/ 44 h 90"/>
              <a:gd name="T68" fmla="*/ 94 w 108"/>
              <a:gd name="T69" fmla="*/ 51 h 90"/>
              <a:gd name="T70" fmla="*/ 97 w 108"/>
              <a:gd name="T71" fmla="*/ 53 h 90"/>
              <a:gd name="T72" fmla="*/ 97 w 108"/>
              <a:gd name="T73" fmla="*/ 55 h 90"/>
              <a:gd name="T74" fmla="*/ 96 w 108"/>
              <a:gd name="T75" fmla="*/ 56 h 90"/>
              <a:gd name="T76" fmla="*/ 95 w 108"/>
              <a:gd name="T77" fmla="*/ 60 h 90"/>
              <a:gd name="T78" fmla="*/ 52 w 108"/>
              <a:gd name="T79" fmla="*/ 81 h 90"/>
              <a:gd name="T80" fmla="*/ 1 w 108"/>
              <a:gd name="T81" fmla="*/ 6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27" y="0"/>
                </a:lnTo>
                <a:lnTo>
                  <a:pt x="30" y="1"/>
                </a:lnTo>
                <a:lnTo>
                  <a:pt x="31" y="2"/>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lnTo>
                  <a:pt x="1" y="68"/>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7132" name="Freeform 44"/>
          <p:cNvSpPr>
            <a:spLocks/>
          </p:cNvSpPr>
          <p:nvPr/>
        </p:nvSpPr>
        <p:spPr bwMode="auto">
          <a:xfrm>
            <a:off x="2805113" y="1833563"/>
            <a:ext cx="585787" cy="1006475"/>
          </a:xfrm>
          <a:custGeom>
            <a:avLst/>
            <a:gdLst>
              <a:gd name="T0" fmla="*/ 7 w 81"/>
              <a:gd name="T1" fmla="*/ 86 h 130"/>
              <a:gd name="T2" fmla="*/ 8 w 81"/>
              <a:gd name="T3" fmla="*/ 82 h 130"/>
              <a:gd name="T4" fmla="*/ 9 w 81"/>
              <a:gd name="T5" fmla="*/ 81 h 130"/>
              <a:gd name="T6" fmla="*/ 9 w 81"/>
              <a:gd name="T7" fmla="*/ 79 h 130"/>
              <a:gd name="T8" fmla="*/ 6 w 81"/>
              <a:gd name="T9" fmla="*/ 77 h 130"/>
              <a:gd name="T10" fmla="*/ 10 w 81"/>
              <a:gd name="T11" fmla="*/ 70 h 130"/>
              <a:gd name="T12" fmla="*/ 13 w 81"/>
              <a:gd name="T13" fmla="*/ 68 h 130"/>
              <a:gd name="T14" fmla="*/ 14 w 81"/>
              <a:gd name="T15" fmla="*/ 66 h 130"/>
              <a:gd name="T16" fmla="*/ 20 w 81"/>
              <a:gd name="T17" fmla="*/ 54 h 130"/>
              <a:gd name="T18" fmla="*/ 17 w 81"/>
              <a:gd name="T19" fmla="*/ 53 h 130"/>
              <a:gd name="T20" fmla="*/ 16 w 81"/>
              <a:gd name="T21" fmla="*/ 50 h 130"/>
              <a:gd name="T22" fmla="*/ 16 w 81"/>
              <a:gd name="T23" fmla="*/ 47 h 130"/>
              <a:gd name="T24" fmla="*/ 16 w 81"/>
              <a:gd name="T25" fmla="*/ 45 h 130"/>
              <a:gd name="T26" fmla="*/ 16 w 81"/>
              <a:gd name="T27" fmla="*/ 43 h 130"/>
              <a:gd name="T28" fmla="*/ 26 w 81"/>
              <a:gd name="T29" fmla="*/ 0 h 130"/>
              <a:gd name="T30" fmla="*/ 34 w 81"/>
              <a:gd name="T31" fmla="*/ 19 h 130"/>
              <a:gd name="T32" fmla="*/ 36 w 81"/>
              <a:gd name="T33" fmla="*/ 26 h 130"/>
              <a:gd name="T34" fmla="*/ 35 w 81"/>
              <a:gd name="T35" fmla="*/ 29 h 130"/>
              <a:gd name="T36" fmla="*/ 37 w 81"/>
              <a:gd name="T37" fmla="*/ 31 h 130"/>
              <a:gd name="T38" fmla="*/ 42 w 81"/>
              <a:gd name="T39" fmla="*/ 39 h 130"/>
              <a:gd name="T40" fmla="*/ 43 w 81"/>
              <a:gd name="T41" fmla="*/ 43 h 130"/>
              <a:gd name="T42" fmla="*/ 45 w 81"/>
              <a:gd name="T43" fmla="*/ 45 h 130"/>
              <a:gd name="T44" fmla="*/ 49 w 81"/>
              <a:gd name="T45" fmla="*/ 46 h 130"/>
              <a:gd name="T46" fmla="*/ 46 w 81"/>
              <a:gd name="T47" fmla="*/ 52 h 130"/>
              <a:gd name="T48" fmla="*/ 45 w 81"/>
              <a:gd name="T49" fmla="*/ 56 h 130"/>
              <a:gd name="T50" fmla="*/ 45 w 81"/>
              <a:gd name="T51" fmla="*/ 57 h 130"/>
              <a:gd name="T52" fmla="*/ 43 w 81"/>
              <a:gd name="T53" fmla="*/ 60 h 130"/>
              <a:gd name="T54" fmla="*/ 43 w 81"/>
              <a:gd name="T55" fmla="*/ 62 h 130"/>
              <a:gd name="T56" fmla="*/ 46 w 81"/>
              <a:gd name="T57" fmla="*/ 65 h 130"/>
              <a:gd name="T58" fmla="*/ 50 w 81"/>
              <a:gd name="T59" fmla="*/ 61 h 130"/>
              <a:gd name="T60" fmla="*/ 51 w 81"/>
              <a:gd name="T61" fmla="*/ 63 h 130"/>
              <a:gd name="T62" fmla="*/ 52 w 81"/>
              <a:gd name="T63" fmla="*/ 64 h 130"/>
              <a:gd name="T64" fmla="*/ 52 w 81"/>
              <a:gd name="T65" fmla="*/ 69 h 130"/>
              <a:gd name="T66" fmla="*/ 54 w 81"/>
              <a:gd name="T67" fmla="*/ 74 h 130"/>
              <a:gd name="T68" fmla="*/ 53 w 81"/>
              <a:gd name="T69" fmla="*/ 76 h 130"/>
              <a:gd name="T70" fmla="*/ 56 w 81"/>
              <a:gd name="T71" fmla="*/ 78 h 130"/>
              <a:gd name="T72" fmla="*/ 57 w 81"/>
              <a:gd name="T73" fmla="*/ 81 h 130"/>
              <a:gd name="T74" fmla="*/ 57 w 81"/>
              <a:gd name="T75" fmla="*/ 84 h 130"/>
              <a:gd name="T76" fmla="*/ 59 w 81"/>
              <a:gd name="T77" fmla="*/ 87 h 130"/>
              <a:gd name="T78" fmla="*/ 61 w 81"/>
              <a:gd name="T79" fmla="*/ 84 h 130"/>
              <a:gd name="T80" fmla="*/ 65 w 81"/>
              <a:gd name="T81" fmla="*/ 86 h 130"/>
              <a:gd name="T82" fmla="*/ 67 w 81"/>
              <a:gd name="T83" fmla="*/ 84 h 130"/>
              <a:gd name="T84" fmla="*/ 71 w 81"/>
              <a:gd name="T85" fmla="*/ 85 h 130"/>
              <a:gd name="T86" fmla="*/ 73 w 81"/>
              <a:gd name="T87" fmla="*/ 86 h 130"/>
              <a:gd name="T88" fmla="*/ 76 w 81"/>
              <a:gd name="T89" fmla="*/ 84 h 130"/>
              <a:gd name="T90" fmla="*/ 79 w 81"/>
              <a:gd name="T91" fmla="*/ 85 h 130"/>
              <a:gd name="T92" fmla="*/ 81 w 81"/>
              <a:gd name="T93" fmla="*/ 88 h 130"/>
              <a:gd name="T94" fmla="*/ 74 w 81"/>
              <a:gd name="T95" fmla="*/ 130 h 130"/>
              <a:gd name="T96" fmla="*/ 0 w 81"/>
              <a:gd name="T97" fmla="*/ 11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16" y="43"/>
                </a:lnTo>
                <a:lnTo>
                  <a:pt x="26" y="0"/>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lnTo>
                  <a:pt x="0" y="116"/>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7133" name="Freeform 45"/>
          <p:cNvSpPr>
            <a:spLocks/>
          </p:cNvSpPr>
          <p:nvPr/>
        </p:nvSpPr>
        <p:spPr bwMode="auto">
          <a:xfrm>
            <a:off x="3051175" y="1857375"/>
            <a:ext cx="996950" cy="673100"/>
          </a:xfrm>
          <a:custGeom>
            <a:avLst/>
            <a:gdLst>
              <a:gd name="T0" fmla="*/ 48 w 138"/>
              <a:gd name="T1" fmla="*/ 77 h 87"/>
              <a:gd name="T2" fmla="*/ 45 w 138"/>
              <a:gd name="T3" fmla="*/ 84 h 87"/>
              <a:gd name="T4" fmla="*/ 43 w 138"/>
              <a:gd name="T5" fmla="*/ 80 h 87"/>
              <a:gd name="T6" fmla="*/ 42 w 138"/>
              <a:gd name="T7" fmla="*/ 83 h 87"/>
              <a:gd name="T8" fmla="*/ 38 w 138"/>
              <a:gd name="T9" fmla="*/ 83 h 87"/>
              <a:gd name="T10" fmla="*/ 33 w 138"/>
              <a:gd name="T11" fmla="*/ 82 h 87"/>
              <a:gd name="T12" fmla="*/ 32 w 138"/>
              <a:gd name="T13" fmla="*/ 82 h 87"/>
              <a:gd name="T14" fmla="*/ 29 w 138"/>
              <a:gd name="T15" fmla="*/ 82 h 87"/>
              <a:gd name="T16" fmla="*/ 26 w 138"/>
              <a:gd name="T17" fmla="*/ 82 h 87"/>
              <a:gd name="T18" fmla="*/ 24 w 138"/>
              <a:gd name="T19" fmla="*/ 83 h 87"/>
              <a:gd name="T20" fmla="*/ 23 w 138"/>
              <a:gd name="T21" fmla="*/ 80 h 87"/>
              <a:gd name="T22" fmla="*/ 23 w 138"/>
              <a:gd name="T23" fmla="*/ 77 h 87"/>
              <a:gd name="T24" fmla="*/ 20 w 138"/>
              <a:gd name="T25" fmla="*/ 75 h 87"/>
              <a:gd name="T26" fmla="*/ 20 w 138"/>
              <a:gd name="T27" fmla="*/ 72 h 87"/>
              <a:gd name="T28" fmla="*/ 18 w 138"/>
              <a:gd name="T29" fmla="*/ 69 h 87"/>
              <a:gd name="T30" fmla="*/ 18 w 138"/>
              <a:gd name="T31" fmla="*/ 63 h 87"/>
              <a:gd name="T32" fmla="*/ 17 w 138"/>
              <a:gd name="T33" fmla="*/ 60 h 87"/>
              <a:gd name="T34" fmla="*/ 16 w 138"/>
              <a:gd name="T35" fmla="*/ 59 h 87"/>
              <a:gd name="T36" fmla="*/ 15 w 138"/>
              <a:gd name="T37" fmla="*/ 59 h 87"/>
              <a:gd name="T38" fmla="*/ 11 w 138"/>
              <a:gd name="T39" fmla="*/ 62 h 87"/>
              <a:gd name="T40" fmla="*/ 9 w 138"/>
              <a:gd name="T41" fmla="*/ 58 h 87"/>
              <a:gd name="T42" fmla="*/ 9 w 138"/>
              <a:gd name="T43" fmla="*/ 56 h 87"/>
              <a:gd name="T44" fmla="*/ 11 w 138"/>
              <a:gd name="T45" fmla="*/ 53 h 87"/>
              <a:gd name="T46" fmla="*/ 11 w 138"/>
              <a:gd name="T47" fmla="*/ 50 h 87"/>
              <a:gd name="T48" fmla="*/ 12 w 138"/>
              <a:gd name="T49" fmla="*/ 48 h 87"/>
              <a:gd name="T50" fmla="*/ 14 w 138"/>
              <a:gd name="T51" fmla="*/ 42 h 87"/>
              <a:gd name="T52" fmla="*/ 11 w 138"/>
              <a:gd name="T53" fmla="*/ 40 h 87"/>
              <a:gd name="T54" fmla="*/ 8 w 138"/>
              <a:gd name="T55" fmla="*/ 38 h 87"/>
              <a:gd name="T56" fmla="*/ 6 w 138"/>
              <a:gd name="T57" fmla="*/ 31 h 87"/>
              <a:gd name="T58" fmla="*/ 2 w 138"/>
              <a:gd name="T59" fmla="*/ 27 h 87"/>
              <a:gd name="T60" fmla="*/ 2 w 138"/>
              <a:gd name="T61" fmla="*/ 25 h 87"/>
              <a:gd name="T62" fmla="*/ 2 w 138"/>
              <a:gd name="T63" fmla="*/ 20 h 87"/>
              <a:gd name="T64" fmla="*/ 3 w 138"/>
              <a:gd name="T65" fmla="*/ 0 h 87"/>
              <a:gd name="T66" fmla="*/ 49 w 138"/>
              <a:gd name="T67" fmla="*/ 8 h 87"/>
              <a:gd name="T68" fmla="*/ 138 w 138"/>
              <a:gd name="T69" fmla="*/ 19 h 87"/>
              <a:gd name="T70" fmla="*/ 132 w 138"/>
              <a:gd name="T7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lnTo>
                  <a:pt x="132" y="87"/>
                </a:lnTo>
                <a:close/>
              </a:path>
            </a:pathLst>
          </a:custGeom>
          <a:solidFill>
            <a:srgbClr val="AAC8F5"/>
          </a:solidFill>
          <a:ln w="12700" cmpd="sng">
            <a:solidFill>
              <a:schemeClr val="tx1"/>
            </a:solidFill>
            <a:prstDash val="solid"/>
            <a:round/>
            <a:headEnd/>
            <a:tailEnd/>
          </a:ln>
        </p:spPr>
        <p:txBody>
          <a:bodyPr/>
          <a:lstStyle/>
          <a:p>
            <a:endParaRPr lang="es-ES_tradnl"/>
          </a:p>
        </p:txBody>
      </p:sp>
      <p:sp>
        <p:nvSpPr>
          <p:cNvPr id="217134" name="Freeform 46"/>
          <p:cNvSpPr>
            <a:spLocks/>
          </p:cNvSpPr>
          <p:nvPr/>
        </p:nvSpPr>
        <p:spPr bwMode="auto">
          <a:xfrm>
            <a:off x="2451100" y="2662238"/>
            <a:ext cx="620713" cy="1030287"/>
          </a:xfrm>
          <a:custGeom>
            <a:avLst/>
            <a:gdLst>
              <a:gd name="T0" fmla="*/ 13 w 86"/>
              <a:gd name="T1" fmla="*/ 0 h 133"/>
              <a:gd name="T2" fmla="*/ 0 w 86"/>
              <a:gd name="T3" fmla="*/ 51 h 133"/>
              <a:gd name="T4" fmla="*/ 56 w 86"/>
              <a:gd name="T5" fmla="*/ 133 h 133"/>
              <a:gd name="T6" fmla="*/ 56 w 86"/>
              <a:gd name="T7" fmla="*/ 132 h 133"/>
              <a:gd name="T8" fmla="*/ 56 w 86"/>
              <a:gd name="T9" fmla="*/ 131 h 133"/>
              <a:gd name="T10" fmla="*/ 57 w 86"/>
              <a:gd name="T11" fmla="*/ 127 h 133"/>
              <a:gd name="T12" fmla="*/ 57 w 86"/>
              <a:gd name="T13" fmla="*/ 126 h 133"/>
              <a:gd name="T14" fmla="*/ 57 w 86"/>
              <a:gd name="T15" fmla="*/ 118 h 133"/>
              <a:gd name="T16" fmla="*/ 57 w 86"/>
              <a:gd name="T17" fmla="*/ 115 h 133"/>
              <a:gd name="T18" fmla="*/ 57 w 86"/>
              <a:gd name="T19" fmla="*/ 114 h 133"/>
              <a:gd name="T20" fmla="*/ 60 w 86"/>
              <a:gd name="T21" fmla="*/ 114 h 133"/>
              <a:gd name="T22" fmla="*/ 62 w 86"/>
              <a:gd name="T23" fmla="*/ 114 h 133"/>
              <a:gd name="T24" fmla="*/ 63 w 86"/>
              <a:gd name="T25" fmla="*/ 115 h 133"/>
              <a:gd name="T26" fmla="*/ 63 w 86"/>
              <a:gd name="T27" fmla="*/ 116 h 133"/>
              <a:gd name="T28" fmla="*/ 64 w 86"/>
              <a:gd name="T29" fmla="*/ 117 h 133"/>
              <a:gd name="T30" fmla="*/ 66 w 86"/>
              <a:gd name="T31" fmla="*/ 117 h 133"/>
              <a:gd name="T32" fmla="*/ 68 w 86"/>
              <a:gd name="T33" fmla="*/ 110 h 133"/>
              <a:gd name="T34" fmla="*/ 70 w 86"/>
              <a:gd name="T35" fmla="*/ 101 h 133"/>
              <a:gd name="T36" fmla="*/ 86 w 86"/>
              <a:gd name="T37" fmla="*/ 17 h 133"/>
              <a:gd name="T38" fmla="*/ 49 w 86"/>
              <a:gd name="T39" fmla="*/ 9 h 133"/>
              <a:gd name="T40" fmla="*/ 13 w 86"/>
              <a:gd name="T41" fmla="*/ 0 h 133"/>
              <a:gd name="T42" fmla="*/ 13 w 86"/>
              <a:gd name="T4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lnTo>
                  <a:pt x="13" y="0"/>
                </a:lnTo>
                <a:close/>
              </a:path>
            </a:pathLst>
          </a:custGeom>
          <a:solidFill>
            <a:schemeClr val="bg1"/>
          </a:solidFill>
          <a:ln w="12700" cmpd="sng">
            <a:solidFill>
              <a:schemeClr val="tx1"/>
            </a:solidFill>
            <a:prstDash val="solid"/>
            <a:round/>
            <a:headEnd/>
            <a:tailEnd/>
          </a:ln>
        </p:spPr>
        <p:txBody>
          <a:bodyPr/>
          <a:lstStyle/>
          <a:p>
            <a:endParaRPr lang="es-ES_tradnl"/>
          </a:p>
        </p:txBody>
      </p:sp>
      <p:sp>
        <p:nvSpPr>
          <p:cNvPr id="217135" name="Freeform 47"/>
          <p:cNvSpPr>
            <a:spLocks/>
          </p:cNvSpPr>
          <p:nvPr/>
        </p:nvSpPr>
        <p:spPr bwMode="auto">
          <a:xfrm>
            <a:off x="2774950" y="3444875"/>
            <a:ext cx="660400" cy="820738"/>
          </a:xfrm>
          <a:custGeom>
            <a:avLst/>
            <a:gdLst>
              <a:gd name="T0" fmla="*/ 78 w 91"/>
              <a:gd name="T1" fmla="*/ 106 h 106"/>
              <a:gd name="T2" fmla="*/ 91 w 91"/>
              <a:gd name="T3" fmla="*/ 10 h 106"/>
              <a:gd name="T4" fmla="*/ 25 w 91"/>
              <a:gd name="T5" fmla="*/ 0 h 106"/>
              <a:gd name="T6" fmla="*/ 25 w 91"/>
              <a:gd name="T7" fmla="*/ 0 h 106"/>
              <a:gd name="T8" fmla="*/ 23 w 91"/>
              <a:gd name="T9" fmla="*/ 9 h 106"/>
              <a:gd name="T10" fmla="*/ 21 w 91"/>
              <a:gd name="T11" fmla="*/ 16 h 106"/>
              <a:gd name="T12" fmla="*/ 19 w 91"/>
              <a:gd name="T13" fmla="*/ 16 h 106"/>
              <a:gd name="T14" fmla="*/ 18 w 91"/>
              <a:gd name="T15" fmla="*/ 15 h 106"/>
              <a:gd name="T16" fmla="*/ 18 w 91"/>
              <a:gd name="T17" fmla="*/ 14 h 106"/>
              <a:gd name="T18" fmla="*/ 17 w 91"/>
              <a:gd name="T19" fmla="*/ 13 h 106"/>
              <a:gd name="T20" fmla="*/ 15 w 91"/>
              <a:gd name="T21" fmla="*/ 13 h 106"/>
              <a:gd name="T22" fmla="*/ 12 w 91"/>
              <a:gd name="T23" fmla="*/ 13 h 106"/>
              <a:gd name="T24" fmla="*/ 12 w 91"/>
              <a:gd name="T25" fmla="*/ 14 h 106"/>
              <a:gd name="T26" fmla="*/ 12 w 91"/>
              <a:gd name="T27" fmla="*/ 17 h 106"/>
              <a:gd name="T28" fmla="*/ 12 w 91"/>
              <a:gd name="T29" fmla="*/ 25 h 106"/>
              <a:gd name="T30" fmla="*/ 12 w 91"/>
              <a:gd name="T31" fmla="*/ 26 h 106"/>
              <a:gd name="T32" fmla="*/ 11 w 91"/>
              <a:gd name="T33" fmla="*/ 30 h 106"/>
              <a:gd name="T34" fmla="*/ 11 w 91"/>
              <a:gd name="T35" fmla="*/ 31 h 106"/>
              <a:gd name="T36" fmla="*/ 11 w 91"/>
              <a:gd name="T37" fmla="*/ 32 h 106"/>
              <a:gd name="T38" fmla="*/ 11 w 91"/>
              <a:gd name="T39" fmla="*/ 34 h 106"/>
              <a:gd name="T40" fmla="*/ 11 w 91"/>
              <a:gd name="T41" fmla="*/ 35 h 106"/>
              <a:gd name="T42" fmla="*/ 11 w 91"/>
              <a:gd name="T43" fmla="*/ 36 h 106"/>
              <a:gd name="T44" fmla="*/ 12 w 91"/>
              <a:gd name="T45" fmla="*/ 38 h 106"/>
              <a:gd name="T46" fmla="*/ 12 w 91"/>
              <a:gd name="T47" fmla="*/ 39 h 106"/>
              <a:gd name="T48" fmla="*/ 12 w 91"/>
              <a:gd name="T49" fmla="*/ 41 h 106"/>
              <a:gd name="T50" fmla="*/ 13 w 91"/>
              <a:gd name="T51" fmla="*/ 43 h 106"/>
              <a:gd name="T52" fmla="*/ 13 w 91"/>
              <a:gd name="T53" fmla="*/ 43 h 106"/>
              <a:gd name="T54" fmla="*/ 14 w 91"/>
              <a:gd name="T55" fmla="*/ 44 h 106"/>
              <a:gd name="T56" fmla="*/ 15 w 91"/>
              <a:gd name="T57" fmla="*/ 46 h 106"/>
              <a:gd name="T58" fmla="*/ 14 w 91"/>
              <a:gd name="T59" fmla="*/ 46 h 106"/>
              <a:gd name="T60" fmla="*/ 14 w 91"/>
              <a:gd name="T61" fmla="*/ 46 h 106"/>
              <a:gd name="T62" fmla="*/ 12 w 91"/>
              <a:gd name="T63" fmla="*/ 47 h 106"/>
              <a:gd name="T64" fmla="*/ 10 w 91"/>
              <a:gd name="T65" fmla="*/ 48 h 106"/>
              <a:gd name="T66" fmla="*/ 9 w 91"/>
              <a:gd name="T67" fmla="*/ 50 h 106"/>
              <a:gd name="T68" fmla="*/ 7 w 91"/>
              <a:gd name="T69" fmla="*/ 55 h 106"/>
              <a:gd name="T70" fmla="*/ 5 w 91"/>
              <a:gd name="T71" fmla="*/ 58 h 106"/>
              <a:gd name="T72" fmla="*/ 3 w 91"/>
              <a:gd name="T73" fmla="*/ 58 h 106"/>
              <a:gd name="T74" fmla="*/ 3 w 91"/>
              <a:gd name="T75" fmla="*/ 59 h 106"/>
              <a:gd name="T76" fmla="*/ 4 w 91"/>
              <a:gd name="T77" fmla="*/ 60 h 106"/>
              <a:gd name="T78" fmla="*/ 3 w 91"/>
              <a:gd name="T79" fmla="*/ 61 h 106"/>
              <a:gd name="T80" fmla="*/ 3 w 91"/>
              <a:gd name="T81" fmla="*/ 63 h 106"/>
              <a:gd name="T82" fmla="*/ 3 w 91"/>
              <a:gd name="T83" fmla="*/ 64 h 106"/>
              <a:gd name="T84" fmla="*/ 5 w 91"/>
              <a:gd name="T85" fmla="*/ 66 h 106"/>
              <a:gd name="T86" fmla="*/ 6 w 91"/>
              <a:gd name="T87" fmla="*/ 67 h 106"/>
              <a:gd name="T88" fmla="*/ 5 w 91"/>
              <a:gd name="T89" fmla="*/ 67 h 106"/>
              <a:gd name="T90" fmla="*/ 5 w 91"/>
              <a:gd name="T91" fmla="*/ 69 h 106"/>
              <a:gd name="T92" fmla="*/ 4 w 91"/>
              <a:gd name="T93" fmla="*/ 70 h 106"/>
              <a:gd name="T94" fmla="*/ 3 w 91"/>
              <a:gd name="T95" fmla="*/ 70 h 106"/>
              <a:gd name="T96" fmla="*/ 1 w 91"/>
              <a:gd name="T97" fmla="*/ 69 h 106"/>
              <a:gd name="T98" fmla="*/ 0 w 91"/>
              <a:gd name="T99" fmla="*/ 73 h 106"/>
              <a:gd name="T100" fmla="*/ 49 w 91"/>
              <a:gd name="T101" fmla="*/ 102 h 106"/>
              <a:gd name="T102" fmla="*/ 78 w 91"/>
              <a:gd name="T103" fmla="*/ 106 h 106"/>
              <a:gd name="T104" fmla="*/ 78 w 91"/>
              <a:gd name="T105" fmla="*/ 106 h 106"/>
              <a:gd name="T106" fmla="*/ 78 w 91"/>
              <a:gd name="T10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106">
                <a:moveTo>
                  <a:pt x="78" y="106"/>
                </a:moveTo>
                <a:lnTo>
                  <a:pt x="91" y="10"/>
                </a:lnTo>
                <a:lnTo>
                  <a:pt x="25" y="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3" y="43"/>
                </a:lnTo>
                <a:lnTo>
                  <a:pt x="14" y="44"/>
                </a:lnTo>
                <a:lnTo>
                  <a:pt x="15" y="46"/>
                </a:lnTo>
                <a:lnTo>
                  <a:pt x="14"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lnTo>
                  <a:pt x="78" y="106"/>
                </a:lnTo>
                <a:lnTo>
                  <a:pt x="78" y="106"/>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7136" name="Freeform 48"/>
          <p:cNvSpPr>
            <a:spLocks/>
          </p:cNvSpPr>
          <p:nvPr/>
        </p:nvSpPr>
        <p:spPr bwMode="auto">
          <a:xfrm>
            <a:off x="4606925" y="1981200"/>
            <a:ext cx="642938" cy="773113"/>
          </a:xfrm>
          <a:custGeom>
            <a:avLst/>
            <a:gdLst>
              <a:gd name="T0" fmla="*/ 8 w 89"/>
              <a:gd name="T1" fmla="*/ 69 h 100"/>
              <a:gd name="T2" fmla="*/ 4 w 89"/>
              <a:gd name="T3" fmla="*/ 64 h 100"/>
              <a:gd name="T4" fmla="*/ 7 w 89"/>
              <a:gd name="T5" fmla="*/ 60 h 100"/>
              <a:gd name="T6" fmla="*/ 7 w 89"/>
              <a:gd name="T7" fmla="*/ 56 h 100"/>
              <a:gd name="T8" fmla="*/ 5 w 89"/>
              <a:gd name="T9" fmla="*/ 47 h 100"/>
              <a:gd name="T10" fmla="*/ 5 w 89"/>
              <a:gd name="T11" fmla="*/ 43 h 100"/>
              <a:gd name="T12" fmla="*/ 4 w 89"/>
              <a:gd name="T13" fmla="*/ 33 h 100"/>
              <a:gd name="T14" fmla="*/ 2 w 89"/>
              <a:gd name="T15" fmla="*/ 26 h 100"/>
              <a:gd name="T16" fmla="*/ 0 w 89"/>
              <a:gd name="T17" fmla="*/ 16 h 100"/>
              <a:gd name="T18" fmla="*/ 1 w 89"/>
              <a:gd name="T19" fmla="*/ 12 h 100"/>
              <a:gd name="T20" fmla="*/ 0 w 89"/>
              <a:gd name="T21" fmla="*/ 7 h 100"/>
              <a:gd name="T22" fmla="*/ 23 w 89"/>
              <a:gd name="T23" fmla="*/ 3 h 100"/>
              <a:gd name="T24" fmla="*/ 25 w 89"/>
              <a:gd name="T25" fmla="*/ 1 h 100"/>
              <a:gd name="T26" fmla="*/ 28 w 89"/>
              <a:gd name="T27" fmla="*/ 5 h 100"/>
              <a:gd name="T28" fmla="*/ 28 w 89"/>
              <a:gd name="T29" fmla="*/ 10 h 100"/>
              <a:gd name="T30" fmla="*/ 32 w 89"/>
              <a:gd name="T31" fmla="*/ 12 h 100"/>
              <a:gd name="T32" fmla="*/ 34 w 89"/>
              <a:gd name="T33" fmla="*/ 13 h 100"/>
              <a:gd name="T34" fmla="*/ 38 w 89"/>
              <a:gd name="T35" fmla="*/ 13 h 100"/>
              <a:gd name="T36" fmla="*/ 39 w 89"/>
              <a:gd name="T37" fmla="*/ 14 h 100"/>
              <a:gd name="T38" fmla="*/ 43 w 89"/>
              <a:gd name="T39" fmla="*/ 13 h 100"/>
              <a:gd name="T40" fmla="*/ 51 w 89"/>
              <a:gd name="T41" fmla="*/ 14 h 100"/>
              <a:gd name="T42" fmla="*/ 52 w 89"/>
              <a:gd name="T43" fmla="*/ 15 h 100"/>
              <a:gd name="T44" fmla="*/ 53 w 89"/>
              <a:gd name="T45" fmla="*/ 15 h 100"/>
              <a:gd name="T46" fmla="*/ 54 w 89"/>
              <a:gd name="T47" fmla="*/ 18 h 100"/>
              <a:gd name="T48" fmla="*/ 57 w 89"/>
              <a:gd name="T49" fmla="*/ 17 h 100"/>
              <a:gd name="T50" fmla="*/ 59 w 89"/>
              <a:gd name="T51" fmla="*/ 17 h 100"/>
              <a:gd name="T52" fmla="*/ 62 w 89"/>
              <a:gd name="T53" fmla="*/ 19 h 100"/>
              <a:gd name="T54" fmla="*/ 64 w 89"/>
              <a:gd name="T55" fmla="*/ 21 h 100"/>
              <a:gd name="T56" fmla="*/ 68 w 89"/>
              <a:gd name="T57" fmla="*/ 21 h 100"/>
              <a:gd name="T58" fmla="*/ 73 w 89"/>
              <a:gd name="T59" fmla="*/ 18 h 100"/>
              <a:gd name="T60" fmla="*/ 81 w 89"/>
              <a:gd name="T61" fmla="*/ 20 h 100"/>
              <a:gd name="T62" fmla="*/ 83 w 89"/>
              <a:gd name="T63" fmla="*/ 20 h 100"/>
              <a:gd name="T64" fmla="*/ 86 w 89"/>
              <a:gd name="T65" fmla="*/ 21 h 100"/>
              <a:gd name="T66" fmla="*/ 87 w 89"/>
              <a:gd name="T67" fmla="*/ 22 h 100"/>
              <a:gd name="T68" fmla="*/ 81 w 89"/>
              <a:gd name="T69" fmla="*/ 25 h 100"/>
              <a:gd name="T70" fmla="*/ 78 w 89"/>
              <a:gd name="T71" fmla="*/ 28 h 100"/>
              <a:gd name="T72" fmla="*/ 73 w 89"/>
              <a:gd name="T73" fmla="*/ 30 h 100"/>
              <a:gd name="T74" fmla="*/ 59 w 89"/>
              <a:gd name="T75" fmla="*/ 44 h 100"/>
              <a:gd name="T76" fmla="*/ 57 w 89"/>
              <a:gd name="T77" fmla="*/ 46 h 100"/>
              <a:gd name="T78" fmla="*/ 57 w 89"/>
              <a:gd name="T79" fmla="*/ 56 h 100"/>
              <a:gd name="T80" fmla="*/ 52 w 89"/>
              <a:gd name="T81" fmla="*/ 59 h 100"/>
              <a:gd name="T82" fmla="*/ 52 w 89"/>
              <a:gd name="T83" fmla="*/ 61 h 100"/>
              <a:gd name="T84" fmla="*/ 52 w 89"/>
              <a:gd name="T85" fmla="*/ 65 h 100"/>
              <a:gd name="T86" fmla="*/ 53 w 89"/>
              <a:gd name="T87" fmla="*/ 69 h 100"/>
              <a:gd name="T88" fmla="*/ 52 w 89"/>
              <a:gd name="T89" fmla="*/ 73 h 100"/>
              <a:gd name="T90" fmla="*/ 53 w 89"/>
              <a:gd name="T91" fmla="*/ 79 h 100"/>
              <a:gd name="T92" fmla="*/ 55 w 89"/>
              <a:gd name="T93" fmla="*/ 80 h 100"/>
              <a:gd name="T94" fmla="*/ 58 w 89"/>
              <a:gd name="T95" fmla="*/ 81 h 100"/>
              <a:gd name="T96" fmla="*/ 59 w 89"/>
              <a:gd name="T97" fmla="*/ 83 h 100"/>
              <a:gd name="T98" fmla="*/ 64 w 89"/>
              <a:gd name="T99" fmla="*/ 87 h 100"/>
              <a:gd name="T100" fmla="*/ 72 w 89"/>
              <a:gd name="T101" fmla="*/ 92 h 100"/>
              <a:gd name="T102" fmla="*/ 72 w 89"/>
              <a:gd name="T103" fmla="*/ 95 h 100"/>
              <a:gd name="T104" fmla="*/ 8 w 89"/>
              <a:gd name="T10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39" y="14"/>
                </a:lnTo>
                <a:lnTo>
                  <a:pt x="42" y="14"/>
                </a:lnTo>
                <a:lnTo>
                  <a:pt x="43" y="13"/>
                </a:lnTo>
                <a:lnTo>
                  <a:pt x="48" y="13"/>
                </a:lnTo>
                <a:lnTo>
                  <a:pt x="51" y="14"/>
                </a:lnTo>
                <a:lnTo>
                  <a:pt x="52" y="14"/>
                </a:lnTo>
                <a:lnTo>
                  <a:pt x="52" y="15"/>
                </a:lnTo>
                <a:lnTo>
                  <a:pt x="53" y="15"/>
                </a:lnTo>
                <a:lnTo>
                  <a:pt x="53" y="15"/>
                </a:lnTo>
                <a:lnTo>
                  <a:pt x="54" y="16"/>
                </a:lnTo>
                <a:lnTo>
                  <a:pt x="54" y="18"/>
                </a:lnTo>
                <a:lnTo>
                  <a:pt x="55" y="19"/>
                </a:lnTo>
                <a:lnTo>
                  <a:pt x="57" y="17"/>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8" y="81"/>
                </a:lnTo>
                <a:lnTo>
                  <a:pt x="59" y="82"/>
                </a:lnTo>
                <a:lnTo>
                  <a:pt x="59" y="83"/>
                </a:lnTo>
                <a:lnTo>
                  <a:pt x="63" y="84"/>
                </a:lnTo>
                <a:lnTo>
                  <a:pt x="64" y="87"/>
                </a:lnTo>
                <a:lnTo>
                  <a:pt x="68" y="89"/>
                </a:lnTo>
                <a:lnTo>
                  <a:pt x="72" y="92"/>
                </a:lnTo>
                <a:lnTo>
                  <a:pt x="72" y="93"/>
                </a:lnTo>
                <a:lnTo>
                  <a:pt x="72" y="95"/>
                </a:lnTo>
                <a:lnTo>
                  <a:pt x="72" y="98"/>
                </a:lnTo>
                <a:lnTo>
                  <a:pt x="8" y="100"/>
                </a:lnTo>
                <a:lnTo>
                  <a:pt x="8" y="100"/>
                </a:lnTo>
                <a:close/>
              </a:path>
            </a:pathLst>
          </a:custGeom>
          <a:solidFill>
            <a:srgbClr val="AAC8F5"/>
          </a:solidFill>
          <a:ln w="12700" cmpd="sng">
            <a:solidFill>
              <a:schemeClr val="tx1"/>
            </a:solidFill>
            <a:prstDash val="solid"/>
            <a:round/>
            <a:headEnd/>
            <a:tailEnd/>
          </a:ln>
        </p:spPr>
        <p:txBody>
          <a:bodyPr/>
          <a:lstStyle/>
          <a:p>
            <a:endParaRPr lang="es-ES_tradnl"/>
          </a:p>
        </p:txBody>
      </p:sp>
      <p:sp>
        <p:nvSpPr>
          <p:cNvPr id="217137" name="Freeform 49"/>
          <p:cNvSpPr>
            <a:spLocks/>
          </p:cNvSpPr>
          <p:nvPr/>
        </p:nvSpPr>
        <p:spPr bwMode="auto">
          <a:xfrm>
            <a:off x="4902200" y="4133850"/>
            <a:ext cx="557213" cy="511175"/>
          </a:xfrm>
          <a:custGeom>
            <a:avLst/>
            <a:gdLst>
              <a:gd name="T0" fmla="*/ 41 w 77"/>
              <a:gd name="T1" fmla="*/ 1 h 66"/>
              <a:gd name="T2" fmla="*/ 44 w 77"/>
              <a:gd name="T3" fmla="*/ 10 h 66"/>
              <a:gd name="T4" fmla="*/ 43 w 77"/>
              <a:gd name="T5" fmla="*/ 13 h 66"/>
              <a:gd name="T6" fmla="*/ 40 w 77"/>
              <a:gd name="T7" fmla="*/ 22 h 66"/>
              <a:gd name="T8" fmla="*/ 64 w 77"/>
              <a:gd name="T9" fmla="*/ 33 h 66"/>
              <a:gd name="T10" fmla="*/ 64 w 77"/>
              <a:gd name="T11" fmla="*/ 40 h 66"/>
              <a:gd name="T12" fmla="*/ 63 w 77"/>
              <a:gd name="T13" fmla="*/ 45 h 66"/>
              <a:gd name="T14" fmla="*/ 58 w 77"/>
              <a:gd name="T15" fmla="*/ 44 h 66"/>
              <a:gd name="T16" fmla="*/ 56 w 77"/>
              <a:gd name="T17" fmla="*/ 49 h 66"/>
              <a:gd name="T18" fmla="*/ 62 w 77"/>
              <a:gd name="T19" fmla="*/ 48 h 66"/>
              <a:gd name="T20" fmla="*/ 66 w 77"/>
              <a:gd name="T21" fmla="*/ 47 h 66"/>
              <a:gd name="T22" fmla="*/ 64 w 77"/>
              <a:gd name="T23" fmla="*/ 49 h 66"/>
              <a:gd name="T24" fmla="*/ 66 w 77"/>
              <a:gd name="T25" fmla="*/ 51 h 66"/>
              <a:gd name="T26" fmla="*/ 71 w 77"/>
              <a:gd name="T27" fmla="*/ 47 h 66"/>
              <a:gd name="T28" fmla="*/ 74 w 77"/>
              <a:gd name="T29" fmla="*/ 48 h 66"/>
              <a:gd name="T30" fmla="*/ 73 w 77"/>
              <a:gd name="T31" fmla="*/ 51 h 66"/>
              <a:gd name="T32" fmla="*/ 68 w 77"/>
              <a:gd name="T33" fmla="*/ 56 h 66"/>
              <a:gd name="T34" fmla="*/ 71 w 77"/>
              <a:gd name="T35" fmla="*/ 60 h 66"/>
              <a:gd name="T36" fmla="*/ 77 w 77"/>
              <a:gd name="T37" fmla="*/ 65 h 66"/>
              <a:gd name="T38" fmla="*/ 71 w 77"/>
              <a:gd name="T39" fmla="*/ 63 h 66"/>
              <a:gd name="T40" fmla="*/ 64 w 77"/>
              <a:gd name="T41" fmla="*/ 59 h 66"/>
              <a:gd name="T42" fmla="*/ 61 w 77"/>
              <a:gd name="T43" fmla="*/ 62 h 66"/>
              <a:gd name="T44" fmla="*/ 60 w 77"/>
              <a:gd name="T45" fmla="*/ 65 h 66"/>
              <a:gd name="T46" fmla="*/ 57 w 77"/>
              <a:gd name="T47" fmla="*/ 63 h 66"/>
              <a:gd name="T48" fmla="*/ 54 w 77"/>
              <a:gd name="T49" fmla="*/ 63 h 66"/>
              <a:gd name="T50" fmla="*/ 49 w 77"/>
              <a:gd name="T51" fmla="*/ 64 h 66"/>
              <a:gd name="T52" fmla="*/ 41 w 77"/>
              <a:gd name="T53" fmla="*/ 59 h 66"/>
              <a:gd name="T54" fmla="*/ 38 w 77"/>
              <a:gd name="T55" fmla="*/ 57 h 66"/>
              <a:gd name="T56" fmla="*/ 37 w 77"/>
              <a:gd name="T57" fmla="*/ 56 h 66"/>
              <a:gd name="T58" fmla="*/ 34 w 77"/>
              <a:gd name="T59" fmla="*/ 55 h 66"/>
              <a:gd name="T60" fmla="*/ 33 w 77"/>
              <a:gd name="T61" fmla="*/ 54 h 66"/>
              <a:gd name="T62" fmla="*/ 31 w 77"/>
              <a:gd name="T63" fmla="*/ 58 h 66"/>
              <a:gd name="T64" fmla="*/ 15 w 77"/>
              <a:gd name="T65" fmla="*/ 56 h 66"/>
              <a:gd name="T66" fmla="*/ 4 w 77"/>
              <a:gd name="T67" fmla="*/ 55 h 66"/>
              <a:gd name="T68" fmla="*/ 5 w 77"/>
              <a:gd name="T69" fmla="*/ 53 h 66"/>
              <a:gd name="T70" fmla="*/ 6 w 77"/>
              <a:gd name="T71" fmla="*/ 46 h 66"/>
              <a:gd name="T72" fmla="*/ 6 w 77"/>
              <a:gd name="T73" fmla="*/ 42 h 66"/>
              <a:gd name="T74" fmla="*/ 9 w 77"/>
              <a:gd name="T75" fmla="*/ 37 h 66"/>
              <a:gd name="T76" fmla="*/ 7 w 77"/>
              <a:gd name="T77" fmla="*/ 30 h 66"/>
              <a:gd name="T78" fmla="*/ 6 w 77"/>
              <a:gd name="T79" fmla="*/ 28 h 66"/>
              <a:gd name="T80" fmla="*/ 4 w 77"/>
              <a:gd name="T81" fmla="*/ 25 h 66"/>
              <a:gd name="T82" fmla="*/ 1 w 77"/>
              <a:gd name="T83" fmla="*/ 19 h 66"/>
              <a:gd name="T84" fmla="*/ 0 w 77"/>
              <a:gd name="T85"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2" y="63"/>
                </a:lnTo>
                <a:lnTo>
                  <a:pt x="60" y="65"/>
                </a:lnTo>
                <a:lnTo>
                  <a:pt x="59" y="65"/>
                </a:lnTo>
                <a:lnTo>
                  <a:pt x="58" y="63"/>
                </a:lnTo>
                <a:lnTo>
                  <a:pt x="57" y="63"/>
                </a:lnTo>
                <a:lnTo>
                  <a:pt x="55" y="63"/>
                </a:lnTo>
                <a:lnTo>
                  <a:pt x="55" y="63"/>
                </a:lnTo>
                <a:lnTo>
                  <a:pt x="54" y="63"/>
                </a:lnTo>
                <a:lnTo>
                  <a:pt x="52" y="65"/>
                </a:lnTo>
                <a:lnTo>
                  <a:pt x="50" y="65"/>
                </a:lnTo>
                <a:lnTo>
                  <a:pt x="49" y="64"/>
                </a:lnTo>
                <a:lnTo>
                  <a:pt x="47" y="64"/>
                </a:lnTo>
                <a:lnTo>
                  <a:pt x="43" y="60"/>
                </a:lnTo>
                <a:lnTo>
                  <a:pt x="41" y="59"/>
                </a:lnTo>
                <a:lnTo>
                  <a:pt x="39" y="58"/>
                </a:lnTo>
                <a:lnTo>
                  <a:pt x="38" y="57"/>
                </a:lnTo>
                <a:lnTo>
                  <a:pt x="38" y="57"/>
                </a:lnTo>
                <a:lnTo>
                  <a:pt x="37" y="57"/>
                </a:lnTo>
                <a:lnTo>
                  <a:pt x="37" y="56"/>
                </a:lnTo>
                <a:lnTo>
                  <a:pt x="37" y="56"/>
                </a:lnTo>
                <a:lnTo>
                  <a:pt x="37" y="55"/>
                </a:lnTo>
                <a:lnTo>
                  <a:pt x="36" y="56"/>
                </a:lnTo>
                <a:lnTo>
                  <a:pt x="34" y="55"/>
                </a:lnTo>
                <a:lnTo>
                  <a:pt x="34" y="55"/>
                </a:lnTo>
                <a:lnTo>
                  <a:pt x="34" y="54"/>
                </a:lnTo>
                <a:lnTo>
                  <a:pt x="33" y="54"/>
                </a:lnTo>
                <a:lnTo>
                  <a:pt x="30" y="57"/>
                </a:lnTo>
                <a:lnTo>
                  <a:pt x="31" y="58"/>
                </a:lnTo>
                <a:lnTo>
                  <a:pt x="31" y="58"/>
                </a:lnTo>
                <a:lnTo>
                  <a:pt x="27" y="59"/>
                </a:lnTo>
                <a:lnTo>
                  <a:pt x="19" y="57"/>
                </a:lnTo>
                <a:lnTo>
                  <a:pt x="15" y="56"/>
                </a:lnTo>
                <a:lnTo>
                  <a:pt x="4" y="57"/>
                </a:lnTo>
                <a:lnTo>
                  <a:pt x="4" y="56"/>
                </a:lnTo>
                <a:lnTo>
                  <a:pt x="4" y="55"/>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lnTo>
                  <a:pt x="0" y="1"/>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7138" name="Freeform 50"/>
          <p:cNvSpPr>
            <a:spLocks/>
          </p:cNvSpPr>
          <p:nvPr/>
        </p:nvSpPr>
        <p:spPr bwMode="auto">
          <a:xfrm>
            <a:off x="5126038" y="2855913"/>
            <a:ext cx="392112" cy="735012"/>
          </a:xfrm>
          <a:custGeom>
            <a:avLst/>
            <a:gdLst>
              <a:gd name="T0" fmla="*/ 9 w 54"/>
              <a:gd name="T1" fmla="*/ 2 h 95"/>
              <a:gd name="T2" fmla="*/ 12 w 54"/>
              <a:gd name="T3" fmla="*/ 5 h 95"/>
              <a:gd name="T4" fmla="*/ 15 w 54"/>
              <a:gd name="T5" fmla="*/ 8 h 95"/>
              <a:gd name="T6" fmla="*/ 15 w 54"/>
              <a:gd name="T7" fmla="*/ 12 h 95"/>
              <a:gd name="T8" fmla="*/ 14 w 54"/>
              <a:gd name="T9" fmla="*/ 15 h 95"/>
              <a:gd name="T10" fmla="*/ 11 w 54"/>
              <a:gd name="T11" fmla="*/ 19 h 95"/>
              <a:gd name="T12" fmla="*/ 9 w 54"/>
              <a:gd name="T13" fmla="*/ 20 h 95"/>
              <a:gd name="T14" fmla="*/ 5 w 54"/>
              <a:gd name="T15" fmla="*/ 21 h 95"/>
              <a:gd name="T16" fmla="*/ 4 w 54"/>
              <a:gd name="T17" fmla="*/ 24 h 95"/>
              <a:gd name="T18" fmla="*/ 6 w 54"/>
              <a:gd name="T19" fmla="*/ 27 h 95"/>
              <a:gd name="T20" fmla="*/ 4 w 54"/>
              <a:gd name="T21" fmla="*/ 34 h 95"/>
              <a:gd name="T22" fmla="*/ 1 w 54"/>
              <a:gd name="T23" fmla="*/ 36 h 95"/>
              <a:gd name="T24" fmla="*/ 0 w 54"/>
              <a:gd name="T25" fmla="*/ 39 h 95"/>
              <a:gd name="T26" fmla="*/ 0 w 54"/>
              <a:gd name="T27" fmla="*/ 41 h 95"/>
              <a:gd name="T28" fmla="*/ 1 w 54"/>
              <a:gd name="T29" fmla="*/ 48 h 95"/>
              <a:gd name="T30" fmla="*/ 5 w 54"/>
              <a:gd name="T31" fmla="*/ 53 h 95"/>
              <a:gd name="T32" fmla="*/ 10 w 54"/>
              <a:gd name="T33" fmla="*/ 57 h 95"/>
              <a:gd name="T34" fmla="*/ 13 w 54"/>
              <a:gd name="T35" fmla="*/ 64 h 95"/>
              <a:gd name="T36" fmla="*/ 15 w 54"/>
              <a:gd name="T37" fmla="*/ 62 h 95"/>
              <a:gd name="T38" fmla="*/ 19 w 54"/>
              <a:gd name="T39" fmla="*/ 65 h 95"/>
              <a:gd name="T40" fmla="*/ 19 w 54"/>
              <a:gd name="T41" fmla="*/ 69 h 95"/>
              <a:gd name="T42" fmla="*/ 16 w 54"/>
              <a:gd name="T43" fmla="*/ 73 h 95"/>
              <a:gd name="T44" fmla="*/ 19 w 54"/>
              <a:gd name="T45" fmla="*/ 78 h 95"/>
              <a:gd name="T46" fmla="*/ 24 w 54"/>
              <a:gd name="T47" fmla="*/ 81 h 95"/>
              <a:gd name="T48" fmla="*/ 29 w 54"/>
              <a:gd name="T49" fmla="*/ 87 h 95"/>
              <a:gd name="T50" fmla="*/ 30 w 54"/>
              <a:gd name="T51" fmla="*/ 89 h 95"/>
              <a:gd name="T52" fmla="*/ 29 w 54"/>
              <a:gd name="T53" fmla="*/ 91 h 95"/>
              <a:gd name="T54" fmla="*/ 32 w 54"/>
              <a:gd name="T55" fmla="*/ 95 h 95"/>
              <a:gd name="T56" fmla="*/ 33 w 54"/>
              <a:gd name="T57" fmla="*/ 94 h 95"/>
              <a:gd name="T58" fmla="*/ 34 w 54"/>
              <a:gd name="T59" fmla="*/ 92 h 95"/>
              <a:gd name="T60" fmla="*/ 38 w 54"/>
              <a:gd name="T61" fmla="*/ 91 h 95"/>
              <a:gd name="T62" fmla="*/ 42 w 54"/>
              <a:gd name="T63" fmla="*/ 93 h 95"/>
              <a:gd name="T64" fmla="*/ 43 w 54"/>
              <a:gd name="T65" fmla="*/ 89 h 95"/>
              <a:gd name="T66" fmla="*/ 44 w 54"/>
              <a:gd name="T67" fmla="*/ 87 h 95"/>
              <a:gd name="T68" fmla="*/ 48 w 54"/>
              <a:gd name="T69" fmla="*/ 85 h 95"/>
              <a:gd name="T70" fmla="*/ 47 w 54"/>
              <a:gd name="T71" fmla="*/ 83 h 95"/>
              <a:gd name="T72" fmla="*/ 47 w 54"/>
              <a:gd name="T73" fmla="*/ 81 h 95"/>
              <a:gd name="T74" fmla="*/ 48 w 54"/>
              <a:gd name="T75" fmla="*/ 80 h 95"/>
              <a:gd name="T76" fmla="*/ 48 w 54"/>
              <a:gd name="T77" fmla="*/ 79 h 95"/>
              <a:gd name="T78" fmla="*/ 48 w 54"/>
              <a:gd name="T79" fmla="*/ 73 h 95"/>
              <a:gd name="T80" fmla="*/ 52 w 54"/>
              <a:gd name="T81" fmla="*/ 68 h 95"/>
              <a:gd name="T82" fmla="*/ 54 w 54"/>
              <a:gd name="T83" fmla="*/ 64 h 95"/>
              <a:gd name="T84" fmla="*/ 52 w 54"/>
              <a:gd name="T85" fmla="*/ 57 h 95"/>
              <a:gd name="T86" fmla="*/ 52 w 54"/>
              <a:gd name="T87" fmla="*/ 54 h 95"/>
              <a:gd name="T88" fmla="*/ 49 w 54"/>
              <a:gd name="T89" fmla="*/ 13 h 95"/>
              <a:gd name="T90" fmla="*/ 48 w 54"/>
              <a:gd name="T91" fmla="*/ 11 h 95"/>
              <a:gd name="T92" fmla="*/ 46 w 54"/>
              <a:gd name="T93" fmla="*/ 6 h 95"/>
              <a:gd name="T94" fmla="*/ 44 w 54"/>
              <a:gd name="T95" fmla="*/ 3 h 95"/>
              <a:gd name="T96" fmla="*/ 44 w 54"/>
              <a:gd name="T9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3"/>
                </a:lnTo>
                <a:lnTo>
                  <a:pt x="47" y="83"/>
                </a:lnTo>
                <a:lnTo>
                  <a:pt x="47" y="81"/>
                </a:lnTo>
                <a:lnTo>
                  <a:pt x="48" y="80"/>
                </a:lnTo>
                <a:lnTo>
                  <a:pt x="48" y="80"/>
                </a:lnTo>
                <a:lnTo>
                  <a:pt x="48" y="79"/>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lnTo>
                  <a:pt x="44"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7139" name="Freeform 51"/>
          <p:cNvSpPr>
            <a:spLocks/>
          </p:cNvSpPr>
          <p:nvPr/>
        </p:nvSpPr>
        <p:spPr bwMode="auto">
          <a:xfrm>
            <a:off x="5538788" y="2390775"/>
            <a:ext cx="376237" cy="549275"/>
          </a:xfrm>
          <a:custGeom>
            <a:avLst/>
            <a:gdLst>
              <a:gd name="T0" fmla="*/ 26 w 52"/>
              <a:gd name="T1" fmla="*/ 68 h 71"/>
              <a:gd name="T2" fmla="*/ 43 w 52"/>
              <a:gd name="T3" fmla="*/ 67 h 71"/>
              <a:gd name="T4" fmla="*/ 45 w 52"/>
              <a:gd name="T5" fmla="*/ 62 h 71"/>
              <a:gd name="T6" fmla="*/ 45 w 52"/>
              <a:gd name="T7" fmla="*/ 58 h 71"/>
              <a:gd name="T8" fmla="*/ 48 w 52"/>
              <a:gd name="T9" fmla="*/ 55 h 71"/>
              <a:gd name="T10" fmla="*/ 49 w 52"/>
              <a:gd name="T11" fmla="*/ 52 h 71"/>
              <a:gd name="T12" fmla="*/ 50 w 52"/>
              <a:gd name="T13" fmla="*/ 50 h 71"/>
              <a:gd name="T14" fmla="*/ 51 w 52"/>
              <a:gd name="T15" fmla="*/ 51 h 71"/>
              <a:gd name="T16" fmla="*/ 52 w 52"/>
              <a:gd name="T17" fmla="*/ 50 h 71"/>
              <a:gd name="T18" fmla="*/ 52 w 52"/>
              <a:gd name="T19" fmla="*/ 46 h 71"/>
              <a:gd name="T20" fmla="*/ 51 w 52"/>
              <a:gd name="T21" fmla="*/ 42 h 71"/>
              <a:gd name="T22" fmla="*/ 47 w 52"/>
              <a:gd name="T23" fmla="*/ 28 h 71"/>
              <a:gd name="T24" fmla="*/ 42 w 52"/>
              <a:gd name="T25" fmla="*/ 28 h 71"/>
              <a:gd name="T26" fmla="*/ 36 w 52"/>
              <a:gd name="T27" fmla="*/ 36 h 71"/>
              <a:gd name="T28" fmla="*/ 35 w 52"/>
              <a:gd name="T29" fmla="*/ 35 h 71"/>
              <a:gd name="T30" fmla="*/ 33 w 52"/>
              <a:gd name="T31" fmla="*/ 34 h 71"/>
              <a:gd name="T32" fmla="*/ 33 w 52"/>
              <a:gd name="T33" fmla="*/ 30 h 71"/>
              <a:gd name="T34" fmla="*/ 36 w 52"/>
              <a:gd name="T35" fmla="*/ 28 h 71"/>
              <a:gd name="T36" fmla="*/ 36 w 52"/>
              <a:gd name="T37" fmla="*/ 26 h 71"/>
              <a:gd name="T38" fmla="*/ 38 w 52"/>
              <a:gd name="T39" fmla="*/ 24 h 71"/>
              <a:gd name="T40" fmla="*/ 38 w 52"/>
              <a:gd name="T41" fmla="*/ 17 h 71"/>
              <a:gd name="T42" fmla="*/ 37 w 52"/>
              <a:gd name="T43" fmla="*/ 14 h 71"/>
              <a:gd name="T44" fmla="*/ 35 w 52"/>
              <a:gd name="T45" fmla="*/ 12 h 71"/>
              <a:gd name="T46" fmla="*/ 37 w 52"/>
              <a:gd name="T47" fmla="*/ 10 h 71"/>
              <a:gd name="T48" fmla="*/ 36 w 52"/>
              <a:gd name="T49" fmla="*/ 7 h 71"/>
              <a:gd name="T50" fmla="*/ 30 w 52"/>
              <a:gd name="T51" fmla="*/ 4 h 71"/>
              <a:gd name="T52" fmla="*/ 26 w 52"/>
              <a:gd name="T53" fmla="*/ 2 h 71"/>
              <a:gd name="T54" fmla="*/ 21 w 52"/>
              <a:gd name="T55" fmla="*/ 1 h 71"/>
              <a:gd name="T56" fmla="*/ 18 w 52"/>
              <a:gd name="T57" fmla="*/ 1 h 71"/>
              <a:gd name="T58" fmla="*/ 15 w 52"/>
              <a:gd name="T59" fmla="*/ 3 h 71"/>
              <a:gd name="T60" fmla="*/ 15 w 52"/>
              <a:gd name="T61" fmla="*/ 6 h 71"/>
              <a:gd name="T62" fmla="*/ 16 w 52"/>
              <a:gd name="T63" fmla="*/ 7 h 71"/>
              <a:gd name="T64" fmla="*/ 15 w 52"/>
              <a:gd name="T65" fmla="*/ 8 h 71"/>
              <a:gd name="T66" fmla="*/ 13 w 52"/>
              <a:gd name="T67" fmla="*/ 10 h 71"/>
              <a:gd name="T68" fmla="*/ 12 w 52"/>
              <a:gd name="T69" fmla="*/ 13 h 71"/>
              <a:gd name="T70" fmla="*/ 12 w 52"/>
              <a:gd name="T71" fmla="*/ 17 h 71"/>
              <a:gd name="T72" fmla="*/ 10 w 52"/>
              <a:gd name="T73" fmla="*/ 16 h 71"/>
              <a:gd name="T74" fmla="*/ 10 w 52"/>
              <a:gd name="T75" fmla="*/ 13 h 71"/>
              <a:gd name="T76" fmla="*/ 10 w 52"/>
              <a:gd name="T77" fmla="*/ 11 h 71"/>
              <a:gd name="T78" fmla="*/ 8 w 52"/>
              <a:gd name="T79" fmla="*/ 13 h 71"/>
              <a:gd name="T80" fmla="*/ 8 w 52"/>
              <a:gd name="T81" fmla="*/ 16 h 71"/>
              <a:gd name="T82" fmla="*/ 5 w 52"/>
              <a:gd name="T83" fmla="*/ 17 h 71"/>
              <a:gd name="T84" fmla="*/ 4 w 52"/>
              <a:gd name="T85" fmla="*/ 19 h 71"/>
              <a:gd name="T86" fmla="*/ 3 w 52"/>
              <a:gd name="T87" fmla="*/ 23 h 71"/>
              <a:gd name="T88" fmla="*/ 2 w 52"/>
              <a:gd name="T89" fmla="*/ 28 h 71"/>
              <a:gd name="T90" fmla="*/ 1 w 52"/>
              <a:gd name="T91" fmla="*/ 32 h 71"/>
              <a:gd name="T92" fmla="*/ 2 w 52"/>
              <a:gd name="T93" fmla="*/ 37 h 71"/>
              <a:gd name="T94" fmla="*/ 2 w 52"/>
              <a:gd name="T95" fmla="*/ 41 h 71"/>
              <a:gd name="T96" fmla="*/ 6 w 52"/>
              <a:gd name="T97" fmla="*/ 50 h 71"/>
              <a:gd name="T98" fmla="*/ 7 w 52"/>
              <a:gd name="T99" fmla="*/ 55 h 71"/>
              <a:gd name="T100" fmla="*/ 7 w 52"/>
              <a:gd name="T101" fmla="*/ 56 h 71"/>
              <a:gd name="T102" fmla="*/ 6 w 52"/>
              <a:gd name="T103" fmla="*/ 62 h 71"/>
              <a:gd name="T104" fmla="*/ 2 w 52"/>
              <a:gd name="T105" fmla="*/ 69 h 71"/>
              <a:gd name="T106" fmla="*/ 0 w 52"/>
              <a:gd name="T10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5"/>
                </a:lnTo>
                <a:lnTo>
                  <a:pt x="7" y="56"/>
                </a:lnTo>
                <a:lnTo>
                  <a:pt x="6" y="59"/>
                </a:lnTo>
                <a:lnTo>
                  <a:pt x="6" y="62"/>
                </a:lnTo>
                <a:lnTo>
                  <a:pt x="5" y="64"/>
                </a:lnTo>
                <a:lnTo>
                  <a:pt x="2" y="69"/>
                </a:lnTo>
                <a:lnTo>
                  <a:pt x="1" y="71"/>
                </a:lnTo>
                <a:lnTo>
                  <a:pt x="0" y="71"/>
                </a:lnTo>
                <a:lnTo>
                  <a:pt x="0" y="71"/>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7140" name="Freeform 52"/>
          <p:cNvSpPr>
            <a:spLocks/>
          </p:cNvSpPr>
          <p:nvPr/>
        </p:nvSpPr>
        <p:spPr bwMode="auto">
          <a:xfrm>
            <a:off x="5176838" y="2197100"/>
            <a:ext cx="601662" cy="317500"/>
          </a:xfrm>
          <a:custGeom>
            <a:avLst/>
            <a:gdLst>
              <a:gd name="T0" fmla="*/ 4 w 83"/>
              <a:gd name="T1" fmla="*/ 16 h 41"/>
              <a:gd name="T2" fmla="*/ 8 w 83"/>
              <a:gd name="T3" fmla="*/ 13 h 41"/>
              <a:gd name="T4" fmla="*/ 20 w 83"/>
              <a:gd name="T5" fmla="*/ 6 h 41"/>
              <a:gd name="T6" fmla="*/ 26 w 83"/>
              <a:gd name="T7" fmla="*/ 1 h 41"/>
              <a:gd name="T8" fmla="*/ 31 w 83"/>
              <a:gd name="T9" fmla="*/ 1 h 41"/>
              <a:gd name="T10" fmla="*/ 28 w 83"/>
              <a:gd name="T11" fmla="*/ 4 h 41"/>
              <a:gd name="T12" fmla="*/ 23 w 83"/>
              <a:gd name="T13" fmla="*/ 9 h 41"/>
              <a:gd name="T14" fmla="*/ 23 w 83"/>
              <a:gd name="T15" fmla="*/ 12 h 41"/>
              <a:gd name="T16" fmla="*/ 28 w 83"/>
              <a:gd name="T17" fmla="*/ 10 h 41"/>
              <a:gd name="T18" fmla="*/ 39 w 83"/>
              <a:gd name="T19" fmla="*/ 15 h 41"/>
              <a:gd name="T20" fmla="*/ 43 w 83"/>
              <a:gd name="T21" fmla="*/ 16 h 41"/>
              <a:gd name="T22" fmla="*/ 44 w 83"/>
              <a:gd name="T23" fmla="*/ 17 h 41"/>
              <a:gd name="T24" fmla="*/ 49 w 83"/>
              <a:gd name="T25" fmla="*/ 13 h 41"/>
              <a:gd name="T26" fmla="*/ 64 w 83"/>
              <a:gd name="T27" fmla="*/ 8 h 41"/>
              <a:gd name="T28" fmla="*/ 63 w 83"/>
              <a:gd name="T29" fmla="*/ 11 h 41"/>
              <a:gd name="T30" fmla="*/ 66 w 83"/>
              <a:gd name="T31" fmla="*/ 14 h 41"/>
              <a:gd name="T32" fmla="*/ 72 w 83"/>
              <a:gd name="T33" fmla="*/ 13 h 41"/>
              <a:gd name="T34" fmla="*/ 76 w 83"/>
              <a:gd name="T35" fmla="*/ 18 h 41"/>
              <a:gd name="T36" fmla="*/ 82 w 83"/>
              <a:gd name="T37" fmla="*/ 19 h 41"/>
              <a:gd name="T38" fmla="*/ 82 w 83"/>
              <a:gd name="T39" fmla="*/ 21 h 41"/>
              <a:gd name="T40" fmla="*/ 79 w 83"/>
              <a:gd name="T41" fmla="*/ 21 h 41"/>
              <a:gd name="T42" fmla="*/ 75 w 83"/>
              <a:gd name="T43" fmla="*/ 21 h 41"/>
              <a:gd name="T44" fmla="*/ 69 w 83"/>
              <a:gd name="T45" fmla="*/ 21 h 41"/>
              <a:gd name="T46" fmla="*/ 69 w 83"/>
              <a:gd name="T47" fmla="*/ 24 h 41"/>
              <a:gd name="T48" fmla="*/ 62 w 83"/>
              <a:gd name="T49" fmla="*/ 21 h 41"/>
              <a:gd name="T50" fmla="*/ 57 w 83"/>
              <a:gd name="T51" fmla="*/ 23 h 41"/>
              <a:gd name="T52" fmla="*/ 55 w 83"/>
              <a:gd name="T53" fmla="*/ 25 h 41"/>
              <a:gd name="T54" fmla="*/ 50 w 83"/>
              <a:gd name="T55" fmla="*/ 25 h 41"/>
              <a:gd name="T56" fmla="*/ 46 w 83"/>
              <a:gd name="T57" fmla="*/ 30 h 41"/>
              <a:gd name="T58" fmla="*/ 47 w 83"/>
              <a:gd name="T59" fmla="*/ 28 h 41"/>
              <a:gd name="T60" fmla="*/ 44 w 83"/>
              <a:gd name="T61" fmla="*/ 28 h 41"/>
              <a:gd name="T62" fmla="*/ 42 w 83"/>
              <a:gd name="T63" fmla="*/ 27 h 41"/>
              <a:gd name="T64" fmla="*/ 40 w 83"/>
              <a:gd name="T65" fmla="*/ 32 h 41"/>
              <a:gd name="T66" fmla="*/ 36 w 83"/>
              <a:gd name="T67" fmla="*/ 38 h 41"/>
              <a:gd name="T68" fmla="*/ 34 w 83"/>
              <a:gd name="T69" fmla="*/ 39 h 41"/>
              <a:gd name="T70" fmla="*/ 35 w 83"/>
              <a:gd name="T71" fmla="*/ 36 h 41"/>
              <a:gd name="T72" fmla="*/ 32 w 83"/>
              <a:gd name="T73" fmla="*/ 36 h 41"/>
              <a:gd name="T74" fmla="*/ 30 w 83"/>
              <a:gd name="T75" fmla="*/ 29 h 41"/>
              <a:gd name="T76" fmla="*/ 29 w 83"/>
              <a:gd name="T77" fmla="*/ 28 h 41"/>
              <a:gd name="T78" fmla="*/ 23 w 83"/>
              <a:gd name="T79" fmla="*/ 26 h 41"/>
              <a:gd name="T80" fmla="*/ 22 w 83"/>
              <a:gd name="T81" fmla="*/ 26 h 41"/>
              <a:gd name="T82" fmla="*/ 16 w 83"/>
              <a:gd name="T83" fmla="*/ 24 h 41"/>
              <a:gd name="T84" fmla="*/ 4 w 83"/>
              <a:gd name="T85" fmla="*/ 19 h 41"/>
              <a:gd name="T86" fmla="*/ 0 w 83"/>
              <a:gd name="T87"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3" y="16"/>
                </a:lnTo>
                <a:lnTo>
                  <a:pt x="44" y="17"/>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2" y="36"/>
                </a:lnTo>
                <a:lnTo>
                  <a:pt x="33" y="32"/>
                </a:lnTo>
                <a:lnTo>
                  <a:pt x="32" y="30"/>
                </a:lnTo>
                <a:lnTo>
                  <a:pt x="30" y="29"/>
                </a:lnTo>
                <a:lnTo>
                  <a:pt x="28" y="29"/>
                </a:lnTo>
                <a:lnTo>
                  <a:pt x="28" y="28"/>
                </a:lnTo>
                <a:lnTo>
                  <a:pt x="29" y="28"/>
                </a:lnTo>
                <a:lnTo>
                  <a:pt x="28" y="27"/>
                </a:lnTo>
                <a:lnTo>
                  <a:pt x="26" y="26"/>
                </a:lnTo>
                <a:lnTo>
                  <a:pt x="23" y="26"/>
                </a:lnTo>
                <a:lnTo>
                  <a:pt x="23" y="26"/>
                </a:lnTo>
                <a:lnTo>
                  <a:pt x="22" y="26"/>
                </a:lnTo>
                <a:lnTo>
                  <a:pt x="22" y="26"/>
                </a:lnTo>
                <a:lnTo>
                  <a:pt x="20" y="26"/>
                </a:lnTo>
                <a:lnTo>
                  <a:pt x="18" y="24"/>
                </a:lnTo>
                <a:lnTo>
                  <a:pt x="16" y="24"/>
                </a:lnTo>
                <a:lnTo>
                  <a:pt x="5" y="22"/>
                </a:lnTo>
                <a:lnTo>
                  <a:pt x="4" y="21"/>
                </a:lnTo>
                <a:lnTo>
                  <a:pt x="4" y="19"/>
                </a:lnTo>
                <a:lnTo>
                  <a:pt x="3" y="19"/>
                </a:lnTo>
                <a:lnTo>
                  <a:pt x="1" y="18"/>
                </a:lnTo>
                <a:lnTo>
                  <a:pt x="0" y="17"/>
                </a:lnTo>
                <a:lnTo>
                  <a:pt x="0" y="17"/>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7141" name="Freeform 53"/>
          <p:cNvSpPr>
            <a:spLocks/>
          </p:cNvSpPr>
          <p:nvPr/>
        </p:nvSpPr>
        <p:spPr bwMode="auto">
          <a:xfrm>
            <a:off x="5473700" y="2917825"/>
            <a:ext cx="290513" cy="557213"/>
          </a:xfrm>
          <a:custGeom>
            <a:avLst/>
            <a:gdLst>
              <a:gd name="T0" fmla="*/ 1 w 40"/>
              <a:gd name="T1" fmla="*/ 5 h 72"/>
              <a:gd name="T2" fmla="*/ 4 w 40"/>
              <a:gd name="T3" fmla="*/ 45 h 72"/>
              <a:gd name="T4" fmla="*/ 4 w 40"/>
              <a:gd name="T5" fmla="*/ 46 h 72"/>
              <a:gd name="T6" fmla="*/ 4 w 40"/>
              <a:gd name="T7" fmla="*/ 47 h 72"/>
              <a:gd name="T8" fmla="*/ 4 w 40"/>
              <a:gd name="T9" fmla="*/ 49 h 72"/>
              <a:gd name="T10" fmla="*/ 5 w 40"/>
              <a:gd name="T11" fmla="*/ 52 h 72"/>
              <a:gd name="T12" fmla="*/ 6 w 40"/>
              <a:gd name="T13" fmla="*/ 56 h 72"/>
              <a:gd name="T14" fmla="*/ 4 w 40"/>
              <a:gd name="T15" fmla="*/ 59 h 72"/>
              <a:gd name="T16" fmla="*/ 4 w 40"/>
              <a:gd name="T17" fmla="*/ 60 h 72"/>
              <a:gd name="T18" fmla="*/ 2 w 40"/>
              <a:gd name="T19" fmla="*/ 63 h 72"/>
              <a:gd name="T20" fmla="*/ 0 w 40"/>
              <a:gd name="T21" fmla="*/ 65 h 72"/>
              <a:gd name="T22" fmla="*/ 0 w 40"/>
              <a:gd name="T23" fmla="*/ 68 h 72"/>
              <a:gd name="T24" fmla="*/ 0 w 40"/>
              <a:gd name="T25" fmla="*/ 71 h 72"/>
              <a:gd name="T26" fmla="*/ 0 w 40"/>
              <a:gd name="T27" fmla="*/ 71 h 72"/>
              <a:gd name="T28" fmla="*/ 0 w 40"/>
              <a:gd name="T29" fmla="*/ 72 h 72"/>
              <a:gd name="T30" fmla="*/ 0 w 40"/>
              <a:gd name="T31" fmla="*/ 72 h 72"/>
              <a:gd name="T32" fmla="*/ 1 w 40"/>
              <a:gd name="T33" fmla="*/ 72 h 72"/>
              <a:gd name="T34" fmla="*/ 2 w 40"/>
              <a:gd name="T35" fmla="*/ 72 h 72"/>
              <a:gd name="T36" fmla="*/ 2 w 40"/>
              <a:gd name="T37" fmla="*/ 71 h 72"/>
              <a:gd name="T38" fmla="*/ 2 w 40"/>
              <a:gd name="T39" fmla="*/ 70 h 72"/>
              <a:gd name="T40" fmla="*/ 5 w 40"/>
              <a:gd name="T41" fmla="*/ 70 h 72"/>
              <a:gd name="T42" fmla="*/ 8 w 40"/>
              <a:gd name="T43" fmla="*/ 69 h 72"/>
              <a:gd name="T44" fmla="*/ 12 w 40"/>
              <a:gd name="T45" fmla="*/ 71 h 72"/>
              <a:gd name="T46" fmla="*/ 12 w 40"/>
              <a:gd name="T47" fmla="*/ 71 h 72"/>
              <a:gd name="T48" fmla="*/ 13 w 40"/>
              <a:gd name="T49" fmla="*/ 71 h 72"/>
              <a:gd name="T50" fmla="*/ 14 w 40"/>
              <a:gd name="T51" fmla="*/ 68 h 72"/>
              <a:gd name="T52" fmla="*/ 16 w 40"/>
              <a:gd name="T53" fmla="*/ 68 h 72"/>
              <a:gd name="T54" fmla="*/ 17 w 40"/>
              <a:gd name="T55" fmla="*/ 69 h 72"/>
              <a:gd name="T56" fmla="*/ 18 w 40"/>
              <a:gd name="T57" fmla="*/ 70 h 72"/>
              <a:gd name="T58" fmla="*/ 19 w 40"/>
              <a:gd name="T59" fmla="*/ 69 h 72"/>
              <a:gd name="T60" fmla="*/ 20 w 40"/>
              <a:gd name="T61" fmla="*/ 65 h 72"/>
              <a:gd name="T62" fmla="*/ 21 w 40"/>
              <a:gd name="T63" fmla="*/ 64 h 72"/>
              <a:gd name="T64" fmla="*/ 22 w 40"/>
              <a:gd name="T65" fmla="*/ 64 h 72"/>
              <a:gd name="T66" fmla="*/ 24 w 40"/>
              <a:gd name="T67" fmla="*/ 66 h 72"/>
              <a:gd name="T68" fmla="*/ 27 w 40"/>
              <a:gd name="T69" fmla="*/ 66 h 72"/>
              <a:gd name="T70" fmla="*/ 28 w 40"/>
              <a:gd name="T71" fmla="*/ 63 h 72"/>
              <a:gd name="T72" fmla="*/ 33 w 40"/>
              <a:gd name="T73" fmla="*/ 56 h 72"/>
              <a:gd name="T74" fmla="*/ 33 w 40"/>
              <a:gd name="T75" fmla="*/ 53 h 72"/>
              <a:gd name="T76" fmla="*/ 34 w 40"/>
              <a:gd name="T77" fmla="*/ 53 h 72"/>
              <a:gd name="T78" fmla="*/ 37 w 40"/>
              <a:gd name="T79" fmla="*/ 53 h 72"/>
              <a:gd name="T80" fmla="*/ 38 w 40"/>
              <a:gd name="T81" fmla="*/ 52 h 72"/>
              <a:gd name="T82" fmla="*/ 40 w 40"/>
              <a:gd name="T83" fmla="*/ 51 h 72"/>
              <a:gd name="T84" fmla="*/ 40 w 40"/>
              <a:gd name="T85" fmla="*/ 50 h 72"/>
              <a:gd name="T86" fmla="*/ 40 w 40"/>
              <a:gd name="T87" fmla="*/ 47 h 72"/>
              <a:gd name="T88" fmla="*/ 40 w 40"/>
              <a:gd name="T89" fmla="*/ 47 h 72"/>
              <a:gd name="T90" fmla="*/ 40 w 40"/>
              <a:gd name="T91" fmla="*/ 45 h 72"/>
              <a:gd name="T92" fmla="*/ 35 w 40"/>
              <a:gd name="T93" fmla="*/ 1 h 72"/>
              <a:gd name="T94" fmla="*/ 35 w 40"/>
              <a:gd name="T95" fmla="*/ 0 h 72"/>
              <a:gd name="T96" fmla="*/ 9 w 40"/>
              <a:gd name="T97" fmla="*/ 3 h 72"/>
              <a:gd name="T98" fmla="*/ 8 w 40"/>
              <a:gd name="T99" fmla="*/ 4 h 72"/>
              <a:gd name="T100" fmla="*/ 6 w 40"/>
              <a:gd name="T101" fmla="*/ 5 h 72"/>
              <a:gd name="T102" fmla="*/ 5 w 40"/>
              <a:gd name="T103" fmla="*/ 6 h 72"/>
              <a:gd name="T104" fmla="*/ 3 w 40"/>
              <a:gd name="T105" fmla="*/ 6 h 72"/>
              <a:gd name="T106" fmla="*/ 1 w 40"/>
              <a:gd name="T107" fmla="*/ 5 h 72"/>
              <a:gd name="T108" fmla="*/ 1 w 40"/>
              <a:gd name="T109"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1"/>
                </a:lnTo>
                <a:lnTo>
                  <a:pt x="0" y="72"/>
                </a:lnTo>
                <a:lnTo>
                  <a:pt x="0" y="72"/>
                </a:lnTo>
                <a:lnTo>
                  <a:pt x="1" y="72"/>
                </a:lnTo>
                <a:lnTo>
                  <a:pt x="2" y="72"/>
                </a:lnTo>
                <a:lnTo>
                  <a:pt x="2" y="71"/>
                </a:lnTo>
                <a:lnTo>
                  <a:pt x="2" y="70"/>
                </a:lnTo>
                <a:lnTo>
                  <a:pt x="5" y="70"/>
                </a:lnTo>
                <a:lnTo>
                  <a:pt x="8" y="69"/>
                </a:lnTo>
                <a:lnTo>
                  <a:pt x="12" y="71"/>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7"/>
                </a:lnTo>
                <a:lnTo>
                  <a:pt x="40" y="45"/>
                </a:lnTo>
                <a:lnTo>
                  <a:pt x="35" y="1"/>
                </a:lnTo>
                <a:lnTo>
                  <a:pt x="35" y="0"/>
                </a:lnTo>
                <a:lnTo>
                  <a:pt x="9" y="3"/>
                </a:lnTo>
                <a:lnTo>
                  <a:pt x="8" y="4"/>
                </a:lnTo>
                <a:lnTo>
                  <a:pt x="6" y="5"/>
                </a:lnTo>
                <a:lnTo>
                  <a:pt x="5" y="6"/>
                </a:lnTo>
                <a:lnTo>
                  <a:pt x="3" y="6"/>
                </a:lnTo>
                <a:lnTo>
                  <a:pt x="1" y="5"/>
                </a:lnTo>
                <a:lnTo>
                  <a:pt x="1" y="5"/>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7142" name="Freeform 54"/>
          <p:cNvSpPr>
            <a:spLocks/>
          </p:cNvSpPr>
          <p:nvPr/>
        </p:nvSpPr>
        <p:spPr bwMode="auto">
          <a:xfrm>
            <a:off x="5172075" y="3846513"/>
            <a:ext cx="338138" cy="642937"/>
          </a:xfrm>
          <a:custGeom>
            <a:avLst/>
            <a:gdLst>
              <a:gd name="T0" fmla="*/ 44 w 47"/>
              <a:gd name="T1" fmla="*/ 0 h 83"/>
              <a:gd name="T2" fmla="*/ 15 w 47"/>
              <a:gd name="T3" fmla="*/ 2 h 83"/>
              <a:gd name="T4" fmla="*/ 15 w 47"/>
              <a:gd name="T5" fmla="*/ 3 h 83"/>
              <a:gd name="T6" fmla="*/ 12 w 47"/>
              <a:gd name="T7" fmla="*/ 5 h 83"/>
              <a:gd name="T8" fmla="*/ 12 w 47"/>
              <a:gd name="T9" fmla="*/ 8 h 83"/>
              <a:gd name="T10" fmla="*/ 12 w 47"/>
              <a:gd name="T11" fmla="*/ 11 h 83"/>
              <a:gd name="T12" fmla="*/ 11 w 47"/>
              <a:gd name="T13" fmla="*/ 12 h 83"/>
              <a:gd name="T14" fmla="*/ 9 w 47"/>
              <a:gd name="T15" fmla="*/ 14 h 83"/>
              <a:gd name="T16" fmla="*/ 7 w 47"/>
              <a:gd name="T17" fmla="*/ 16 h 83"/>
              <a:gd name="T18" fmla="*/ 6 w 47"/>
              <a:gd name="T19" fmla="*/ 17 h 83"/>
              <a:gd name="T20" fmla="*/ 6 w 47"/>
              <a:gd name="T21" fmla="*/ 19 h 83"/>
              <a:gd name="T22" fmla="*/ 5 w 47"/>
              <a:gd name="T23" fmla="*/ 21 h 83"/>
              <a:gd name="T24" fmla="*/ 5 w 47"/>
              <a:gd name="T25" fmla="*/ 22 h 83"/>
              <a:gd name="T26" fmla="*/ 4 w 47"/>
              <a:gd name="T27" fmla="*/ 25 h 83"/>
              <a:gd name="T28" fmla="*/ 3 w 47"/>
              <a:gd name="T29" fmla="*/ 27 h 83"/>
              <a:gd name="T30" fmla="*/ 4 w 47"/>
              <a:gd name="T31" fmla="*/ 30 h 83"/>
              <a:gd name="T32" fmla="*/ 5 w 47"/>
              <a:gd name="T33" fmla="*/ 31 h 83"/>
              <a:gd name="T34" fmla="*/ 5 w 47"/>
              <a:gd name="T35" fmla="*/ 33 h 83"/>
              <a:gd name="T36" fmla="*/ 5 w 47"/>
              <a:gd name="T37" fmla="*/ 33 h 83"/>
              <a:gd name="T38" fmla="*/ 5 w 47"/>
              <a:gd name="T39" fmla="*/ 34 h 83"/>
              <a:gd name="T40" fmla="*/ 5 w 47"/>
              <a:gd name="T41" fmla="*/ 34 h 83"/>
              <a:gd name="T42" fmla="*/ 4 w 47"/>
              <a:gd name="T43" fmla="*/ 36 h 83"/>
              <a:gd name="T44" fmla="*/ 5 w 47"/>
              <a:gd name="T45" fmla="*/ 37 h 83"/>
              <a:gd name="T46" fmla="*/ 4 w 47"/>
              <a:gd name="T47" fmla="*/ 38 h 83"/>
              <a:gd name="T48" fmla="*/ 6 w 47"/>
              <a:gd name="T49" fmla="*/ 42 h 83"/>
              <a:gd name="T50" fmla="*/ 6 w 47"/>
              <a:gd name="T51" fmla="*/ 45 h 83"/>
              <a:gd name="T52" fmla="*/ 7 w 47"/>
              <a:gd name="T53" fmla="*/ 47 h 83"/>
              <a:gd name="T54" fmla="*/ 8 w 47"/>
              <a:gd name="T55" fmla="*/ 48 h 83"/>
              <a:gd name="T56" fmla="*/ 8 w 47"/>
              <a:gd name="T57" fmla="*/ 49 h 83"/>
              <a:gd name="T58" fmla="*/ 6 w 47"/>
              <a:gd name="T59" fmla="*/ 50 h 83"/>
              <a:gd name="T60" fmla="*/ 6 w 47"/>
              <a:gd name="T61" fmla="*/ 51 h 83"/>
              <a:gd name="T62" fmla="*/ 5 w 47"/>
              <a:gd name="T63" fmla="*/ 54 h 83"/>
              <a:gd name="T64" fmla="*/ 3 w 47"/>
              <a:gd name="T65" fmla="*/ 59 h 83"/>
              <a:gd name="T66" fmla="*/ 0 w 47"/>
              <a:gd name="T67" fmla="*/ 66 h 83"/>
              <a:gd name="T68" fmla="*/ 0 w 47"/>
              <a:gd name="T69" fmla="*/ 71 h 83"/>
              <a:gd name="T70" fmla="*/ 27 w 47"/>
              <a:gd name="T71" fmla="*/ 70 h 83"/>
              <a:gd name="T72" fmla="*/ 27 w 47"/>
              <a:gd name="T73" fmla="*/ 71 h 83"/>
              <a:gd name="T74" fmla="*/ 26 w 47"/>
              <a:gd name="T75" fmla="*/ 73 h 83"/>
              <a:gd name="T76" fmla="*/ 27 w 47"/>
              <a:gd name="T77" fmla="*/ 77 h 83"/>
              <a:gd name="T78" fmla="*/ 29 w 47"/>
              <a:gd name="T79" fmla="*/ 80 h 83"/>
              <a:gd name="T80" fmla="*/ 30 w 47"/>
              <a:gd name="T81" fmla="*/ 83 h 83"/>
              <a:gd name="T82" fmla="*/ 32 w 47"/>
              <a:gd name="T83" fmla="*/ 83 h 83"/>
              <a:gd name="T84" fmla="*/ 35 w 47"/>
              <a:gd name="T85" fmla="*/ 81 h 83"/>
              <a:gd name="T86" fmla="*/ 41 w 47"/>
              <a:gd name="T87" fmla="*/ 79 h 83"/>
              <a:gd name="T88" fmla="*/ 43 w 47"/>
              <a:gd name="T89" fmla="*/ 79 h 83"/>
              <a:gd name="T90" fmla="*/ 45 w 47"/>
              <a:gd name="T91" fmla="*/ 78 h 83"/>
              <a:gd name="T92" fmla="*/ 46 w 47"/>
              <a:gd name="T93" fmla="*/ 79 h 83"/>
              <a:gd name="T94" fmla="*/ 47 w 47"/>
              <a:gd name="T95" fmla="*/ 80 h 83"/>
              <a:gd name="T96" fmla="*/ 47 w 47"/>
              <a:gd name="T97" fmla="*/ 79 h 83"/>
              <a:gd name="T98" fmla="*/ 44 w 47"/>
              <a:gd name="T99" fmla="*/ 54 h 83"/>
              <a:gd name="T100" fmla="*/ 44 w 47"/>
              <a:gd name="T101" fmla="*/ 52 h 83"/>
              <a:gd name="T102" fmla="*/ 45 w 47"/>
              <a:gd name="T103" fmla="*/ 2 h 83"/>
              <a:gd name="T104" fmla="*/ 44 w 47"/>
              <a:gd name="T105" fmla="*/ 0 h 83"/>
              <a:gd name="T106" fmla="*/ 44 w 47"/>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3"/>
                </a:lnTo>
                <a:lnTo>
                  <a:pt x="5" y="34"/>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lnTo>
                  <a:pt x="44"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7143" name="Freeform 55"/>
          <p:cNvSpPr>
            <a:spLocks/>
          </p:cNvSpPr>
          <p:nvPr/>
        </p:nvSpPr>
        <p:spPr bwMode="auto">
          <a:xfrm>
            <a:off x="6111875" y="2732088"/>
            <a:ext cx="569913" cy="395287"/>
          </a:xfrm>
          <a:custGeom>
            <a:avLst/>
            <a:gdLst>
              <a:gd name="T0" fmla="*/ 19 w 79"/>
              <a:gd name="T1" fmla="*/ 49 h 51"/>
              <a:gd name="T2" fmla="*/ 55 w 79"/>
              <a:gd name="T3" fmla="*/ 42 h 51"/>
              <a:gd name="T4" fmla="*/ 66 w 79"/>
              <a:gd name="T5" fmla="*/ 40 h 51"/>
              <a:gd name="T6" fmla="*/ 67 w 79"/>
              <a:gd name="T7" fmla="*/ 40 h 51"/>
              <a:gd name="T8" fmla="*/ 67 w 79"/>
              <a:gd name="T9" fmla="*/ 39 h 51"/>
              <a:gd name="T10" fmla="*/ 67 w 79"/>
              <a:gd name="T11" fmla="*/ 38 h 51"/>
              <a:gd name="T12" fmla="*/ 68 w 79"/>
              <a:gd name="T13" fmla="*/ 37 h 51"/>
              <a:gd name="T14" fmla="*/ 70 w 79"/>
              <a:gd name="T15" fmla="*/ 37 h 51"/>
              <a:gd name="T16" fmla="*/ 71 w 79"/>
              <a:gd name="T17" fmla="*/ 37 h 51"/>
              <a:gd name="T18" fmla="*/ 74 w 79"/>
              <a:gd name="T19" fmla="*/ 35 h 51"/>
              <a:gd name="T20" fmla="*/ 74 w 79"/>
              <a:gd name="T21" fmla="*/ 33 h 51"/>
              <a:gd name="T22" fmla="*/ 77 w 79"/>
              <a:gd name="T23" fmla="*/ 31 h 51"/>
              <a:gd name="T24" fmla="*/ 79 w 79"/>
              <a:gd name="T25" fmla="*/ 30 h 51"/>
              <a:gd name="T26" fmla="*/ 79 w 79"/>
              <a:gd name="T27" fmla="*/ 29 h 51"/>
              <a:gd name="T28" fmla="*/ 77 w 79"/>
              <a:gd name="T29" fmla="*/ 28 h 51"/>
              <a:gd name="T30" fmla="*/ 76 w 79"/>
              <a:gd name="T31" fmla="*/ 27 h 51"/>
              <a:gd name="T32" fmla="*/ 75 w 79"/>
              <a:gd name="T33" fmla="*/ 27 h 51"/>
              <a:gd name="T34" fmla="*/ 75 w 79"/>
              <a:gd name="T35" fmla="*/ 26 h 51"/>
              <a:gd name="T36" fmla="*/ 73 w 79"/>
              <a:gd name="T37" fmla="*/ 26 h 51"/>
              <a:gd name="T38" fmla="*/ 73 w 79"/>
              <a:gd name="T39" fmla="*/ 24 h 51"/>
              <a:gd name="T40" fmla="*/ 71 w 79"/>
              <a:gd name="T41" fmla="*/ 24 h 51"/>
              <a:gd name="T42" fmla="*/ 71 w 79"/>
              <a:gd name="T43" fmla="*/ 23 h 51"/>
              <a:gd name="T44" fmla="*/ 71 w 79"/>
              <a:gd name="T45" fmla="*/ 20 h 51"/>
              <a:gd name="T46" fmla="*/ 72 w 79"/>
              <a:gd name="T47" fmla="*/ 20 h 51"/>
              <a:gd name="T48" fmla="*/ 71 w 79"/>
              <a:gd name="T49" fmla="*/ 18 h 51"/>
              <a:gd name="T50" fmla="*/ 70 w 79"/>
              <a:gd name="T51" fmla="*/ 17 h 51"/>
              <a:gd name="T52" fmla="*/ 70 w 79"/>
              <a:gd name="T53" fmla="*/ 17 h 51"/>
              <a:gd name="T54" fmla="*/ 71 w 79"/>
              <a:gd name="T55" fmla="*/ 16 h 51"/>
              <a:gd name="T56" fmla="*/ 72 w 79"/>
              <a:gd name="T57" fmla="*/ 15 h 51"/>
              <a:gd name="T58" fmla="*/ 73 w 79"/>
              <a:gd name="T59" fmla="*/ 12 h 51"/>
              <a:gd name="T60" fmla="*/ 73 w 79"/>
              <a:gd name="T61" fmla="*/ 11 h 51"/>
              <a:gd name="T62" fmla="*/ 74 w 79"/>
              <a:gd name="T63" fmla="*/ 10 h 51"/>
              <a:gd name="T64" fmla="*/ 74 w 79"/>
              <a:gd name="T65" fmla="*/ 9 h 51"/>
              <a:gd name="T66" fmla="*/ 73 w 79"/>
              <a:gd name="T67" fmla="*/ 9 h 51"/>
              <a:gd name="T68" fmla="*/ 70 w 79"/>
              <a:gd name="T69" fmla="*/ 8 h 51"/>
              <a:gd name="T70" fmla="*/ 70 w 79"/>
              <a:gd name="T71" fmla="*/ 8 h 51"/>
              <a:gd name="T72" fmla="*/ 69 w 79"/>
              <a:gd name="T73" fmla="*/ 7 h 51"/>
              <a:gd name="T74" fmla="*/ 69 w 79"/>
              <a:gd name="T75" fmla="*/ 6 h 51"/>
              <a:gd name="T76" fmla="*/ 67 w 79"/>
              <a:gd name="T77" fmla="*/ 3 h 51"/>
              <a:gd name="T78" fmla="*/ 66 w 79"/>
              <a:gd name="T79" fmla="*/ 3 h 51"/>
              <a:gd name="T80" fmla="*/ 66 w 79"/>
              <a:gd name="T81" fmla="*/ 2 h 51"/>
              <a:gd name="T82" fmla="*/ 65 w 79"/>
              <a:gd name="T83" fmla="*/ 2 h 51"/>
              <a:gd name="T84" fmla="*/ 65 w 79"/>
              <a:gd name="T85" fmla="*/ 2 h 51"/>
              <a:gd name="T86" fmla="*/ 65 w 79"/>
              <a:gd name="T87" fmla="*/ 1 h 51"/>
              <a:gd name="T88" fmla="*/ 64 w 79"/>
              <a:gd name="T89" fmla="*/ 0 h 51"/>
              <a:gd name="T90" fmla="*/ 9 w 79"/>
              <a:gd name="T91" fmla="*/ 11 h 51"/>
              <a:gd name="T92" fmla="*/ 8 w 79"/>
              <a:gd name="T93" fmla="*/ 7 h 51"/>
              <a:gd name="T94" fmla="*/ 5 w 79"/>
              <a:gd name="T95" fmla="*/ 10 h 51"/>
              <a:gd name="T96" fmla="*/ 5 w 79"/>
              <a:gd name="T97" fmla="*/ 10 h 51"/>
              <a:gd name="T98" fmla="*/ 4 w 79"/>
              <a:gd name="T99" fmla="*/ 9 h 51"/>
              <a:gd name="T100" fmla="*/ 4 w 79"/>
              <a:gd name="T101" fmla="*/ 9 h 51"/>
              <a:gd name="T102" fmla="*/ 3 w 79"/>
              <a:gd name="T103" fmla="*/ 11 h 51"/>
              <a:gd name="T104" fmla="*/ 1 w 79"/>
              <a:gd name="T105" fmla="*/ 13 h 51"/>
              <a:gd name="T106" fmla="*/ 0 w 79"/>
              <a:gd name="T107" fmla="*/ 14 h 51"/>
              <a:gd name="T108" fmla="*/ 4 w 79"/>
              <a:gd name="T109" fmla="*/ 36 h 51"/>
              <a:gd name="T110" fmla="*/ 6 w 79"/>
              <a:gd name="T111" fmla="*/ 51 h 51"/>
              <a:gd name="T112" fmla="*/ 19 w 79"/>
              <a:gd name="T113" fmla="*/ 49 h 51"/>
              <a:gd name="T114" fmla="*/ 19 w 79"/>
              <a:gd name="T115"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0" y="17"/>
                </a:lnTo>
                <a:lnTo>
                  <a:pt x="71" y="16"/>
                </a:lnTo>
                <a:lnTo>
                  <a:pt x="72" y="15"/>
                </a:lnTo>
                <a:lnTo>
                  <a:pt x="73" y="12"/>
                </a:lnTo>
                <a:lnTo>
                  <a:pt x="73" y="11"/>
                </a:lnTo>
                <a:lnTo>
                  <a:pt x="74" y="10"/>
                </a:lnTo>
                <a:lnTo>
                  <a:pt x="74" y="9"/>
                </a:lnTo>
                <a:lnTo>
                  <a:pt x="73" y="9"/>
                </a:lnTo>
                <a:lnTo>
                  <a:pt x="70" y="8"/>
                </a:lnTo>
                <a:lnTo>
                  <a:pt x="70" y="8"/>
                </a:lnTo>
                <a:lnTo>
                  <a:pt x="69" y="7"/>
                </a:lnTo>
                <a:lnTo>
                  <a:pt x="69" y="6"/>
                </a:lnTo>
                <a:lnTo>
                  <a:pt x="67" y="3"/>
                </a:lnTo>
                <a:lnTo>
                  <a:pt x="66" y="3"/>
                </a:lnTo>
                <a:lnTo>
                  <a:pt x="66" y="2"/>
                </a:lnTo>
                <a:lnTo>
                  <a:pt x="65" y="2"/>
                </a:lnTo>
                <a:lnTo>
                  <a:pt x="65" y="2"/>
                </a:lnTo>
                <a:lnTo>
                  <a:pt x="65" y="1"/>
                </a:lnTo>
                <a:lnTo>
                  <a:pt x="64" y="0"/>
                </a:lnTo>
                <a:lnTo>
                  <a:pt x="9" y="11"/>
                </a:lnTo>
                <a:lnTo>
                  <a:pt x="8" y="7"/>
                </a:lnTo>
                <a:lnTo>
                  <a:pt x="5" y="10"/>
                </a:lnTo>
                <a:lnTo>
                  <a:pt x="5" y="10"/>
                </a:lnTo>
                <a:lnTo>
                  <a:pt x="4" y="9"/>
                </a:lnTo>
                <a:lnTo>
                  <a:pt x="4" y="9"/>
                </a:lnTo>
                <a:lnTo>
                  <a:pt x="3" y="11"/>
                </a:lnTo>
                <a:lnTo>
                  <a:pt x="1" y="13"/>
                </a:lnTo>
                <a:lnTo>
                  <a:pt x="0" y="14"/>
                </a:lnTo>
                <a:lnTo>
                  <a:pt x="4" y="36"/>
                </a:lnTo>
                <a:lnTo>
                  <a:pt x="6" y="51"/>
                </a:lnTo>
                <a:lnTo>
                  <a:pt x="19" y="49"/>
                </a:lnTo>
                <a:lnTo>
                  <a:pt x="19" y="49"/>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7144" name="Freeform 56"/>
          <p:cNvSpPr>
            <a:spLocks/>
          </p:cNvSpPr>
          <p:nvPr/>
        </p:nvSpPr>
        <p:spPr bwMode="auto">
          <a:xfrm>
            <a:off x="5922963" y="3127375"/>
            <a:ext cx="738187" cy="455613"/>
          </a:xfrm>
          <a:custGeom>
            <a:avLst/>
            <a:gdLst>
              <a:gd name="T0" fmla="*/ 31 w 102"/>
              <a:gd name="T1" fmla="*/ 55 h 59"/>
              <a:gd name="T2" fmla="*/ 26 w 102"/>
              <a:gd name="T3" fmla="*/ 56 h 59"/>
              <a:gd name="T4" fmla="*/ 22 w 102"/>
              <a:gd name="T5" fmla="*/ 56 h 59"/>
              <a:gd name="T6" fmla="*/ 5 w 102"/>
              <a:gd name="T7" fmla="*/ 56 h 59"/>
              <a:gd name="T8" fmla="*/ 9 w 102"/>
              <a:gd name="T9" fmla="*/ 52 h 59"/>
              <a:gd name="T10" fmla="*/ 10 w 102"/>
              <a:gd name="T11" fmla="*/ 49 h 59"/>
              <a:gd name="T12" fmla="*/ 19 w 102"/>
              <a:gd name="T13" fmla="*/ 40 h 59"/>
              <a:gd name="T14" fmla="*/ 21 w 102"/>
              <a:gd name="T15" fmla="*/ 44 h 59"/>
              <a:gd name="T16" fmla="*/ 27 w 102"/>
              <a:gd name="T17" fmla="*/ 44 h 59"/>
              <a:gd name="T18" fmla="*/ 29 w 102"/>
              <a:gd name="T19" fmla="*/ 43 h 59"/>
              <a:gd name="T20" fmla="*/ 34 w 102"/>
              <a:gd name="T21" fmla="*/ 42 h 59"/>
              <a:gd name="T22" fmla="*/ 36 w 102"/>
              <a:gd name="T23" fmla="*/ 41 h 59"/>
              <a:gd name="T24" fmla="*/ 42 w 102"/>
              <a:gd name="T25" fmla="*/ 36 h 59"/>
              <a:gd name="T26" fmla="*/ 44 w 102"/>
              <a:gd name="T27" fmla="*/ 28 h 59"/>
              <a:gd name="T28" fmla="*/ 49 w 102"/>
              <a:gd name="T29" fmla="*/ 18 h 59"/>
              <a:gd name="T30" fmla="*/ 52 w 102"/>
              <a:gd name="T31" fmla="*/ 19 h 59"/>
              <a:gd name="T32" fmla="*/ 55 w 102"/>
              <a:gd name="T33" fmla="*/ 12 h 59"/>
              <a:gd name="T34" fmla="*/ 59 w 102"/>
              <a:gd name="T35" fmla="*/ 10 h 59"/>
              <a:gd name="T36" fmla="*/ 61 w 102"/>
              <a:gd name="T37" fmla="*/ 5 h 59"/>
              <a:gd name="T38" fmla="*/ 61 w 102"/>
              <a:gd name="T39" fmla="*/ 1 h 59"/>
              <a:gd name="T40" fmla="*/ 68 w 102"/>
              <a:gd name="T41" fmla="*/ 4 h 59"/>
              <a:gd name="T42" fmla="*/ 70 w 102"/>
              <a:gd name="T43" fmla="*/ 1 h 59"/>
              <a:gd name="T44" fmla="*/ 73 w 102"/>
              <a:gd name="T45" fmla="*/ 2 h 59"/>
              <a:gd name="T46" fmla="*/ 76 w 102"/>
              <a:gd name="T47" fmla="*/ 4 h 59"/>
              <a:gd name="T48" fmla="*/ 80 w 102"/>
              <a:gd name="T49" fmla="*/ 8 h 59"/>
              <a:gd name="T50" fmla="*/ 77 w 102"/>
              <a:gd name="T51" fmla="*/ 14 h 59"/>
              <a:gd name="T52" fmla="*/ 81 w 102"/>
              <a:gd name="T53" fmla="*/ 15 h 59"/>
              <a:gd name="T54" fmla="*/ 84 w 102"/>
              <a:gd name="T55" fmla="*/ 17 h 59"/>
              <a:gd name="T56" fmla="*/ 87 w 102"/>
              <a:gd name="T57" fmla="*/ 18 h 59"/>
              <a:gd name="T58" fmla="*/ 93 w 102"/>
              <a:gd name="T59" fmla="*/ 20 h 59"/>
              <a:gd name="T60" fmla="*/ 93 w 102"/>
              <a:gd name="T61" fmla="*/ 23 h 59"/>
              <a:gd name="T62" fmla="*/ 92 w 102"/>
              <a:gd name="T63" fmla="*/ 26 h 59"/>
              <a:gd name="T64" fmla="*/ 95 w 102"/>
              <a:gd name="T65" fmla="*/ 29 h 59"/>
              <a:gd name="T66" fmla="*/ 93 w 102"/>
              <a:gd name="T67" fmla="*/ 30 h 59"/>
              <a:gd name="T68" fmla="*/ 94 w 102"/>
              <a:gd name="T69" fmla="*/ 31 h 59"/>
              <a:gd name="T70" fmla="*/ 92 w 102"/>
              <a:gd name="T71" fmla="*/ 32 h 59"/>
              <a:gd name="T72" fmla="*/ 94 w 102"/>
              <a:gd name="T73" fmla="*/ 33 h 59"/>
              <a:gd name="T74" fmla="*/ 94 w 102"/>
              <a:gd name="T75" fmla="*/ 36 h 59"/>
              <a:gd name="T76" fmla="*/ 92 w 102"/>
              <a:gd name="T77" fmla="*/ 36 h 59"/>
              <a:gd name="T78" fmla="*/ 96 w 102"/>
              <a:gd name="T79" fmla="*/ 37 h 59"/>
              <a:gd name="T80" fmla="*/ 100 w 102"/>
              <a:gd name="T81" fmla="*/ 36 h 59"/>
              <a:gd name="T82" fmla="*/ 101 w 102"/>
              <a:gd name="T83" fmla="*/ 42 h 59"/>
              <a:gd name="T84" fmla="*/ 101 w 102"/>
              <a:gd name="T85"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 h="59">
                <a:moveTo>
                  <a:pt x="101" y="43"/>
                </a:moveTo>
                <a:lnTo>
                  <a:pt x="67" y="50"/>
                </a:lnTo>
                <a:lnTo>
                  <a:pt x="31" y="55"/>
                </a:lnTo>
                <a:lnTo>
                  <a:pt x="31" y="55"/>
                </a:lnTo>
                <a:lnTo>
                  <a:pt x="29" y="56"/>
                </a:lnTo>
                <a:lnTo>
                  <a:pt x="26" y="56"/>
                </a:lnTo>
                <a:lnTo>
                  <a:pt x="26" y="55"/>
                </a:lnTo>
                <a:lnTo>
                  <a:pt x="22" y="56"/>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5" y="40"/>
                </a:lnTo>
                <a:lnTo>
                  <a:pt x="36" y="41"/>
                </a:lnTo>
                <a:lnTo>
                  <a:pt x="39" y="38"/>
                </a:lnTo>
                <a:lnTo>
                  <a:pt x="40" y="39"/>
                </a:lnTo>
                <a:lnTo>
                  <a:pt x="42" y="36"/>
                </a:lnTo>
                <a:lnTo>
                  <a:pt x="41" y="35"/>
                </a:lnTo>
                <a:lnTo>
                  <a:pt x="42" y="33"/>
                </a:lnTo>
                <a:lnTo>
                  <a:pt x="44" y="28"/>
                </a:lnTo>
                <a:lnTo>
                  <a:pt x="47" y="17"/>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5"/>
                </a:lnTo>
                <a:lnTo>
                  <a:pt x="61" y="4"/>
                </a:lnTo>
                <a:lnTo>
                  <a:pt x="61" y="1"/>
                </a:lnTo>
                <a:lnTo>
                  <a:pt x="61" y="0"/>
                </a:lnTo>
                <a:lnTo>
                  <a:pt x="62" y="0"/>
                </a:lnTo>
                <a:lnTo>
                  <a:pt x="68" y="4"/>
                </a:lnTo>
                <a:lnTo>
                  <a:pt x="69" y="4"/>
                </a:lnTo>
                <a:lnTo>
                  <a:pt x="69" y="4"/>
                </a:lnTo>
                <a:lnTo>
                  <a:pt x="70" y="1"/>
                </a:lnTo>
                <a:lnTo>
                  <a:pt x="71" y="1"/>
                </a:lnTo>
                <a:lnTo>
                  <a:pt x="72" y="1"/>
                </a:lnTo>
                <a:lnTo>
                  <a:pt x="73" y="2"/>
                </a:lnTo>
                <a:lnTo>
                  <a:pt x="72" y="3"/>
                </a:lnTo>
                <a:lnTo>
                  <a:pt x="74" y="4"/>
                </a:lnTo>
                <a:lnTo>
                  <a:pt x="76" y="4"/>
                </a:lnTo>
                <a:lnTo>
                  <a:pt x="78" y="6"/>
                </a:lnTo>
                <a:lnTo>
                  <a:pt x="79" y="6"/>
                </a:lnTo>
                <a:lnTo>
                  <a:pt x="80" y="8"/>
                </a:lnTo>
                <a:lnTo>
                  <a:pt x="80" y="8"/>
                </a:lnTo>
                <a:lnTo>
                  <a:pt x="78" y="12"/>
                </a:lnTo>
                <a:lnTo>
                  <a:pt x="77" y="14"/>
                </a:lnTo>
                <a:lnTo>
                  <a:pt x="78" y="16"/>
                </a:lnTo>
                <a:lnTo>
                  <a:pt x="80" y="16"/>
                </a:lnTo>
                <a:lnTo>
                  <a:pt x="81" y="15"/>
                </a:lnTo>
                <a:lnTo>
                  <a:pt x="83" y="17"/>
                </a:lnTo>
                <a:lnTo>
                  <a:pt x="84" y="17"/>
                </a:lnTo>
                <a:lnTo>
                  <a:pt x="84" y="17"/>
                </a:lnTo>
                <a:lnTo>
                  <a:pt x="85" y="18"/>
                </a:lnTo>
                <a:lnTo>
                  <a:pt x="86" y="18"/>
                </a:lnTo>
                <a:lnTo>
                  <a:pt x="87" y="18"/>
                </a:lnTo>
                <a:lnTo>
                  <a:pt x="87" y="18"/>
                </a:lnTo>
                <a:lnTo>
                  <a:pt x="90" y="20"/>
                </a:lnTo>
                <a:lnTo>
                  <a:pt x="93" y="20"/>
                </a:lnTo>
                <a:lnTo>
                  <a:pt x="94" y="22"/>
                </a:lnTo>
                <a:lnTo>
                  <a:pt x="93" y="22"/>
                </a:lnTo>
                <a:lnTo>
                  <a:pt x="93" y="23"/>
                </a:lnTo>
                <a:lnTo>
                  <a:pt x="93" y="25"/>
                </a:lnTo>
                <a:lnTo>
                  <a:pt x="93" y="25"/>
                </a:lnTo>
                <a:lnTo>
                  <a:pt x="92" y="26"/>
                </a:lnTo>
                <a:lnTo>
                  <a:pt x="92" y="26"/>
                </a:lnTo>
                <a:lnTo>
                  <a:pt x="94" y="27"/>
                </a:lnTo>
                <a:lnTo>
                  <a:pt x="95" y="29"/>
                </a:lnTo>
                <a:lnTo>
                  <a:pt x="95" y="29"/>
                </a:lnTo>
                <a:lnTo>
                  <a:pt x="95" y="30"/>
                </a:lnTo>
                <a:lnTo>
                  <a:pt x="93" y="30"/>
                </a:lnTo>
                <a:lnTo>
                  <a:pt x="93" y="30"/>
                </a:lnTo>
                <a:lnTo>
                  <a:pt x="93" y="31"/>
                </a:lnTo>
                <a:lnTo>
                  <a:pt x="94" y="31"/>
                </a:lnTo>
                <a:lnTo>
                  <a:pt x="94" y="32"/>
                </a:lnTo>
                <a:lnTo>
                  <a:pt x="93" y="32"/>
                </a:lnTo>
                <a:lnTo>
                  <a:pt x="92" y="32"/>
                </a:lnTo>
                <a:lnTo>
                  <a:pt x="92" y="32"/>
                </a:lnTo>
                <a:lnTo>
                  <a:pt x="93" y="33"/>
                </a:lnTo>
                <a:lnTo>
                  <a:pt x="94" y="33"/>
                </a:lnTo>
                <a:lnTo>
                  <a:pt x="96" y="34"/>
                </a:lnTo>
                <a:lnTo>
                  <a:pt x="96" y="34"/>
                </a:lnTo>
                <a:lnTo>
                  <a:pt x="94" y="36"/>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2"/>
                </a:lnTo>
                <a:lnTo>
                  <a:pt x="101" y="43"/>
                </a:lnTo>
                <a:lnTo>
                  <a:pt x="101" y="43"/>
                </a:lnTo>
                <a:close/>
              </a:path>
            </a:pathLst>
          </a:custGeom>
          <a:solidFill>
            <a:srgbClr val="AAC8F5"/>
          </a:solidFill>
          <a:ln w="12700" cmpd="sng">
            <a:solidFill>
              <a:schemeClr val="tx1"/>
            </a:solidFill>
            <a:prstDash val="solid"/>
            <a:round/>
            <a:headEnd/>
            <a:tailEnd/>
          </a:ln>
        </p:spPr>
        <p:txBody>
          <a:bodyPr/>
          <a:lstStyle/>
          <a:p>
            <a:endParaRPr lang="es-ES_tradnl"/>
          </a:p>
        </p:txBody>
      </p:sp>
      <p:sp>
        <p:nvSpPr>
          <p:cNvPr id="217145" name="Freeform 57"/>
          <p:cNvSpPr>
            <a:spLocks/>
          </p:cNvSpPr>
          <p:nvPr/>
        </p:nvSpPr>
        <p:spPr bwMode="auto">
          <a:xfrm>
            <a:off x="5973763" y="3730625"/>
            <a:ext cx="496887" cy="409575"/>
          </a:xfrm>
          <a:custGeom>
            <a:avLst/>
            <a:gdLst>
              <a:gd name="T0" fmla="*/ 41 w 69"/>
              <a:gd name="T1" fmla="*/ 53 h 53"/>
              <a:gd name="T2" fmla="*/ 38 w 69"/>
              <a:gd name="T3" fmla="*/ 52 h 53"/>
              <a:gd name="T4" fmla="*/ 37 w 69"/>
              <a:gd name="T5" fmla="*/ 48 h 53"/>
              <a:gd name="T6" fmla="*/ 33 w 69"/>
              <a:gd name="T7" fmla="*/ 44 h 53"/>
              <a:gd name="T8" fmla="*/ 31 w 69"/>
              <a:gd name="T9" fmla="*/ 39 h 53"/>
              <a:gd name="T10" fmla="*/ 29 w 69"/>
              <a:gd name="T11" fmla="*/ 37 h 53"/>
              <a:gd name="T12" fmla="*/ 25 w 69"/>
              <a:gd name="T13" fmla="*/ 34 h 53"/>
              <a:gd name="T14" fmla="*/ 23 w 69"/>
              <a:gd name="T15" fmla="*/ 32 h 53"/>
              <a:gd name="T16" fmla="*/ 22 w 69"/>
              <a:gd name="T17" fmla="*/ 30 h 53"/>
              <a:gd name="T18" fmla="*/ 15 w 69"/>
              <a:gd name="T19" fmla="*/ 25 h 53"/>
              <a:gd name="T20" fmla="*/ 13 w 69"/>
              <a:gd name="T21" fmla="*/ 23 h 53"/>
              <a:gd name="T22" fmla="*/ 10 w 69"/>
              <a:gd name="T23" fmla="*/ 19 h 53"/>
              <a:gd name="T24" fmla="*/ 8 w 69"/>
              <a:gd name="T25" fmla="*/ 16 h 53"/>
              <a:gd name="T26" fmla="*/ 1 w 69"/>
              <a:gd name="T27" fmla="*/ 14 h 53"/>
              <a:gd name="T28" fmla="*/ 1 w 69"/>
              <a:gd name="T29" fmla="*/ 10 h 53"/>
              <a:gd name="T30" fmla="*/ 3 w 69"/>
              <a:gd name="T31" fmla="*/ 8 h 53"/>
              <a:gd name="T32" fmla="*/ 3 w 69"/>
              <a:gd name="T33" fmla="*/ 7 h 53"/>
              <a:gd name="T34" fmla="*/ 8 w 69"/>
              <a:gd name="T35" fmla="*/ 5 h 53"/>
              <a:gd name="T36" fmla="*/ 12 w 69"/>
              <a:gd name="T37" fmla="*/ 3 h 53"/>
              <a:gd name="T38" fmla="*/ 13 w 69"/>
              <a:gd name="T39" fmla="*/ 2 h 53"/>
              <a:gd name="T40" fmla="*/ 31 w 69"/>
              <a:gd name="T41" fmla="*/ 1 h 53"/>
              <a:gd name="T42" fmla="*/ 31 w 69"/>
              <a:gd name="T43" fmla="*/ 2 h 53"/>
              <a:gd name="T44" fmla="*/ 35 w 69"/>
              <a:gd name="T45" fmla="*/ 4 h 53"/>
              <a:gd name="T46" fmla="*/ 51 w 69"/>
              <a:gd name="T47" fmla="*/ 4 h 53"/>
              <a:gd name="T48" fmla="*/ 68 w 69"/>
              <a:gd name="T49" fmla="*/ 17 h 53"/>
              <a:gd name="T50" fmla="*/ 66 w 69"/>
              <a:gd name="T51" fmla="*/ 19 h 53"/>
              <a:gd name="T52" fmla="*/ 63 w 69"/>
              <a:gd name="T53" fmla="*/ 24 h 53"/>
              <a:gd name="T54" fmla="*/ 62 w 69"/>
              <a:gd name="T55" fmla="*/ 28 h 53"/>
              <a:gd name="T56" fmla="*/ 62 w 69"/>
              <a:gd name="T57" fmla="*/ 30 h 53"/>
              <a:gd name="T58" fmla="*/ 60 w 69"/>
              <a:gd name="T59" fmla="*/ 31 h 53"/>
              <a:gd name="T60" fmla="*/ 59 w 69"/>
              <a:gd name="T61" fmla="*/ 33 h 53"/>
              <a:gd name="T62" fmla="*/ 57 w 69"/>
              <a:gd name="T63" fmla="*/ 35 h 53"/>
              <a:gd name="T64" fmla="*/ 53 w 69"/>
              <a:gd name="T65" fmla="*/ 39 h 53"/>
              <a:gd name="T66" fmla="*/ 50 w 69"/>
              <a:gd name="T67" fmla="*/ 41 h 53"/>
              <a:gd name="T68" fmla="*/ 49 w 69"/>
              <a:gd name="T69" fmla="*/ 43 h 53"/>
              <a:gd name="T70" fmla="*/ 46 w 69"/>
              <a:gd name="T71" fmla="*/ 44 h 53"/>
              <a:gd name="T72" fmla="*/ 46 w 69"/>
              <a:gd name="T73" fmla="*/ 45 h 53"/>
              <a:gd name="T74" fmla="*/ 45 w 69"/>
              <a:gd name="T75" fmla="*/ 47 h 53"/>
              <a:gd name="T76" fmla="*/ 43 w 69"/>
              <a:gd name="T77" fmla="*/ 48 h 53"/>
              <a:gd name="T78" fmla="*/ 43 w 69"/>
              <a:gd name="T79" fmla="*/ 48 h 53"/>
              <a:gd name="T80" fmla="*/ 43 w 69"/>
              <a:gd name="T81" fmla="*/ 49 h 53"/>
              <a:gd name="T82" fmla="*/ 44 w 69"/>
              <a:gd name="T83" fmla="*/ 50 h 53"/>
              <a:gd name="T84" fmla="*/ 42 w 69"/>
              <a:gd name="T85" fmla="*/ 51 h 53"/>
              <a:gd name="T86" fmla="*/ 41 w 69"/>
              <a:gd name="T87"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8"/>
                </a:lnTo>
                <a:lnTo>
                  <a:pt x="3" y="7"/>
                </a:lnTo>
                <a:lnTo>
                  <a:pt x="7" y="5"/>
                </a:lnTo>
                <a:lnTo>
                  <a:pt x="8" y="5"/>
                </a:lnTo>
                <a:lnTo>
                  <a:pt x="8" y="5"/>
                </a:lnTo>
                <a:lnTo>
                  <a:pt x="12" y="3"/>
                </a:lnTo>
                <a:lnTo>
                  <a:pt x="12" y="2"/>
                </a:lnTo>
                <a:lnTo>
                  <a:pt x="13" y="2"/>
                </a:lnTo>
                <a:lnTo>
                  <a:pt x="31" y="0"/>
                </a:lnTo>
                <a:lnTo>
                  <a:pt x="31" y="1"/>
                </a:lnTo>
                <a:lnTo>
                  <a:pt x="31" y="2"/>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6" y="45"/>
                </a:lnTo>
                <a:lnTo>
                  <a:pt x="46" y="45"/>
                </a:lnTo>
                <a:lnTo>
                  <a:pt x="45" y="47"/>
                </a:lnTo>
                <a:lnTo>
                  <a:pt x="44" y="48"/>
                </a:lnTo>
                <a:lnTo>
                  <a:pt x="43" y="48"/>
                </a:lnTo>
                <a:lnTo>
                  <a:pt x="43" y="48"/>
                </a:lnTo>
                <a:lnTo>
                  <a:pt x="43" y="48"/>
                </a:lnTo>
                <a:lnTo>
                  <a:pt x="43" y="49"/>
                </a:lnTo>
                <a:lnTo>
                  <a:pt x="43" y="49"/>
                </a:lnTo>
                <a:lnTo>
                  <a:pt x="44" y="49"/>
                </a:lnTo>
                <a:lnTo>
                  <a:pt x="44" y="50"/>
                </a:lnTo>
                <a:lnTo>
                  <a:pt x="43" y="50"/>
                </a:lnTo>
                <a:lnTo>
                  <a:pt x="42" y="51"/>
                </a:lnTo>
                <a:lnTo>
                  <a:pt x="41" y="52"/>
                </a:lnTo>
                <a:lnTo>
                  <a:pt x="41" y="52"/>
                </a:lnTo>
                <a:lnTo>
                  <a:pt x="41" y="52"/>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7146" name="Freeform 58"/>
          <p:cNvSpPr>
            <a:spLocks/>
          </p:cNvSpPr>
          <p:nvPr/>
        </p:nvSpPr>
        <p:spPr bwMode="auto">
          <a:xfrm>
            <a:off x="5748338" y="3784600"/>
            <a:ext cx="530225" cy="596900"/>
          </a:xfrm>
          <a:custGeom>
            <a:avLst/>
            <a:gdLst>
              <a:gd name="T0" fmla="*/ 9 w 73"/>
              <a:gd name="T1" fmla="*/ 41 h 77"/>
              <a:gd name="T2" fmla="*/ 11 w 73"/>
              <a:gd name="T3" fmla="*/ 44 h 77"/>
              <a:gd name="T4" fmla="*/ 13 w 73"/>
              <a:gd name="T5" fmla="*/ 46 h 77"/>
              <a:gd name="T6" fmla="*/ 13 w 73"/>
              <a:gd name="T7" fmla="*/ 49 h 77"/>
              <a:gd name="T8" fmla="*/ 14 w 73"/>
              <a:gd name="T9" fmla="*/ 50 h 77"/>
              <a:gd name="T10" fmla="*/ 13 w 73"/>
              <a:gd name="T11" fmla="*/ 55 h 77"/>
              <a:gd name="T12" fmla="*/ 12 w 73"/>
              <a:gd name="T13" fmla="*/ 60 h 77"/>
              <a:gd name="T14" fmla="*/ 14 w 73"/>
              <a:gd name="T15" fmla="*/ 68 h 77"/>
              <a:gd name="T16" fmla="*/ 16 w 73"/>
              <a:gd name="T17" fmla="*/ 71 h 77"/>
              <a:gd name="T18" fmla="*/ 17 w 73"/>
              <a:gd name="T19" fmla="*/ 74 h 77"/>
              <a:gd name="T20" fmla="*/ 18 w 73"/>
              <a:gd name="T21" fmla="*/ 76 h 77"/>
              <a:gd name="T22" fmla="*/ 58 w 73"/>
              <a:gd name="T23" fmla="*/ 76 h 77"/>
              <a:gd name="T24" fmla="*/ 60 w 73"/>
              <a:gd name="T25" fmla="*/ 77 h 77"/>
              <a:gd name="T26" fmla="*/ 59 w 73"/>
              <a:gd name="T27" fmla="*/ 71 h 77"/>
              <a:gd name="T28" fmla="*/ 60 w 73"/>
              <a:gd name="T29" fmla="*/ 69 h 77"/>
              <a:gd name="T30" fmla="*/ 64 w 73"/>
              <a:gd name="T31" fmla="*/ 69 h 77"/>
              <a:gd name="T32" fmla="*/ 67 w 73"/>
              <a:gd name="T33" fmla="*/ 69 h 77"/>
              <a:gd name="T34" fmla="*/ 67 w 73"/>
              <a:gd name="T35" fmla="*/ 65 h 77"/>
              <a:gd name="T36" fmla="*/ 67 w 73"/>
              <a:gd name="T37" fmla="*/ 62 h 77"/>
              <a:gd name="T38" fmla="*/ 69 w 73"/>
              <a:gd name="T39" fmla="*/ 53 h 77"/>
              <a:gd name="T40" fmla="*/ 71 w 73"/>
              <a:gd name="T41" fmla="*/ 48 h 77"/>
              <a:gd name="T42" fmla="*/ 73 w 73"/>
              <a:gd name="T43" fmla="*/ 47 h 77"/>
              <a:gd name="T44" fmla="*/ 73 w 73"/>
              <a:gd name="T45" fmla="*/ 46 h 77"/>
              <a:gd name="T46" fmla="*/ 72 w 73"/>
              <a:gd name="T47" fmla="*/ 46 h 77"/>
              <a:gd name="T48" fmla="*/ 69 w 73"/>
              <a:gd name="T49" fmla="*/ 45 h 77"/>
              <a:gd name="T50" fmla="*/ 68 w 73"/>
              <a:gd name="T51" fmla="*/ 41 h 77"/>
              <a:gd name="T52" fmla="*/ 64 w 73"/>
              <a:gd name="T53" fmla="*/ 37 h 77"/>
              <a:gd name="T54" fmla="*/ 62 w 73"/>
              <a:gd name="T55" fmla="*/ 32 h 77"/>
              <a:gd name="T56" fmla="*/ 60 w 73"/>
              <a:gd name="T57" fmla="*/ 30 h 77"/>
              <a:gd name="T58" fmla="*/ 56 w 73"/>
              <a:gd name="T59" fmla="*/ 27 h 77"/>
              <a:gd name="T60" fmla="*/ 54 w 73"/>
              <a:gd name="T61" fmla="*/ 25 h 77"/>
              <a:gd name="T62" fmla="*/ 53 w 73"/>
              <a:gd name="T63" fmla="*/ 23 h 77"/>
              <a:gd name="T64" fmla="*/ 46 w 73"/>
              <a:gd name="T65" fmla="*/ 18 h 77"/>
              <a:gd name="T66" fmla="*/ 44 w 73"/>
              <a:gd name="T67" fmla="*/ 16 h 77"/>
              <a:gd name="T68" fmla="*/ 41 w 73"/>
              <a:gd name="T69" fmla="*/ 12 h 77"/>
              <a:gd name="T70" fmla="*/ 39 w 73"/>
              <a:gd name="T71" fmla="*/ 9 h 77"/>
              <a:gd name="T72" fmla="*/ 32 w 73"/>
              <a:gd name="T73" fmla="*/ 7 h 77"/>
              <a:gd name="T74" fmla="*/ 32 w 73"/>
              <a:gd name="T75" fmla="*/ 3 h 77"/>
              <a:gd name="T76" fmla="*/ 34 w 73"/>
              <a:gd name="T77" fmla="*/ 1 h 77"/>
              <a:gd name="T78" fmla="*/ 34 w 73"/>
              <a:gd name="T79" fmla="*/ 0 h 77"/>
              <a:gd name="T80" fmla="*/ 0 w 73"/>
              <a:gd name="T81"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7"/>
                </a:lnTo>
                <a:lnTo>
                  <a:pt x="73" y="46"/>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1"/>
                </a:lnTo>
                <a:lnTo>
                  <a:pt x="34" y="0"/>
                </a:lnTo>
                <a:lnTo>
                  <a:pt x="13" y="3"/>
                </a:lnTo>
                <a:lnTo>
                  <a:pt x="0" y="5"/>
                </a:lnTo>
                <a:lnTo>
                  <a:pt x="0" y="5"/>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7147" name="Freeform 59"/>
          <p:cNvSpPr>
            <a:spLocks/>
          </p:cNvSpPr>
          <p:nvPr/>
        </p:nvSpPr>
        <p:spPr bwMode="auto">
          <a:xfrm>
            <a:off x="6246813" y="3041650"/>
            <a:ext cx="449262" cy="223838"/>
          </a:xfrm>
          <a:custGeom>
            <a:avLst/>
            <a:gdLst>
              <a:gd name="T0" fmla="*/ 36 w 62"/>
              <a:gd name="T1" fmla="*/ 2 h 29"/>
              <a:gd name="T2" fmla="*/ 2 w 62"/>
              <a:gd name="T3" fmla="*/ 17 h 29"/>
              <a:gd name="T4" fmla="*/ 4 w 62"/>
              <a:gd name="T5" fmla="*/ 16 h 29"/>
              <a:gd name="T6" fmla="*/ 8 w 62"/>
              <a:gd name="T7" fmla="*/ 13 h 29"/>
              <a:gd name="T8" fmla="*/ 10 w 62"/>
              <a:gd name="T9" fmla="*/ 11 h 29"/>
              <a:gd name="T10" fmla="*/ 11 w 62"/>
              <a:gd name="T11" fmla="*/ 10 h 29"/>
              <a:gd name="T12" fmla="*/ 14 w 62"/>
              <a:gd name="T13" fmla="*/ 9 h 29"/>
              <a:gd name="T14" fmla="*/ 19 w 62"/>
              <a:gd name="T15" fmla="*/ 7 h 29"/>
              <a:gd name="T16" fmla="*/ 21 w 62"/>
              <a:gd name="T17" fmla="*/ 8 h 29"/>
              <a:gd name="T18" fmla="*/ 23 w 62"/>
              <a:gd name="T19" fmla="*/ 8 h 29"/>
              <a:gd name="T20" fmla="*/ 25 w 62"/>
              <a:gd name="T21" fmla="*/ 12 h 29"/>
              <a:gd name="T22" fmla="*/ 27 w 62"/>
              <a:gd name="T23" fmla="*/ 12 h 29"/>
              <a:gd name="T24" fmla="*/ 27 w 62"/>
              <a:gd name="T25" fmla="*/ 14 h 29"/>
              <a:gd name="T26" fmla="*/ 31 w 62"/>
              <a:gd name="T27" fmla="*/ 15 h 29"/>
              <a:gd name="T28" fmla="*/ 34 w 62"/>
              <a:gd name="T29" fmla="*/ 17 h 29"/>
              <a:gd name="T30" fmla="*/ 35 w 62"/>
              <a:gd name="T31" fmla="*/ 19 h 29"/>
              <a:gd name="T32" fmla="*/ 32 w 62"/>
              <a:gd name="T33" fmla="*/ 25 h 29"/>
              <a:gd name="T34" fmla="*/ 35 w 62"/>
              <a:gd name="T35" fmla="*/ 27 h 29"/>
              <a:gd name="T36" fmla="*/ 38 w 62"/>
              <a:gd name="T37" fmla="*/ 28 h 29"/>
              <a:gd name="T38" fmla="*/ 39 w 62"/>
              <a:gd name="T39" fmla="*/ 28 h 29"/>
              <a:gd name="T40" fmla="*/ 42 w 62"/>
              <a:gd name="T41" fmla="*/ 27 h 29"/>
              <a:gd name="T42" fmla="*/ 46 w 62"/>
              <a:gd name="T43" fmla="*/ 29 h 29"/>
              <a:gd name="T44" fmla="*/ 47 w 62"/>
              <a:gd name="T45" fmla="*/ 28 h 29"/>
              <a:gd name="T46" fmla="*/ 45 w 62"/>
              <a:gd name="T47" fmla="*/ 26 h 29"/>
              <a:gd name="T48" fmla="*/ 44 w 62"/>
              <a:gd name="T49" fmla="*/ 25 h 29"/>
              <a:gd name="T50" fmla="*/ 45 w 62"/>
              <a:gd name="T51" fmla="*/ 24 h 29"/>
              <a:gd name="T52" fmla="*/ 44 w 62"/>
              <a:gd name="T53" fmla="*/ 23 h 29"/>
              <a:gd name="T54" fmla="*/ 41 w 62"/>
              <a:gd name="T55" fmla="*/ 19 h 29"/>
              <a:gd name="T56" fmla="*/ 41 w 62"/>
              <a:gd name="T57" fmla="*/ 16 h 29"/>
              <a:gd name="T58" fmla="*/ 41 w 62"/>
              <a:gd name="T59" fmla="*/ 12 h 29"/>
              <a:gd name="T60" fmla="*/ 41 w 62"/>
              <a:gd name="T61" fmla="*/ 10 h 29"/>
              <a:gd name="T62" fmla="*/ 41 w 62"/>
              <a:gd name="T63" fmla="*/ 9 h 29"/>
              <a:gd name="T64" fmla="*/ 44 w 62"/>
              <a:gd name="T65" fmla="*/ 6 h 29"/>
              <a:gd name="T66" fmla="*/ 45 w 62"/>
              <a:gd name="T67" fmla="*/ 4 h 29"/>
              <a:gd name="T68" fmla="*/ 47 w 62"/>
              <a:gd name="T69" fmla="*/ 4 h 29"/>
              <a:gd name="T70" fmla="*/ 45 w 62"/>
              <a:gd name="T71" fmla="*/ 8 h 29"/>
              <a:gd name="T72" fmla="*/ 44 w 62"/>
              <a:gd name="T73" fmla="*/ 10 h 29"/>
              <a:gd name="T74" fmla="*/ 46 w 62"/>
              <a:gd name="T75" fmla="*/ 12 h 29"/>
              <a:gd name="T76" fmla="*/ 46 w 62"/>
              <a:gd name="T77" fmla="*/ 16 h 29"/>
              <a:gd name="T78" fmla="*/ 45 w 62"/>
              <a:gd name="T79" fmla="*/ 18 h 29"/>
              <a:gd name="T80" fmla="*/ 46 w 62"/>
              <a:gd name="T81" fmla="*/ 19 h 29"/>
              <a:gd name="T82" fmla="*/ 46 w 62"/>
              <a:gd name="T83" fmla="*/ 21 h 29"/>
              <a:gd name="T84" fmla="*/ 47 w 62"/>
              <a:gd name="T85" fmla="*/ 24 h 29"/>
              <a:gd name="T86" fmla="*/ 50 w 62"/>
              <a:gd name="T87" fmla="*/ 25 h 29"/>
              <a:gd name="T88" fmla="*/ 52 w 62"/>
              <a:gd name="T89" fmla="*/ 24 h 29"/>
              <a:gd name="T90" fmla="*/ 52 w 62"/>
              <a:gd name="T91" fmla="*/ 26 h 29"/>
              <a:gd name="T92" fmla="*/ 53 w 62"/>
              <a:gd name="T93" fmla="*/ 28 h 29"/>
              <a:gd name="T94" fmla="*/ 55 w 62"/>
              <a:gd name="T95" fmla="*/ 29 h 29"/>
              <a:gd name="T96" fmla="*/ 56 w 62"/>
              <a:gd name="T97" fmla="*/ 28 h 29"/>
              <a:gd name="T98" fmla="*/ 61 w 62"/>
              <a:gd name="T99" fmla="*/ 26 h 29"/>
              <a:gd name="T100" fmla="*/ 62 w 62"/>
              <a:gd name="T101" fmla="*/ 19 h 29"/>
              <a:gd name="T102" fmla="*/ 54 w 62"/>
              <a:gd name="T103" fmla="*/ 21 h 29"/>
              <a:gd name="T104" fmla="*/ 47 w 62"/>
              <a:gd name="T10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5" y="19"/>
                </a:lnTo>
                <a:lnTo>
                  <a:pt x="33" y="23"/>
                </a:lnTo>
                <a:lnTo>
                  <a:pt x="32" y="25"/>
                </a:lnTo>
                <a:lnTo>
                  <a:pt x="33" y="27"/>
                </a:lnTo>
                <a:lnTo>
                  <a:pt x="35" y="27"/>
                </a:lnTo>
                <a:lnTo>
                  <a:pt x="36" y="26"/>
                </a:lnTo>
                <a:lnTo>
                  <a:pt x="38" y="28"/>
                </a:lnTo>
                <a:lnTo>
                  <a:pt x="39" y="28"/>
                </a:lnTo>
                <a:lnTo>
                  <a:pt x="39" y="28"/>
                </a:lnTo>
                <a:lnTo>
                  <a:pt x="40" y="27"/>
                </a:lnTo>
                <a:lnTo>
                  <a:pt x="42" y="27"/>
                </a:lnTo>
                <a:lnTo>
                  <a:pt x="45" y="28"/>
                </a:lnTo>
                <a:lnTo>
                  <a:pt x="46" y="29"/>
                </a:lnTo>
                <a:lnTo>
                  <a:pt x="47" y="29"/>
                </a:lnTo>
                <a:lnTo>
                  <a:pt x="47" y="28"/>
                </a:lnTo>
                <a:lnTo>
                  <a:pt x="46" y="28"/>
                </a:lnTo>
                <a:lnTo>
                  <a:pt x="45" y="26"/>
                </a:lnTo>
                <a:lnTo>
                  <a:pt x="44" y="25"/>
                </a:lnTo>
                <a:lnTo>
                  <a:pt x="44" y="25"/>
                </a:lnTo>
                <a:lnTo>
                  <a:pt x="44" y="24"/>
                </a:lnTo>
                <a:lnTo>
                  <a:pt x="45" y="24"/>
                </a:lnTo>
                <a:lnTo>
                  <a:pt x="45" y="24"/>
                </a:lnTo>
                <a:lnTo>
                  <a:pt x="44" y="23"/>
                </a:lnTo>
                <a:lnTo>
                  <a:pt x="43" y="21"/>
                </a:lnTo>
                <a:lnTo>
                  <a:pt x="41" y="19"/>
                </a:lnTo>
                <a:lnTo>
                  <a:pt x="41" y="17"/>
                </a:lnTo>
                <a:lnTo>
                  <a:pt x="41" y="16"/>
                </a:lnTo>
                <a:lnTo>
                  <a:pt x="41" y="13"/>
                </a:lnTo>
                <a:lnTo>
                  <a:pt x="41" y="12"/>
                </a:lnTo>
                <a:lnTo>
                  <a:pt x="41" y="11"/>
                </a:lnTo>
                <a:lnTo>
                  <a:pt x="41" y="10"/>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3" y="28"/>
                </a:lnTo>
                <a:lnTo>
                  <a:pt x="54" y="29"/>
                </a:lnTo>
                <a:lnTo>
                  <a:pt x="55" y="29"/>
                </a:lnTo>
                <a:lnTo>
                  <a:pt x="55" y="29"/>
                </a:lnTo>
                <a:lnTo>
                  <a:pt x="56" y="28"/>
                </a:lnTo>
                <a:lnTo>
                  <a:pt x="61" y="27"/>
                </a:lnTo>
                <a:lnTo>
                  <a:pt x="61" y="26"/>
                </a:lnTo>
                <a:lnTo>
                  <a:pt x="61" y="25"/>
                </a:lnTo>
                <a:lnTo>
                  <a:pt x="62" y="19"/>
                </a:lnTo>
                <a:lnTo>
                  <a:pt x="62" y="19"/>
                </a:lnTo>
                <a:lnTo>
                  <a:pt x="54" y="21"/>
                </a:lnTo>
                <a:lnTo>
                  <a:pt x="47" y="0"/>
                </a:lnTo>
                <a:lnTo>
                  <a:pt x="47" y="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7148" name="Freeform 60"/>
          <p:cNvSpPr>
            <a:spLocks/>
          </p:cNvSpPr>
          <p:nvPr/>
        </p:nvSpPr>
        <p:spPr bwMode="auto">
          <a:xfrm>
            <a:off x="6588125" y="3017838"/>
            <a:ext cx="107950" cy="185737"/>
          </a:xfrm>
          <a:custGeom>
            <a:avLst/>
            <a:gdLst>
              <a:gd name="T0" fmla="*/ 15 w 15"/>
              <a:gd name="T1" fmla="*/ 22 h 24"/>
              <a:gd name="T2" fmla="*/ 15 w 15"/>
              <a:gd name="T3" fmla="*/ 20 h 24"/>
              <a:gd name="T4" fmla="*/ 14 w 15"/>
              <a:gd name="T5" fmla="*/ 18 h 24"/>
              <a:gd name="T6" fmla="*/ 12 w 15"/>
              <a:gd name="T7" fmla="*/ 16 h 24"/>
              <a:gd name="T8" fmla="*/ 10 w 15"/>
              <a:gd name="T9" fmla="*/ 15 h 24"/>
              <a:gd name="T10" fmla="*/ 9 w 15"/>
              <a:gd name="T11" fmla="*/ 14 h 24"/>
              <a:gd name="T12" fmla="*/ 9 w 15"/>
              <a:gd name="T13" fmla="*/ 12 h 24"/>
              <a:gd name="T14" fmla="*/ 7 w 15"/>
              <a:gd name="T15" fmla="*/ 9 h 24"/>
              <a:gd name="T16" fmla="*/ 6 w 15"/>
              <a:gd name="T17" fmla="*/ 8 h 24"/>
              <a:gd name="T18" fmla="*/ 5 w 15"/>
              <a:gd name="T19" fmla="*/ 6 h 24"/>
              <a:gd name="T20" fmla="*/ 4 w 15"/>
              <a:gd name="T21" fmla="*/ 5 h 24"/>
              <a:gd name="T22" fmla="*/ 4 w 15"/>
              <a:gd name="T23" fmla="*/ 4 h 24"/>
              <a:gd name="T24" fmla="*/ 4 w 15"/>
              <a:gd name="T25" fmla="*/ 4 h 24"/>
              <a:gd name="T26" fmla="*/ 4 w 15"/>
              <a:gd name="T27" fmla="*/ 3 h 24"/>
              <a:gd name="T28" fmla="*/ 5 w 15"/>
              <a:gd name="T29" fmla="*/ 0 h 24"/>
              <a:gd name="T30" fmla="*/ 4 w 15"/>
              <a:gd name="T31" fmla="*/ 0 h 24"/>
              <a:gd name="T32" fmla="*/ 2 w 15"/>
              <a:gd name="T33" fmla="*/ 0 h 24"/>
              <a:gd name="T34" fmla="*/ 1 w 15"/>
              <a:gd name="T35" fmla="*/ 1 h 24"/>
              <a:gd name="T36" fmla="*/ 1 w 15"/>
              <a:gd name="T37" fmla="*/ 2 h 24"/>
              <a:gd name="T38" fmla="*/ 1 w 15"/>
              <a:gd name="T39" fmla="*/ 3 h 24"/>
              <a:gd name="T40" fmla="*/ 0 w 15"/>
              <a:gd name="T41" fmla="*/ 3 h 24"/>
              <a:gd name="T42" fmla="*/ 7 w 15"/>
              <a:gd name="T43" fmla="*/ 24 h 24"/>
              <a:gd name="T44" fmla="*/ 15 w 15"/>
              <a:gd name="T45" fmla="*/ 22 h 24"/>
              <a:gd name="T46" fmla="*/ 15 w 15"/>
              <a:gd name="T4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4"/>
                </a:lnTo>
                <a:lnTo>
                  <a:pt x="4" y="3"/>
                </a:lnTo>
                <a:lnTo>
                  <a:pt x="5" y="0"/>
                </a:lnTo>
                <a:lnTo>
                  <a:pt x="4" y="0"/>
                </a:lnTo>
                <a:lnTo>
                  <a:pt x="2" y="0"/>
                </a:lnTo>
                <a:lnTo>
                  <a:pt x="1" y="1"/>
                </a:lnTo>
                <a:lnTo>
                  <a:pt x="1" y="2"/>
                </a:lnTo>
                <a:lnTo>
                  <a:pt x="1" y="3"/>
                </a:lnTo>
                <a:lnTo>
                  <a:pt x="0" y="3"/>
                </a:lnTo>
                <a:lnTo>
                  <a:pt x="7" y="24"/>
                </a:lnTo>
                <a:lnTo>
                  <a:pt x="15" y="22"/>
                </a:lnTo>
                <a:lnTo>
                  <a:pt x="15" y="22"/>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7149" name="Freeform 61"/>
          <p:cNvSpPr>
            <a:spLocks/>
          </p:cNvSpPr>
          <p:nvPr/>
        </p:nvSpPr>
        <p:spPr bwMode="auto">
          <a:xfrm>
            <a:off x="6616700" y="2801938"/>
            <a:ext cx="138113" cy="325437"/>
          </a:xfrm>
          <a:custGeom>
            <a:avLst/>
            <a:gdLst>
              <a:gd name="T0" fmla="*/ 0 w 19"/>
              <a:gd name="T1" fmla="*/ 31 h 42"/>
              <a:gd name="T2" fmla="*/ 0 w 19"/>
              <a:gd name="T3" fmla="*/ 32 h 42"/>
              <a:gd name="T4" fmla="*/ 2 w 19"/>
              <a:gd name="T5" fmla="*/ 34 h 42"/>
              <a:gd name="T6" fmla="*/ 6 w 19"/>
              <a:gd name="T7" fmla="*/ 37 h 42"/>
              <a:gd name="T8" fmla="*/ 9 w 19"/>
              <a:gd name="T9" fmla="*/ 38 h 42"/>
              <a:gd name="T10" fmla="*/ 10 w 19"/>
              <a:gd name="T11" fmla="*/ 40 h 42"/>
              <a:gd name="T12" fmla="*/ 11 w 19"/>
              <a:gd name="T13" fmla="*/ 42 h 42"/>
              <a:gd name="T14" fmla="*/ 13 w 19"/>
              <a:gd name="T15" fmla="*/ 39 h 42"/>
              <a:gd name="T16" fmla="*/ 14 w 19"/>
              <a:gd name="T17" fmla="*/ 35 h 42"/>
              <a:gd name="T18" fmla="*/ 17 w 19"/>
              <a:gd name="T19" fmla="*/ 30 h 42"/>
              <a:gd name="T20" fmla="*/ 19 w 19"/>
              <a:gd name="T21" fmla="*/ 26 h 42"/>
              <a:gd name="T22" fmla="*/ 18 w 19"/>
              <a:gd name="T23" fmla="*/ 19 h 42"/>
              <a:gd name="T24" fmla="*/ 17 w 19"/>
              <a:gd name="T25" fmla="*/ 13 h 42"/>
              <a:gd name="T26" fmla="*/ 14 w 19"/>
              <a:gd name="T27" fmla="*/ 14 h 42"/>
              <a:gd name="T28" fmla="*/ 13 w 19"/>
              <a:gd name="T29" fmla="*/ 14 h 42"/>
              <a:gd name="T30" fmla="*/ 12 w 19"/>
              <a:gd name="T31" fmla="*/ 14 h 42"/>
              <a:gd name="T32" fmla="*/ 13 w 19"/>
              <a:gd name="T33" fmla="*/ 11 h 42"/>
              <a:gd name="T34" fmla="*/ 14 w 19"/>
              <a:gd name="T35" fmla="*/ 11 h 42"/>
              <a:gd name="T36" fmla="*/ 15 w 19"/>
              <a:gd name="T37" fmla="*/ 8 h 42"/>
              <a:gd name="T38" fmla="*/ 16 w 19"/>
              <a:gd name="T39" fmla="*/ 6 h 42"/>
              <a:gd name="T40" fmla="*/ 4 w 19"/>
              <a:gd name="T41" fmla="*/ 0 h 42"/>
              <a:gd name="T42" fmla="*/ 3 w 19"/>
              <a:gd name="T43" fmla="*/ 2 h 42"/>
              <a:gd name="T44" fmla="*/ 2 w 19"/>
              <a:gd name="T45" fmla="*/ 6 h 42"/>
              <a:gd name="T46" fmla="*/ 0 w 19"/>
              <a:gd name="T47" fmla="*/ 8 h 42"/>
              <a:gd name="T48" fmla="*/ 1 w 19"/>
              <a:gd name="T49" fmla="*/ 9 h 42"/>
              <a:gd name="T50" fmla="*/ 1 w 19"/>
              <a:gd name="T51" fmla="*/ 11 h 42"/>
              <a:gd name="T52" fmla="*/ 1 w 19"/>
              <a:gd name="T53" fmla="*/ 15 h 42"/>
              <a:gd name="T54" fmla="*/ 3 w 19"/>
              <a:gd name="T55" fmla="*/ 17 h 42"/>
              <a:gd name="T56" fmla="*/ 5 w 19"/>
              <a:gd name="T57" fmla="*/ 18 h 42"/>
              <a:gd name="T58" fmla="*/ 7 w 19"/>
              <a:gd name="T59" fmla="*/ 19 h 42"/>
              <a:gd name="T60" fmla="*/ 9 w 19"/>
              <a:gd name="T61" fmla="*/ 21 h 42"/>
              <a:gd name="T62" fmla="*/ 4 w 19"/>
              <a:gd name="T63" fmla="*/ 24 h 42"/>
              <a:gd name="T64" fmla="*/ 1 w 19"/>
              <a:gd name="T65"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42">
                <a:moveTo>
                  <a:pt x="1" y="28"/>
                </a:moveTo>
                <a:lnTo>
                  <a:pt x="0" y="31"/>
                </a:lnTo>
                <a:lnTo>
                  <a:pt x="0" y="32"/>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3" y="14"/>
                </a:lnTo>
                <a:lnTo>
                  <a:pt x="13" y="14"/>
                </a:lnTo>
                <a:lnTo>
                  <a:pt x="12" y="14"/>
                </a:lnTo>
                <a:lnTo>
                  <a:pt x="12" y="13"/>
                </a:lnTo>
                <a:lnTo>
                  <a:pt x="13" y="11"/>
                </a:lnTo>
                <a:lnTo>
                  <a:pt x="14"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lnTo>
                  <a:pt x="1" y="28"/>
                </a:lnTo>
                <a:close/>
              </a:path>
            </a:pathLst>
          </a:custGeom>
          <a:solidFill>
            <a:schemeClr val="bg1"/>
          </a:solidFill>
          <a:ln w="12700" cmpd="sng">
            <a:solidFill>
              <a:schemeClr val="tx1"/>
            </a:solidFill>
            <a:prstDash val="solid"/>
            <a:round/>
            <a:headEnd/>
            <a:tailEnd/>
          </a:ln>
        </p:spPr>
        <p:txBody>
          <a:bodyPr/>
          <a:lstStyle/>
          <a:p>
            <a:endParaRPr lang="es-ES_tradnl"/>
          </a:p>
        </p:txBody>
      </p:sp>
      <p:sp>
        <p:nvSpPr>
          <p:cNvPr id="217150" name="Freeform 62"/>
          <p:cNvSpPr>
            <a:spLocks/>
          </p:cNvSpPr>
          <p:nvPr/>
        </p:nvSpPr>
        <p:spPr bwMode="auto">
          <a:xfrm>
            <a:off x="6738938" y="2654300"/>
            <a:ext cx="166687" cy="169863"/>
          </a:xfrm>
          <a:custGeom>
            <a:avLst/>
            <a:gdLst>
              <a:gd name="T0" fmla="*/ 0 w 23"/>
              <a:gd name="T1" fmla="*/ 4 h 22"/>
              <a:gd name="T2" fmla="*/ 8 w 23"/>
              <a:gd name="T3" fmla="*/ 2 h 22"/>
              <a:gd name="T4" fmla="*/ 8 w 23"/>
              <a:gd name="T5" fmla="*/ 3 h 22"/>
              <a:gd name="T6" fmla="*/ 9 w 23"/>
              <a:gd name="T7" fmla="*/ 3 h 22"/>
              <a:gd name="T8" fmla="*/ 9 w 23"/>
              <a:gd name="T9" fmla="*/ 3 h 22"/>
              <a:gd name="T10" fmla="*/ 20 w 23"/>
              <a:gd name="T11" fmla="*/ 0 h 22"/>
              <a:gd name="T12" fmla="*/ 23 w 23"/>
              <a:gd name="T13" fmla="*/ 9 h 22"/>
              <a:gd name="T14" fmla="*/ 23 w 23"/>
              <a:gd name="T15" fmla="*/ 10 h 22"/>
              <a:gd name="T16" fmla="*/ 22 w 23"/>
              <a:gd name="T17" fmla="*/ 10 h 22"/>
              <a:gd name="T18" fmla="*/ 23 w 23"/>
              <a:gd name="T19" fmla="*/ 11 h 22"/>
              <a:gd name="T20" fmla="*/ 23 w 23"/>
              <a:gd name="T21" fmla="*/ 11 h 22"/>
              <a:gd name="T22" fmla="*/ 21 w 23"/>
              <a:gd name="T23" fmla="*/ 12 h 22"/>
              <a:gd name="T24" fmla="*/ 17 w 23"/>
              <a:gd name="T25" fmla="*/ 13 h 22"/>
              <a:gd name="T26" fmla="*/ 16 w 23"/>
              <a:gd name="T27" fmla="*/ 13 h 22"/>
              <a:gd name="T28" fmla="*/ 16 w 23"/>
              <a:gd name="T29" fmla="*/ 13 h 22"/>
              <a:gd name="T30" fmla="*/ 16 w 23"/>
              <a:gd name="T31" fmla="*/ 14 h 22"/>
              <a:gd name="T32" fmla="*/ 16 w 23"/>
              <a:gd name="T33" fmla="*/ 14 h 22"/>
              <a:gd name="T34" fmla="*/ 13 w 23"/>
              <a:gd name="T35" fmla="*/ 15 h 22"/>
              <a:gd name="T36" fmla="*/ 10 w 23"/>
              <a:gd name="T37" fmla="*/ 16 h 22"/>
              <a:gd name="T38" fmla="*/ 10 w 23"/>
              <a:gd name="T39" fmla="*/ 16 h 22"/>
              <a:gd name="T40" fmla="*/ 8 w 23"/>
              <a:gd name="T41" fmla="*/ 18 h 22"/>
              <a:gd name="T42" fmla="*/ 3 w 23"/>
              <a:gd name="T43" fmla="*/ 21 h 22"/>
              <a:gd name="T44" fmla="*/ 2 w 23"/>
              <a:gd name="T45" fmla="*/ 22 h 22"/>
              <a:gd name="T46" fmla="*/ 0 w 23"/>
              <a:gd name="T47" fmla="*/ 21 h 22"/>
              <a:gd name="T48" fmla="*/ 2 w 23"/>
              <a:gd name="T49" fmla="*/ 19 h 22"/>
              <a:gd name="T50" fmla="*/ 2 w 23"/>
              <a:gd name="T51" fmla="*/ 18 h 22"/>
              <a:gd name="T52" fmla="*/ 2 w 23"/>
              <a:gd name="T53" fmla="*/ 17 h 22"/>
              <a:gd name="T54" fmla="*/ 0 w 23"/>
              <a:gd name="T55" fmla="*/ 4 h 22"/>
              <a:gd name="T56" fmla="*/ 0 w 23"/>
              <a:gd name="T5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22">
                <a:moveTo>
                  <a:pt x="0" y="4"/>
                </a:moveTo>
                <a:lnTo>
                  <a:pt x="8" y="2"/>
                </a:lnTo>
                <a:lnTo>
                  <a:pt x="8" y="3"/>
                </a:lnTo>
                <a:lnTo>
                  <a:pt x="9" y="3"/>
                </a:lnTo>
                <a:lnTo>
                  <a:pt x="9" y="3"/>
                </a:lnTo>
                <a:lnTo>
                  <a:pt x="20" y="0"/>
                </a:lnTo>
                <a:lnTo>
                  <a:pt x="23" y="9"/>
                </a:lnTo>
                <a:lnTo>
                  <a:pt x="23" y="10"/>
                </a:lnTo>
                <a:lnTo>
                  <a:pt x="22" y="10"/>
                </a:lnTo>
                <a:lnTo>
                  <a:pt x="23" y="11"/>
                </a:lnTo>
                <a:lnTo>
                  <a:pt x="23" y="11"/>
                </a:lnTo>
                <a:lnTo>
                  <a:pt x="21" y="12"/>
                </a:lnTo>
                <a:lnTo>
                  <a:pt x="17" y="13"/>
                </a:lnTo>
                <a:lnTo>
                  <a:pt x="16" y="13"/>
                </a:lnTo>
                <a:lnTo>
                  <a:pt x="16" y="13"/>
                </a:lnTo>
                <a:lnTo>
                  <a:pt x="16" y="14"/>
                </a:lnTo>
                <a:lnTo>
                  <a:pt x="16" y="14"/>
                </a:lnTo>
                <a:lnTo>
                  <a:pt x="13" y="15"/>
                </a:lnTo>
                <a:lnTo>
                  <a:pt x="10" y="16"/>
                </a:lnTo>
                <a:lnTo>
                  <a:pt x="10" y="16"/>
                </a:lnTo>
                <a:lnTo>
                  <a:pt x="8" y="18"/>
                </a:lnTo>
                <a:lnTo>
                  <a:pt x="3" y="21"/>
                </a:lnTo>
                <a:lnTo>
                  <a:pt x="2" y="22"/>
                </a:lnTo>
                <a:lnTo>
                  <a:pt x="0" y="21"/>
                </a:lnTo>
                <a:lnTo>
                  <a:pt x="2" y="19"/>
                </a:lnTo>
                <a:lnTo>
                  <a:pt x="2" y="18"/>
                </a:lnTo>
                <a:lnTo>
                  <a:pt x="2" y="17"/>
                </a:lnTo>
                <a:lnTo>
                  <a:pt x="0" y="4"/>
                </a:lnTo>
                <a:lnTo>
                  <a:pt x="0" y="4"/>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7151" name="Freeform 63"/>
          <p:cNvSpPr>
            <a:spLocks/>
          </p:cNvSpPr>
          <p:nvPr/>
        </p:nvSpPr>
        <p:spPr bwMode="auto">
          <a:xfrm>
            <a:off x="6732588" y="2522538"/>
            <a:ext cx="327025" cy="177800"/>
          </a:xfrm>
          <a:custGeom>
            <a:avLst/>
            <a:gdLst>
              <a:gd name="T0" fmla="*/ 10 w 45"/>
              <a:gd name="T1" fmla="*/ 7 h 23"/>
              <a:gd name="T2" fmla="*/ 24 w 45"/>
              <a:gd name="T3" fmla="*/ 3 h 23"/>
              <a:gd name="T4" fmla="*/ 25 w 45"/>
              <a:gd name="T5" fmla="*/ 3 h 23"/>
              <a:gd name="T6" fmla="*/ 25 w 45"/>
              <a:gd name="T7" fmla="*/ 2 h 23"/>
              <a:gd name="T8" fmla="*/ 27 w 45"/>
              <a:gd name="T9" fmla="*/ 0 h 23"/>
              <a:gd name="T10" fmla="*/ 29 w 45"/>
              <a:gd name="T11" fmla="*/ 0 h 23"/>
              <a:gd name="T12" fmla="*/ 31 w 45"/>
              <a:gd name="T13" fmla="*/ 3 h 23"/>
              <a:gd name="T14" fmla="*/ 32 w 45"/>
              <a:gd name="T15" fmla="*/ 5 h 23"/>
              <a:gd name="T16" fmla="*/ 30 w 45"/>
              <a:gd name="T17" fmla="*/ 7 h 23"/>
              <a:gd name="T18" fmla="*/ 29 w 45"/>
              <a:gd name="T19" fmla="*/ 10 h 23"/>
              <a:gd name="T20" fmla="*/ 33 w 45"/>
              <a:gd name="T21" fmla="*/ 10 h 23"/>
              <a:gd name="T22" fmla="*/ 36 w 45"/>
              <a:gd name="T23" fmla="*/ 15 h 23"/>
              <a:gd name="T24" fmla="*/ 41 w 45"/>
              <a:gd name="T25" fmla="*/ 16 h 23"/>
              <a:gd name="T26" fmla="*/ 43 w 45"/>
              <a:gd name="T27" fmla="*/ 14 h 23"/>
              <a:gd name="T28" fmla="*/ 42 w 45"/>
              <a:gd name="T29" fmla="*/ 12 h 23"/>
              <a:gd name="T30" fmla="*/ 40 w 45"/>
              <a:gd name="T31" fmla="*/ 10 h 23"/>
              <a:gd name="T32" fmla="*/ 42 w 45"/>
              <a:gd name="T33" fmla="*/ 11 h 23"/>
              <a:gd name="T34" fmla="*/ 45 w 45"/>
              <a:gd name="T35" fmla="*/ 16 h 23"/>
              <a:gd name="T36" fmla="*/ 44 w 45"/>
              <a:gd name="T37" fmla="*/ 17 h 23"/>
              <a:gd name="T38" fmla="*/ 40 w 45"/>
              <a:gd name="T39" fmla="*/ 19 h 23"/>
              <a:gd name="T40" fmla="*/ 37 w 45"/>
              <a:gd name="T41" fmla="*/ 21 h 23"/>
              <a:gd name="T42" fmla="*/ 37 w 45"/>
              <a:gd name="T43" fmla="*/ 20 h 23"/>
              <a:gd name="T44" fmla="*/ 36 w 45"/>
              <a:gd name="T45" fmla="*/ 18 h 23"/>
              <a:gd name="T46" fmla="*/ 34 w 45"/>
              <a:gd name="T47" fmla="*/ 22 h 23"/>
              <a:gd name="T48" fmla="*/ 32 w 45"/>
              <a:gd name="T49" fmla="*/ 22 h 23"/>
              <a:gd name="T50" fmla="*/ 32 w 45"/>
              <a:gd name="T51" fmla="*/ 21 h 23"/>
              <a:gd name="T52" fmla="*/ 30 w 45"/>
              <a:gd name="T53" fmla="*/ 20 h 23"/>
              <a:gd name="T54" fmla="*/ 28 w 45"/>
              <a:gd name="T55" fmla="*/ 19 h 23"/>
              <a:gd name="T56" fmla="*/ 27 w 45"/>
              <a:gd name="T57" fmla="*/ 17 h 23"/>
              <a:gd name="T58" fmla="*/ 21 w 45"/>
              <a:gd name="T59" fmla="*/ 17 h 23"/>
              <a:gd name="T60" fmla="*/ 10 w 45"/>
              <a:gd name="T61" fmla="*/ 20 h 23"/>
              <a:gd name="T62" fmla="*/ 9 w 45"/>
              <a:gd name="T63" fmla="*/ 19 h 23"/>
              <a:gd name="T64" fmla="*/ 0 w 45"/>
              <a:gd name="T65" fmla="*/ 21 h 23"/>
              <a:gd name="T66" fmla="*/ 0 w 45"/>
              <a:gd name="T6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23">
                <a:moveTo>
                  <a:pt x="0" y="9"/>
                </a:moveTo>
                <a:lnTo>
                  <a:pt x="10" y="7"/>
                </a:lnTo>
                <a:lnTo>
                  <a:pt x="24" y="4"/>
                </a:lnTo>
                <a:lnTo>
                  <a:pt x="24" y="3"/>
                </a:lnTo>
                <a:lnTo>
                  <a:pt x="25" y="3"/>
                </a:lnTo>
                <a:lnTo>
                  <a:pt x="25"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20"/>
                </a:lnTo>
                <a:lnTo>
                  <a:pt x="37" y="18"/>
                </a:lnTo>
                <a:lnTo>
                  <a:pt x="36" y="18"/>
                </a:lnTo>
                <a:lnTo>
                  <a:pt x="35" y="20"/>
                </a:lnTo>
                <a:lnTo>
                  <a:pt x="34" y="22"/>
                </a:lnTo>
                <a:lnTo>
                  <a:pt x="33" y="23"/>
                </a:lnTo>
                <a:lnTo>
                  <a:pt x="32" y="22"/>
                </a:lnTo>
                <a:lnTo>
                  <a:pt x="32" y="21"/>
                </a:lnTo>
                <a:lnTo>
                  <a:pt x="32" y="21"/>
                </a:lnTo>
                <a:lnTo>
                  <a:pt x="31" y="21"/>
                </a:lnTo>
                <a:lnTo>
                  <a:pt x="30" y="20"/>
                </a:lnTo>
                <a:lnTo>
                  <a:pt x="30" y="20"/>
                </a:lnTo>
                <a:lnTo>
                  <a:pt x="28" y="19"/>
                </a:lnTo>
                <a:lnTo>
                  <a:pt x="27" y="17"/>
                </a:lnTo>
                <a:lnTo>
                  <a:pt x="27" y="17"/>
                </a:lnTo>
                <a:lnTo>
                  <a:pt x="26" y="15"/>
                </a:lnTo>
                <a:lnTo>
                  <a:pt x="21" y="17"/>
                </a:lnTo>
                <a:lnTo>
                  <a:pt x="10" y="20"/>
                </a:lnTo>
                <a:lnTo>
                  <a:pt x="10" y="20"/>
                </a:lnTo>
                <a:lnTo>
                  <a:pt x="9" y="20"/>
                </a:lnTo>
                <a:lnTo>
                  <a:pt x="9" y="19"/>
                </a:lnTo>
                <a:lnTo>
                  <a:pt x="1" y="21"/>
                </a:lnTo>
                <a:lnTo>
                  <a:pt x="0" y="21"/>
                </a:lnTo>
                <a:lnTo>
                  <a:pt x="0" y="9"/>
                </a:lnTo>
                <a:lnTo>
                  <a:pt x="0" y="9"/>
                </a:lnTo>
                <a:close/>
              </a:path>
            </a:pathLst>
          </a:custGeom>
          <a:solidFill>
            <a:srgbClr val="AAC8F5"/>
          </a:solidFill>
          <a:ln w="12700" cmpd="sng">
            <a:solidFill>
              <a:schemeClr val="tx1"/>
            </a:solidFill>
            <a:prstDash val="solid"/>
            <a:round/>
            <a:headEnd/>
            <a:tailEnd/>
          </a:ln>
        </p:spPr>
        <p:txBody>
          <a:bodyPr/>
          <a:lstStyle/>
          <a:p>
            <a:endParaRPr lang="es-ES_tradnl"/>
          </a:p>
        </p:txBody>
      </p:sp>
      <p:sp>
        <p:nvSpPr>
          <p:cNvPr id="217152" name="Freeform 64"/>
          <p:cNvSpPr>
            <a:spLocks/>
          </p:cNvSpPr>
          <p:nvPr/>
        </p:nvSpPr>
        <p:spPr bwMode="auto">
          <a:xfrm>
            <a:off x="6884988" y="2638425"/>
            <a:ext cx="85725" cy="101600"/>
          </a:xfrm>
          <a:custGeom>
            <a:avLst/>
            <a:gdLst>
              <a:gd name="T0" fmla="*/ 0 w 12"/>
              <a:gd name="T1" fmla="*/ 2 h 13"/>
              <a:gd name="T2" fmla="*/ 3 w 12"/>
              <a:gd name="T3" fmla="*/ 11 h 13"/>
              <a:gd name="T4" fmla="*/ 3 w 12"/>
              <a:gd name="T5" fmla="*/ 12 h 13"/>
              <a:gd name="T6" fmla="*/ 2 w 12"/>
              <a:gd name="T7" fmla="*/ 12 h 13"/>
              <a:gd name="T8" fmla="*/ 3 w 12"/>
              <a:gd name="T9" fmla="*/ 13 h 13"/>
              <a:gd name="T10" fmla="*/ 3 w 12"/>
              <a:gd name="T11" fmla="*/ 13 h 13"/>
              <a:gd name="T12" fmla="*/ 3 w 12"/>
              <a:gd name="T13" fmla="*/ 13 h 13"/>
              <a:gd name="T14" fmla="*/ 6 w 12"/>
              <a:gd name="T15" fmla="*/ 12 h 13"/>
              <a:gd name="T16" fmla="*/ 7 w 12"/>
              <a:gd name="T17" fmla="*/ 11 h 13"/>
              <a:gd name="T18" fmla="*/ 7 w 12"/>
              <a:gd name="T19" fmla="*/ 10 h 13"/>
              <a:gd name="T20" fmla="*/ 7 w 12"/>
              <a:gd name="T21" fmla="*/ 9 h 13"/>
              <a:gd name="T22" fmla="*/ 7 w 12"/>
              <a:gd name="T23" fmla="*/ 7 h 13"/>
              <a:gd name="T24" fmla="*/ 8 w 12"/>
              <a:gd name="T25" fmla="*/ 6 h 13"/>
              <a:gd name="T26" fmla="*/ 8 w 12"/>
              <a:gd name="T27" fmla="*/ 7 h 13"/>
              <a:gd name="T28" fmla="*/ 8 w 12"/>
              <a:gd name="T29" fmla="*/ 8 h 13"/>
              <a:gd name="T30" fmla="*/ 8 w 12"/>
              <a:gd name="T31" fmla="*/ 10 h 13"/>
              <a:gd name="T32" fmla="*/ 9 w 12"/>
              <a:gd name="T33" fmla="*/ 10 h 13"/>
              <a:gd name="T34" fmla="*/ 9 w 12"/>
              <a:gd name="T35" fmla="*/ 10 h 13"/>
              <a:gd name="T36" fmla="*/ 9 w 12"/>
              <a:gd name="T37" fmla="*/ 9 h 13"/>
              <a:gd name="T38" fmla="*/ 10 w 12"/>
              <a:gd name="T39" fmla="*/ 9 h 13"/>
              <a:gd name="T40" fmla="*/ 11 w 12"/>
              <a:gd name="T41" fmla="*/ 8 h 13"/>
              <a:gd name="T42" fmla="*/ 12 w 12"/>
              <a:gd name="T43" fmla="*/ 8 h 13"/>
              <a:gd name="T44" fmla="*/ 12 w 12"/>
              <a:gd name="T45" fmla="*/ 8 h 13"/>
              <a:gd name="T46" fmla="*/ 11 w 12"/>
              <a:gd name="T47" fmla="*/ 7 h 13"/>
              <a:gd name="T48" fmla="*/ 11 w 12"/>
              <a:gd name="T49" fmla="*/ 6 h 13"/>
              <a:gd name="T50" fmla="*/ 11 w 12"/>
              <a:gd name="T51" fmla="*/ 6 h 13"/>
              <a:gd name="T52" fmla="*/ 10 w 12"/>
              <a:gd name="T53" fmla="*/ 6 h 13"/>
              <a:gd name="T54" fmla="*/ 9 w 12"/>
              <a:gd name="T55" fmla="*/ 5 h 13"/>
              <a:gd name="T56" fmla="*/ 9 w 12"/>
              <a:gd name="T57" fmla="*/ 5 h 13"/>
              <a:gd name="T58" fmla="*/ 7 w 12"/>
              <a:gd name="T59" fmla="*/ 4 h 13"/>
              <a:gd name="T60" fmla="*/ 6 w 12"/>
              <a:gd name="T61" fmla="*/ 2 h 13"/>
              <a:gd name="T62" fmla="*/ 6 w 12"/>
              <a:gd name="T63" fmla="*/ 2 h 13"/>
              <a:gd name="T64" fmla="*/ 5 w 12"/>
              <a:gd name="T65" fmla="*/ 0 h 13"/>
              <a:gd name="T66" fmla="*/ 0 w 12"/>
              <a:gd name="T67" fmla="*/ 2 h 13"/>
              <a:gd name="T68" fmla="*/ 0 w 12"/>
              <a:gd name="T6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3">
                <a:moveTo>
                  <a:pt x="0" y="2"/>
                </a:moveTo>
                <a:lnTo>
                  <a:pt x="3" y="11"/>
                </a:lnTo>
                <a:lnTo>
                  <a:pt x="3" y="12"/>
                </a:lnTo>
                <a:lnTo>
                  <a:pt x="2" y="12"/>
                </a:lnTo>
                <a:lnTo>
                  <a:pt x="3" y="13"/>
                </a:lnTo>
                <a:lnTo>
                  <a:pt x="3" y="13"/>
                </a:lnTo>
                <a:lnTo>
                  <a:pt x="3" y="13"/>
                </a:lnTo>
                <a:lnTo>
                  <a:pt x="6" y="12"/>
                </a:lnTo>
                <a:lnTo>
                  <a:pt x="7" y="11"/>
                </a:lnTo>
                <a:lnTo>
                  <a:pt x="7" y="10"/>
                </a:lnTo>
                <a:lnTo>
                  <a:pt x="7" y="9"/>
                </a:lnTo>
                <a:lnTo>
                  <a:pt x="7" y="7"/>
                </a:lnTo>
                <a:lnTo>
                  <a:pt x="8" y="6"/>
                </a:lnTo>
                <a:lnTo>
                  <a:pt x="8" y="7"/>
                </a:lnTo>
                <a:lnTo>
                  <a:pt x="8" y="8"/>
                </a:lnTo>
                <a:lnTo>
                  <a:pt x="8" y="10"/>
                </a:lnTo>
                <a:lnTo>
                  <a:pt x="9" y="10"/>
                </a:lnTo>
                <a:lnTo>
                  <a:pt x="9" y="10"/>
                </a:lnTo>
                <a:lnTo>
                  <a:pt x="9" y="9"/>
                </a:lnTo>
                <a:lnTo>
                  <a:pt x="10" y="9"/>
                </a:lnTo>
                <a:lnTo>
                  <a:pt x="11" y="8"/>
                </a:lnTo>
                <a:lnTo>
                  <a:pt x="12" y="8"/>
                </a:lnTo>
                <a:lnTo>
                  <a:pt x="12" y="8"/>
                </a:lnTo>
                <a:lnTo>
                  <a:pt x="11" y="7"/>
                </a:lnTo>
                <a:lnTo>
                  <a:pt x="11" y="6"/>
                </a:lnTo>
                <a:lnTo>
                  <a:pt x="11" y="6"/>
                </a:lnTo>
                <a:lnTo>
                  <a:pt x="10" y="6"/>
                </a:lnTo>
                <a:lnTo>
                  <a:pt x="9" y="5"/>
                </a:lnTo>
                <a:lnTo>
                  <a:pt x="9" y="5"/>
                </a:lnTo>
                <a:lnTo>
                  <a:pt x="7" y="4"/>
                </a:lnTo>
                <a:lnTo>
                  <a:pt x="6" y="2"/>
                </a:lnTo>
                <a:lnTo>
                  <a:pt x="6" y="2"/>
                </a:lnTo>
                <a:lnTo>
                  <a:pt x="5" y="0"/>
                </a:lnTo>
                <a:lnTo>
                  <a:pt x="0" y="2"/>
                </a:lnTo>
                <a:lnTo>
                  <a:pt x="0" y="2"/>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7153" name="Freeform 65"/>
          <p:cNvSpPr>
            <a:spLocks/>
          </p:cNvSpPr>
          <p:nvPr/>
        </p:nvSpPr>
        <p:spPr bwMode="auto">
          <a:xfrm>
            <a:off x="6789738" y="2212975"/>
            <a:ext cx="152400" cy="363538"/>
          </a:xfrm>
          <a:custGeom>
            <a:avLst/>
            <a:gdLst>
              <a:gd name="T0" fmla="*/ 21 w 21"/>
              <a:gd name="T1" fmla="*/ 40 h 47"/>
              <a:gd name="T2" fmla="*/ 20 w 21"/>
              <a:gd name="T3" fmla="*/ 40 h 47"/>
              <a:gd name="T4" fmla="*/ 19 w 21"/>
              <a:gd name="T5" fmla="*/ 40 h 47"/>
              <a:gd name="T6" fmla="*/ 18 w 21"/>
              <a:gd name="T7" fmla="*/ 42 h 47"/>
              <a:gd name="T8" fmla="*/ 17 w 21"/>
              <a:gd name="T9" fmla="*/ 42 h 47"/>
              <a:gd name="T10" fmla="*/ 17 w 21"/>
              <a:gd name="T11" fmla="*/ 43 h 47"/>
              <a:gd name="T12" fmla="*/ 17 w 21"/>
              <a:gd name="T13" fmla="*/ 43 h 47"/>
              <a:gd name="T14" fmla="*/ 17 w 21"/>
              <a:gd name="T15" fmla="*/ 43 h 47"/>
              <a:gd name="T16" fmla="*/ 16 w 21"/>
              <a:gd name="T17" fmla="*/ 43 h 47"/>
              <a:gd name="T18" fmla="*/ 16 w 21"/>
              <a:gd name="T19" fmla="*/ 44 h 47"/>
              <a:gd name="T20" fmla="*/ 2 w 21"/>
              <a:gd name="T21" fmla="*/ 47 h 47"/>
              <a:gd name="T22" fmla="*/ 1 w 21"/>
              <a:gd name="T23" fmla="*/ 46 h 47"/>
              <a:gd name="T24" fmla="*/ 0 w 21"/>
              <a:gd name="T25" fmla="*/ 45 h 47"/>
              <a:gd name="T26" fmla="*/ 0 w 21"/>
              <a:gd name="T27" fmla="*/ 44 h 47"/>
              <a:gd name="T28" fmla="*/ 1 w 21"/>
              <a:gd name="T29" fmla="*/ 43 h 47"/>
              <a:gd name="T30" fmla="*/ 0 w 21"/>
              <a:gd name="T31" fmla="*/ 41 h 47"/>
              <a:gd name="T32" fmla="*/ 0 w 21"/>
              <a:gd name="T33" fmla="*/ 34 h 47"/>
              <a:gd name="T34" fmla="*/ 0 w 21"/>
              <a:gd name="T35" fmla="*/ 32 h 47"/>
              <a:gd name="T36" fmla="*/ 1 w 21"/>
              <a:gd name="T37" fmla="*/ 28 h 47"/>
              <a:gd name="T38" fmla="*/ 1 w 21"/>
              <a:gd name="T39" fmla="*/ 26 h 47"/>
              <a:gd name="T40" fmla="*/ 1 w 21"/>
              <a:gd name="T41" fmla="*/ 24 h 47"/>
              <a:gd name="T42" fmla="*/ 1 w 21"/>
              <a:gd name="T43" fmla="*/ 22 h 47"/>
              <a:gd name="T44" fmla="*/ 1 w 21"/>
              <a:gd name="T45" fmla="*/ 21 h 47"/>
              <a:gd name="T46" fmla="*/ 1 w 21"/>
              <a:gd name="T47" fmla="*/ 20 h 47"/>
              <a:gd name="T48" fmla="*/ 4 w 21"/>
              <a:gd name="T49" fmla="*/ 18 h 47"/>
              <a:gd name="T50" fmla="*/ 5 w 21"/>
              <a:gd name="T51" fmla="*/ 14 h 47"/>
              <a:gd name="T52" fmla="*/ 4 w 21"/>
              <a:gd name="T53" fmla="*/ 12 h 47"/>
              <a:gd name="T54" fmla="*/ 4 w 21"/>
              <a:gd name="T55" fmla="*/ 10 h 47"/>
              <a:gd name="T56" fmla="*/ 4 w 21"/>
              <a:gd name="T57" fmla="*/ 10 h 47"/>
              <a:gd name="T58" fmla="*/ 4 w 21"/>
              <a:gd name="T59" fmla="*/ 9 h 47"/>
              <a:gd name="T60" fmla="*/ 3 w 21"/>
              <a:gd name="T61" fmla="*/ 7 h 47"/>
              <a:gd name="T62" fmla="*/ 4 w 21"/>
              <a:gd name="T63" fmla="*/ 4 h 47"/>
              <a:gd name="T64" fmla="*/ 3 w 21"/>
              <a:gd name="T65" fmla="*/ 3 h 47"/>
              <a:gd name="T66" fmla="*/ 3 w 21"/>
              <a:gd name="T67" fmla="*/ 2 h 47"/>
              <a:gd name="T68" fmla="*/ 4 w 21"/>
              <a:gd name="T69" fmla="*/ 2 h 47"/>
              <a:gd name="T70" fmla="*/ 5 w 21"/>
              <a:gd name="T71" fmla="*/ 1 h 47"/>
              <a:gd name="T72" fmla="*/ 6 w 21"/>
              <a:gd name="T73" fmla="*/ 1 h 47"/>
              <a:gd name="T74" fmla="*/ 6 w 21"/>
              <a:gd name="T75" fmla="*/ 1 h 47"/>
              <a:gd name="T76" fmla="*/ 7 w 21"/>
              <a:gd name="T77" fmla="*/ 0 h 47"/>
              <a:gd name="T78" fmla="*/ 17 w 21"/>
              <a:gd name="T79" fmla="*/ 29 h 47"/>
              <a:gd name="T80" fmla="*/ 17 w 21"/>
              <a:gd name="T81" fmla="*/ 30 h 47"/>
              <a:gd name="T82" fmla="*/ 17 w 21"/>
              <a:gd name="T83" fmla="*/ 31 h 47"/>
              <a:gd name="T84" fmla="*/ 17 w 21"/>
              <a:gd name="T85" fmla="*/ 31 h 47"/>
              <a:gd name="T86" fmla="*/ 19 w 21"/>
              <a:gd name="T87" fmla="*/ 33 h 47"/>
              <a:gd name="T88" fmla="*/ 20 w 21"/>
              <a:gd name="T89" fmla="*/ 33 h 47"/>
              <a:gd name="T90" fmla="*/ 20 w 21"/>
              <a:gd name="T91" fmla="*/ 34 h 47"/>
              <a:gd name="T92" fmla="*/ 20 w 21"/>
              <a:gd name="T93" fmla="*/ 35 h 47"/>
              <a:gd name="T94" fmla="*/ 21 w 21"/>
              <a:gd name="T95" fmla="*/ 37 h 47"/>
              <a:gd name="T96" fmla="*/ 21 w 21"/>
              <a:gd name="T97" fmla="*/ 38 h 47"/>
              <a:gd name="T98" fmla="*/ 21 w 21"/>
              <a:gd name="T99" fmla="*/ 39 h 47"/>
              <a:gd name="T100" fmla="*/ 21 w 21"/>
              <a:gd name="T101" fmla="*/ 40 h 47"/>
              <a:gd name="T102" fmla="*/ 21 w 21"/>
              <a:gd name="T103" fmla="*/ 4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 h="47">
                <a:moveTo>
                  <a:pt x="21" y="40"/>
                </a:moveTo>
                <a:lnTo>
                  <a:pt x="20" y="40"/>
                </a:lnTo>
                <a:lnTo>
                  <a:pt x="19" y="40"/>
                </a:lnTo>
                <a:lnTo>
                  <a:pt x="18" y="42"/>
                </a:lnTo>
                <a:lnTo>
                  <a:pt x="17" y="42"/>
                </a:lnTo>
                <a:lnTo>
                  <a:pt x="17" y="43"/>
                </a:lnTo>
                <a:lnTo>
                  <a:pt x="17" y="43"/>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10"/>
                </a:lnTo>
                <a:lnTo>
                  <a:pt x="4" y="9"/>
                </a:lnTo>
                <a:lnTo>
                  <a:pt x="3" y="7"/>
                </a:lnTo>
                <a:lnTo>
                  <a:pt x="4" y="4"/>
                </a:lnTo>
                <a:lnTo>
                  <a:pt x="3" y="3"/>
                </a:lnTo>
                <a:lnTo>
                  <a:pt x="3" y="2"/>
                </a:lnTo>
                <a:lnTo>
                  <a:pt x="4" y="2"/>
                </a:lnTo>
                <a:lnTo>
                  <a:pt x="5" y="1"/>
                </a:lnTo>
                <a:lnTo>
                  <a:pt x="6" y="1"/>
                </a:lnTo>
                <a:lnTo>
                  <a:pt x="6" y="1"/>
                </a:lnTo>
                <a:lnTo>
                  <a:pt x="7" y="0"/>
                </a:lnTo>
                <a:lnTo>
                  <a:pt x="17" y="29"/>
                </a:lnTo>
                <a:lnTo>
                  <a:pt x="17" y="30"/>
                </a:lnTo>
                <a:lnTo>
                  <a:pt x="17" y="31"/>
                </a:lnTo>
                <a:lnTo>
                  <a:pt x="17" y="31"/>
                </a:lnTo>
                <a:lnTo>
                  <a:pt x="19" y="33"/>
                </a:lnTo>
                <a:lnTo>
                  <a:pt x="20" y="33"/>
                </a:lnTo>
                <a:lnTo>
                  <a:pt x="20" y="34"/>
                </a:lnTo>
                <a:lnTo>
                  <a:pt x="20" y="35"/>
                </a:lnTo>
                <a:lnTo>
                  <a:pt x="21" y="37"/>
                </a:lnTo>
                <a:lnTo>
                  <a:pt x="21" y="38"/>
                </a:lnTo>
                <a:lnTo>
                  <a:pt x="21" y="39"/>
                </a:lnTo>
                <a:lnTo>
                  <a:pt x="21" y="40"/>
                </a:lnTo>
                <a:lnTo>
                  <a:pt x="21" y="40"/>
                </a:lnTo>
                <a:close/>
              </a:path>
            </a:pathLst>
          </a:custGeom>
          <a:solidFill>
            <a:srgbClr val="6987EB"/>
          </a:solidFill>
          <a:ln w="12700" cmpd="sng">
            <a:solidFill>
              <a:schemeClr val="tx1"/>
            </a:solidFill>
            <a:prstDash val="solid"/>
            <a:round/>
            <a:headEnd/>
            <a:tailEnd/>
          </a:ln>
        </p:spPr>
        <p:txBody>
          <a:bodyPr/>
          <a:lstStyle/>
          <a:p>
            <a:endParaRPr lang="es-ES_tradnl"/>
          </a:p>
        </p:txBody>
      </p:sp>
      <p:sp>
        <p:nvSpPr>
          <p:cNvPr id="217154" name="Freeform 66"/>
          <p:cNvSpPr>
            <a:spLocks/>
          </p:cNvSpPr>
          <p:nvPr/>
        </p:nvSpPr>
        <p:spPr bwMode="auto">
          <a:xfrm>
            <a:off x="6840538" y="1887538"/>
            <a:ext cx="354012" cy="611187"/>
          </a:xfrm>
          <a:custGeom>
            <a:avLst/>
            <a:gdLst>
              <a:gd name="T0" fmla="*/ 10 w 49"/>
              <a:gd name="T1" fmla="*/ 71 h 79"/>
              <a:gd name="T2" fmla="*/ 10 w 49"/>
              <a:gd name="T3" fmla="*/ 73 h 79"/>
              <a:gd name="T4" fmla="*/ 12 w 49"/>
              <a:gd name="T5" fmla="*/ 75 h 79"/>
              <a:gd name="T6" fmla="*/ 13 w 49"/>
              <a:gd name="T7" fmla="*/ 76 h 79"/>
              <a:gd name="T8" fmla="*/ 14 w 49"/>
              <a:gd name="T9" fmla="*/ 79 h 79"/>
              <a:gd name="T10" fmla="*/ 15 w 49"/>
              <a:gd name="T11" fmla="*/ 77 h 79"/>
              <a:gd name="T12" fmla="*/ 16 w 49"/>
              <a:gd name="T13" fmla="*/ 73 h 79"/>
              <a:gd name="T14" fmla="*/ 18 w 49"/>
              <a:gd name="T15" fmla="*/ 68 h 79"/>
              <a:gd name="T16" fmla="*/ 18 w 49"/>
              <a:gd name="T17" fmla="*/ 67 h 79"/>
              <a:gd name="T18" fmla="*/ 20 w 49"/>
              <a:gd name="T19" fmla="*/ 63 h 79"/>
              <a:gd name="T20" fmla="*/ 21 w 49"/>
              <a:gd name="T21" fmla="*/ 64 h 79"/>
              <a:gd name="T22" fmla="*/ 22 w 49"/>
              <a:gd name="T23" fmla="*/ 64 h 79"/>
              <a:gd name="T24" fmla="*/ 22 w 49"/>
              <a:gd name="T25" fmla="*/ 62 h 79"/>
              <a:gd name="T26" fmla="*/ 26 w 49"/>
              <a:gd name="T27" fmla="*/ 61 h 79"/>
              <a:gd name="T28" fmla="*/ 26 w 49"/>
              <a:gd name="T29" fmla="*/ 59 h 79"/>
              <a:gd name="T30" fmla="*/ 28 w 49"/>
              <a:gd name="T31" fmla="*/ 58 h 79"/>
              <a:gd name="T32" fmla="*/ 29 w 49"/>
              <a:gd name="T33" fmla="*/ 56 h 79"/>
              <a:gd name="T34" fmla="*/ 31 w 49"/>
              <a:gd name="T35" fmla="*/ 52 h 79"/>
              <a:gd name="T36" fmla="*/ 31 w 49"/>
              <a:gd name="T37" fmla="*/ 51 h 79"/>
              <a:gd name="T38" fmla="*/ 34 w 49"/>
              <a:gd name="T39" fmla="*/ 51 h 79"/>
              <a:gd name="T40" fmla="*/ 35 w 49"/>
              <a:gd name="T41" fmla="*/ 49 h 79"/>
              <a:gd name="T42" fmla="*/ 37 w 49"/>
              <a:gd name="T43" fmla="*/ 47 h 79"/>
              <a:gd name="T44" fmla="*/ 40 w 49"/>
              <a:gd name="T45" fmla="*/ 48 h 79"/>
              <a:gd name="T46" fmla="*/ 43 w 49"/>
              <a:gd name="T47" fmla="*/ 44 h 79"/>
              <a:gd name="T48" fmla="*/ 46 w 49"/>
              <a:gd name="T49" fmla="*/ 41 h 79"/>
              <a:gd name="T50" fmla="*/ 48 w 49"/>
              <a:gd name="T51" fmla="*/ 40 h 79"/>
              <a:gd name="T52" fmla="*/ 49 w 49"/>
              <a:gd name="T53" fmla="*/ 38 h 79"/>
              <a:gd name="T54" fmla="*/ 48 w 49"/>
              <a:gd name="T55" fmla="*/ 37 h 79"/>
              <a:gd name="T56" fmla="*/ 47 w 49"/>
              <a:gd name="T57" fmla="*/ 36 h 79"/>
              <a:gd name="T58" fmla="*/ 48 w 49"/>
              <a:gd name="T59" fmla="*/ 35 h 79"/>
              <a:gd name="T60" fmla="*/ 47 w 49"/>
              <a:gd name="T61" fmla="*/ 32 h 79"/>
              <a:gd name="T62" fmla="*/ 45 w 49"/>
              <a:gd name="T63" fmla="*/ 31 h 79"/>
              <a:gd name="T64" fmla="*/ 43 w 49"/>
              <a:gd name="T65" fmla="*/ 32 h 79"/>
              <a:gd name="T66" fmla="*/ 41 w 49"/>
              <a:gd name="T67" fmla="*/ 28 h 79"/>
              <a:gd name="T68" fmla="*/ 41 w 49"/>
              <a:gd name="T69" fmla="*/ 26 h 79"/>
              <a:gd name="T70" fmla="*/ 40 w 49"/>
              <a:gd name="T71" fmla="*/ 26 h 79"/>
              <a:gd name="T72" fmla="*/ 38 w 49"/>
              <a:gd name="T73" fmla="*/ 26 h 79"/>
              <a:gd name="T74" fmla="*/ 36 w 49"/>
              <a:gd name="T75" fmla="*/ 25 h 79"/>
              <a:gd name="T76" fmla="*/ 35 w 49"/>
              <a:gd name="T77" fmla="*/ 22 h 79"/>
              <a:gd name="T78" fmla="*/ 24 w 49"/>
              <a:gd name="T79" fmla="*/ 0 h 79"/>
              <a:gd name="T80" fmla="*/ 22 w 49"/>
              <a:gd name="T81" fmla="*/ 0 h 79"/>
              <a:gd name="T82" fmla="*/ 21 w 49"/>
              <a:gd name="T83" fmla="*/ 2 h 79"/>
              <a:gd name="T84" fmla="*/ 18 w 49"/>
              <a:gd name="T85" fmla="*/ 2 h 79"/>
              <a:gd name="T86" fmla="*/ 15 w 49"/>
              <a:gd name="T87" fmla="*/ 5 h 79"/>
              <a:gd name="T88" fmla="*/ 14 w 49"/>
              <a:gd name="T89" fmla="*/ 2 h 79"/>
              <a:gd name="T90" fmla="*/ 13 w 49"/>
              <a:gd name="T91" fmla="*/ 1 h 79"/>
              <a:gd name="T92" fmla="*/ 6 w 49"/>
              <a:gd name="T93" fmla="*/ 16 h 79"/>
              <a:gd name="T94" fmla="*/ 7 w 49"/>
              <a:gd name="T95" fmla="*/ 19 h 79"/>
              <a:gd name="T96" fmla="*/ 7 w 49"/>
              <a:gd name="T97" fmla="*/ 22 h 79"/>
              <a:gd name="T98" fmla="*/ 5 w 49"/>
              <a:gd name="T99" fmla="*/ 24 h 79"/>
              <a:gd name="T100" fmla="*/ 6 w 49"/>
              <a:gd name="T101" fmla="*/ 32 h 79"/>
              <a:gd name="T102" fmla="*/ 4 w 49"/>
              <a:gd name="T103" fmla="*/ 36 h 79"/>
              <a:gd name="T104" fmla="*/ 4 w 49"/>
              <a:gd name="T105" fmla="*/ 39 h 79"/>
              <a:gd name="T106" fmla="*/ 3 w 49"/>
              <a:gd name="T107" fmla="*/ 40 h 79"/>
              <a:gd name="T108" fmla="*/ 3 w 49"/>
              <a:gd name="T109" fmla="*/ 42 h 79"/>
              <a:gd name="T110" fmla="*/ 1 w 49"/>
              <a:gd name="T111" fmla="*/ 41 h 79"/>
              <a:gd name="T112" fmla="*/ 0 w 49"/>
              <a:gd name="T113" fmla="*/ 4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 h="79">
                <a:moveTo>
                  <a:pt x="0" y="42"/>
                </a:moveTo>
                <a:lnTo>
                  <a:pt x="10" y="71"/>
                </a:lnTo>
                <a:lnTo>
                  <a:pt x="10" y="72"/>
                </a:lnTo>
                <a:lnTo>
                  <a:pt x="10" y="73"/>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8" y="37"/>
                </a:lnTo>
                <a:lnTo>
                  <a:pt x="47" y="36"/>
                </a:lnTo>
                <a:lnTo>
                  <a:pt x="48" y="35"/>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1" y="26"/>
                </a:lnTo>
                <a:lnTo>
                  <a:pt x="40"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lnTo>
                  <a:pt x="0" y="42"/>
                </a:lnTo>
                <a:close/>
              </a:path>
            </a:pathLst>
          </a:custGeom>
          <a:solidFill>
            <a:srgbClr val="6987EB"/>
          </a:solidFill>
          <a:ln w="12700" cmpd="sng">
            <a:solidFill>
              <a:schemeClr val="tx1"/>
            </a:solidFill>
            <a:prstDash val="solid"/>
            <a:round/>
            <a:headEnd/>
            <a:tailEnd/>
          </a:ln>
        </p:spPr>
        <p:txBody>
          <a:bodyPr/>
          <a:lstStyle/>
          <a:p>
            <a:endParaRPr lang="es-ES_tradnl"/>
          </a:p>
        </p:txBody>
      </p:sp>
      <p:grpSp>
        <p:nvGrpSpPr>
          <p:cNvPr id="217155" name="Group 67"/>
          <p:cNvGrpSpPr>
            <a:grpSpLocks/>
          </p:cNvGrpSpPr>
          <p:nvPr/>
        </p:nvGrpSpPr>
        <p:grpSpPr bwMode="auto">
          <a:xfrm>
            <a:off x="2876550" y="4635500"/>
            <a:ext cx="858838" cy="588963"/>
            <a:chOff x="1991" y="3321"/>
            <a:chExt cx="361" cy="231"/>
          </a:xfrm>
        </p:grpSpPr>
        <p:sp>
          <p:nvSpPr>
            <p:cNvPr id="217156" name="Freeform 68"/>
            <p:cNvSpPr>
              <a:spLocks/>
            </p:cNvSpPr>
            <p:nvPr/>
          </p:nvSpPr>
          <p:spPr bwMode="auto">
            <a:xfrm>
              <a:off x="2274" y="3459"/>
              <a:ext cx="78" cy="93"/>
            </a:xfrm>
            <a:custGeom>
              <a:avLst/>
              <a:gdLst>
                <a:gd name="T0" fmla="*/ 0 w 16"/>
                <a:gd name="T1" fmla="*/ 7 h 19"/>
                <a:gd name="T2" fmla="*/ 1 w 16"/>
                <a:gd name="T3" fmla="*/ 13 h 19"/>
                <a:gd name="T4" fmla="*/ 1 w 16"/>
                <a:gd name="T5" fmla="*/ 16 h 19"/>
                <a:gd name="T6" fmla="*/ 6 w 16"/>
                <a:gd name="T7" fmla="*/ 19 h 19"/>
                <a:gd name="T8" fmla="*/ 8 w 16"/>
                <a:gd name="T9" fmla="*/ 16 h 19"/>
                <a:gd name="T10" fmla="*/ 16 w 16"/>
                <a:gd name="T11" fmla="*/ 11 h 19"/>
                <a:gd name="T12" fmla="*/ 13 w 16"/>
                <a:gd name="T13" fmla="*/ 5 h 19"/>
                <a:gd name="T14" fmla="*/ 3 w 16"/>
                <a:gd name="T15" fmla="*/ 0 h 19"/>
                <a:gd name="T16" fmla="*/ 3 w 16"/>
                <a:gd name="T17" fmla="*/ 5 h 19"/>
                <a:gd name="T18" fmla="*/ 0 w 16"/>
                <a:gd name="T19" fmla="*/ 7 h 19"/>
                <a:gd name="T20" fmla="*/ 0 w 16"/>
                <a:gd name="T2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9">
                  <a:moveTo>
                    <a:pt x="0" y="7"/>
                  </a:moveTo>
                  <a:lnTo>
                    <a:pt x="1" y="13"/>
                  </a:lnTo>
                  <a:lnTo>
                    <a:pt x="1" y="16"/>
                  </a:lnTo>
                  <a:lnTo>
                    <a:pt x="6" y="19"/>
                  </a:lnTo>
                  <a:lnTo>
                    <a:pt x="8" y="16"/>
                  </a:lnTo>
                  <a:lnTo>
                    <a:pt x="16" y="11"/>
                  </a:lnTo>
                  <a:lnTo>
                    <a:pt x="13" y="5"/>
                  </a:lnTo>
                  <a:lnTo>
                    <a:pt x="3" y="0"/>
                  </a:lnTo>
                  <a:lnTo>
                    <a:pt x="3" y="5"/>
                  </a:lnTo>
                  <a:lnTo>
                    <a:pt x="0" y="7"/>
                  </a:lnTo>
                  <a:lnTo>
                    <a:pt x="0" y="7"/>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217157" name="Freeform 69"/>
            <p:cNvSpPr>
              <a:spLocks/>
            </p:cNvSpPr>
            <p:nvPr/>
          </p:nvSpPr>
          <p:spPr bwMode="auto">
            <a:xfrm>
              <a:off x="2235" y="3409"/>
              <a:ext cx="44" cy="29"/>
            </a:xfrm>
            <a:custGeom>
              <a:avLst/>
              <a:gdLst>
                <a:gd name="T0" fmla="*/ 3 w 9"/>
                <a:gd name="T1" fmla="*/ 6 h 6"/>
                <a:gd name="T2" fmla="*/ 8 w 9"/>
                <a:gd name="T3" fmla="*/ 6 h 6"/>
                <a:gd name="T4" fmla="*/ 9 w 9"/>
                <a:gd name="T5" fmla="*/ 3 h 6"/>
                <a:gd name="T6" fmla="*/ 5 w 9"/>
                <a:gd name="T7" fmla="*/ 2 h 6"/>
                <a:gd name="T8" fmla="*/ 3 w 9"/>
                <a:gd name="T9" fmla="*/ 2 h 6"/>
                <a:gd name="T10" fmla="*/ 2 w 9"/>
                <a:gd name="T11" fmla="*/ 0 h 6"/>
                <a:gd name="T12" fmla="*/ 0 w 9"/>
                <a:gd name="T13" fmla="*/ 2 h 6"/>
                <a:gd name="T14" fmla="*/ 2 w 9"/>
                <a:gd name="T15" fmla="*/ 5 h 6"/>
                <a:gd name="T16" fmla="*/ 3 w 9"/>
                <a:gd name="T17" fmla="*/ 6 h 6"/>
                <a:gd name="T18" fmla="*/ 3 w 9"/>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3" y="6"/>
                  </a:moveTo>
                  <a:lnTo>
                    <a:pt x="8" y="6"/>
                  </a:lnTo>
                  <a:lnTo>
                    <a:pt x="9" y="3"/>
                  </a:lnTo>
                  <a:lnTo>
                    <a:pt x="5" y="2"/>
                  </a:lnTo>
                  <a:lnTo>
                    <a:pt x="3" y="2"/>
                  </a:lnTo>
                  <a:lnTo>
                    <a:pt x="2" y="0"/>
                  </a:lnTo>
                  <a:lnTo>
                    <a:pt x="0" y="2"/>
                  </a:lnTo>
                  <a:lnTo>
                    <a:pt x="2" y="5"/>
                  </a:lnTo>
                  <a:lnTo>
                    <a:pt x="3" y="6"/>
                  </a:lnTo>
                  <a:lnTo>
                    <a:pt x="3" y="6"/>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217158" name="Freeform 70"/>
            <p:cNvSpPr>
              <a:spLocks/>
            </p:cNvSpPr>
            <p:nvPr/>
          </p:nvSpPr>
          <p:spPr bwMode="auto">
            <a:xfrm>
              <a:off x="2225" y="3438"/>
              <a:ext cx="20" cy="10"/>
            </a:xfrm>
            <a:custGeom>
              <a:avLst/>
              <a:gdLst>
                <a:gd name="T0" fmla="*/ 0 w 4"/>
                <a:gd name="T1" fmla="*/ 2 h 2"/>
                <a:gd name="T2" fmla="*/ 4 w 4"/>
                <a:gd name="T3" fmla="*/ 0 h 2"/>
                <a:gd name="T4" fmla="*/ 4 w 4"/>
                <a:gd name="T5" fmla="*/ 2 h 2"/>
                <a:gd name="T6" fmla="*/ 0 w 4"/>
                <a:gd name="T7" fmla="*/ 2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lnTo>
                    <a:pt x="4" y="0"/>
                  </a:lnTo>
                  <a:lnTo>
                    <a:pt x="4" y="2"/>
                  </a:lnTo>
                  <a:lnTo>
                    <a:pt x="0" y="2"/>
                  </a:lnTo>
                  <a:lnTo>
                    <a:pt x="0" y="2"/>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217159" name="Freeform 71"/>
            <p:cNvSpPr>
              <a:spLocks/>
            </p:cNvSpPr>
            <p:nvPr/>
          </p:nvSpPr>
          <p:spPr bwMode="auto">
            <a:xfrm>
              <a:off x="2211" y="3419"/>
              <a:ext cx="19" cy="14"/>
            </a:xfrm>
            <a:custGeom>
              <a:avLst/>
              <a:gdLst>
                <a:gd name="T0" fmla="*/ 2 w 4"/>
                <a:gd name="T1" fmla="*/ 0 h 3"/>
                <a:gd name="T2" fmla="*/ 2 w 4"/>
                <a:gd name="T3" fmla="*/ 0 h 3"/>
                <a:gd name="T4" fmla="*/ 3 w 4"/>
                <a:gd name="T5" fmla="*/ 0 h 3"/>
                <a:gd name="T6" fmla="*/ 3 w 4"/>
                <a:gd name="T7" fmla="*/ 0 h 3"/>
                <a:gd name="T8" fmla="*/ 3 w 4"/>
                <a:gd name="T9" fmla="*/ 0 h 3"/>
                <a:gd name="T10" fmla="*/ 3 w 4"/>
                <a:gd name="T11" fmla="*/ 1 h 3"/>
                <a:gd name="T12" fmla="*/ 3 w 4"/>
                <a:gd name="T13" fmla="*/ 1 h 3"/>
                <a:gd name="T14" fmla="*/ 3 w 4"/>
                <a:gd name="T15" fmla="*/ 1 h 3"/>
                <a:gd name="T16" fmla="*/ 4 w 4"/>
                <a:gd name="T17" fmla="*/ 1 h 3"/>
                <a:gd name="T18" fmla="*/ 3 w 4"/>
                <a:gd name="T19" fmla="*/ 2 h 3"/>
                <a:gd name="T20" fmla="*/ 3 w 4"/>
                <a:gd name="T21" fmla="*/ 2 h 3"/>
                <a:gd name="T22" fmla="*/ 3 w 4"/>
                <a:gd name="T23" fmla="*/ 2 h 3"/>
                <a:gd name="T24" fmla="*/ 3 w 4"/>
                <a:gd name="T25" fmla="*/ 3 h 3"/>
                <a:gd name="T26" fmla="*/ 3 w 4"/>
                <a:gd name="T27" fmla="*/ 3 h 3"/>
                <a:gd name="T28" fmla="*/ 3 w 4"/>
                <a:gd name="T29" fmla="*/ 3 h 3"/>
                <a:gd name="T30" fmla="*/ 2 w 4"/>
                <a:gd name="T31" fmla="*/ 3 h 3"/>
                <a:gd name="T32" fmla="*/ 2 w 4"/>
                <a:gd name="T33" fmla="*/ 3 h 3"/>
                <a:gd name="T34" fmla="*/ 2 w 4"/>
                <a:gd name="T35" fmla="*/ 3 h 3"/>
                <a:gd name="T36" fmla="*/ 1 w 4"/>
                <a:gd name="T37" fmla="*/ 3 h 3"/>
                <a:gd name="T38" fmla="*/ 1 w 4"/>
                <a:gd name="T39" fmla="*/ 3 h 3"/>
                <a:gd name="T40" fmla="*/ 1 w 4"/>
                <a:gd name="T41" fmla="*/ 3 h 3"/>
                <a:gd name="T42" fmla="*/ 1 w 4"/>
                <a:gd name="T43" fmla="*/ 2 h 3"/>
                <a:gd name="T44" fmla="*/ 0 w 4"/>
                <a:gd name="T45" fmla="*/ 2 h 3"/>
                <a:gd name="T46" fmla="*/ 0 w 4"/>
                <a:gd name="T47" fmla="*/ 2 h 3"/>
                <a:gd name="T48" fmla="*/ 0 w 4"/>
                <a:gd name="T49" fmla="*/ 1 h 3"/>
                <a:gd name="T50" fmla="*/ 0 w 4"/>
                <a:gd name="T51" fmla="*/ 1 h 3"/>
                <a:gd name="T52" fmla="*/ 0 w 4"/>
                <a:gd name="T53" fmla="*/ 1 h 3"/>
                <a:gd name="T54" fmla="*/ 1 w 4"/>
                <a:gd name="T55" fmla="*/ 1 h 3"/>
                <a:gd name="T56" fmla="*/ 1 w 4"/>
                <a:gd name="T57" fmla="*/ 0 h 3"/>
                <a:gd name="T58" fmla="*/ 1 w 4"/>
                <a:gd name="T59" fmla="*/ 0 h 3"/>
                <a:gd name="T60" fmla="*/ 1 w 4"/>
                <a:gd name="T61" fmla="*/ 0 h 3"/>
                <a:gd name="T62" fmla="*/ 2 w 4"/>
                <a:gd name="T63" fmla="*/ 0 h 3"/>
                <a:gd name="T64" fmla="*/ 2 w 4"/>
                <a:gd name="T65" fmla="*/ 0 h 3"/>
                <a:gd name="T66" fmla="*/ 2 w 4"/>
                <a:gd name="T6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3">
                  <a:moveTo>
                    <a:pt x="2" y="0"/>
                  </a:moveTo>
                  <a:lnTo>
                    <a:pt x="2" y="0"/>
                  </a:lnTo>
                  <a:lnTo>
                    <a:pt x="3" y="0"/>
                  </a:lnTo>
                  <a:lnTo>
                    <a:pt x="3" y="0"/>
                  </a:lnTo>
                  <a:lnTo>
                    <a:pt x="3" y="0"/>
                  </a:lnTo>
                  <a:lnTo>
                    <a:pt x="3" y="1"/>
                  </a:lnTo>
                  <a:lnTo>
                    <a:pt x="3" y="1"/>
                  </a:lnTo>
                  <a:lnTo>
                    <a:pt x="3" y="1"/>
                  </a:lnTo>
                  <a:lnTo>
                    <a:pt x="4" y="1"/>
                  </a:lnTo>
                  <a:lnTo>
                    <a:pt x="3" y="2"/>
                  </a:lnTo>
                  <a:lnTo>
                    <a:pt x="3" y="2"/>
                  </a:lnTo>
                  <a:lnTo>
                    <a:pt x="3" y="2"/>
                  </a:lnTo>
                  <a:lnTo>
                    <a:pt x="3" y="3"/>
                  </a:lnTo>
                  <a:lnTo>
                    <a:pt x="3" y="3"/>
                  </a:lnTo>
                  <a:lnTo>
                    <a:pt x="3" y="3"/>
                  </a:lnTo>
                  <a:lnTo>
                    <a:pt x="2" y="3"/>
                  </a:lnTo>
                  <a:lnTo>
                    <a:pt x="2" y="3"/>
                  </a:lnTo>
                  <a:lnTo>
                    <a:pt x="2" y="3"/>
                  </a:lnTo>
                  <a:lnTo>
                    <a:pt x="1" y="3"/>
                  </a:lnTo>
                  <a:lnTo>
                    <a:pt x="1" y="3"/>
                  </a:lnTo>
                  <a:lnTo>
                    <a:pt x="1" y="3"/>
                  </a:lnTo>
                  <a:lnTo>
                    <a:pt x="1" y="2"/>
                  </a:lnTo>
                  <a:lnTo>
                    <a:pt x="0" y="2"/>
                  </a:lnTo>
                  <a:lnTo>
                    <a:pt x="0" y="2"/>
                  </a:lnTo>
                  <a:lnTo>
                    <a:pt x="0" y="1"/>
                  </a:lnTo>
                  <a:lnTo>
                    <a:pt x="0" y="1"/>
                  </a:lnTo>
                  <a:lnTo>
                    <a:pt x="0" y="1"/>
                  </a:lnTo>
                  <a:lnTo>
                    <a:pt x="1" y="1"/>
                  </a:lnTo>
                  <a:lnTo>
                    <a:pt x="1" y="0"/>
                  </a:lnTo>
                  <a:lnTo>
                    <a:pt x="1" y="0"/>
                  </a:lnTo>
                  <a:lnTo>
                    <a:pt x="1" y="0"/>
                  </a:lnTo>
                  <a:lnTo>
                    <a:pt x="2" y="0"/>
                  </a:lnTo>
                  <a:lnTo>
                    <a:pt x="2" y="0"/>
                  </a:lnTo>
                  <a:lnTo>
                    <a:pt x="2" y="0"/>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217160" name="Freeform 72"/>
            <p:cNvSpPr>
              <a:spLocks/>
            </p:cNvSpPr>
            <p:nvPr/>
          </p:nvSpPr>
          <p:spPr bwMode="auto">
            <a:xfrm>
              <a:off x="2186" y="3394"/>
              <a:ext cx="39" cy="15"/>
            </a:xfrm>
            <a:custGeom>
              <a:avLst/>
              <a:gdLst>
                <a:gd name="T0" fmla="*/ 0 w 8"/>
                <a:gd name="T1" fmla="*/ 3 h 3"/>
                <a:gd name="T2" fmla="*/ 7 w 8"/>
                <a:gd name="T3" fmla="*/ 3 h 3"/>
                <a:gd name="T4" fmla="*/ 8 w 8"/>
                <a:gd name="T5" fmla="*/ 0 h 3"/>
                <a:gd name="T6" fmla="*/ 2 w 8"/>
                <a:gd name="T7" fmla="*/ 0 h 3"/>
                <a:gd name="T8" fmla="*/ 0 w 8"/>
                <a:gd name="T9" fmla="*/ 3 h 3"/>
                <a:gd name="T10" fmla="*/ 0 w 8"/>
                <a:gd name="T11" fmla="*/ 3 h 3"/>
              </a:gdLst>
              <a:ahLst/>
              <a:cxnLst>
                <a:cxn ang="0">
                  <a:pos x="T0" y="T1"/>
                </a:cxn>
                <a:cxn ang="0">
                  <a:pos x="T2" y="T3"/>
                </a:cxn>
                <a:cxn ang="0">
                  <a:pos x="T4" y="T5"/>
                </a:cxn>
                <a:cxn ang="0">
                  <a:pos x="T6" y="T7"/>
                </a:cxn>
                <a:cxn ang="0">
                  <a:pos x="T8" y="T9"/>
                </a:cxn>
                <a:cxn ang="0">
                  <a:pos x="T10" y="T11"/>
                </a:cxn>
              </a:cxnLst>
              <a:rect l="0" t="0" r="r" b="b"/>
              <a:pathLst>
                <a:path w="8" h="3">
                  <a:moveTo>
                    <a:pt x="0" y="3"/>
                  </a:moveTo>
                  <a:lnTo>
                    <a:pt x="7" y="3"/>
                  </a:lnTo>
                  <a:lnTo>
                    <a:pt x="8" y="0"/>
                  </a:lnTo>
                  <a:lnTo>
                    <a:pt x="2" y="0"/>
                  </a:lnTo>
                  <a:lnTo>
                    <a:pt x="0" y="3"/>
                  </a:lnTo>
                  <a:lnTo>
                    <a:pt x="0" y="3"/>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217161" name="Freeform 73"/>
            <p:cNvSpPr>
              <a:spLocks/>
            </p:cNvSpPr>
            <p:nvPr/>
          </p:nvSpPr>
          <p:spPr bwMode="auto">
            <a:xfrm>
              <a:off x="2026" y="3321"/>
              <a:ext cx="38" cy="24"/>
            </a:xfrm>
            <a:custGeom>
              <a:avLst/>
              <a:gdLst>
                <a:gd name="T0" fmla="*/ 0 w 8"/>
                <a:gd name="T1" fmla="*/ 4 h 5"/>
                <a:gd name="T2" fmla="*/ 3 w 8"/>
                <a:gd name="T3" fmla="*/ 5 h 5"/>
                <a:gd name="T4" fmla="*/ 6 w 8"/>
                <a:gd name="T5" fmla="*/ 5 h 5"/>
                <a:gd name="T6" fmla="*/ 8 w 8"/>
                <a:gd name="T7" fmla="*/ 2 h 5"/>
                <a:gd name="T8" fmla="*/ 5 w 8"/>
                <a:gd name="T9" fmla="*/ 0 h 5"/>
                <a:gd name="T10" fmla="*/ 1 w 8"/>
                <a:gd name="T11" fmla="*/ 2 h 5"/>
                <a:gd name="T12" fmla="*/ 0 w 8"/>
                <a:gd name="T13" fmla="*/ 4 h 5"/>
                <a:gd name="T14" fmla="*/ 0 w 8"/>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4"/>
                  </a:moveTo>
                  <a:lnTo>
                    <a:pt x="3" y="5"/>
                  </a:lnTo>
                  <a:lnTo>
                    <a:pt x="6" y="5"/>
                  </a:lnTo>
                  <a:lnTo>
                    <a:pt x="8" y="2"/>
                  </a:lnTo>
                  <a:lnTo>
                    <a:pt x="5" y="0"/>
                  </a:lnTo>
                  <a:lnTo>
                    <a:pt x="1" y="2"/>
                  </a:lnTo>
                  <a:lnTo>
                    <a:pt x="0" y="4"/>
                  </a:lnTo>
                  <a:lnTo>
                    <a:pt x="0" y="4"/>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217162" name="Freeform 74"/>
            <p:cNvSpPr>
              <a:spLocks/>
            </p:cNvSpPr>
            <p:nvPr/>
          </p:nvSpPr>
          <p:spPr bwMode="auto">
            <a:xfrm>
              <a:off x="1991" y="3321"/>
              <a:ext cx="20" cy="24"/>
            </a:xfrm>
            <a:custGeom>
              <a:avLst/>
              <a:gdLst>
                <a:gd name="T0" fmla="*/ 0 w 4"/>
                <a:gd name="T1" fmla="*/ 5 h 5"/>
                <a:gd name="T2" fmla="*/ 4 w 4"/>
                <a:gd name="T3" fmla="*/ 2 h 5"/>
                <a:gd name="T4" fmla="*/ 4 w 4"/>
                <a:gd name="T5" fmla="*/ 0 h 5"/>
                <a:gd name="T6" fmla="*/ 0 w 4"/>
                <a:gd name="T7" fmla="*/ 4 h 5"/>
                <a:gd name="T8" fmla="*/ 0 w 4"/>
                <a:gd name="T9" fmla="*/ 5 h 5"/>
                <a:gd name="T10" fmla="*/ 0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0" y="5"/>
                  </a:moveTo>
                  <a:lnTo>
                    <a:pt x="4" y="2"/>
                  </a:lnTo>
                  <a:lnTo>
                    <a:pt x="4" y="0"/>
                  </a:lnTo>
                  <a:lnTo>
                    <a:pt x="0" y="4"/>
                  </a:lnTo>
                  <a:lnTo>
                    <a:pt x="0" y="5"/>
                  </a:lnTo>
                  <a:lnTo>
                    <a:pt x="0" y="5"/>
                  </a:lnTo>
                  <a:close/>
                </a:path>
              </a:pathLst>
            </a:custGeom>
            <a:solidFill>
              <a:srgbClr val="6487EB"/>
            </a:solidFill>
            <a:ln w="12700" cmpd="sng">
              <a:solidFill>
                <a:schemeClr val="tx1"/>
              </a:solidFill>
              <a:prstDash val="solid"/>
              <a:round/>
              <a:headEnd/>
              <a:tailEnd/>
            </a:ln>
          </p:spPr>
          <p:txBody>
            <a:bodyPr/>
            <a:lstStyle/>
            <a:p>
              <a:endParaRPr lang="es-ES_tradnl"/>
            </a:p>
          </p:txBody>
        </p:sp>
        <p:sp>
          <p:nvSpPr>
            <p:cNvPr id="217163" name="Freeform 75"/>
            <p:cNvSpPr>
              <a:spLocks/>
            </p:cNvSpPr>
            <p:nvPr/>
          </p:nvSpPr>
          <p:spPr bwMode="auto">
            <a:xfrm>
              <a:off x="2128" y="3360"/>
              <a:ext cx="39" cy="34"/>
            </a:xfrm>
            <a:custGeom>
              <a:avLst/>
              <a:gdLst>
                <a:gd name="T0" fmla="*/ 3 w 8"/>
                <a:gd name="T1" fmla="*/ 7 h 7"/>
                <a:gd name="T2" fmla="*/ 8 w 8"/>
                <a:gd name="T3" fmla="*/ 7 h 7"/>
                <a:gd name="T4" fmla="*/ 8 w 8"/>
                <a:gd name="T5" fmla="*/ 4 h 7"/>
                <a:gd name="T6" fmla="*/ 4 w 8"/>
                <a:gd name="T7" fmla="*/ 0 h 7"/>
                <a:gd name="T8" fmla="*/ 0 w 8"/>
                <a:gd name="T9" fmla="*/ 2 h 7"/>
                <a:gd name="T10" fmla="*/ 3 w 8"/>
                <a:gd name="T11" fmla="*/ 7 h 7"/>
                <a:gd name="T12" fmla="*/ 3 w 8"/>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3" y="7"/>
                  </a:moveTo>
                  <a:lnTo>
                    <a:pt x="8" y="7"/>
                  </a:lnTo>
                  <a:lnTo>
                    <a:pt x="8" y="4"/>
                  </a:lnTo>
                  <a:lnTo>
                    <a:pt x="4" y="0"/>
                  </a:lnTo>
                  <a:lnTo>
                    <a:pt x="0" y="2"/>
                  </a:lnTo>
                  <a:lnTo>
                    <a:pt x="3" y="7"/>
                  </a:lnTo>
                  <a:lnTo>
                    <a:pt x="3" y="7"/>
                  </a:lnTo>
                  <a:close/>
                </a:path>
              </a:pathLst>
            </a:custGeom>
            <a:solidFill>
              <a:srgbClr val="6487EB"/>
            </a:solidFill>
            <a:ln w="12700" cmpd="sng">
              <a:solidFill>
                <a:schemeClr val="tx1"/>
              </a:solidFill>
              <a:prstDash val="solid"/>
              <a:round/>
              <a:headEnd/>
              <a:tailEnd/>
            </a:ln>
          </p:spPr>
          <p:txBody>
            <a:bodyPr/>
            <a:lstStyle/>
            <a:p>
              <a:endParaRPr lang="es-ES_tradnl"/>
            </a:p>
          </p:txBody>
        </p:sp>
      </p:grpSp>
      <p:sp>
        <p:nvSpPr>
          <p:cNvPr id="217164" name="Rectangle 76"/>
          <p:cNvSpPr>
            <a:spLocks noGrp="1" noChangeArrowheads="1"/>
          </p:cNvSpPr>
          <p:nvPr>
            <p:ph type="ctrTitle" idx="4294967295"/>
          </p:nvPr>
        </p:nvSpPr>
        <p:spPr>
          <a:xfrm>
            <a:off x="0" y="531813"/>
            <a:ext cx="9144000" cy="915987"/>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tx1"/>
                  </a:outerShdw>
                </a:effectLst>
              </a14:hiddenEffects>
            </a:ext>
          </a:extLst>
        </p:spPr>
        <p:txBody>
          <a:bodyPr anchor="ctr">
            <a:normAutofit/>
          </a:bodyPr>
          <a:lstStyle/>
          <a:p>
            <a:pPr algn="ctr"/>
            <a:r>
              <a:rPr lang="en-US" sz="2400" dirty="0" smtClean="0"/>
              <a:t>Obesity Trends* Among U.S. Adults</a:t>
            </a:r>
            <a:br>
              <a:rPr lang="en-US" sz="2400" dirty="0" smtClean="0"/>
            </a:br>
            <a:r>
              <a:rPr lang="en-US" sz="2400" dirty="0" smtClean="0">
                <a:solidFill>
                  <a:srgbClr val="DE3021"/>
                </a:solidFill>
              </a:rPr>
              <a:t>BRFSS, 1990</a:t>
            </a:r>
          </a:p>
        </p:txBody>
      </p:sp>
      <p:sp>
        <p:nvSpPr>
          <p:cNvPr id="217165" name="Text Box 77"/>
          <p:cNvSpPr txBox="1">
            <a:spLocks noChangeArrowheads="1"/>
          </p:cNvSpPr>
          <p:nvPr/>
        </p:nvSpPr>
        <p:spPr bwMode="auto">
          <a:xfrm>
            <a:off x="2119313" y="1404938"/>
            <a:ext cx="4859337"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0" hangingPunct="0"/>
            <a:r>
              <a:rPr lang="en-US" sz="1400" b="1" dirty="0">
                <a:latin typeface="Verdana" pitchFamily="34" charset="0"/>
              </a:rPr>
              <a:t>(*BMI ≥30, or ~ 30 lbs. overweight for 5’ 4” person)</a:t>
            </a:r>
          </a:p>
        </p:txBody>
      </p:sp>
      <p:sp>
        <p:nvSpPr>
          <p:cNvPr id="217166" name="Text Box 78"/>
          <p:cNvSpPr txBox="1">
            <a:spLocks noChangeArrowheads="1"/>
          </p:cNvSpPr>
          <p:nvPr/>
        </p:nvSpPr>
        <p:spPr bwMode="auto">
          <a:xfrm>
            <a:off x="654050" y="5894388"/>
            <a:ext cx="72517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hangingPunct="0"/>
            <a:r>
              <a:rPr lang="en-US" sz="1400" b="1">
                <a:latin typeface="Arial Narrow" pitchFamily="34" charset="0"/>
              </a:rPr>
              <a:t>No Data         &lt;10%        10%–14%</a:t>
            </a:r>
          </a:p>
        </p:txBody>
      </p:sp>
      <p:sp>
        <p:nvSpPr>
          <p:cNvPr id="217167" name="Rectangle 79"/>
          <p:cNvSpPr>
            <a:spLocks noChangeArrowheads="1"/>
          </p:cNvSpPr>
          <p:nvPr/>
        </p:nvSpPr>
        <p:spPr bwMode="auto">
          <a:xfrm>
            <a:off x="488950" y="5956300"/>
            <a:ext cx="207963" cy="23495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_tradnl"/>
          </a:p>
        </p:txBody>
      </p:sp>
      <p:sp>
        <p:nvSpPr>
          <p:cNvPr id="217168" name="Rectangle 80"/>
          <p:cNvSpPr>
            <a:spLocks noChangeArrowheads="1"/>
          </p:cNvSpPr>
          <p:nvPr/>
        </p:nvSpPr>
        <p:spPr bwMode="auto">
          <a:xfrm>
            <a:off x="1403768" y="5938564"/>
            <a:ext cx="207963" cy="234950"/>
          </a:xfrm>
          <a:prstGeom prst="rect">
            <a:avLst/>
          </a:prstGeom>
          <a:solidFill>
            <a:srgbClr val="99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_tradnl"/>
          </a:p>
        </p:txBody>
      </p:sp>
      <p:sp>
        <p:nvSpPr>
          <p:cNvPr id="217169" name="Rectangle 81"/>
          <p:cNvSpPr>
            <a:spLocks noChangeArrowheads="1"/>
          </p:cNvSpPr>
          <p:nvPr/>
        </p:nvSpPr>
        <p:spPr bwMode="auto">
          <a:xfrm>
            <a:off x="2103438" y="5929313"/>
            <a:ext cx="209550" cy="234950"/>
          </a:xfrm>
          <a:prstGeom prst="rect">
            <a:avLst/>
          </a:prstGeom>
          <a:solidFill>
            <a:srgbClr val="6699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endParaRPr lang="es-ES_tradnl" sz="2400">
              <a:latin typeface="Times New Roman" pitchFamily="18" charset="0"/>
            </a:endParaRPr>
          </a:p>
        </p:txBody>
      </p:sp>
      <p:sp>
        <p:nvSpPr>
          <p:cNvPr id="217170" name="Rectangle 82"/>
          <p:cNvSpPr>
            <a:spLocks noChangeArrowheads="1"/>
          </p:cNvSpPr>
          <p:nvPr/>
        </p:nvSpPr>
        <p:spPr bwMode="auto">
          <a:xfrm>
            <a:off x="395288" y="5892800"/>
            <a:ext cx="3630612" cy="350838"/>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s-ES_tradnl"/>
          </a:p>
        </p:txBody>
      </p:sp>
    </p:spTree>
    <p:extLst>
      <p:ext uri="{BB962C8B-B14F-4D97-AF65-F5344CB8AC3E}">
        <p14:creationId xmlns:p14="http://schemas.microsoft.com/office/powerpoint/2010/main" val="512807044"/>
      </p:ext>
    </p:extLst>
  </p:cSld>
  <p:clrMapOvr>
    <a:masterClrMapping/>
  </p:clrMapOvr>
  <p:transition advClick="0"/>
  <p:timing>
    <p:tnLst>
      <p:par>
        <p:cTn id="1" dur="indefinite" restart="never" nodeType="tmRoot"/>
      </p:par>
    </p:tn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Urban">
  <a:themeElements>
    <a:clrScheme name="Urban">
      <a:dk1>
        <a:sysClr val="windowText" lastClr="000000"/>
      </a:dk1>
      <a:lt1>
        <a:sysClr val="window" lastClr="FFFFFF"/>
      </a:lt1>
      <a:dk2>
        <a:srgbClr val="424456"/>
      </a:dk2>
      <a:lt2>
        <a:srgbClr val="DEDEDE"/>
      </a:lt2>
      <a:accent1>
        <a:srgbClr val="53548A"/>
      </a:accent1>
      <a:accent2>
        <a:srgbClr val="438086"/>
      </a:accent2>
      <a:accent3>
        <a:srgbClr val="A04DA3"/>
      </a:accent3>
      <a:accent4>
        <a:srgbClr val="C4652D"/>
      </a:accent4>
      <a:accent5>
        <a:srgbClr val="8B5D3D"/>
      </a:accent5>
      <a:accent6>
        <a:srgbClr val="5C92B5"/>
      </a:accent6>
      <a:hlink>
        <a:srgbClr val="67AFBD"/>
      </a:hlink>
      <a:folHlink>
        <a:srgbClr val="C2A874"/>
      </a:folHlink>
    </a:clrScheme>
    <a:fontScheme name="Urban">
      <a:majorFont>
        <a:latin typeface="Trebuchet MS"/>
        <a:ea typeface=""/>
        <a:cs typeface=""/>
        <a:font script="Jpan" typeface="HGｺﾞｼｯｸM"/>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eorgia"/>
        <a:ea typeface=""/>
        <a:cs typeface=""/>
        <a:font script="Jpan" typeface="HG明朝B"/>
        <a:font script="Hang" typeface="맑은 고딕"/>
        <a:font script="Hans" typeface="宋体"/>
        <a:font script="Hant" typeface="新細明體"/>
        <a:font script="Arab" typeface="Arial"/>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Urban">
      <a:fillStyleLst>
        <a:solidFill>
          <a:schemeClr val="phClr"/>
        </a:solidFill>
        <a:gradFill rotWithShape="1">
          <a:gsLst>
            <a:gs pos="0">
              <a:schemeClr val="phClr">
                <a:tint val="1000"/>
                <a:satMod val="255000"/>
              </a:schemeClr>
            </a:gs>
            <a:gs pos="55000">
              <a:schemeClr val="phClr">
                <a:tint val="12000"/>
                <a:satMod val="255000"/>
              </a:schemeClr>
            </a:gs>
            <a:gs pos="100000">
              <a:schemeClr val="phClr">
                <a:tint val="45000"/>
                <a:satMod val="250000"/>
              </a:schemeClr>
            </a:gs>
          </a:gsLst>
          <a:path path="circle">
            <a:fillToRect l="-40000" t="-90000" r="140000" b="190000"/>
          </a:path>
        </a:gradFill>
        <a:gradFill rotWithShape="1">
          <a:gsLst>
            <a:gs pos="0">
              <a:schemeClr val="phClr">
                <a:tint val="43000"/>
                <a:satMod val="165000"/>
              </a:schemeClr>
            </a:gs>
            <a:gs pos="55000">
              <a:schemeClr val="phClr">
                <a:tint val="83000"/>
                <a:satMod val="155000"/>
              </a:schemeClr>
            </a:gs>
            <a:gs pos="100000">
              <a:schemeClr val="phClr">
                <a:shade val="85000"/>
              </a:schemeClr>
            </a:gs>
          </a:gsLst>
          <a:path path="circle">
            <a:fillToRect l="-40000" t="-90000" r="140000" b="190000"/>
          </a:path>
        </a:gradFill>
      </a:fillStyleLst>
      <a:lnStyleLst>
        <a:ln w="9525" cap="flat" cmpd="sng" algn="ctr">
          <a:solidFill>
            <a:schemeClr val="phClr"/>
          </a:solidFill>
          <a:prstDash val="solid"/>
        </a:ln>
        <a:ln w="19050" cap="flat" cmpd="sng" algn="ctr">
          <a:solidFill>
            <a:schemeClr val="phClr"/>
          </a:solidFill>
          <a:prstDash val="solid"/>
        </a:ln>
        <a:ln w="31750" cap="flat" cmpd="sng" algn="ctr">
          <a:solidFill>
            <a:schemeClr val="phClr"/>
          </a:solidFill>
          <a:prstDash val="solid"/>
        </a:ln>
      </a:lnStyleLst>
      <a:effectStyleLst>
        <a:effectStyle>
          <a:effectLst>
            <a:outerShdw blurRad="51500" dist="25400" dir="5400000" rotWithShape="0">
              <a:srgbClr val="000000">
                <a:alpha val="40000"/>
              </a:srgbClr>
            </a:outerShdw>
          </a:effectLst>
        </a:effectStyle>
        <a:effectStyle>
          <a:effectLst>
            <a:outerShdw blurRad="50800" dist="25400" dir="5400000" rotWithShape="0">
              <a:srgbClr val="000000">
                <a:alpha val="45000"/>
              </a:srgbClr>
            </a:outerShdw>
          </a:effectLst>
        </a:effectStyle>
        <a:effectStyle>
          <a:effectLst>
            <a:outerShdw blurRad="50800" dist="25400" dir="5400000" rotWithShape="0">
              <a:srgbClr val="000000">
                <a:alpha val="45000"/>
              </a:srgbClr>
            </a:outerShdw>
          </a:effectLst>
          <a:scene3d>
            <a:camera prst="orthographicFront" fov="0">
              <a:rot lat="0" lon="0" rev="0"/>
            </a:camera>
            <a:lightRig rig="flat" dir="t">
              <a:rot lat="0" lon="0" rev="20040000"/>
            </a:lightRig>
          </a:scene3d>
          <a:sp3d contourW="12700" prstMaterial="dkEdge">
            <a:bevelT w="25400" h="38100" prst="convex"/>
            <a:contourClr>
              <a:schemeClr val="phClr">
                <a:satMod val="115000"/>
              </a:schemeClr>
            </a:contourClr>
          </a:sp3d>
        </a:effectStyle>
      </a:effectStyleLst>
      <a:bgFillStyleLst>
        <a:solidFill>
          <a:schemeClr val="phClr"/>
        </a:solidFill>
        <a:gradFill rotWithShape="1">
          <a:gsLst>
            <a:gs pos="100000">
              <a:schemeClr val="phClr">
                <a:tint val="80000"/>
                <a:satMod val="250000"/>
              </a:schemeClr>
            </a:gs>
            <a:gs pos="60000">
              <a:schemeClr val="phClr">
                <a:shade val="38000"/>
                <a:satMod val="175000"/>
              </a:schemeClr>
            </a:gs>
            <a:gs pos="0">
              <a:schemeClr val="phClr">
                <a:shade val="30000"/>
                <a:satMod val="175000"/>
              </a:schemeClr>
            </a:gs>
          </a:gsLst>
          <a:lin ang="5400000" scaled="0"/>
        </a:gradFill>
        <a:blipFill>
          <a:blip xmlns:r="http://schemas.openxmlformats.org/officeDocument/2006/relationships" r:embed="rId1">
            <a:duotone>
              <a:schemeClr val="phClr">
                <a:shade val="48000"/>
              </a:schemeClr>
              <a:schemeClr val="phClr">
                <a:tint val="96000"/>
                <a:satMod val="150000"/>
              </a:schemeClr>
            </a:duotone>
          </a:blip>
          <a:tile tx="0" ty="0" sx="80000" sy="80000" flip="none" algn="tl"/>
        </a:blip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Urban</Template>
  <TotalTime>974</TotalTime>
  <Words>1752</Words>
  <Application>Microsoft Office PowerPoint</Application>
  <PresentationFormat>On-screen Show (4:3)</PresentationFormat>
  <Paragraphs>353</Paragraphs>
  <Slides>60</Slides>
  <Notes>23</Notes>
  <HiddenSlides>0</HiddenSlides>
  <MMClips>0</MMClips>
  <ScaleCrop>false</ScaleCrop>
  <HeadingPairs>
    <vt:vector size="4" baseType="variant">
      <vt:variant>
        <vt:lpstr>Theme</vt:lpstr>
      </vt:variant>
      <vt:variant>
        <vt:i4>1</vt:i4>
      </vt:variant>
      <vt:variant>
        <vt:lpstr>Slide Titles</vt:lpstr>
      </vt:variant>
      <vt:variant>
        <vt:i4>60</vt:i4>
      </vt:variant>
    </vt:vector>
  </HeadingPairs>
  <TitlesOfParts>
    <vt:vector size="61" baseType="lpstr">
      <vt:lpstr>Urban</vt:lpstr>
      <vt:lpstr>Pat Crawford, DrPH, RD Director, Atkins Center for Weight &amp; Health Cooperative Extension Nutrition and Obesity Specialist  University of California at Berkeley</vt:lpstr>
      <vt:lpstr>PowerPoint Presentation</vt:lpstr>
      <vt:lpstr>PowerPoint Presentation</vt:lpstr>
      <vt:lpstr>Obesity Trends* Among U.S. Adults BRFSS, 1985</vt:lpstr>
      <vt:lpstr>Obesity Trends* Among U.S. Adults BRFSS, 1986</vt:lpstr>
      <vt:lpstr>Obesity Trends* Among U.S. Adults BRFSS, 1987</vt:lpstr>
      <vt:lpstr>Obesity Trends* Among U.S. Adults BRFSS, 1988</vt:lpstr>
      <vt:lpstr>Obesity Trends* Among U.S. Adults BRFSS, 1989</vt:lpstr>
      <vt:lpstr>Obesity Trends* Among U.S. Adults BRFSS, 1990</vt:lpstr>
      <vt:lpstr>Obesity Trends* Among U.S. Adults BRFSS, 1991</vt:lpstr>
      <vt:lpstr>Obesity Trends* Among U.S. Adults BRFSS, 1992</vt:lpstr>
      <vt:lpstr>Obesity Trends* Among U.S. Adults BRFSS, 1993</vt:lpstr>
      <vt:lpstr>Obesity Trends* Among U.S. Adults BRFSS, 1994</vt:lpstr>
      <vt:lpstr>Obesity Trends* Among U.S. Adults BRFSS, 1995</vt:lpstr>
      <vt:lpstr>Obesity Trends* Among U.S. Adults BRFSS, 1996</vt:lpstr>
      <vt:lpstr>Obesity Trends* Among U.S. Adults BRFSS, 1997</vt:lpstr>
      <vt:lpstr>Obesity Trends* Among U.S. Adults BRFSS, 1998</vt:lpstr>
      <vt:lpstr>Obesity Trends* Among U.S. Adults BRFSS, 1999</vt:lpstr>
      <vt:lpstr>Obesity Trends* Among U.S. Adults BRFSS, 2000</vt:lpstr>
      <vt:lpstr>Obesity Trends* Among U.S. Adults BRFSS, 2001</vt:lpstr>
      <vt:lpstr>PowerPoint Presentation</vt:lpstr>
      <vt:lpstr>Obesity Trends* Among U.S. Adults BRFSS, 2003</vt:lpstr>
      <vt:lpstr>Obesity Trends* Among U.S. Adults BRFSS, 2004</vt:lpstr>
      <vt:lpstr>Obesity Trends* Among U.S. Adults BRFSS, 2005</vt:lpstr>
      <vt:lpstr>Obesity Trends* Among U.S. Adults BRFSS, 2006</vt:lpstr>
      <vt:lpstr>Obesity Trends* Among U.S. Adults BRFSS, 2007</vt:lpstr>
      <vt:lpstr>Obesity Trends* Among U.S. Adults BRFSS, 2008</vt:lpstr>
      <vt:lpstr>Obesity Trends* Among U.S. Adults BRFSS, 2009</vt:lpstr>
      <vt:lpstr>Obesity Trends* Among U.S. Adults BRFSS, 2010</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Race/Ethnicity – US vs. CA</vt:lpstr>
      <vt:lpstr>Poverty level – US vs. CA</vt:lpstr>
      <vt:lpstr>Fitnessgram testing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Policy Evaluation in Student BMI</vt:lpstr>
      <vt:lpstr>PowerPoint Presentation</vt:lpstr>
      <vt:lpstr>PowerPoint Presentation</vt:lpstr>
      <vt:lpstr>PowerPoint Presentation</vt:lpstr>
      <vt:lpstr>PowerPoint Presentation</vt:lpstr>
      <vt:lpstr>The human cost of obesity:  diabetes and pre-diabetes in adolescence</vt:lpstr>
      <vt:lpstr>Human cost - Adult</vt:lpstr>
      <vt:lpstr>or pictorially </vt:lpstr>
      <vt:lpstr> Key messages  Invest in prevention  Create a culture of health  Utilize the resources of the University  THANK YOU  </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Title for Presentation</dc:title>
  <dc:creator>Maureen Silva</dc:creator>
  <cp:lastModifiedBy>Norring, Alex</cp:lastModifiedBy>
  <cp:revision>64</cp:revision>
  <cp:lastPrinted>2014-02-12T19:26:14Z</cp:lastPrinted>
  <dcterms:created xsi:type="dcterms:W3CDTF">2013-06-13T20:27:58Z</dcterms:created>
  <dcterms:modified xsi:type="dcterms:W3CDTF">2014-02-12T20:36:44Z</dcterms:modified>
</cp:coreProperties>
</file>